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vml" ContentType="application/vnd.openxmlformats-officedocument.vmlDrawing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36"/>
  </p:notesMasterIdLst>
  <p:handoutMasterIdLst>
    <p:handoutMasterId r:id="rId137"/>
  </p:handoutMasterIdLst>
  <p:sldIdLst>
    <p:sldId id="616" r:id="rId2"/>
    <p:sldId id="722" r:id="rId3"/>
    <p:sldId id="620" r:id="rId4"/>
    <p:sldId id="619" r:id="rId5"/>
    <p:sldId id="615" r:id="rId6"/>
    <p:sldId id="618" r:id="rId7"/>
    <p:sldId id="631" r:id="rId8"/>
    <p:sldId id="788" r:id="rId9"/>
    <p:sldId id="789" r:id="rId10"/>
    <p:sldId id="632" r:id="rId11"/>
    <p:sldId id="633" r:id="rId12"/>
    <p:sldId id="634" r:id="rId13"/>
    <p:sldId id="635" r:id="rId14"/>
    <p:sldId id="636" r:id="rId15"/>
    <p:sldId id="791" r:id="rId16"/>
    <p:sldId id="792" r:id="rId17"/>
    <p:sldId id="793" r:id="rId18"/>
    <p:sldId id="794" r:id="rId19"/>
    <p:sldId id="808" r:id="rId20"/>
    <p:sldId id="795" r:id="rId21"/>
    <p:sldId id="796" r:id="rId22"/>
    <p:sldId id="797" r:id="rId23"/>
    <p:sldId id="798" r:id="rId24"/>
    <p:sldId id="645" r:id="rId25"/>
    <p:sldId id="646" r:id="rId26"/>
    <p:sldId id="647" r:id="rId27"/>
    <p:sldId id="648" r:id="rId28"/>
    <p:sldId id="649" r:id="rId29"/>
    <p:sldId id="650" r:id="rId30"/>
    <p:sldId id="651" r:id="rId31"/>
    <p:sldId id="652" r:id="rId32"/>
    <p:sldId id="653" r:id="rId33"/>
    <p:sldId id="654" r:id="rId34"/>
    <p:sldId id="655" r:id="rId35"/>
    <p:sldId id="656" r:id="rId36"/>
    <p:sldId id="657" r:id="rId37"/>
    <p:sldId id="658" r:id="rId38"/>
    <p:sldId id="659" r:id="rId39"/>
    <p:sldId id="660" r:id="rId40"/>
    <p:sldId id="661" r:id="rId41"/>
    <p:sldId id="662" r:id="rId42"/>
    <p:sldId id="663" r:id="rId43"/>
    <p:sldId id="664" r:id="rId44"/>
    <p:sldId id="665" r:id="rId45"/>
    <p:sldId id="666" r:id="rId46"/>
    <p:sldId id="667" r:id="rId47"/>
    <p:sldId id="668" r:id="rId48"/>
    <p:sldId id="807" r:id="rId49"/>
    <p:sldId id="803" r:id="rId50"/>
    <p:sldId id="804" r:id="rId51"/>
    <p:sldId id="732" r:id="rId52"/>
    <p:sldId id="733" r:id="rId53"/>
    <p:sldId id="734" r:id="rId54"/>
    <p:sldId id="735" r:id="rId55"/>
    <p:sldId id="736" r:id="rId56"/>
    <p:sldId id="737" r:id="rId57"/>
    <p:sldId id="738" r:id="rId58"/>
    <p:sldId id="739" r:id="rId59"/>
    <p:sldId id="740" r:id="rId60"/>
    <p:sldId id="741" r:id="rId61"/>
    <p:sldId id="742" r:id="rId62"/>
    <p:sldId id="669" r:id="rId63"/>
    <p:sldId id="671" r:id="rId64"/>
    <p:sldId id="672" r:id="rId65"/>
    <p:sldId id="743" r:id="rId66"/>
    <p:sldId id="673" r:id="rId67"/>
    <p:sldId id="674" r:id="rId68"/>
    <p:sldId id="806" r:id="rId69"/>
    <p:sldId id="675" r:id="rId70"/>
    <p:sldId id="676" r:id="rId71"/>
    <p:sldId id="677" r:id="rId72"/>
    <p:sldId id="678" r:id="rId73"/>
    <p:sldId id="686" r:id="rId74"/>
    <p:sldId id="687" r:id="rId75"/>
    <p:sldId id="688" r:id="rId76"/>
    <p:sldId id="706" r:id="rId77"/>
    <p:sldId id="707" r:id="rId78"/>
    <p:sldId id="708" r:id="rId79"/>
    <p:sldId id="709" r:id="rId80"/>
    <p:sldId id="710" r:id="rId81"/>
    <p:sldId id="758" r:id="rId82"/>
    <p:sldId id="759" r:id="rId83"/>
    <p:sldId id="760" r:id="rId84"/>
    <p:sldId id="761" r:id="rId85"/>
    <p:sldId id="762" r:id="rId86"/>
    <p:sldId id="763" r:id="rId87"/>
    <p:sldId id="764" r:id="rId88"/>
    <p:sldId id="765" r:id="rId89"/>
    <p:sldId id="766" r:id="rId90"/>
    <p:sldId id="767" r:id="rId91"/>
    <p:sldId id="768" r:id="rId92"/>
    <p:sldId id="769" r:id="rId93"/>
    <p:sldId id="770" r:id="rId94"/>
    <p:sldId id="771" r:id="rId95"/>
    <p:sldId id="772" r:id="rId96"/>
    <p:sldId id="773" r:id="rId97"/>
    <p:sldId id="774" r:id="rId98"/>
    <p:sldId id="775" r:id="rId99"/>
    <p:sldId id="776" r:id="rId100"/>
    <p:sldId id="777" r:id="rId101"/>
    <p:sldId id="778" r:id="rId102"/>
    <p:sldId id="805" r:id="rId103"/>
    <p:sldId id="779" r:id="rId104"/>
    <p:sldId id="780" r:id="rId105"/>
    <p:sldId id="802" r:id="rId106"/>
    <p:sldId id="781" r:id="rId107"/>
    <p:sldId id="782" r:id="rId108"/>
    <p:sldId id="783" r:id="rId109"/>
    <p:sldId id="784" r:id="rId110"/>
    <p:sldId id="785" r:id="rId111"/>
    <p:sldId id="786" r:id="rId112"/>
    <p:sldId id="679" r:id="rId113"/>
    <p:sldId id="787" r:id="rId114"/>
    <p:sldId id="680" r:id="rId115"/>
    <p:sldId id="681" r:id="rId116"/>
    <p:sldId id="682" r:id="rId117"/>
    <p:sldId id="683" r:id="rId118"/>
    <p:sldId id="685" r:id="rId119"/>
    <p:sldId id="684" r:id="rId120"/>
    <p:sldId id="745" r:id="rId121"/>
    <p:sldId id="746" r:id="rId122"/>
    <p:sldId id="747" r:id="rId123"/>
    <p:sldId id="748" r:id="rId124"/>
    <p:sldId id="749" r:id="rId125"/>
    <p:sldId id="750" r:id="rId126"/>
    <p:sldId id="751" r:id="rId127"/>
    <p:sldId id="752" r:id="rId128"/>
    <p:sldId id="753" r:id="rId129"/>
    <p:sldId id="754" r:id="rId130"/>
    <p:sldId id="755" r:id="rId131"/>
    <p:sldId id="756" r:id="rId132"/>
    <p:sldId id="757" r:id="rId133"/>
    <p:sldId id="800" r:id="rId134"/>
    <p:sldId id="705" r:id="rId135"/>
  </p:sldIdLst>
  <p:sldSz cx="9144000" cy="6858000" type="screen4x3"/>
  <p:notesSz cx="7099300" cy="10234613"/>
  <p:custShowLst>
    <p:custShow name="Presentazione personalizzata 1" id="0">
      <p:sldLst/>
    </p:custShow>
  </p:custShowLst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99"/>
    <a:srgbClr val="3399FF"/>
    <a:srgbClr val="CCECFF"/>
    <a:srgbClr val="F6DEA2"/>
    <a:srgbClr val="00FF00"/>
    <a:srgbClr val="E2C444"/>
    <a:srgbClr val="FF0000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111" autoAdjust="0"/>
    <p:restoredTop sz="50000" autoAdjust="0"/>
  </p:normalViewPr>
  <p:slideViewPr>
    <p:cSldViewPr showGuides="1">
      <p:cViewPr>
        <p:scale>
          <a:sx n="75" d="100"/>
          <a:sy n="75" d="100"/>
        </p:scale>
        <p:origin x="1096" y="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942"/>
    </p:cViewPr>
  </p:sorterViewPr>
  <p:notesViewPr>
    <p:cSldViewPr showGuides="1">
      <p:cViewPr>
        <p:scale>
          <a:sx n="75" d="100"/>
          <a:sy n="75" d="100"/>
        </p:scale>
        <p:origin x="-1368" y="1230"/>
      </p:cViewPr>
      <p:guideLst>
        <p:guide orient="horz" pos="3223"/>
        <p:guide pos="223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notesMaster" Target="notesMasters/notesMaster1.xml"/><Relationship Id="rId137" Type="http://schemas.openxmlformats.org/officeDocument/2006/relationships/handoutMaster" Target="handoutMasters/handoutMaster1.xml"/><Relationship Id="rId138" Type="http://schemas.openxmlformats.org/officeDocument/2006/relationships/presProps" Target="presProps.xml"/><Relationship Id="rId13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40" Type="http://schemas.openxmlformats.org/officeDocument/2006/relationships/theme" Target="theme/theme1.xml"/><Relationship Id="rId14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Foglio_di_lavoro_di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package" Target="../embeddings/Foglio_di_lavoro_di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txPr>
        <a:bodyPr/>
        <a:lstStyle/>
        <a:p>
          <a:pPr>
            <a:defRPr baseline="0">
              <a:latin typeface="Arial" pitchFamily="34" charset="0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395622708587935"/>
          <c:y val="0.241478837952246"/>
          <c:w val="0.462638093484286"/>
          <c:h val="0.68923634335414"/>
        </c:manualLayout>
      </c:layout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casi per nazionalità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explosion val="26"/>
          <c:dPt>
            <c:idx val="0"/>
            <c:bubble3D val="0"/>
            <c:spPr>
              <a:solidFill>
                <a:srgbClr val="00B0F0"/>
              </a:solidFill>
              <a:ln>
                <a:solidFill>
                  <a:schemeClr val="tx1"/>
                </a:solidFill>
              </a:ln>
            </c:spPr>
          </c:dPt>
          <c:dPt>
            <c:idx val="1"/>
            <c:bubble3D val="0"/>
            <c:spPr>
              <a:solidFill>
                <a:srgbClr val="FFC000"/>
              </a:solidFill>
              <a:ln>
                <a:solidFill>
                  <a:schemeClr val="tx1"/>
                </a:solidFill>
              </a:ln>
            </c:spPr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it-I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Foglio1!$A$2:$A$3</c:f>
              <c:strCache>
                <c:ptCount val="2"/>
                <c:pt idx="0">
                  <c:v>italiani</c:v>
                </c:pt>
                <c:pt idx="1">
                  <c:v>stranieri</c:v>
                </c:pt>
              </c:strCache>
            </c:strRef>
          </c:cat>
          <c:val>
            <c:numRef>
              <c:f>Foglio1!$B$2:$B$3</c:f>
              <c:numCache>
                <c:formatCode>General</c:formatCode>
                <c:ptCount val="2"/>
                <c:pt idx="0">
                  <c:v>82.0</c:v>
                </c:pt>
                <c:pt idx="1">
                  <c:v>12.0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726034744183354"/>
          <c:y val="0.165922040408209"/>
          <c:w val="0.248200121739212"/>
          <c:h val="0.215662798696126"/>
        </c:manualLayout>
      </c:layout>
      <c:overlay val="0"/>
      <c:txPr>
        <a:bodyPr/>
        <a:lstStyle/>
        <a:p>
          <a:pPr>
            <a:defRPr>
              <a:latin typeface="Arial" panose="020B0604020202020204" pitchFamily="34" charset="0"/>
              <a:cs typeface="Arial" panose="020B0604020202020204" pitchFamily="34" charset="0"/>
            </a:defRPr>
          </a:pPr>
          <a:endParaRPr lang="it-IT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txPr>
        <a:bodyPr/>
        <a:lstStyle/>
        <a:p>
          <a:pPr>
            <a:defRPr baseline="0">
              <a:latin typeface="Arial" pitchFamily="34" charset="0"/>
            </a:defRPr>
          </a:pPr>
          <a:endParaRPr lang="it-IT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casi per genere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chemeClr val="tx1"/>
              </a:solidFill>
            </a:ln>
          </c:spPr>
          <c:explosion val="25"/>
          <c:dPt>
            <c:idx val="1"/>
            <c:bubble3D val="0"/>
            <c:spPr>
              <a:solidFill>
                <a:srgbClr val="FFC000"/>
              </a:solidFill>
              <a:ln>
                <a:solidFill>
                  <a:schemeClr val="tx1"/>
                </a:solidFill>
              </a:ln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Foglio1!$A$2:$A$3</c:f>
              <c:strCache>
                <c:ptCount val="2"/>
                <c:pt idx="0">
                  <c:v>maschi</c:v>
                </c:pt>
                <c:pt idx="1">
                  <c:v>femmine</c:v>
                </c:pt>
              </c:strCache>
            </c:strRef>
          </c:cat>
          <c:val>
            <c:numRef>
              <c:f>Foglio1!$B$2:$B$3</c:f>
              <c:numCache>
                <c:formatCode>General</c:formatCode>
                <c:ptCount val="2"/>
                <c:pt idx="0">
                  <c:v>80.0</c:v>
                </c:pt>
                <c:pt idx="1">
                  <c:v>20.0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  <c:txPr>
        <a:bodyPr/>
        <a:lstStyle/>
        <a:p>
          <a:pPr>
            <a:defRPr>
              <a:latin typeface="Arial" panose="020B0604020202020204" pitchFamily="34" charset="0"/>
              <a:cs typeface="Arial" panose="020B0604020202020204" pitchFamily="34" charset="0"/>
            </a:defRPr>
          </a:pPr>
          <a:endParaRPr lang="it-IT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0.png"/><Relationship Id="rId2" Type="http://schemas.openxmlformats.org/officeDocument/2006/relationships/image" Target="../media/image28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31750" y="1588"/>
            <a:ext cx="3094038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976" tIns="0" rIns="19976" bIns="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000" b="0" i="1">
                <a:solidFill>
                  <a:srgbClr val="500093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37013" y="1588"/>
            <a:ext cx="3094037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976" tIns="0" rIns="19976" bIns="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b="0" i="1">
                <a:solidFill>
                  <a:srgbClr val="500093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-31750" y="9690100"/>
            <a:ext cx="3094038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976" tIns="0" rIns="19976" bIns="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000" b="0" i="1">
                <a:solidFill>
                  <a:srgbClr val="500093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37013" y="9690100"/>
            <a:ext cx="3094037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976" tIns="0" rIns="19976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000" b="0" i="1">
                <a:solidFill>
                  <a:srgbClr val="500093"/>
                </a:solidFill>
                <a:latin typeface="Arial" charset="0"/>
              </a:defRPr>
            </a:lvl1pPr>
          </a:lstStyle>
          <a:p>
            <a:pPr>
              <a:defRPr/>
            </a:pPr>
            <a:fld id="{44E4AC87-F7CA-44DE-A780-4FD847586871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97206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31750" y="0"/>
            <a:ext cx="3094038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976" tIns="0" rIns="19976" bIns="0" numCol="1" anchor="t" anchorCtr="0" compatLnSpc="1">
            <a:prstTxWarp prst="textNoShape">
              <a:avLst/>
            </a:prstTxWarp>
          </a:bodyPr>
          <a:lstStyle>
            <a:lvl1pPr algn="l" defTabSz="799033" eaLnBrk="0" hangingPunct="0">
              <a:defRPr sz="1000" b="0"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37013" y="0"/>
            <a:ext cx="3094037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976" tIns="0" rIns="19976" bIns="0" numCol="1" anchor="t" anchorCtr="0" compatLnSpc="1">
            <a:prstTxWarp prst="textNoShape">
              <a:avLst/>
            </a:prstTxWarp>
          </a:bodyPr>
          <a:lstStyle>
            <a:lvl1pPr algn="r" defTabSz="799033" eaLnBrk="0" hangingPunct="0">
              <a:defRPr sz="1000" b="0"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-31750" y="9690100"/>
            <a:ext cx="3094038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976" tIns="0" rIns="19976" bIns="0" numCol="1" anchor="b" anchorCtr="0" compatLnSpc="1">
            <a:prstTxWarp prst="textNoShape">
              <a:avLst/>
            </a:prstTxWarp>
          </a:bodyPr>
          <a:lstStyle>
            <a:lvl1pPr algn="l" defTabSz="799033" eaLnBrk="0" hangingPunct="0">
              <a:defRPr sz="1000" b="0"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37013" y="9690100"/>
            <a:ext cx="3094037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976" tIns="0" rIns="19976" bIns="0" numCol="1" anchor="b" anchorCtr="0" compatLnSpc="1">
            <a:prstTxWarp prst="textNoShape">
              <a:avLst/>
            </a:prstTxWarp>
          </a:bodyPr>
          <a:lstStyle>
            <a:lvl1pPr algn="r" defTabSz="799033" eaLnBrk="0" hangingPunct="0">
              <a:defRPr sz="1000" b="0" i="1">
                <a:latin typeface="Times New Roman" pitchFamily="18" charset="0"/>
              </a:defRPr>
            </a:lvl1pPr>
          </a:lstStyle>
          <a:p>
            <a:pPr>
              <a:defRPr/>
            </a:pPr>
            <a:fld id="{68052DF4-DA73-4A6F-807E-599E82D97B8A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59338"/>
            <a:ext cx="5207000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50" tIns="48275" rIns="96550" bIns="482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i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139271" name="Rectangle 7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35075" y="949325"/>
            <a:ext cx="4630738" cy="34718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2320739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5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7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8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9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0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4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1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  <p:sp>
        <p:nvSpPr>
          <p:cNvPr id="14029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23FFBD0E-6C4E-400C-A475-950ED526AB7D}" type="slidenum">
              <a:rPr lang="it-IT" altLang="it-IT" sz="1000" b="0" smtClean="0">
                <a:latin typeface="Times New Roman" pitchFamily="18" charset="0"/>
              </a:rPr>
              <a:pPr/>
              <a:t>1</a:t>
            </a:fld>
            <a:endParaRPr lang="it-IT" altLang="it-IT" sz="1000" b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EC57F3B4-EC66-47C3-86CA-815F288FC9BF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24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E0ACCD9C-7D36-4319-9CA7-CF93CDB5CEED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25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3280AAE9-0EFD-4414-8E2C-B3E67FE8DE4C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26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436E1474-13E5-4D5C-87A9-4A1726C8196C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27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8A183818-CD86-4E96-A214-AE9466734C71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28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BD8B3E05-1362-45AB-89A8-3A89F4DDC12C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29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EF6BC789-7A76-4278-8597-5EC3D658855B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30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DDEF4645-22DF-4192-87A2-BF061E5BDD9D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36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44A17CA2-5E10-44D4-BB73-5B84F18996C6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37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E6424822-2FFB-4982-9E89-8BAA0B14D4EB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38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5"/>
          <p:cNvSpPr txBox="1">
            <a:spLocks noGrp="1" noChangeArrowheads="1"/>
          </p:cNvSpPr>
          <p:nvPr/>
        </p:nvSpPr>
        <p:spPr bwMode="auto">
          <a:xfrm>
            <a:off x="4037013" y="9690100"/>
            <a:ext cx="3094037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76" tIns="0" rIns="19976" bIns="0" anchor="b"/>
          <a:lstStyle>
            <a:lvl1pPr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DC8C5061-041B-4E6F-8D35-A1EFD7EAE4E1}" type="slidenum">
              <a:rPr lang="it-IT" altLang="it-IT" sz="1000" b="0" i="1">
                <a:latin typeface="Times New Roman" pitchFamily="18" charset="0"/>
              </a:rPr>
              <a:pPr algn="r"/>
              <a:t>3</a:t>
            </a:fld>
            <a:endParaRPr lang="it-IT" altLang="it-IT" sz="1000" b="0" i="1">
              <a:latin typeface="Times New Roman" pitchFamily="18" charset="0"/>
            </a:endParaRPr>
          </a:p>
        </p:txBody>
      </p:sp>
      <p:sp>
        <p:nvSpPr>
          <p:cNvPr id="14131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  <p:sp>
        <p:nvSpPr>
          <p:cNvPr id="141316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4054364A-ABB2-4AF0-863B-9A61642C9380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39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CD90C139-0AE1-407D-8544-EFF03C02F0BB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40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E49B8C76-CAEE-4D10-B49D-2206E8C72EB3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41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5190C60E-78F3-4CB0-BF58-66072354D911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42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9E4F3FFA-3A4D-406D-8645-19FFB804E463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43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285B11C3-CDDC-4ABE-BCA5-8B4BBC82B7FC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44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3E8F81ED-DC51-4086-87D5-463F93F90F8C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45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D9A5FCF4-87A8-4CF5-99E1-ECA7D9732BA1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46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05E395F4-BF89-4BA6-90E3-38B8CF8AC03B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47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239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8239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239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239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239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239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CD49EB8D-AEBB-492B-98D4-196D745DB81E}" type="slidenum">
              <a:rPr lang="it-IT" altLang="it-IT" sz="1100" b="0" smtClean="0">
                <a:solidFill>
                  <a:srgbClr val="000000"/>
                </a:solidFill>
                <a:latin typeface="Times New Roman" pitchFamily="18" charset="0"/>
              </a:rPr>
              <a:pPr/>
              <a:t>48</a:t>
            </a:fld>
            <a:endParaRPr lang="it-IT" altLang="it-IT" sz="11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5"/>
          <p:cNvSpPr txBox="1">
            <a:spLocks noGrp="1" noChangeArrowheads="1"/>
          </p:cNvSpPr>
          <p:nvPr/>
        </p:nvSpPr>
        <p:spPr bwMode="auto">
          <a:xfrm>
            <a:off x="4037013" y="9690100"/>
            <a:ext cx="3094037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76" tIns="0" rIns="19976" bIns="0" anchor="b"/>
          <a:lstStyle>
            <a:lvl1pPr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FC205613-53E9-40B5-9E5E-08935A7EB009}" type="slidenum">
              <a:rPr lang="it-IT" altLang="it-IT" sz="1000" b="0" i="1">
                <a:latin typeface="Times New Roman" pitchFamily="18" charset="0"/>
              </a:rPr>
              <a:pPr algn="r"/>
              <a:t>4</a:t>
            </a:fld>
            <a:endParaRPr lang="it-IT" altLang="it-IT" sz="1000" b="0" i="1">
              <a:latin typeface="Times New Roman" pitchFamily="18" charset="0"/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40B19069-9F92-4712-A378-1E61A3A989C2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51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3D22B250-EE6A-4F09-8A5F-1D7C5C2748CC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52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B3C59C3E-157F-482D-B68C-A0084ACA75A2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53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CB8892F2-A034-42E6-A8AF-0CDBF2683185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54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C379208C-2C75-4B11-9EFF-E27B62286E28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58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5107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it-IT" altLang="it-IT" b="1" smtClean="0"/>
              <a:t>ACCLIMATAZIONE</a:t>
            </a:r>
          </a:p>
          <a:p>
            <a:pPr>
              <a:spcBef>
                <a:spcPct val="0"/>
              </a:spcBef>
            </a:pPr>
            <a:r>
              <a:rPr lang="it-IT" altLang="it-IT" smtClean="0"/>
              <a:t>L’acclimatazione è l’insieme delle reazioni fisiologiche che rendono un individuo capace di adattarsi a variazioni climatiche importanti.</a:t>
            </a:r>
            <a:endParaRPr lang="it-IT" altLang="it-IT" b="1" smtClean="0"/>
          </a:p>
          <a:p>
            <a:pPr>
              <a:spcBef>
                <a:spcPct val="0"/>
              </a:spcBef>
            </a:pPr>
            <a:r>
              <a:rPr lang="it-IT" altLang="it-IT" b="1" smtClean="0"/>
              <a:t>SFORZO FISICO RICHIESTO DALLA MANSIONE</a:t>
            </a:r>
          </a:p>
          <a:p>
            <a:pPr>
              <a:spcBef>
                <a:spcPct val="0"/>
              </a:spcBef>
            </a:pPr>
            <a:r>
              <a:rPr lang="it-IT" altLang="it-IT" smtClean="0"/>
              <a:t>Tanto più è intenso lo sforzo fisico svolto dal lavoratore tanto maggiore è la quantità di calore prodotta dall’attività muscolare con conseguente “surriscaldamento” dell’organismo e quindi aumento del rischio di colpo di calore.</a:t>
            </a:r>
          </a:p>
        </p:txBody>
      </p:sp>
      <p:sp>
        <p:nvSpPr>
          <p:cNvPr id="17510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A1F312F2-F41E-49CF-9BAA-F20F513092EE}" type="slidenum">
              <a:rPr lang="it-IT" altLang="it-IT" sz="1000" b="0" smtClean="0">
                <a:latin typeface="Times New Roman" pitchFamily="18" charset="0"/>
                <a:cs typeface="Arial" charset="0"/>
              </a:rPr>
              <a:pPr/>
              <a:t>60</a:t>
            </a:fld>
            <a:endParaRPr lang="it-IT" altLang="it-IT" sz="1000" b="0" smtClean="0"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6131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it-IT" altLang="it-IT" b="1" smtClean="0"/>
              <a:t>ACCLIMATAZIONE</a:t>
            </a:r>
          </a:p>
          <a:p>
            <a:pPr>
              <a:spcBef>
                <a:spcPct val="0"/>
              </a:spcBef>
            </a:pPr>
            <a:r>
              <a:rPr lang="it-IT" altLang="it-IT" smtClean="0"/>
              <a:t>L’acclimatazione è l’insieme delle reazioni fisiologiche che rendono un individuo capace di adattarsi a variazioni climatiche importanti.</a:t>
            </a:r>
            <a:endParaRPr lang="it-IT" altLang="it-IT" b="1" smtClean="0"/>
          </a:p>
          <a:p>
            <a:pPr>
              <a:spcBef>
                <a:spcPct val="0"/>
              </a:spcBef>
            </a:pPr>
            <a:r>
              <a:rPr lang="it-IT" altLang="it-IT" b="1" smtClean="0"/>
              <a:t>SFORZO FISICO RICHIESTO DALLA MANSIONE</a:t>
            </a:r>
          </a:p>
          <a:p>
            <a:pPr>
              <a:spcBef>
                <a:spcPct val="0"/>
              </a:spcBef>
            </a:pPr>
            <a:r>
              <a:rPr lang="it-IT" altLang="it-IT" smtClean="0"/>
              <a:t>Tanto più è intenso lo sforzo fisico svolto dal lavoratore tanto maggiore è la quantità di calore prodotta dall’attività muscolare con conseguente “surriscaldamento” dell’organismo e quindi aumento del rischio di colpo di calore.</a:t>
            </a:r>
          </a:p>
        </p:txBody>
      </p:sp>
      <p:sp>
        <p:nvSpPr>
          <p:cNvPr id="176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2253F2C7-4229-4D5D-A6F5-3A9394AAF012}" type="slidenum">
              <a:rPr lang="it-IT" altLang="it-IT" sz="1000" b="0" smtClean="0">
                <a:latin typeface="Times New Roman" pitchFamily="18" charset="0"/>
                <a:cs typeface="Arial" charset="0"/>
              </a:rPr>
              <a:pPr/>
              <a:t>61</a:t>
            </a:fld>
            <a:endParaRPr lang="it-IT" altLang="it-IT" sz="1000" b="0" smtClean="0"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0C7E0F3B-A208-423F-BD16-EA0DBCD6FBCA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63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261F8D54-70BB-4258-A785-30F9C83B42FA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64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075AA44E-8E22-45B2-B34C-66FC358D05B5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65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5"/>
          <p:cNvSpPr txBox="1">
            <a:spLocks noGrp="1" noChangeArrowheads="1"/>
          </p:cNvSpPr>
          <p:nvPr/>
        </p:nvSpPr>
        <p:spPr bwMode="auto">
          <a:xfrm>
            <a:off x="4037013" y="9690100"/>
            <a:ext cx="3094037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76" tIns="0" rIns="19976" bIns="0" anchor="b"/>
          <a:lstStyle>
            <a:lvl1pPr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74FFC631-CE53-46A2-AB40-1108A7F1D7D4}" type="slidenum">
              <a:rPr lang="it-IT" altLang="it-IT" sz="1000" b="0" i="1">
                <a:latin typeface="Times New Roman" pitchFamily="18" charset="0"/>
              </a:rPr>
              <a:pPr algn="r"/>
              <a:t>5</a:t>
            </a:fld>
            <a:endParaRPr lang="it-IT" altLang="it-IT" sz="1000" b="0" i="1">
              <a:latin typeface="Times New Roman" pitchFamily="18" charset="0"/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D57B1058-EB2C-450A-8C83-E1C428BB0E6F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66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8562FB31-87C7-4EBD-A97C-C50C42C00DB1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67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C7FD9984-90DC-47B7-8C86-04C0EC9ABA45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68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4D1B6FE9-3590-4123-9F36-847A559CCA1A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69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4A794D7B-7F22-4998-A185-F6FF15E013DE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70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D531D7BC-0BEC-442A-92A2-A837E73DBACA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71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F119D30B-010A-4772-9B7B-76EA5B90F586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72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4D993FEB-2052-4667-BB0D-57D4C1F89BBC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73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F7D10C4A-67A7-4A0E-8E36-6FF19381927F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74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21063EE1-C404-475D-A553-647D284E4EF1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75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5"/>
          <p:cNvSpPr txBox="1">
            <a:spLocks noGrp="1" noChangeArrowheads="1"/>
          </p:cNvSpPr>
          <p:nvPr/>
        </p:nvSpPr>
        <p:spPr bwMode="auto">
          <a:xfrm>
            <a:off x="4037013" y="9690100"/>
            <a:ext cx="3094037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76" tIns="0" rIns="19976" bIns="0" anchor="b"/>
          <a:lstStyle>
            <a:lvl1pPr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CAD08DFE-1C9F-47AD-A680-885D37E0B30F}" type="slidenum">
              <a:rPr lang="it-IT" altLang="it-IT" sz="1000" b="0" i="1">
                <a:latin typeface="Times New Roman" pitchFamily="18" charset="0"/>
              </a:rPr>
              <a:pPr algn="r"/>
              <a:t>6</a:t>
            </a:fld>
            <a:endParaRPr lang="it-IT" altLang="it-IT" sz="1000" b="0" i="1">
              <a:latin typeface="Times New Roman" pitchFamily="18" charset="0"/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7CFC3FA7-5ADB-4739-ACE8-66CABD4E1BBA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76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776DDB2E-E9C6-425C-A151-F3AC2136B7B9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77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3D8227E8-2969-4FD1-9689-FDB6F2224092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78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7470EDCA-3CD6-40BC-ABB6-E3D7B0346E90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79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BD9292A8-A338-4820-B729-BDA538F56674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80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9070EE91-6F20-473C-BC57-A95E9B4C2D5D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81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91F4D11E-40AC-41AC-B9F7-E102151C0113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85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78621AD5-EABB-429B-B7D8-6153C5FF1E87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91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D15C8C74-E2DA-4455-8233-3B407232295D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92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2EB4E359-5103-4485-97CB-6D518965F9A3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94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DFDC40E6-529D-4017-BAD2-D9F1B63B818F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10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4654594F-D4C8-44CF-8E96-BB6B4D462730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95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4CE698D0-7911-4F5C-A251-62A2592BDD67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96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026B0BE3-B020-4CF6-BD05-7EDC7020E53F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97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A450E76A-BDD1-4BB3-9DDF-52AAA91B81DC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99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3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A0EA1D03-9B01-4868-B9A4-B7CFE95B7BF3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106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BB5D2DD8-FCE9-4D99-8554-2E1E0DD973B4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107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90C0B3BC-1689-42AB-A2C7-0E06ECBA44EF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108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51B07A47-1338-41B6-819F-FDE0D133D0F1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109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7F70C6FC-CE4B-4DAC-BBA8-4BEA54BC856C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110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8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0C895826-0137-4883-A86B-9AD5D741B53B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111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F0E6250D-6842-431E-85C4-CEB8FA26C4BE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13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D005569B-FB87-4D12-9C8B-6B85DA6B1868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112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10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tabLst>
                <a:tab pos="0" algn="l"/>
                <a:tab pos="912813" algn="l"/>
                <a:tab pos="1827213" algn="l"/>
                <a:tab pos="2741613" algn="l"/>
                <a:tab pos="3654425" algn="l"/>
                <a:tab pos="4570413" algn="l"/>
                <a:tab pos="5484813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tabLst>
                <a:tab pos="0" algn="l"/>
                <a:tab pos="912813" algn="l"/>
                <a:tab pos="1827213" algn="l"/>
                <a:tab pos="2741613" algn="l"/>
                <a:tab pos="3654425" algn="l"/>
                <a:tab pos="4570413" algn="l"/>
                <a:tab pos="5484813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tabLst>
                <a:tab pos="0" algn="l"/>
                <a:tab pos="912813" algn="l"/>
                <a:tab pos="1827213" algn="l"/>
                <a:tab pos="2741613" algn="l"/>
                <a:tab pos="3654425" algn="l"/>
                <a:tab pos="4570413" algn="l"/>
                <a:tab pos="5484813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tabLst>
                <a:tab pos="0" algn="l"/>
                <a:tab pos="912813" algn="l"/>
                <a:tab pos="1827213" algn="l"/>
                <a:tab pos="2741613" algn="l"/>
                <a:tab pos="3654425" algn="l"/>
                <a:tab pos="4570413" algn="l"/>
                <a:tab pos="5484813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tabLst>
                <a:tab pos="0" algn="l"/>
                <a:tab pos="912813" algn="l"/>
                <a:tab pos="1827213" algn="l"/>
                <a:tab pos="2741613" algn="l"/>
                <a:tab pos="3654425" algn="l"/>
                <a:tab pos="4570413" algn="l"/>
                <a:tab pos="5484813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2813" algn="l"/>
                <a:tab pos="1827213" algn="l"/>
                <a:tab pos="2741613" algn="l"/>
                <a:tab pos="3654425" algn="l"/>
                <a:tab pos="4570413" algn="l"/>
                <a:tab pos="5484813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2813" algn="l"/>
                <a:tab pos="1827213" algn="l"/>
                <a:tab pos="2741613" algn="l"/>
                <a:tab pos="3654425" algn="l"/>
                <a:tab pos="4570413" algn="l"/>
                <a:tab pos="5484813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2813" algn="l"/>
                <a:tab pos="1827213" algn="l"/>
                <a:tab pos="2741613" algn="l"/>
                <a:tab pos="3654425" algn="l"/>
                <a:tab pos="4570413" algn="l"/>
                <a:tab pos="5484813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2813" algn="l"/>
                <a:tab pos="1827213" algn="l"/>
                <a:tab pos="2741613" algn="l"/>
                <a:tab pos="3654425" algn="l"/>
                <a:tab pos="4570413" algn="l"/>
                <a:tab pos="5484813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56C0A7C-99D2-4E78-AB8D-E9C770E14302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113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119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197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79E81243-4E9B-465A-81E8-C795C1E70412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114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12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606AAA9B-9F7B-41DF-9C39-C0F7D16907EC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115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14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320D54E0-42D2-4A77-9D43-E8C328AC0F3C}" type="slidenum">
              <a:rPr lang="it-IT" altLang="it-IT" b="0" smtClean="0">
                <a:latin typeface="Times New Roman" pitchFamily="18" charset="0"/>
              </a:rPr>
              <a:pPr/>
              <a:t>116</a:t>
            </a:fld>
            <a:endParaRPr lang="it-IT" altLang="it-IT" b="0" smtClean="0">
              <a:latin typeface="Times New Roman" pitchFamily="18" charset="0"/>
            </a:endParaRPr>
          </a:p>
        </p:txBody>
      </p:sp>
      <p:sp>
        <p:nvSpPr>
          <p:cNvPr id="215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8E411609-867F-4223-A669-374974F3F7CC}" type="slidenum">
              <a:rPr lang="it-IT" altLang="it-IT" b="0" smtClean="0">
                <a:latin typeface="Times New Roman" pitchFamily="18" charset="0"/>
              </a:rPr>
              <a:pPr/>
              <a:t>117</a:t>
            </a:fld>
            <a:endParaRPr lang="it-IT" altLang="it-IT" b="0" smtClean="0">
              <a:latin typeface="Times New Roman" pitchFamily="18" charset="0"/>
            </a:endParaRPr>
          </a:p>
        </p:txBody>
      </p:sp>
      <p:sp>
        <p:nvSpPr>
          <p:cNvPr id="216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60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983A3E87-DE3C-4A40-8667-3E1C19BAEF04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118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17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22B9793F-C0E1-49DD-9E9C-3DBDA6EAAF6A}" type="slidenum">
              <a:rPr lang="it-IT" altLang="it-IT" b="0" smtClean="0">
                <a:latin typeface="Times New Roman" pitchFamily="18" charset="0"/>
              </a:rPr>
              <a:pPr/>
              <a:t>119</a:t>
            </a:fld>
            <a:endParaRPr lang="it-IT" altLang="it-IT" b="0" smtClean="0">
              <a:latin typeface="Times New Roman" pitchFamily="18" charset="0"/>
            </a:endParaRPr>
          </a:p>
        </p:txBody>
      </p:sp>
      <p:sp>
        <p:nvSpPr>
          <p:cNvPr id="218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81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46DEE97A-8851-429E-983E-FDF39B3B9F02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120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19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219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CFC40486-6516-480C-9DDA-47C0AF874B64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123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0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220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7DD75578-6652-4DBA-B5C9-4F1EA1326C04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14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9C158E5A-DB9D-4382-A855-FA081AB6B957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124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18F6E497-A276-4859-A8BD-570675A2C70F}" type="slidenum">
              <a:rPr lang="it-IT" altLang="it-IT" sz="1000" b="0" smtClean="0">
                <a:latin typeface="Times New Roman" pitchFamily="18" charset="0"/>
              </a:rPr>
              <a:pPr/>
              <a:t>131</a:t>
            </a:fld>
            <a:endParaRPr lang="it-IT" altLang="it-IT" sz="1000" b="0" smtClean="0">
              <a:latin typeface="Times New Roman" pitchFamily="18" charset="0"/>
            </a:endParaRPr>
          </a:p>
        </p:txBody>
      </p:sp>
      <p:sp>
        <p:nvSpPr>
          <p:cNvPr id="222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222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C655255E-A1A5-4F50-A7F5-91DB7A8BA8F3}" type="slidenum">
              <a:rPr lang="it-IT" altLang="it-IT" sz="1000" b="0" smtClean="0">
                <a:latin typeface="Times New Roman" pitchFamily="18" charset="0"/>
              </a:rPr>
              <a:pPr/>
              <a:t>134</a:t>
            </a:fld>
            <a:endParaRPr lang="it-IT" altLang="it-IT" sz="1000" b="0" smtClean="0">
              <a:latin typeface="Times New Roman" pitchFamily="18" charset="0"/>
            </a:endParaRPr>
          </a:p>
        </p:txBody>
      </p:sp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9688" cy="3838575"/>
          </a:xfrm>
          <a:ln/>
        </p:spPr>
      </p:sp>
      <p:sp>
        <p:nvSpPr>
          <p:cNvPr id="223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738" y="4860925"/>
            <a:ext cx="5203825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98513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985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38EF7A9B-A518-420C-979F-C899B1A58A63}" type="slidenum">
              <a:rPr lang="it-IT" altLang="it-IT" sz="1000" b="0" smtClean="0">
                <a:solidFill>
                  <a:srgbClr val="000000"/>
                </a:solidFill>
                <a:latin typeface="Times New Roman" pitchFamily="18" charset="0"/>
              </a:rPr>
              <a:pPr/>
              <a:t>15</a:t>
            </a:fld>
            <a:endParaRPr lang="it-IT" altLang="it-IT" sz="1000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Fare clic per modificare lo stile del sottotitolo dello schema</a:t>
            </a: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3009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Fare clic per modificare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2583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Fare clic per modificare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3734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Fare clic per modificare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2698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Fare clic per modificare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54690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olo, ClipArt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Fare clic per modificare lo stile del titolo</a:t>
            </a:r>
            <a:endParaRPr lang="it-IT"/>
          </a:p>
        </p:txBody>
      </p:sp>
      <p:sp>
        <p:nvSpPr>
          <p:cNvPr id="3" name="Segnaposto ClipArt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Fare clic per modificare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55818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Fare clic per modificare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3523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Fare clic per modificare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7028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Fare clic per modificare stili del testo dello schema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2006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Fare clic per modificare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0892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9936706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0494037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Fare clic per modificare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it-IT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1596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lo stile del titolo</a:t>
            </a:r>
            <a:endParaRPr lang="it-IT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8959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919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il titolo del titolo dello schema</a:t>
            </a: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pic>
        <p:nvPicPr>
          <p:cNvPr id="1029" name="Picture 7" descr="AUSL logo col-solo croce-bassa qualita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455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>
    <p:zoom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4" Type="http://schemas.openxmlformats.org/officeDocument/2006/relationships/image" Target="../media/image141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1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4" Type="http://schemas.openxmlformats.org/officeDocument/2006/relationships/image" Target="../media/image215.jpeg"/><Relationship Id="rId5" Type="http://schemas.openxmlformats.org/officeDocument/2006/relationships/image" Target="../media/image141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3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4" Type="http://schemas.openxmlformats.org/officeDocument/2006/relationships/image" Target="../media/image218.jpeg"/><Relationship Id="rId5" Type="http://schemas.openxmlformats.org/officeDocument/2006/relationships/image" Target="../media/image41.png"/><Relationship Id="rId6" Type="http://schemas.openxmlformats.org/officeDocument/2006/relationships/image" Target="../media/image21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6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4" Type="http://schemas.openxmlformats.org/officeDocument/2006/relationships/image" Target="../media/image41.png"/><Relationship Id="rId5" Type="http://schemas.openxmlformats.org/officeDocument/2006/relationships/image" Target="../media/image219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20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4" Type="http://schemas.openxmlformats.org/officeDocument/2006/relationships/image" Target="../media/image219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22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4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emf"/><Relationship Id="rId4" Type="http://schemas.openxmlformats.org/officeDocument/2006/relationships/image" Target="../media/image226.emf"/><Relationship Id="rId5" Type="http://schemas.openxmlformats.org/officeDocument/2006/relationships/image" Target="../media/image227.jpeg"/><Relationship Id="rId6" Type="http://schemas.openxmlformats.org/officeDocument/2006/relationships/image" Target="../media/image41.png"/><Relationship Id="rId7" Type="http://schemas.openxmlformats.org/officeDocument/2006/relationships/image" Target="../media/image141.png"/><Relationship Id="rId8" Type="http://schemas.openxmlformats.org/officeDocument/2006/relationships/image" Target="../media/image228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emf"/><Relationship Id="rId4" Type="http://schemas.openxmlformats.org/officeDocument/2006/relationships/image" Target="../media/image141.png"/><Relationship Id="rId5" Type="http://schemas.openxmlformats.org/officeDocument/2006/relationships/image" Target="../media/image230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5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emf"/><Relationship Id="rId4" Type="http://schemas.openxmlformats.org/officeDocument/2006/relationships/image" Target="../media/image41.png"/><Relationship Id="rId5" Type="http://schemas.openxmlformats.org/officeDocument/2006/relationships/image" Target="../media/image14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4" Type="http://schemas.openxmlformats.org/officeDocument/2006/relationships/image" Target="../media/image23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emf"/><Relationship Id="rId4" Type="http://schemas.openxmlformats.org/officeDocument/2006/relationships/image" Target="../media/image234.png"/><Relationship Id="rId5" Type="http://schemas.openxmlformats.org/officeDocument/2006/relationships/image" Target="../media/image14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8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4" Type="http://schemas.openxmlformats.org/officeDocument/2006/relationships/image" Target="../media/image236.emf"/><Relationship Id="rId5" Type="http://schemas.openxmlformats.org/officeDocument/2006/relationships/image" Target="../media/image14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9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4" Type="http://schemas.openxmlformats.org/officeDocument/2006/relationships/image" Target="../media/image23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0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239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4" Type="http://schemas.openxmlformats.org/officeDocument/2006/relationships/image" Target="../media/image241.png"/><Relationship Id="rId5" Type="http://schemas.openxmlformats.org/officeDocument/2006/relationships/image" Target="../media/image242.png"/><Relationship Id="rId6" Type="http://schemas.openxmlformats.org/officeDocument/2006/relationships/image" Target="../media/image243.png"/><Relationship Id="rId7" Type="http://schemas.openxmlformats.org/officeDocument/2006/relationships/image" Target="../media/image244.png"/><Relationship Id="rId8" Type="http://schemas.openxmlformats.org/officeDocument/2006/relationships/image" Target="../media/image24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eg"/><Relationship Id="rId4" Type="http://schemas.openxmlformats.org/officeDocument/2006/relationships/image" Target="../media/image247.jpeg"/><Relationship Id="rId5" Type="http://schemas.openxmlformats.org/officeDocument/2006/relationships/image" Target="../media/image248.jpeg"/><Relationship Id="rId6" Type="http://schemas.openxmlformats.org/officeDocument/2006/relationships/image" Target="../media/image249.jpeg"/><Relationship Id="rId7" Type="http://schemas.openxmlformats.org/officeDocument/2006/relationships/image" Target="../media/image250.jpeg"/><Relationship Id="rId8" Type="http://schemas.openxmlformats.org/officeDocument/2006/relationships/image" Target="../media/image251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3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eg"/><Relationship Id="rId4" Type="http://schemas.openxmlformats.org/officeDocument/2006/relationships/image" Target="../media/image253.jpeg"/><Relationship Id="rId5" Type="http://schemas.openxmlformats.org/officeDocument/2006/relationships/image" Target="../media/image254.jpeg"/><Relationship Id="rId6" Type="http://schemas.openxmlformats.org/officeDocument/2006/relationships/image" Target="../media/image255.jpeg"/><Relationship Id="rId7" Type="http://schemas.openxmlformats.org/officeDocument/2006/relationships/image" Target="../media/image256.jpeg"/><Relationship Id="rId8" Type="http://schemas.openxmlformats.org/officeDocument/2006/relationships/image" Target="../media/image257.jpeg"/><Relationship Id="rId9" Type="http://schemas.openxmlformats.org/officeDocument/2006/relationships/image" Target="../media/image258.jpeg"/><Relationship Id="rId10" Type="http://schemas.openxmlformats.org/officeDocument/2006/relationships/image" Target="../media/image259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4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4" Type="http://schemas.openxmlformats.org/officeDocument/2006/relationships/image" Target="../media/image261.png"/><Relationship Id="rId5" Type="http://schemas.openxmlformats.org/officeDocument/2006/relationships/image" Target="../media/image262.png"/><Relationship Id="rId6" Type="http://schemas.openxmlformats.org/officeDocument/2006/relationships/image" Target="../media/image263.png"/><Relationship Id="rId7" Type="http://schemas.openxmlformats.org/officeDocument/2006/relationships/image" Target="../media/image264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5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4" Type="http://schemas.openxmlformats.org/officeDocument/2006/relationships/image" Target="../media/image26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6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26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268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69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4" Type="http://schemas.openxmlformats.org/officeDocument/2006/relationships/image" Target="../media/image272.jpeg"/><Relationship Id="rId5" Type="http://schemas.openxmlformats.org/officeDocument/2006/relationships/image" Target="../media/image273.jpe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70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jpeg"/><Relationship Id="rId4" Type="http://schemas.openxmlformats.org/officeDocument/2006/relationships/image" Target="../media/image27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9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276.jpe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68.png"/><Relationship Id="rId3" Type="http://schemas.openxmlformats.org/officeDocument/2006/relationships/image" Target="../media/image141.pn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77.png"/><Relationship Id="rId3" Type="http://schemas.openxmlformats.org/officeDocument/2006/relationships/image" Target="../media/image278.pn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79.png"/><Relationship Id="rId3" Type="http://schemas.openxmlformats.org/officeDocument/2006/relationships/image" Target="../media/image278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280.png"/><Relationship Id="rId5" Type="http://schemas.openxmlformats.org/officeDocument/2006/relationships/oleObject" Target="../embeddings/oleObject3.bin"/><Relationship Id="rId6" Type="http://schemas.openxmlformats.org/officeDocument/2006/relationships/image" Target="../media/image281.png"/><Relationship Id="rId7" Type="http://schemas.openxmlformats.org/officeDocument/2006/relationships/image" Target="../media/image40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9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78.png"/><Relationship Id="rId3" Type="http://schemas.openxmlformats.org/officeDocument/2006/relationships/image" Target="../media/image28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283.png"/><Relationship Id="rId5" Type="http://schemas.openxmlformats.org/officeDocument/2006/relationships/image" Target="../media/image282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9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284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4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5.png"/><Relationship Id="rId3" Type="http://schemas.openxmlformats.org/officeDocument/2006/relationships/image" Target="../media/image286.pn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28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8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3.jpeg"/><Relationship Id="rId3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7.png"/><Relationship Id="rId3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3.jpeg"/><Relationship Id="rId3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5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1.png"/><Relationship Id="rId5" Type="http://schemas.openxmlformats.org/officeDocument/2006/relationships/image" Target="../media/image46.jpe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0.jpeg"/><Relationship Id="rId3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5" Type="http://schemas.openxmlformats.org/officeDocument/2006/relationships/image" Target="../media/image56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png"/><Relationship Id="rId5" Type="http://schemas.openxmlformats.org/officeDocument/2006/relationships/image" Target="../media/image41.png"/><Relationship Id="rId6" Type="http://schemas.openxmlformats.org/officeDocument/2006/relationships/image" Target="../media/image61.jpeg"/><Relationship Id="rId7" Type="http://schemas.openxmlformats.org/officeDocument/2006/relationships/image" Target="../media/image62.png"/><Relationship Id="rId8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jpeg"/><Relationship Id="rId5" Type="http://schemas.openxmlformats.org/officeDocument/2006/relationships/image" Target="../media/image41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5" Type="http://schemas.openxmlformats.org/officeDocument/2006/relationships/image" Target="../media/image41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40.png"/><Relationship Id="rId5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41.png"/><Relationship Id="rId5" Type="http://schemas.openxmlformats.org/officeDocument/2006/relationships/image" Target="../media/image70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40.png"/><Relationship Id="rId5" Type="http://schemas.openxmlformats.org/officeDocument/2006/relationships/image" Target="../media/image73.jpe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40.png"/><Relationship Id="rId5" Type="http://schemas.openxmlformats.org/officeDocument/2006/relationships/image" Target="../media/image75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40.png"/><Relationship Id="rId5" Type="http://schemas.openxmlformats.org/officeDocument/2006/relationships/image" Target="../media/image77.jpe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78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80.jpeg"/><Relationship Id="rId5" Type="http://schemas.openxmlformats.org/officeDocument/2006/relationships/image" Target="../media/image41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81.jpeg"/><Relationship Id="rId5" Type="http://schemas.openxmlformats.org/officeDocument/2006/relationships/image" Target="../media/image82.jpeg"/><Relationship Id="rId6" Type="http://schemas.openxmlformats.org/officeDocument/2006/relationships/image" Target="../media/image83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4" Type="http://schemas.openxmlformats.org/officeDocument/2006/relationships/image" Target="../media/image40.png"/><Relationship Id="rId5" Type="http://schemas.openxmlformats.org/officeDocument/2006/relationships/image" Target="../media/image85.jpe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4" Type="http://schemas.openxmlformats.org/officeDocument/2006/relationships/image" Target="../media/image88.jpe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wmf"/><Relationship Id="rId6" Type="http://schemas.openxmlformats.org/officeDocument/2006/relationships/image" Target="../media/image93.w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4" Type="http://schemas.openxmlformats.org/officeDocument/2006/relationships/image" Target="../media/image95.jpeg"/><Relationship Id="rId5" Type="http://schemas.openxmlformats.org/officeDocument/2006/relationships/image" Target="../media/image96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9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4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4" Type="http://schemas.openxmlformats.org/officeDocument/2006/relationships/image" Target="../media/image101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2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5.wmf"/><Relationship Id="rId3" Type="http://schemas.openxmlformats.org/officeDocument/2006/relationships/image" Target="../media/image106.w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7.png"/><Relationship Id="rId3" Type="http://schemas.openxmlformats.org/officeDocument/2006/relationships/image" Target="../media/image108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0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1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4" Type="http://schemas.openxmlformats.org/officeDocument/2006/relationships/image" Target="../media/image114.jpeg"/><Relationship Id="rId5" Type="http://schemas.openxmlformats.org/officeDocument/2006/relationships/image" Target="../media/image115.jpe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4" Type="http://schemas.openxmlformats.org/officeDocument/2006/relationships/image" Target="../media/image117.jpe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jpeg"/><Relationship Id="rId5" Type="http://schemas.openxmlformats.org/officeDocument/2006/relationships/image" Target="../media/image40.png"/><Relationship Id="rId6" Type="http://schemas.openxmlformats.org/officeDocument/2006/relationships/image" Target="../media/image12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4" Type="http://schemas.openxmlformats.org/officeDocument/2006/relationships/image" Target="../media/image122.jpeg"/><Relationship Id="rId5" Type="http://schemas.openxmlformats.org/officeDocument/2006/relationships/image" Target="../media/image41.png"/><Relationship Id="rId6" Type="http://schemas.openxmlformats.org/officeDocument/2006/relationships/image" Target="../media/image123.jpeg"/><Relationship Id="rId7" Type="http://schemas.openxmlformats.org/officeDocument/2006/relationships/image" Target="../media/image124.jpeg"/><Relationship Id="rId8" Type="http://schemas.openxmlformats.org/officeDocument/2006/relationships/image" Target="../media/image125.jpeg"/><Relationship Id="rId9" Type="http://schemas.openxmlformats.org/officeDocument/2006/relationships/image" Target="../media/image126.jpeg"/><Relationship Id="rId10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4" Type="http://schemas.openxmlformats.org/officeDocument/2006/relationships/image" Target="../media/image41.png"/><Relationship Id="rId5" Type="http://schemas.openxmlformats.org/officeDocument/2006/relationships/image" Target="../media/image128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129.jpeg"/><Relationship Id="rId5" Type="http://schemas.openxmlformats.org/officeDocument/2006/relationships/image" Target="../media/image130.jpeg"/><Relationship Id="rId6" Type="http://schemas.openxmlformats.org/officeDocument/2006/relationships/image" Target="../media/image131.wmf"/><Relationship Id="rId7" Type="http://schemas.openxmlformats.org/officeDocument/2006/relationships/image" Target="../media/image132.wmf"/><Relationship Id="rId8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4" Type="http://schemas.openxmlformats.org/officeDocument/2006/relationships/image" Target="../media/image135.jpeg"/><Relationship Id="rId5" Type="http://schemas.openxmlformats.org/officeDocument/2006/relationships/image" Target="../media/image41.png"/><Relationship Id="rId6" Type="http://schemas.openxmlformats.org/officeDocument/2006/relationships/image" Target="../media/image13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4" Type="http://schemas.openxmlformats.org/officeDocument/2006/relationships/image" Target="../media/image138.jpe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4" Type="http://schemas.openxmlformats.org/officeDocument/2006/relationships/image" Target="../media/image140.jpeg"/><Relationship Id="rId5" Type="http://schemas.openxmlformats.org/officeDocument/2006/relationships/image" Target="../media/image141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4" Type="http://schemas.openxmlformats.org/officeDocument/2006/relationships/image" Target="../media/image14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4" Type="http://schemas.openxmlformats.org/officeDocument/2006/relationships/image" Target="../media/image144.png"/><Relationship Id="rId5" Type="http://schemas.openxmlformats.org/officeDocument/2006/relationships/image" Target="../media/image145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4" Type="http://schemas.openxmlformats.org/officeDocument/2006/relationships/image" Target="../media/image41.png"/><Relationship Id="rId5" Type="http://schemas.openxmlformats.org/officeDocument/2006/relationships/image" Target="../media/image14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9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4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4" Type="http://schemas.openxmlformats.org/officeDocument/2006/relationships/image" Target="../media/image148.jpeg"/><Relationship Id="rId5" Type="http://schemas.openxmlformats.org/officeDocument/2006/relationships/image" Target="../media/image41.png"/><Relationship Id="rId6" Type="http://schemas.openxmlformats.org/officeDocument/2006/relationships/image" Target="../media/image149.jpeg"/><Relationship Id="rId7" Type="http://schemas.openxmlformats.org/officeDocument/2006/relationships/image" Target="../media/image150.jpeg"/><Relationship Id="rId8" Type="http://schemas.openxmlformats.org/officeDocument/2006/relationships/image" Target="../media/image15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4" Type="http://schemas.openxmlformats.org/officeDocument/2006/relationships/image" Target="../media/image153.jpeg"/><Relationship Id="rId5" Type="http://schemas.openxmlformats.org/officeDocument/2006/relationships/image" Target="../media/image154.jpeg"/><Relationship Id="rId6" Type="http://schemas.openxmlformats.org/officeDocument/2006/relationships/image" Target="../media/image141.png"/><Relationship Id="rId7" Type="http://schemas.openxmlformats.org/officeDocument/2006/relationships/image" Target="../media/image41.png"/><Relationship Id="rId8" Type="http://schemas.openxmlformats.org/officeDocument/2006/relationships/image" Target="../media/image155.jpeg"/><Relationship Id="rId9" Type="http://schemas.openxmlformats.org/officeDocument/2006/relationships/image" Target="../media/image156.jpeg"/><Relationship Id="rId10" Type="http://schemas.openxmlformats.org/officeDocument/2006/relationships/image" Target="../media/image15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4" Type="http://schemas.openxmlformats.org/officeDocument/2006/relationships/image" Target="../media/image141.png"/><Relationship Id="rId5" Type="http://schemas.openxmlformats.org/officeDocument/2006/relationships/image" Target="../media/image160.jpeg"/><Relationship Id="rId6" Type="http://schemas.openxmlformats.org/officeDocument/2006/relationships/image" Target="../media/image161.jpe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4" Type="http://schemas.openxmlformats.org/officeDocument/2006/relationships/image" Target="../media/image41.png"/><Relationship Id="rId5" Type="http://schemas.openxmlformats.org/officeDocument/2006/relationships/image" Target="../media/image16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5.xml"/></Relationships>
</file>

<file path=ppt/slides/_rels/slide8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2.png"/><Relationship Id="rId12" Type="http://schemas.openxmlformats.org/officeDocument/2006/relationships/image" Target="../media/image173.png"/><Relationship Id="rId13" Type="http://schemas.openxmlformats.org/officeDocument/2006/relationships/image" Target="../media/image174.png"/><Relationship Id="rId14" Type="http://schemas.openxmlformats.org/officeDocument/2006/relationships/image" Target="../media/image175.png"/><Relationship Id="rId15" Type="http://schemas.openxmlformats.org/officeDocument/2006/relationships/image" Target="../media/image176.jpeg"/><Relationship Id="rId16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3.png"/><Relationship Id="rId3" Type="http://schemas.openxmlformats.org/officeDocument/2006/relationships/image" Target="../media/image164.png"/><Relationship Id="rId4" Type="http://schemas.openxmlformats.org/officeDocument/2006/relationships/image" Target="../media/image165.png"/><Relationship Id="rId5" Type="http://schemas.openxmlformats.org/officeDocument/2006/relationships/image" Target="../media/image166.png"/><Relationship Id="rId6" Type="http://schemas.openxmlformats.org/officeDocument/2006/relationships/image" Target="../media/image167.png"/><Relationship Id="rId7" Type="http://schemas.openxmlformats.org/officeDocument/2006/relationships/image" Target="../media/image168.png"/><Relationship Id="rId8" Type="http://schemas.openxmlformats.org/officeDocument/2006/relationships/image" Target="../media/image169.png"/><Relationship Id="rId9" Type="http://schemas.openxmlformats.org/officeDocument/2006/relationships/image" Target="../media/image170.png"/><Relationship Id="rId10" Type="http://schemas.openxmlformats.org/officeDocument/2006/relationships/image" Target="../media/image171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8.jpeg"/><Relationship Id="rId3" Type="http://schemas.openxmlformats.org/officeDocument/2006/relationships/image" Target="../media/image14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4" Type="http://schemas.openxmlformats.org/officeDocument/2006/relationships/image" Target="../media/image181.png"/><Relationship Id="rId5" Type="http://schemas.openxmlformats.org/officeDocument/2006/relationships/image" Target="../media/image182.png"/><Relationship Id="rId6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4" Type="http://schemas.openxmlformats.org/officeDocument/2006/relationships/image" Target="../media/image185.jpeg"/><Relationship Id="rId5" Type="http://schemas.openxmlformats.org/officeDocument/2006/relationships/image" Target="../media/image141.png"/><Relationship Id="rId6" Type="http://schemas.openxmlformats.org/officeDocument/2006/relationships/image" Target="../media/image41.png"/><Relationship Id="rId7" Type="http://schemas.openxmlformats.org/officeDocument/2006/relationships/image" Target="../media/image18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4" Type="http://schemas.openxmlformats.org/officeDocument/2006/relationships/image" Target="../media/image141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87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4" Type="http://schemas.openxmlformats.org/officeDocument/2006/relationships/image" Target="../media/image141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89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4" Type="http://schemas.openxmlformats.org/officeDocument/2006/relationships/image" Target="../media/image41.png"/><Relationship Id="rId5" Type="http://schemas.openxmlformats.org/officeDocument/2006/relationships/image" Target="../media/image193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91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4" Type="http://schemas.openxmlformats.org/officeDocument/2006/relationships/image" Target="../media/image141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9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4" Type="http://schemas.openxmlformats.org/officeDocument/2006/relationships/image" Target="../media/image141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96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4" Type="http://schemas.openxmlformats.org/officeDocument/2006/relationships/image" Target="../media/image198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4" Type="http://schemas.openxmlformats.org/officeDocument/2006/relationships/image" Target="../media/image199.png"/><Relationship Id="rId5" Type="http://schemas.openxmlformats.org/officeDocument/2006/relationships/image" Target="../media/image20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4" Type="http://schemas.openxmlformats.org/officeDocument/2006/relationships/image" Target="../media/image41.png"/><Relationship Id="rId5" Type="http://schemas.openxmlformats.org/officeDocument/2006/relationships/image" Target="../media/image141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01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4" Type="http://schemas.openxmlformats.org/officeDocument/2006/relationships/image" Target="../media/image14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4" Type="http://schemas.openxmlformats.org/officeDocument/2006/relationships/image" Target="../media/image205.jpeg"/><Relationship Id="rId5" Type="http://schemas.openxmlformats.org/officeDocument/2006/relationships/image" Target="../media/image14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0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emf"/><Relationship Id="rId4" Type="http://schemas.openxmlformats.org/officeDocument/2006/relationships/image" Target="../media/image19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4" Type="http://schemas.openxmlformats.org/officeDocument/2006/relationships/image" Target="../media/image14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4" Type="http://schemas.openxmlformats.org/officeDocument/2006/relationships/image" Target="../media/image141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08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4" Type="http://schemas.openxmlformats.org/officeDocument/2006/relationships/image" Target="../media/image21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752475" y="2197518"/>
            <a:ext cx="7772400" cy="4017126"/>
          </a:xfrm>
          <a:solidFill>
            <a:srgbClr val="FFFF99"/>
          </a:solidFill>
          <a:ln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000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DALLA SCUOLA UN LAVORO SICURO </a:t>
            </a:r>
            <a:br>
              <a:rPr lang="it-IT" altLang="it-IT" sz="2000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</a:br>
            <a:r>
              <a:rPr lang="it-IT" altLang="it-IT" sz="900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/>
            </a:r>
            <a:br>
              <a:rPr lang="it-IT" altLang="it-IT" sz="900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</a:br>
            <a:r>
              <a:rPr lang="it-IT" altLang="it-IT" sz="2000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Corso per LAVORATORI</a:t>
            </a:r>
            <a:br>
              <a:rPr lang="it-IT" altLang="it-IT" sz="2000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</a:br>
            <a:r>
              <a:rPr lang="it-IT" altLang="it-IT" sz="4000" b="1" dirty="0" smtClean="0">
                <a:latin typeface="Arial" charset="0"/>
              </a:rPr>
              <a:t>”FORMAZIONE SPECIFICA</a:t>
            </a:r>
            <a:br>
              <a:rPr lang="it-IT" altLang="it-IT" sz="4000" b="1" dirty="0" smtClean="0">
                <a:latin typeface="Arial" charset="0"/>
              </a:rPr>
            </a:br>
            <a:r>
              <a:rPr lang="it-IT" altLang="it-IT" sz="900" b="1" dirty="0" smtClean="0">
                <a:latin typeface="Arial" charset="0"/>
              </a:rPr>
              <a:t/>
            </a:r>
            <a:br>
              <a:rPr lang="it-IT" altLang="it-IT" sz="900" b="1" dirty="0" smtClean="0">
                <a:latin typeface="Arial" charset="0"/>
              </a:rPr>
            </a:br>
            <a:r>
              <a:rPr lang="it-IT" altLang="it-IT" sz="4000" b="1" dirty="0" smtClean="0">
                <a:latin typeface="Arial" charset="0"/>
              </a:rPr>
              <a:t>COMPARTO AGRICOLTURA</a:t>
            </a:r>
            <a:br>
              <a:rPr lang="it-IT" altLang="it-IT" sz="4000" b="1" dirty="0" smtClean="0">
                <a:latin typeface="Arial" charset="0"/>
              </a:rPr>
            </a:br>
            <a:r>
              <a:rPr lang="it-IT" altLang="it-IT" sz="900" b="1" dirty="0" smtClean="0">
                <a:latin typeface="Arial" charset="0"/>
              </a:rPr>
              <a:t/>
            </a:r>
            <a:br>
              <a:rPr lang="it-IT" altLang="it-IT" sz="900" b="1" dirty="0" smtClean="0">
                <a:latin typeface="Arial" charset="0"/>
              </a:rPr>
            </a:br>
            <a:r>
              <a:rPr lang="it-IT" altLang="it-IT" sz="3600" b="1" dirty="0" smtClean="0">
                <a:latin typeface="Arial" charset="0"/>
              </a:rPr>
              <a:t>Salute e Sicurezza </a:t>
            </a:r>
            <a:br>
              <a:rPr lang="it-IT" altLang="it-IT" sz="3600" b="1" dirty="0" smtClean="0">
                <a:latin typeface="Arial" charset="0"/>
              </a:rPr>
            </a:br>
            <a:r>
              <a:rPr lang="it-IT" altLang="it-IT" sz="3600" b="1" dirty="0" smtClean="0">
                <a:latin typeface="Arial" charset="0"/>
              </a:rPr>
              <a:t>nei Luoghi di Lavoro”</a:t>
            </a:r>
            <a:br>
              <a:rPr lang="it-IT" altLang="it-IT" sz="3600" b="1" dirty="0" smtClean="0">
                <a:latin typeface="Arial" charset="0"/>
              </a:rPr>
            </a:br>
            <a:r>
              <a:rPr lang="it-IT" altLang="it-IT" sz="3600" b="1" dirty="0" smtClean="0">
                <a:latin typeface="Arial" charset="0"/>
              </a:rPr>
              <a:t>8 ore</a:t>
            </a:r>
          </a:p>
        </p:txBody>
      </p:sp>
      <p:sp>
        <p:nvSpPr>
          <p:cNvPr id="2051" name="Rectangle 5"/>
          <p:cNvSpPr>
            <a:spLocks noChangeArrowheads="1"/>
          </p:cNvSpPr>
          <p:nvPr/>
        </p:nvSpPr>
        <p:spPr bwMode="auto">
          <a:xfrm>
            <a:off x="1619250" y="1144588"/>
            <a:ext cx="69056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it-IT" altLang="it-IT" sz="1800" b="0"/>
              <a:t>Dipartimenti Sanità Pubblica</a:t>
            </a:r>
          </a:p>
          <a:p>
            <a:pPr algn="ctr" eaLnBrk="0" hangingPunct="0"/>
            <a:r>
              <a:rPr lang="it-IT" altLang="it-IT" sz="1800"/>
              <a:t>SERVIZI PREVENZIONE SICUREZZA AMBIENTI DI LAVORO</a:t>
            </a:r>
            <a:endParaRPr lang="it-IT" altLang="it-IT" sz="1800">
              <a:latin typeface="Times New Roman" pitchFamily="18" charset="0"/>
            </a:endParaRPr>
          </a:p>
        </p:txBody>
      </p:sp>
      <p:pic>
        <p:nvPicPr>
          <p:cNvPr id="205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4075" y="34925"/>
            <a:ext cx="5446713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34925"/>
            <a:ext cx="1676400" cy="2654300"/>
          </a:xfrm>
          <a:prstGeom prst="rect">
            <a:avLst/>
          </a:prstGeom>
        </p:spPr>
      </p:pic>
      <p:sp>
        <p:nvSpPr>
          <p:cNvPr id="8" name="CasellaDiTesto 2"/>
          <p:cNvSpPr txBox="1">
            <a:spLocks noChangeArrowheads="1"/>
          </p:cNvSpPr>
          <p:nvPr/>
        </p:nvSpPr>
        <p:spPr bwMode="auto">
          <a:xfrm>
            <a:off x="3570787" y="6453336"/>
            <a:ext cx="19976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it-IT" altLang="it-IT" sz="1600" smtClean="0">
                <a:latin typeface="Arial" charset="0"/>
              </a:rPr>
              <a:t>Elaborato </a:t>
            </a:r>
            <a:r>
              <a:rPr lang="it-IT" altLang="it-IT" sz="1600" dirty="0">
                <a:latin typeface="Arial" charset="0"/>
              </a:rPr>
              <a:t>nel 2017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INFORTUNI IN AGRICOLTURA ANNO 2013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11267" name="Gruppo 12"/>
          <p:cNvGrpSpPr>
            <a:grpSpLocks/>
          </p:cNvGrpSpPr>
          <p:nvPr/>
        </p:nvGrpSpPr>
        <p:grpSpPr bwMode="auto">
          <a:xfrm>
            <a:off x="250825" y="836613"/>
            <a:ext cx="4537075" cy="2592387"/>
            <a:chOff x="251519" y="836712"/>
            <a:chExt cx="4536718" cy="2592288"/>
          </a:xfrm>
        </p:grpSpPr>
        <p:pic>
          <p:nvPicPr>
            <p:cNvPr id="11276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908720"/>
              <a:ext cx="4464709" cy="252028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4"/>
            <p:cNvSpPr txBox="1">
              <a:spLocks noChangeArrowheads="1"/>
            </p:cNvSpPr>
            <p:nvPr/>
          </p:nvSpPr>
          <p:spPr bwMode="auto">
            <a:xfrm>
              <a:off x="251519" y="836712"/>
              <a:ext cx="3096969" cy="261927"/>
            </a:xfrm>
            <a:prstGeom prst="rect">
              <a:avLst/>
            </a:prstGeom>
            <a:solidFill>
              <a:srgbClr val="FFFF99"/>
            </a:solidFill>
            <a:ln w="19050" cap="flat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92075" tIns="46038" rIns="92075" bIns="46038" anchor="ctr">
              <a:spAutoFit/>
            </a:bodyPr>
            <a:lstStyle/>
            <a:p>
              <a:pPr algn="ctr" eaLnBrk="0" hangingPunct="0">
                <a:defRPr/>
              </a:pPr>
              <a:r>
                <a:rPr lang="it-IT" sz="1100" kern="0" dirty="0">
                  <a:ea typeface="+mj-ea"/>
                  <a:cs typeface="+mj-cs"/>
                </a:rPr>
                <a:t>Infortuni totali  -  % per classe d’età</a:t>
              </a:r>
              <a:endParaRPr lang="it-IT" sz="900" kern="0" dirty="0">
                <a:ea typeface="+mj-ea"/>
                <a:cs typeface="+mj-cs"/>
              </a:endParaRPr>
            </a:p>
          </p:txBody>
        </p:sp>
      </p:grpSp>
      <p:grpSp>
        <p:nvGrpSpPr>
          <p:cNvPr id="11268" name="Gruppo 13"/>
          <p:cNvGrpSpPr>
            <a:grpSpLocks/>
          </p:cNvGrpSpPr>
          <p:nvPr/>
        </p:nvGrpSpPr>
        <p:grpSpPr bwMode="auto">
          <a:xfrm>
            <a:off x="3924300" y="3644900"/>
            <a:ext cx="4535488" cy="2573338"/>
            <a:chOff x="251520" y="3736367"/>
            <a:chExt cx="4536504" cy="2572953"/>
          </a:xfrm>
        </p:grpSpPr>
        <p:pic>
          <p:nvPicPr>
            <p:cNvPr id="11274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74" y="3789040"/>
              <a:ext cx="4493550" cy="252028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4"/>
            <p:cNvSpPr txBox="1">
              <a:spLocks noChangeArrowheads="1"/>
            </p:cNvSpPr>
            <p:nvPr/>
          </p:nvSpPr>
          <p:spPr bwMode="auto">
            <a:xfrm>
              <a:off x="251520" y="3736367"/>
              <a:ext cx="3024865" cy="261899"/>
            </a:xfrm>
            <a:prstGeom prst="rect">
              <a:avLst/>
            </a:prstGeom>
            <a:solidFill>
              <a:srgbClr val="FFFF99"/>
            </a:solidFill>
            <a:ln w="19050" cap="flat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92075" tIns="46038" rIns="92075" bIns="46038" anchor="ctr">
              <a:spAutoFit/>
            </a:bodyPr>
            <a:lstStyle/>
            <a:p>
              <a:pPr algn="ctr" eaLnBrk="0" hangingPunct="0">
                <a:defRPr/>
              </a:pPr>
              <a:r>
                <a:rPr lang="it-IT" sz="1100" kern="0" dirty="0">
                  <a:ea typeface="+mj-ea"/>
                  <a:cs typeface="+mj-cs"/>
                </a:rPr>
                <a:t>Infortuni mortali</a:t>
              </a:r>
              <a:r>
                <a:rPr lang="it-IT" sz="900" kern="0" dirty="0"/>
                <a:t> -  </a:t>
              </a:r>
              <a:r>
                <a:rPr lang="it-IT" sz="1100" kern="0" dirty="0">
                  <a:ea typeface="+mj-ea"/>
                  <a:cs typeface="+mj-cs"/>
                </a:rPr>
                <a:t>% per classe d’età</a:t>
              </a:r>
            </a:p>
          </p:txBody>
        </p:sp>
      </p:grp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5795963" y="1030288"/>
            <a:ext cx="2663825" cy="1630362"/>
          </a:xfrm>
          <a:prstGeom prst="rect">
            <a:avLst/>
          </a:prstGeom>
          <a:solidFill>
            <a:srgbClr val="FFFF99"/>
          </a:solidFill>
          <a:ln w="19050" cap="flat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2075" tIns="46038" rIns="92075" bIns="46038" anchor="ctr">
            <a:spAutoFit/>
          </a:bodyPr>
          <a:lstStyle/>
          <a:p>
            <a:pPr algn="ctr" eaLnBrk="0" hangingPunct="0">
              <a:defRPr/>
            </a:pPr>
            <a:r>
              <a:rPr lang="it-IT" sz="2000" kern="0" dirty="0">
                <a:ea typeface="+mj-ea"/>
                <a:cs typeface="+mj-cs"/>
              </a:rPr>
              <a:t>In complesso </a:t>
            </a:r>
          </a:p>
          <a:p>
            <a:pPr algn="ctr" eaLnBrk="0" hangingPunct="0">
              <a:defRPr/>
            </a:pPr>
            <a:r>
              <a:rPr lang="it-IT" sz="2000" u="sng" kern="0" dirty="0">
                <a:ea typeface="+mj-ea"/>
                <a:cs typeface="+mj-cs"/>
              </a:rPr>
              <a:t>5200</a:t>
            </a:r>
            <a:r>
              <a:rPr lang="it-IT" sz="2000" kern="0" dirty="0">
                <a:ea typeface="+mj-ea"/>
                <a:cs typeface="+mj-cs"/>
              </a:rPr>
              <a:t> casi di infortunio </a:t>
            </a:r>
            <a:r>
              <a:rPr lang="it-IT" sz="2000" u="sng" kern="0" dirty="0">
                <a:ea typeface="+mj-ea"/>
                <a:cs typeface="+mj-cs"/>
              </a:rPr>
              <a:t>denunciati</a:t>
            </a:r>
            <a:r>
              <a:rPr lang="it-IT" sz="2000" kern="0" dirty="0">
                <a:ea typeface="+mj-ea"/>
                <a:cs typeface="+mj-cs"/>
              </a:rPr>
              <a:t> in Emilia Romagna </a:t>
            </a:r>
            <a:endParaRPr lang="it-IT" sz="1400" kern="0" dirty="0">
              <a:ea typeface="+mj-ea"/>
              <a:cs typeface="+mj-cs"/>
            </a:endParaRPr>
          </a:p>
        </p:txBody>
      </p:sp>
      <p:cxnSp>
        <p:nvCxnSpPr>
          <p:cNvPr id="11270" name="Connettore 2 16"/>
          <p:cNvCxnSpPr>
            <a:cxnSpLocks noChangeShapeType="1"/>
          </p:cNvCxnSpPr>
          <p:nvPr/>
        </p:nvCxnSpPr>
        <p:spPr bwMode="auto">
          <a:xfrm flipH="1">
            <a:off x="4932363" y="1916113"/>
            <a:ext cx="863600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Rettangolo 19"/>
          <p:cNvSpPr/>
          <p:nvPr/>
        </p:nvSpPr>
        <p:spPr>
          <a:xfrm>
            <a:off x="409575" y="6604000"/>
            <a:ext cx="2433638" cy="254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sz="1050" i="1" u="sng" kern="0" dirty="0"/>
              <a:t>Fonte: “Dati INAIL” n. 3 – Marzo 2015</a:t>
            </a:r>
          </a:p>
        </p:txBody>
      </p:sp>
      <p:sp>
        <p:nvSpPr>
          <p:cNvPr id="21" name="Rectangle 4"/>
          <p:cNvSpPr txBox="1">
            <a:spLocks noChangeArrowheads="1"/>
          </p:cNvSpPr>
          <p:nvPr/>
        </p:nvSpPr>
        <p:spPr bwMode="auto">
          <a:xfrm>
            <a:off x="179388" y="4508500"/>
            <a:ext cx="2592387" cy="1017588"/>
          </a:xfrm>
          <a:prstGeom prst="rect">
            <a:avLst/>
          </a:prstGeom>
          <a:solidFill>
            <a:srgbClr val="FFFF99"/>
          </a:solidFill>
          <a:ln w="19050" cap="flat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2075" tIns="46038" rIns="92075" bIns="46038" anchor="ctr">
            <a:spAutoFit/>
          </a:bodyPr>
          <a:lstStyle/>
          <a:p>
            <a:pPr algn="ctr" eaLnBrk="0" hangingPunct="0">
              <a:defRPr/>
            </a:pPr>
            <a:r>
              <a:rPr lang="it-IT" sz="2000" u="sng" kern="0" dirty="0">
                <a:ea typeface="+mj-ea"/>
                <a:cs typeface="+mj-cs"/>
              </a:rPr>
              <a:t>13 </a:t>
            </a:r>
            <a:r>
              <a:rPr lang="it-IT" sz="2000" kern="0" dirty="0">
                <a:ea typeface="+mj-ea"/>
                <a:cs typeface="+mj-cs"/>
              </a:rPr>
              <a:t>casi di infortunio </a:t>
            </a:r>
            <a:r>
              <a:rPr lang="it-IT" sz="2000" u="sng" kern="0" dirty="0">
                <a:ea typeface="+mj-ea"/>
                <a:cs typeface="+mj-cs"/>
              </a:rPr>
              <a:t>mortale </a:t>
            </a:r>
            <a:r>
              <a:rPr lang="it-IT" sz="2000" kern="0" dirty="0">
                <a:ea typeface="+mj-ea"/>
                <a:cs typeface="+mj-cs"/>
              </a:rPr>
              <a:t>in Emilia Romagna</a:t>
            </a:r>
            <a:endParaRPr lang="it-IT" sz="1400" kern="0" dirty="0">
              <a:ea typeface="+mj-ea"/>
              <a:cs typeface="+mj-cs"/>
            </a:endParaRPr>
          </a:p>
        </p:txBody>
      </p:sp>
      <p:cxnSp>
        <p:nvCxnSpPr>
          <p:cNvPr id="11273" name="Connettore 2 21"/>
          <p:cNvCxnSpPr>
            <a:cxnSpLocks noChangeShapeType="1"/>
          </p:cNvCxnSpPr>
          <p:nvPr/>
        </p:nvCxnSpPr>
        <p:spPr bwMode="auto">
          <a:xfrm>
            <a:off x="2916238" y="5013325"/>
            <a:ext cx="863600" cy="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3" descr="pavimento stalla pulit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7288" y="1844675"/>
            <a:ext cx="3413125" cy="4551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27" name="Picture 4" descr="pavimento stalla sporc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4538" y="3198813"/>
            <a:ext cx="2400300" cy="32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28" name="Rectangle 4"/>
          <p:cNvSpPr txBox="1">
            <a:spLocks noChangeArrowheads="1"/>
          </p:cNvSpPr>
          <p:nvPr/>
        </p:nvSpPr>
        <p:spPr bwMode="auto">
          <a:xfrm>
            <a:off x="304800" y="120650"/>
            <a:ext cx="8382000" cy="4635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it-IT" altLang="it-IT" sz="2400"/>
              <a:t>AMBIENTI DI LAVORO</a:t>
            </a:r>
            <a:endParaRPr lang="it-IT" altLang="it-IT" sz="1600"/>
          </a:p>
        </p:txBody>
      </p:sp>
      <p:sp>
        <p:nvSpPr>
          <p:cNvPr id="103429" name="Rectangle 18"/>
          <p:cNvSpPr>
            <a:spLocks noChangeArrowheads="1"/>
          </p:cNvSpPr>
          <p:nvPr/>
        </p:nvSpPr>
        <p:spPr bwMode="auto">
          <a:xfrm>
            <a:off x="373063" y="838200"/>
            <a:ext cx="2686050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it-IT" altLang="it-IT" sz="2000"/>
              <a:t>STALLE BOVINI</a:t>
            </a:r>
          </a:p>
        </p:txBody>
      </p:sp>
      <p:sp>
        <p:nvSpPr>
          <p:cNvPr id="103430" name="Rectangle 12"/>
          <p:cNvSpPr>
            <a:spLocks noChangeArrowheads="1"/>
          </p:cNvSpPr>
          <p:nvPr/>
        </p:nvSpPr>
        <p:spPr bwMode="auto">
          <a:xfrm>
            <a:off x="409575" y="1341438"/>
            <a:ext cx="4557713" cy="354012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FFFFFF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just"/>
            <a:r>
              <a:rPr lang="it-IT" altLang="it-IT" sz="1700">
                <a:cs typeface="Arial" charset="0"/>
              </a:rPr>
              <a:t>MISURE STRUTTURALI DI PREVENZIONE</a:t>
            </a:r>
            <a:endParaRPr lang="en-US" altLang="it-IT" sz="1700">
              <a:cs typeface="Arial" charset="0"/>
            </a:endParaRPr>
          </a:p>
        </p:txBody>
      </p:sp>
      <p:sp>
        <p:nvSpPr>
          <p:cNvPr id="103431" name="Rettangolo 14"/>
          <p:cNvSpPr>
            <a:spLocks noChangeArrowheads="1"/>
          </p:cNvSpPr>
          <p:nvPr/>
        </p:nvSpPr>
        <p:spPr bwMode="auto">
          <a:xfrm>
            <a:off x="373063" y="1844675"/>
            <a:ext cx="4343400" cy="1270000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Tx/>
              <a:buChar char="•"/>
            </a:pPr>
            <a:r>
              <a:rPr lang="it-IT" altLang="it-IT" sz="1700">
                <a:cs typeface="Arial" charset="0"/>
              </a:rPr>
              <a:t>Tenuti puliti e sgombri i pavimenti per evitare scivolamenti o cadute al suolo</a:t>
            </a: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it-IT" altLang="it-IT" sz="1700">
                <a:cs typeface="Arial" charset="0"/>
              </a:rPr>
              <a:t>Garantire uno spazio sufficiente per il transito</a:t>
            </a:r>
          </a:p>
        </p:txBody>
      </p:sp>
      <p:pic>
        <p:nvPicPr>
          <p:cNvPr id="10343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7288" y="1911350"/>
            <a:ext cx="78105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3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7750" y="5573713"/>
            <a:ext cx="822325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3" descr="stalla bovini aerat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063" y="2597150"/>
            <a:ext cx="4321175" cy="2635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51" name="Text Box 8"/>
          <p:cNvSpPr txBox="1">
            <a:spLocks noChangeArrowheads="1"/>
          </p:cNvSpPr>
          <p:nvPr/>
        </p:nvSpPr>
        <p:spPr bwMode="auto">
          <a:xfrm>
            <a:off x="373063" y="5334000"/>
            <a:ext cx="4140200" cy="6159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it-IT" altLang="it-IT" sz="1700">
                <a:cs typeface="Arial" charset="0"/>
              </a:rPr>
              <a:t>Stalla provvista di condotto per l’aerazione forzata</a:t>
            </a:r>
          </a:p>
        </p:txBody>
      </p:sp>
      <p:sp>
        <p:nvSpPr>
          <p:cNvPr id="104452" name="Text Box 9"/>
          <p:cNvSpPr txBox="1">
            <a:spLocks noChangeArrowheads="1"/>
          </p:cNvSpPr>
          <p:nvPr/>
        </p:nvSpPr>
        <p:spPr bwMode="auto">
          <a:xfrm>
            <a:off x="6810375" y="5143500"/>
            <a:ext cx="2082800" cy="877888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it-IT" altLang="it-IT" sz="1700">
                <a:cs typeface="Arial" charset="0"/>
              </a:rPr>
              <a:t>Porcilaia: aria rinfrescata con acqua nebulizzata</a:t>
            </a:r>
          </a:p>
        </p:txBody>
      </p:sp>
      <p:pic>
        <p:nvPicPr>
          <p:cNvPr id="104453" name="Picture 11" descr="box gestazion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7900" y="2593975"/>
            <a:ext cx="4127500" cy="2490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4" name="Picture 12" descr="particolare impianto di raffrescamento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7900" y="5130800"/>
            <a:ext cx="1981200" cy="1538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55" name="Rectangle 4"/>
          <p:cNvSpPr txBox="1">
            <a:spLocks noChangeArrowheads="1"/>
          </p:cNvSpPr>
          <p:nvPr/>
        </p:nvSpPr>
        <p:spPr bwMode="auto">
          <a:xfrm>
            <a:off x="304800" y="120650"/>
            <a:ext cx="8382000" cy="4635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it-IT" altLang="it-IT" sz="2400"/>
              <a:t>AMBIENTI DI LAVORO</a:t>
            </a:r>
            <a:endParaRPr lang="it-IT" altLang="it-IT" sz="1600"/>
          </a:p>
        </p:txBody>
      </p:sp>
      <p:sp>
        <p:nvSpPr>
          <p:cNvPr id="104456" name="Rectangle 18"/>
          <p:cNvSpPr>
            <a:spLocks noChangeArrowheads="1"/>
          </p:cNvSpPr>
          <p:nvPr/>
        </p:nvSpPr>
        <p:spPr bwMode="auto">
          <a:xfrm>
            <a:off x="373063" y="838200"/>
            <a:ext cx="3190875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it-IT" altLang="it-IT" sz="2000"/>
              <a:t>STALLE BOVINI E SUINI</a:t>
            </a:r>
          </a:p>
        </p:txBody>
      </p:sp>
      <p:sp>
        <p:nvSpPr>
          <p:cNvPr id="104457" name="Rectangle 12"/>
          <p:cNvSpPr>
            <a:spLocks noChangeArrowheads="1"/>
          </p:cNvSpPr>
          <p:nvPr/>
        </p:nvSpPr>
        <p:spPr bwMode="auto">
          <a:xfrm>
            <a:off x="409575" y="1341438"/>
            <a:ext cx="3586163" cy="354012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FFFFFF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just"/>
            <a:r>
              <a:rPr lang="it-IT" altLang="it-IT" sz="1700">
                <a:cs typeface="Arial" charset="0"/>
              </a:rPr>
              <a:t>AERAZIONE ILLUMINAZIONE</a:t>
            </a:r>
            <a:endParaRPr lang="en-US" altLang="it-IT" sz="1700">
              <a:cs typeface="Arial" charset="0"/>
            </a:endParaRPr>
          </a:p>
        </p:txBody>
      </p:sp>
      <p:sp>
        <p:nvSpPr>
          <p:cNvPr id="104458" name="Rettangolo 1"/>
          <p:cNvSpPr>
            <a:spLocks noChangeArrowheads="1"/>
          </p:cNvSpPr>
          <p:nvPr/>
        </p:nvSpPr>
        <p:spPr bwMode="auto">
          <a:xfrm>
            <a:off x="409575" y="1746250"/>
            <a:ext cx="8505825" cy="746125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it-IT" altLang="it-IT" sz="1700">
                <a:cs typeface="Arial" charset="0"/>
              </a:rPr>
              <a:t>Finestre apribili e pulite periodicamente   </a:t>
            </a:r>
          </a:p>
          <a:p>
            <a:pPr algn="just" eaLnBrk="0" hangingPunct="0">
              <a:spcBef>
                <a:spcPct val="50000"/>
              </a:spcBef>
            </a:pPr>
            <a:r>
              <a:rPr lang="it-IT" altLang="it-IT" sz="1700">
                <a:cs typeface="Arial" charset="0"/>
              </a:rPr>
              <a:t>Sistemi per abbassare la temperatura (aerazione forzata, acqua nebulizzata …)  </a:t>
            </a:r>
          </a:p>
        </p:txBody>
      </p:sp>
      <p:pic>
        <p:nvPicPr>
          <p:cNvPr id="104459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0150" y="5713413"/>
            <a:ext cx="78105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250825" y="1125538"/>
            <a:ext cx="8424863" cy="4968875"/>
          </a:xfrm>
        </p:spPr>
        <p:txBody>
          <a:bodyPr/>
          <a:lstStyle/>
          <a:p>
            <a:pPr algn="l"/>
            <a:endParaRPr lang="it-IT" altLang="it-IT" sz="2400" smtClean="0"/>
          </a:p>
          <a:p>
            <a:pPr algn="l"/>
            <a:endParaRPr lang="it-IT" altLang="it-IT" sz="2400" smtClean="0"/>
          </a:p>
        </p:txBody>
      </p:sp>
      <p:pic>
        <p:nvPicPr>
          <p:cNvPr id="105475" name="Picture 1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1628775"/>
            <a:ext cx="439102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6" name="Text Box 13"/>
          <p:cNvSpPr txBox="1">
            <a:spLocks noChangeArrowheads="1"/>
          </p:cNvSpPr>
          <p:nvPr/>
        </p:nvSpPr>
        <p:spPr bwMode="auto">
          <a:xfrm>
            <a:off x="6218238" y="884238"/>
            <a:ext cx="244951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1400"/>
              <a:t>Le aperture nelle pareti</a:t>
            </a:r>
          </a:p>
        </p:txBody>
      </p:sp>
      <p:sp>
        <p:nvSpPr>
          <p:cNvPr id="105477" name="Text Box 14"/>
          <p:cNvSpPr txBox="1">
            <a:spLocks noChangeArrowheads="1"/>
          </p:cNvSpPr>
          <p:nvPr/>
        </p:nvSpPr>
        <p:spPr bwMode="auto">
          <a:xfrm>
            <a:off x="6435725" y="1628775"/>
            <a:ext cx="1924050" cy="954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it-IT" altLang="it-IT" sz="1400"/>
              <a:t>La griglia degli estrattori deve proteggere dai contatti accidentali</a:t>
            </a:r>
          </a:p>
        </p:txBody>
      </p:sp>
      <p:pic>
        <p:nvPicPr>
          <p:cNvPr id="105478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975" y="3732213"/>
            <a:ext cx="2084388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9" name="Line 17"/>
          <p:cNvSpPr>
            <a:spLocks noChangeShapeType="1"/>
          </p:cNvSpPr>
          <p:nvPr/>
        </p:nvSpPr>
        <p:spPr bwMode="auto">
          <a:xfrm flipV="1">
            <a:off x="2916238" y="2924175"/>
            <a:ext cx="647700" cy="7953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105480" name="Picture 2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525" y="3502025"/>
            <a:ext cx="3100388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81" name="Rectangle 4"/>
          <p:cNvSpPr txBox="1">
            <a:spLocks noChangeArrowheads="1"/>
          </p:cNvSpPr>
          <p:nvPr/>
        </p:nvSpPr>
        <p:spPr bwMode="auto">
          <a:xfrm>
            <a:off x="304800" y="120650"/>
            <a:ext cx="8382000" cy="4635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it-IT" altLang="it-IT" sz="2400"/>
              <a:t>AMBIENTI DI LAVORO</a:t>
            </a:r>
            <a:endParaRPr lang="it-IT" altLang="it-IT" sz="1600"/>
          </a:p>
        </p:txBody>
      </p:sp>
      <p:sp>
        <p:nvSpPr>
          <p:cNvPr id="105482" name="Rectangle 18"/>
          <p:cNvSpPr>
            <a:spLocks noChangeArrowheads="1"/>
          </p:cNvSpPr>
          <p:nvPr/>
        </p:nvSpPr>
        <p:spPr bwMode="auto">
          <a:xfrm>
            <a:off x="373063" y="838200"/>
            <a:ext cx="3549650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20000"/>
              </a:spcBef>
              <a:buSzPct val="100000"/>
            </a:pPr>
            <a:r>
              <a:rPr lang="it-IT" altLang="it-IT" sz="2000">
                <a:cs typeface="Arial" charset="0"/>
              </a:rPr>
              <a:t>ALLEVAMENTI AVICOLI</a:t>
            </a:r>
          </a:p>
        </p:txBody>
      </p:sp>
      <p:pic>
        <p:nvPicPr>
          <p:cNvPr id="105483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838" y="3573463"/>
            <a:ext cx="822325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4" name="Picture 1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2600" y="4714875"/>
            <a:ext cx="78105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85" name="AutoShape 11"/>
          <p:cNvSpPr>
            <a:spLocks noChangeArrowheads="1"/>
          </p:cNvSpPr>
          <p:nvPr/>
        </p:nvSpPr>
        <p:spPr bwMode="auto">
          <a:xfrm rot="-5400000">
            <a:off x="7001669" y="2842419"/>
            <a:ext cx="792162" cy="381000"/>
          </a:xfrm>
          <a:prstGeom prst="leftArrow">
            <a:avLst>
              <a:gd name="adj1" fmla="val 50000"/>
              <a:gd name="adj2" fmla="val 4494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sz="2400">
              <a:latin typeface="Times New Roman" pitchFamily="18" charset="0"/>
              <a:cs typeface="Arial" charset="0"/>
            </a:endParaRPr>
          </a:p>
        </p:txBody>
      </p:sp>
      <p:sp>
        <p:nvSpPr>
          <p:cNvPr id="105486" name="Text Box 14"/>
          <p:cNvSpPr txBox="1">
            <a:spLocks noChangeArrowheads="1"/>
          </p:cNvSpPr>
          <p:nvPr/>
        </p:nvSpPr>
        <p:spPr bwMode="auto">
          <a:xfrm>
            <a:off x="377825" y="5346700"/>
            <a:ext cx="1871663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1400"/>
              <a:t>Gli estrattori devono essere protetti contro contatti accidentali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11" descr="canali liquami non protetti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138" y="2565400"/>
            <a:ext cx="4157662" cy="3117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499" name="Rectangle 4"/>
          <p:cNvSpPr txBox="1">
            <a:spLocks noChangeArrowheads="1"/>
          </p:cNvSpPr>
          <p:nvPr/>
        </p:nvSpPr>
        <p:spPr bwMode="auto">
          <a:xfrm>
            <a:off x="304800" y="120650"/>
            <a:ext cx="8382000" cy="4635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it-IT" altLang="it-IT" sz="2400"/>
              <a:t>AMBIENTI DI LAVORO</a:t>
            </a:r>
            <a:endParaRPr lang="it-IT" altLang="it-IT" sz="1600"/>
          </a:p>
        </p:txBody>
      </p:sp>
      <p:sp>
        <p:nvSpPr>
          <p:cNvPr id="106500" name="Rectangle 18"/>
          <p:cNvSpPr>
            <a:spLocks noChangeArrowheads="1"/>
          </p:cNvSpPr>
          <p:nvPr/>
        </p:nvSpPr>
        <p:spPr bwMode="auto">
          <a:xfrm>
            <a:off x="373063" y="855663"/>
            <a:ext cx="3190875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it-IT" altLang="it-IT" sz="2000"/>
              <a:t>APERTURE NEL SUOLO</a:t>
            </a:r>
          </a:p>
        </p:txBody>
      </p:sp>
      <p:sp>
        <p:nvSpPr>
          <p:cNvPr id="106501" name="Rettangolo 1"/>
          <p:cNvSpPr>
            <a:spLocks noChangeArrowheads="1"/>
          </p:cNvSpPr>
          <p:nvPr/>
        </p:nvSpPr>
        <p:spPr bwMode="auto">
          <a:xfrm>
            <a:off x="3771900" y="855663"/>
            <a:ext cx="4984750" cy="6159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it-IT" altLang="it-IT" sz="1700">
                <a:solidFill>
                  <a:srgbClr val="000000"/>
                </a:solidFill>
                <a:cs typeface="Arial" charset="0"/>
              </a:rPr>
              <a:t>Coprire o delimitare con parapetto le canalette di trasporto dei liquami </a:t>
            </a:r>
          </a:p>
        </p:txBody>
      </p:sp>
      <p:pic>
        <p:nvPicPr>
          <p:cNvPr id="106502" name="Picture 3" descr="canali liquami protetti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9813" y="1793875"/>
            <a:ext cx="5184775" cy="3024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3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300" y="4857750"/>
            <a:ext cx="822325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4" name="Picture 1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5600" y="1760538"/>
            <a:ext cx="781050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4" descr="rete vasca liquame inter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400" y="2384425"/>
            <a:ext cx="5200650" cy="3132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23" name="Picture 13" descr="pozzo nero coperchio regola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9913" y="2384425"/>
            <a:ext cx="3071812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Rectangle 4"/>
          <p:cNvSpPr txBox="1">
            <a:spLocks noChangeArrowheads="1"/>
          </p:cNvSpPr>
          <p:nvPr/>
        </p:nvSpPr>
        <p:spPr bwMode="auto">
          <a:xfrm>
            <a:off x="304800" y="120650"/>
            <a:ext cx="8382000" cy="4635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it-IT" altLang="it-IT" sz="2400"/>
              <a:t>AMBIENTI DI LAVORO</a:t>
            </a:r>
            <a:endParaRPr lang="it-IT" altLang="it-IT" sz="1600"/>
          </a:p>
        </p:txBody>
      </p:sp>
      <p:sp>
        <p:nvSpPr>
          <p:cNvPr id="107525" name="Rectangle 18"/>
          <p:cNvSpPr>
            <a:spLocks noChangeArrowheads="1"/>
          </p:cNvSpPr>
          <p:nvPr/>
        </p:nvSpPr>
        <p:spPr bwMode="auto">
          <a:xfrm>
            <a:off x="373063" y="855663"/>
            <a:ext cx="3190875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it-IT" altLang="it-IT" sz="2000"/>
              <a:t>APERTURE NEL SUOLO</a:t>
            </a:r>
          </a:p>
        </p:txBody>
      </p:sp>
      <p:sp>
        <p:nvSpPr>
          <p:cNvPr id="107526" name="Rettangolo 17"/>
          <p:cNvSpPr>
            <a:spLocks noChangeArrowheads="1"/>
          </p:cNvSpPr>
          <p:nvPr/>
        </p:nvSpPr>
        <p:spPr bwMode="auto">
          <a:xfrm>
            <a:off x="3771900" y="855663"/>
            <a:ext cx="4984750" cy="8763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it-IT" altLang="it-IT" sz="1700">
                <a:cs typeface="Arial" charset="0"/>
              </a:rPr>
              <a:t>Recintare con parapetti le vasche di raccolta liquami e coprire con solidi coperchi i pozzi neri</a:t>
            </a:r>
            <a:endParaRPr lang="it-IT" altLang="it-IT" sz="170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07527" name="Picture 1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9388" y="2384425"/>
            <a:ext cx="78105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2492375"/>
            <a:ext cx="5592763" cy="375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7" name="CasellaDiTesto 6"/>
          <p:cNvSpPr txBox="1">
            <a:spLocks noChangeArrowheads="1"/>
          </p:cNvSpPr>
          <p:nvPr/>
        </p:nvSpPr>
        <p:spPr bwMode="auto">
          <a:xfrm>
            <a:off x="34925" y="3141663"/>
            <a:ext cx="331311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it-IT" sz="1600"/>
              <a:t>Le vasche sono considerate  </a:t>
            </a:r>
            <a:r>
              <a:rPr lang="it-IT" altLang="it-IT" sz="1600" u="sng"/>
              <a:t>luoghi confinati </a:t>
            </a:r>
          </a:p>
          <a:p>
            <a:pPr eaLnBrk="1" hangingPunct="1"/>
            <a:r>
              <a:rPr lang="it-IT" altLang="it-IT" sz="1600"/>
              <a:t> </a:t>
            </a:r>
          </a:p>
          <a:p>
            <a:pPr eaLnBrk="1" hangingPunct="1"/>
            <a:endParaRPr lang="it-IT" altLang="it-IT" sz="1600"/>
          </a:p>
          <a:p>
            <a:pPr eaLnBrk="1" hangingPunct="1"/>
            <a:endParaRPr lang="it-IT" altLang="it-IT" sz="1600"/>
          </a:p>
        </p:txBody>
      </p:sp>
      <p:sp>
        <p:nvSpPr>
          <p:cNvPr id="108548" name="CasellaDiTesto 7"/>
          <p:cNvSpPr txBox="1">
            <a:spLocks noChangeArrowheads="1"/>
          </p:cNvSpPr>
          <p:nvPr/>
        </p:nvSpPr>
        <p:spPr bwMode="auto">
          <a:xfrm>
            <a:off x="468313" y="1844675"/>
            <a:ext cx="79914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it-IT" sz="1600"/>
              <a:t>Attenzione alla formazione di atmosfere asfissianti</a:t>
            </a:r>
          </a:p>
        </p:txBody>
      </p:sp>
      <p:sp>
        <p:nvSpPr>
          <p:cNvPr id="108549" name="CasellaDiTesto 8"/>
          <p:cNvSpPr txBox="1">
            <a:spLocks noChangeArrowheads="1"/>
          </p:cNvSpPr>
          <p:nvPr/>
        </p:nvSpPr>
        <p:spPr bwMode="auto">
          <a:xfrm>
            <a:off x="468313" y="6308725"/>
            <a:ext cx="76327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it-IT" sz="1600"/>
              <a:t>L’anidride carbonica tende a ristagnare sul fondo</a:t>
            </a:r>
          </a:p>
        </p:txBody>
      </p:sp>
      <p:sp>
        <p:nvSpPr>
          <p:cNvPr id="108550" name="Rectangle 4"/>
          <p:cNvSpPr txBox="1">
            <a:spLocks noChangeArrowheads="1"/>
          </p:cNvSpPr>
          <p:nvPr/>
        </p:nvSpPr>
        <p:spPr bwMode="auto">
          <a:xfrm>
            <a:off x="309563" y="366713"/>
            <a:ext cx="8382000" cy="4635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it-IT" altLang="it-IT" sz="2400"/>
              <a:t>AMBIENTI DI LAVORO</a:t>
            </a:r>
            <a:endParaRPr lang="it-IT" altLang="it-IT" sz="1600"/>
          </a:p>
        </p:txBody>
      </p:sp>
      <p:sp>
        <p:nvSpPr>
          <p:cNvPr id="108551" name="Rectangle 18"/>
          <p:cNvSpPr>
            <a:spLocks noChangeArrowheads="1"/>
          </p:cNvSpPr>
          <p:nvPr/>
        </p:nvSpPr>
        <p:spPr bwMode="auto">
          <a:xfrm>
            <a:off x="311150" y="1090613"/>
            <a:ext cx="6061075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it-IT" altLang="it-IT" sz="2000"/>
              <a:t>APERTURE NEL SUOLO  E FOSSE LIQUAMI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2150" y="4024313"/>
            <a:ext cx="4418013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838" y="1412875"/>
            <a:ext cx="4149725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2" name="Picture 6" descr="accatastamento_rotoballe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738188"/>
            <a:ext cx="3328987" cy="3051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573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AMBIENTI DI LAVORO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9574" name="Rectangle 18"/>
          <p:cNvSpPr>
            <a:spLocks noChangeArrowheads="1"/>
          </p:cNvSpPr>
          <p:nvPr/>
        </p:nvSpPr>
        <p:spPr bwMode="auto">
          <a:xfrm>
            <a:off x="373063" y="838200"/>
            <a:ext cx="3262312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it-IT" altLang="it-IT" sz="2000"/>
              <a:t>DEPOSITO ROTOBALLE</a:t>
            </a:r>
          </a:p>
        </p:txBody>
      </p:sp>
      <p:pic>
        <p:nvPicPr>
          <p:cNvPr id="109575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" y="2811463"/>
            <a:ext cx="822325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6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0100" y="738188"/>
            <a:ext cx="781050" cy="803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577" name="Rectangle 12"/>
          <p:cNvSpPr>
            <a:spLocks noChangeArrowheads="1"/>
          </p:cNvSpPr>
          <p:nvPr/>
        </p:nvSpPr>
        <p:spPr bwMode="auto">
          <a:xfrm>
            <a:off x="417513" y="3716338"/>
            <a:ext cx="3965575" cy="615950"/>
          </a:xfrm>
          <a:prstGeom prst="rect">
            <a:avLst/>
          </a:prstGeom>
          <a:noFill/>
          <a:ln w="127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>
            <a:spAutoFit/>
          </a:bodyPr>
          <a:lstStyle/>
          <a:p>
            <a:pPr marL="171450" indent="-171450" algn="just">
              <a:buFontTx/>
              <a:buChar char="•"/>
            </a:pPr>
            <a:r>
              <a:rPr lang="it-IT" altLang="it-IT" sz="1700">
                <a:cs typeface="Arial" charset="0"/>
              </a:rPr>
              <a:t>Limitare e contenere l’altezza delle «pile»</a:t>
            </a:r>
          </a:p>
        </p:txBody>
      </p:sp>
      <p:pic>
        <p:nvPicPr>
          <p:cNvPr id="109578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888" y="4437063"/>
            <a:ext cx="3141662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913" y="2079625"/>
            <a:ext cx="6931025" cy="460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5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AMBIENTI DI LAVORO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10596" name="Rectangle 18"/>
          <p:cNvSpPr>
            <a:spLocks noChangeArrowheads="1"/>
          </p:cNvSpPr>
          <p:nvPr/>
        </p:nvSpPr>
        <p:spPr bwMode="auto">
          <a:xfrm>
            <a:off x="373063" y="838200"/>
            <a:ext cx="3262312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it-IT" altLang="it-IT" sz="2000"/>
              <a:t>DEPOSITO ROTOBALLE</a:t>
            </a:r>
          </a:p>
        </p:txBody>
      </p:sp>
      <p:sp>
        <p:nvSpPr>
          <p:cNvPr id="110597" name="Rectangle 12"/>
          <p:cNvSpPr>
            <a:spLocks noChangeArrowheads="1"/>
          </p:cNvSpPr>
          <p:nvPr/>
        </p:nvSpPr>
        <p:spPr bwMode="auto">
          <a:xfrm>
            <a:off x="373063" y="1412875"/>
            <a:ext cx="8231187" cy="615950"/>
          </a:xfrm>
          <a:prstGeom prst="rect">
            <a:avLst/>
          </a:prstGeom>
          <a:noFill/>
          <a:ln w="127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>
            <a:spAutoFit/>
          </a:bodyPr>
          <a:lstStyle/>
          <a:p>
            <a:pPr algn="just"/>
            <a:r>
              <a:rPr lang="it-IT" altLang="it-IT" sz="1700">
                <a:cs typeface="Arial" charset="0"/>
              </a:rPr>
              <a:t>Accatastare le rotoballe “a rotoli”, cioè appoggiandole a terra per il bordo curvo, ponendo dei cunei sui lati esterni per evitarne il rotolamento</a:t>
            </a:r>
          </a:p>
        </p:txBody>
      </p:sp>
      <p:pic>
        <p:nvPicPr>
          <p:cNvPr id="11059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3200" y="1844675"/>
            <a:ext cx="781050" cy="803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riangolo rettangolo 9"/>
          <p:cNvSpPr/>
          <p:nvPr/>
        </p:nvSpPr>
        <p:spPr bwMode="auto">
          <a:xfrm rot="261582" flipH="1">
            <a:off x="7596336" y="5013176"/>
            <a:ext cx="720080" cy="504056"/>
          </a:xfrm>
          <a:prstGeom prst="rtTriangl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100000" sy="100000" flip="none" algn="tl"/>
          </a:blip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92075" tIns="46038" rIns="92075" bIns="46038"/>
          <a:lstStyle/>
          <a:p>
            <a:pPr algn="ctr" eaLnBrk="0" hangingPunct="0">
              <a:defRPr/>
            </a:pPr>
            <a:endParaRPr lang="it-IT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763" y="2636838"/>
            <a:ext cx="5800725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9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AMBIENTI DI LAVORO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11620" name="Rectangle 18"/>
          <p:cNvSpPr>
            <a:spLocks noChangeArrowheads="1"/>
          </p:cNvSpPr>
          <p:nvPr/>
        </p:nvSpPr>
        <p:spPr bwMode="auto">
          <a:xfrm>
            <a:off x="373063" y="838200"/>
            <a:ext cx="1409700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it-IT" altLang="it-IT" sz="2000"/>
              <a:t>CANTINE</a:t>
            </a:r>
          </a:p>
        </p:txBody>
      </p:sp>
      <p:sp>
        <p:nvSpPr>
          <p:cNvPr id="111621" name="Rectangle 12"/>
          <p:cNvSpPr>
            <a:spLocks noChangeArrowheads="1"/>
          </p:cNvSpPr>
          <p:nvPr/>
        </p:nvSpPr>
        <p:spPr bwMode="auto">
          <a:xfrm>
            <a:off x="373063" y="1412875"/>
            <a:ext cx="8231187" cy="615950"/>
          </a:xfrm>
          <a:prstGeom prst="rect">
            <a:avLst/>
          </a:prstGeom>
          <a:noFill/>
          <a:ln w="127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it-IT" altLang="it-IT" sz="1700">
                <a:cs typeface="Arial" charset="0"/>
              </a:rPr>
              <a:t>Indossare scarpa o stivali antiscivolo perché i locali sono spesso bagnati e molto scivolosi.</a:t>
            </a:r>
          </a:p>
        </p:txBody>
      </p:sp>
      <p:pic>
        <p:nvPicPr>
          <p:cNvPr id="11162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25" y="2811463"/>
            <a:ext cx="822325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3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4438" y="5707063"/>
            <a:ext cx="781050" cy="803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AMBIENTI DI LAVORO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12643" name="Rectangle 18"/>
          <p:cNvSpPr>
            <a:spLocks noChangeArrowheads="1"/>
          </p:cNvSpPr>
          <p:nvPr/>
        </p:nvSpPr>
        <p:spPr bwMode="auto">
          <a:xfrm>
            <a:off x="373063" y="838200"/>
            <a:ext cx="1420812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it-IT" altLang="it-IT" sz="2000"/>
              <a:t>CANTINE</a:t>
            </a:r>
          </a:p>
        </p:txBody>
      </p:sp>
      <p:sp>
        <p:nvSpPr>
          <p:cNvPr id="32780" name="Rectangle 12"/>
          <p:cNvSpPr>
            <a:spLocks noChangeArrowheads="1"/>
          </p:cNvSpPr>
          <p:nvPr/>
        </p:nvSpPr>
        <p:spPr bwMode="auto">
          <a:xfrm>
            <a:off x="373063" y="1412875"/>
            <a:ext cx="8231187" cy="2970213"/>
          </a:xfrm>
          <a:prstGeom prst="rect">
            <a:avLst/>
          </a:prstGeom>
          <a:noFill/>
          <a:ln w="12700">
            <a:solidFill>
              <a:srgbClr val="00B050"/>
            </a:solidFill>
            <a:miter lim="800000"/>
            <a:headEnd/>
            <a:tailEnd/>
          </a:ln>
          <a:extLst/>
        </p:spPr>
        <p:txBody>
          <a:bodyPr lIns="92075" tIns="46038" rIns="92075" bIns="46038">
            <a:spAutoFit/>
          </a:bodyPr>
          <a:lstStyle/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it-IT" sz="1700" dirty="0">
                <a:latin typeface="Arial" pitchFamily="34" charset="0"/>
                <a:cs typeface="Arial" pitchFamily="34" charset="0"/>
              </a:rPr>
              <a:t>Durante il riempimento del solfitometro e la solfitazione del mosto o del vino il cantiniere deve indossare guanti anticorrosione, stivali di gomma.</a:t>
            </a:r>
          </a:p>
          <a:p>
            <a:pPr marL="261938" algn="just">
              <a:defRPr/>
            </a:pPr>
            <a:r>
              <a:rPr lang="it-IT" sz="1700" dirty="0">
                <a:latin typeface="Arial" pitchFamily="34" charset="0"/>
                <a:cs typeface="Arial" pitchFamily="34" charset="0"/>
              </a:rPr>
              <a:t>Per la protezione delle vie respiratorie e degli occhi maschera facciale antigas con filtro specifico (E2 giallo) o autorespiratore. In alternativa occhiali a mascherina con </a:t>
            </a:r>
            <a:r>
              <a:rPr lang="it-IT" sz="1700" dirty="0" err="1">
                <a:latin typeface="Arial" pitchFamily="34" charset="0"/>
                <a:cs typeface="Arial" pitchFamily="34" charset="0"/>
              </a:rPr>
              <a:t>semimaschera</a:t>
            </a:r>
            <a:r>
              <a:rPr lang="it-IT" sz="1700" dirty="0">
                <a:latin typeface="Arial" pitchFamily="34" charset="0"/>
                <a:cs typeface="Arial" pitchFamily="34" charset="0"/>
              </a:rPr>
              <a:t> con filtro.</a:t>
            </a:r>
          </a:p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it-IT" sz="1700" dirty="0">
                <a:latin typeface="Arial" pitchFamily="34" charset="0"/>
                <a:cs typeface="Arial" pitchFamily="34" charset="0"/>
              </a:rPr>
              <a:t>Nella fase di riempimento del solfitometro, verificare il buono stato dei rubinetti della bombola, della tubazione in gomma e del solfitometro ed eventualmente sostituire i raccordi usurati.</a:t>
            </a:r>
          </a:p>
          <a:p>
            <a:pPr marL="285750" indent="-285750" algn="just">
              <a:buFont typeface="Arial" pitchFamily="34" charset="0"/>
              <a:buChar char="•"/>
              <a:defRPr/>
            </a:pPr>
            <a:r>
              <a:rPr lang="it-IT" sz="1700" dirty="0">
                <a:latin typeface="Arial" pitchFamily="34" charset="0"/>
                <a:cs typeface="Arial" pitchFamily="34" charset="0"/>
              </a:rPr>
              <a:t>Effettuare il riempimento del solfitometro all’esterno, sorvegliato da un altro operatore, anch’esso protetto da maschera e guanti, in modo da garantire un intervento di soccorso in caso di emergenza.</a:t>
            </a:r>
          </a:p>
        </p:txBody>
      </p:sp>
      <p:pic>
        <p:nvPicPr>
          <p:cNvPr id="11264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350" y="5305425"/>
            <a:ext cx="781050" cy="803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975" y="4405313"/>
            <a:ext cx="4430713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290" name="Connettore 2 23"/>
          <p:cNvCxnSpPr>
            <a:cxnSpLocks noChangeShapeType="1"/>
            <a:stCxn id="11" idx="3"/>
            <a:endCxn id="14" idx="1"/>
          </p:cNvCxnSpPr>
          <p:nvPr/>
        </p:nvCxnSpPr>
        <p:spPr bwMode="auto">
          <a:xfrm>
            <a:off x="2700338" y="5675313"/>
            <a:ext cx="935037" cy="3175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291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INFORTUNI IN AGRICOLTURA ANNO 2013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8" y="1517650"/>
            <a:ext cx="7512050" cy="32797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900113" y="5445125"/>
            <a:ext cx="1800225" cy="461963"/>
          </a:xfrm>
          <a:prstGeom prst="rect">
            <a:avLst/>
          </a:prstGeom>
          <a:solidFill>
            <a:srgbClr val="FFFF99"/>
          </a:solidFill>
          <a:ln w="19050" cap="flat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2075" tIns="46038" rIns="92075" bIns="46038" anchor="ctr">
            <a:spAutoFit/>
          </a:bodyPr>
          <a:lstStyle/>
          <a:p>
            <a:pPr algn="ctr" eaLnBrk="0" hangingPunct="0">
              <a:defRPr/>
            </a:pPr>
            <a:r>
              <a:rPr lang="it-IT" kern="0" dirty="0">
                <a:ea typeface="+mj-ea"/>
                <a:cs typeface="+mj-cs"/>
              </a:rPr>
              <a:t>casi di infortunio denunciati</a:t>
            </a:r>
            <a:endParaRPr lang="it-IT" sz="1000" kern="0" dirty="0">
              <a:ea typeface="+mj-ea"/>
              <a:cs typeface="+mj-cs"/>
            </a:endParaRPr>
          </a:p>
        </p:txBody>
      </p:sp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6300788" y="5146675"/>
            <a:ext cx="1800225" cy="463550"/>
          </a:xfrm>
          <a:prstGeom prst="rect">
            <a:avLst/>
          </a:prstGeom>
          <a:solidFill>
            <a:srgbClr val="FFFF99"/>
          </a:solidFill>
          <a:ln w="19050" cap="flat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2075" tIns="46038" rIns="92075" bIns="46038" anchor="ctr">
            <a:spAutoFit/>
          </a:bodyPr>
          <a:lstStyle/>
          <a:p>
            <a:pPr algn="ctr" eaLnBrk="0" hangingPunct="0">
              <a:defRPr/>
            </a:pPr>
            <a:r>
              <a:rPr lang="it-IT" kern="0" dirty="0">
                <a:ea typeface="+mj-ea"/>
                <a:cs typeface="+mj-cs"/>
              </a:rPr>
              <a:t>casi riconosciuti e indennizzati</a:t>
            </a:r>
            <a:endParaRPr lang="it-IT" sz="1000" kern="0" dirty="0">
              <a:ea typeface="+mj-ea"/>
              <a:cs typeface="+mj-cs"/>
            </a:endParaRPr>
          </a:p>
        </p:txBody>
      </p:sp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3635375" y="5538788"/>
            <a:ext cx="1800225" cy="277812"/>
          </a:xfrm>
          <a:prstGeom prst="rect">
            <a:avLst/>
          </a:prstGeom>
          <a:solidFill>
            <a:srgbClr val="FFC000"/>
          </a:solidFill>
          <a:ln w="19050" cap="flat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2075" tIns="46038" rIns="92075" bIns="46038" anchor="ctr">
            <a:spAutoFit/>
          </a:bodyPr>
          <a:lstStyle/>
          <a:p>
            <a:pPr algn="ctr" eaLnBrk="0" hangingPunct="0">
              <a:defRPr/>
            </a:pPr>
            <a:r>
              <a:rPr lang="it-IT" kern="0" dirty="0">
                <a:ea typeface="+mj-ea"/>
                <a:cs typeface="+mj-cs"/>
              </a:rPr>
              <a:t>Istruttoria INAIL</a:t>
            </a:r>
            <a:endParaRPr lang="it-IT" sz="1000" kern="0" dirty="0">
              <a:ea typeface="+mj-ea"/>
              <a:cs typeface="+mj-cs"/>
            </a:endParaRPr>
          </a:p>
        </p:txBody>
      </p:sp>
      <p:sp>
        <p:nvSpPr>
          <p:cNvPr id="25" name="Rectangle 4"/>
          <p:cNvSpPr txBox="1">
            <a:spLocks noChangeArrowheads="1"/>
          </p:cNvSpPr>
          <p:nvPr/>
        </p:nvSpPr>
        <p:spPr bwMode="auto">
          <a:xfrm>
            <a:off x="1692275" y="944563"/>
            <a:ext cx="5688013" cy="307975"/>
          </a:xfrm>
          <a:prstGeom prst="rect">
            <a:avLst/>
          </a:prstGeom>
          <a:solidFill>
            <a:srgbClr val="FFFF99"/>
          </a:solidFill>
          <a:ln w="19050" cap="flat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2075" tIns="46038" rIns="92075" bIns="46038" anchor="ctr">
            <a:spAutoFit/>
          </a:bodyPr>
          <a:lstStyle/>
          <a:p>
            <a:pPr algn="ctr" eaLnBrk="0" hangingPunct="0">
              <a:defRPr/>
            </a:pPr>
            <a:r>
              <a:rPr lang="it-IT" sz="1400" kern="0" dirty="0">
                <a:ea typeface="+mj-ea"/>
                <a:cs typeface="+mj-cs"/>
              </a:rPr>
              <a:t>Dinamiche di infortunio – casi indennizzati anni 2009 - 2013</a:t>
            </a:r>
            <a:endParaRPr lang="it-IT" sz="1050" kern="0" dirty="0">
              <a:ea typeface="+mj-ea"/>
              <a:cs typeface="+mj-cs"/>
            </a:endParaRPr>
          </a:p>
        </p:txBody>
      </p:sp>
      <p:sp>
        <p:nvSpPr>
          <p:cNvPr id="27" name="Rectangle 4"/>
          <p:cNvSpPr txBox="1">
            <a:spLocks noChangeArrowheads="1"/>
          </p:cNvSpPr>
          <p:nvPr/>
        </p:nvSpPr>
        <p:spPr bwMode="auto">
          <a:xfrm>
            <a:off x="6300788" y="5815013"/>
            <a:ext cx="1800225" cy="277812"/>
          </a:xfrm>
          <a:prstGeom prst="rect">
            <a:avLst/>
          </a:prstGeom>
          <a:solidFill>
            <a:srgbClr val="FFFF99"/>
          </a:solidFill>
          <a:ln w="19050" cap="flat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2075" tIns="46038" rIns="92075" bIns="46038" anchor="ctr">
            <a:spAutoFit/>
          </a:bodyPr>
          <a:lstStyle/>
          <a:p>
            <a:pPr algn="ctr" eaLnBrk="0" hangingPunct="0">
              <a:defRPr/>
            </a:pPr>
            <a:r>
              <a:rPr lang="it-IT" kern="0" dirty="0">
                <a:ea typeface="+mj-ea"/>
                <a:cs typeface="+mj-cs"/>
              </a:rPr>
              <a:t>casi non riconosciuti</a:t>
            </a:r>
            <a:endParaRPr lang="it-IT" sz="1000" kern="0" dirty="0">
              <a:ea typeface="+mj-ea"/>
              <a:cs typeface="+mj-cs"/>
            </a:endParaRPr>
          </a:p>
        </p:txBody>
      </p:sp>
      <p:cxnSp>
        <p:nvCxnSpPr>
          <p:cNvPr id="12298" name="Connettore 2 35"/>
          <p:cNvCxnSpPr>
            <a:cxnSpLocks noChangeShapeType="1"/>
          </p:cNvCxnSpPr>
          <p:nvPr/>
        </p:nvCxnSpPr>
        <p:spPr bwMode="auto">
          <a:xfrm flipV="1">
            <a:off x="5435600" y="5368925"/>
            <a:ext cx="865188" cy="314325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99" name="Connettore 2 37"/>
          <p:cNvCxnSpPr>
            <a:cxnSpLocks noChangeShapeType="1"/>
          </p:cNvCxnSpPr>
          <p:nvPr/>
        </p:nvCxnSpPr>
        <p:spPr bwMode="auto">
          <a:xfrm>
            <a:off x="5435600" y="5675313"/>
            <a:ext cx="865188" cy="314325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" name="Rettangolo 39"/>
          <p:cNvSpPr/>
          <p:nvPr/>
        </p:nvSpPr>
        <p:spPr>
          <a:xfrm>
            <a:off x="409575" y="6604000"/>
            <a:ext cx="2433638" cy="254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sz="1050" i="1" u="sng" kern="0" dirty="0"/>
              <a:t>Fonte: “Dati INAIL” n. 3 – Marzo 2015</a:t>
            </a:r>
          </a:p>
        </p:txBody>
      </p:sp>
      <p:sp>
        <p:nvSpPr>
          <p:cNvPr id="12301" name="Rettangolo 40"/>
          <p:cNvSpPr>
            <a:spLocks noChangeArrowheads="1"/>
          </p:cNvSpPr>
          <p:nvPr/>
        </p:nvSpPr>
        <p:spPr bwMode="auto">
          <a:xfrm>
            <a:off x="3275013" y="2447925"/>
            <a:ext cx="4752975" cy="5238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1400">
                <a:cs typeface="Arial" charset="0"/>
              </a:rPr>
              <a:t>Coinvolti: materiali, veicoli terrestri, macchine e utensili</a:t>
            </a:r>
          </a:p>
        </p:txBody>
      </p:sp>
      <p:sp>
        <p:nvSpPr>
          <p:cNvPr id="12302" name="Rettangolo 41"/>
          <p:cNvSpPr>
            <a:spLocks noChangeArrowheads="1"/>
          </p:cNvSpPr>
          <p:nvPr/>
        </p:nvSpPr>
        <p:spPr bwMode="auto">
          <a:xfrm>
            <a:off x="2411413" y="1989138"/>
            <a:ext cx="3024187" cy="3079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1400">
                <a:cs typeface="Arial" charset="0"/>
              </a:rPr>
              <a:t>Caduta da edifici, superfici, scale</a:t>
            </a:r>
          </a:p>
        </p:txBody>
      </p:sp>
      <p:cxnSp>
        <p:nvCxnSpPr>
          <p:cNvPr id="12303" name="Connettore 2 45"/>
          <p:cNvCxnSpPr>
            <a:cxnSpLocks noChangeShapeType="1"/>
          </p:cNvCxnSpPr>
          <p:nvPr/>
        </p:nvCxnSpPr>
        <p:spPr bwMode="auto">
          <a:xfrm flipH="1">
            <a:off x="1979613" y="2133600"/>
            <a:ext cx="360362" cy="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304" name="Connettore 2 46"/>
          <p:cNvCxnSpPr>
            <a:cxnSpLocks noChangeShapeType="1"/>
          </p:cNvCxnSpPr>
          <p:nvPr/>
        </p:nvCxnSpPr>
        <p:spPr bwMode="auto">
          <a:xfrm flipH="1">
            <a:off x="2843213" y="2708275"/>
            <a:ext cx="360362" cy="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2636838"/>
            <a:ext cx="3327400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6488" y="850900"/>
            <a:ext cx="385286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8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AMBIENTI DI LAVORO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13669" name="Rectangle 18"/>
          <p:cNvSpPr>
            <a:spLocks noChangeArrowheads="1"/>
          </p:cNvSpPr>
          <p:nvPr/>
        </p:nvSpPr>
        <p:spPr bwMode="auto">
          <a:xfrm>
            <a:off x="373063" y="838200"/>
            <a:ext cx="1390650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it-IT" altLang="it-IT" sz="2000"/>
              <a:t>CANTINE</a:t>
            </a:r>
          </a:p>
        </p:txBody>
      </p:sp>
      <p:sp>
        <p:nvSpPr>
          <p:cNvPr id="113670" name="Rectangle 12"/>
          <p:cNvSpPr>
            <a:spLocks noChangeArrowheads="1"/>
          </p:cNvSpPr>
          <p:nvPr/>
        </p:nvSpPr>
        <p:spPr bwMode="auto">
          <a:xfrm>
            <a:off x="373063" y="1412875"/>
            <a:ext cx="4530725" cy="877888"/>
          </a:xfrm>
          <a:prstGeom prst="rect">
            <a:avLst/>
          </a:prstGeom>
          <a:noFill/>
          <a:ln w="127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it-IT" altLang="it-IT" sz="1700">
                <a:cs typeface="Arial" charset="0"/>
              </a:rPr>
              <a:t>sopra tini per il rimontaggio del mosto, assicurarsi con una imbracatura con corda.</a:t>
            </a:r>
          </a:p>
        </p:txBody>
      </p:sp>
      <p:pic>
        <p:nvPicPr>
          <p:cNvPr id="113671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2738" y="3094038"/>
            <a:ext cx="781050" cy="803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672" name="Rectangle 12"/>
          <p:cNvSpPr>
            <a:spLocks noChangeArrowheads="1"/>
          </p:cNvSpPr>
          <p:nvPr/>
        </p:nvSpPr>
        <p:spPr bwMode="auto">
          <a:xfrm>
            <a:off x="4122738" y="4724400"/>
            <a:ext cx="4319587" cy="1139825"/>
          </a:xfrm>
          <a:prstGeom prst="rect">
            <a:avLst/>
          </a:prstGeom>
          <a:noFill/>
          <a:ln w="127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>
            <a:spAutoFit/>
          </a:bodyPr>
          <a:lstStyle/>
          <a:p>
            <a:pPr algn="just"/>
            <a:r>
              <a:rPr lang="it-IT" altLang="it-IT" sz="1700">
                <a:cs typeface="Arial" charset="0"/>
              </a:rPr>
              <a:t>Usare scale appropriate e quando queste superano i 5 metri devono esser fisse e dotate di corridoi protetti da ringhiere.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3688" y="438150"/>
            <a:ext cx="4649787" cy="316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1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AMBIENTI DI LAVORO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14692" name="Rectangle 18"/>
          <p:cNvSpPr>
            <a:spLocks noChangeArrowheads="1"/>
          </p:cNvSpPr>
          <p:nvPr/>
        </p:nvSpPr>
        <p:spPr bwMode="auto">
          <a:xfrm>
            <a:off x="373063" y="838200"/>
            <a:ext cx="1462087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it-IT" altLang="it-IT" sz="2000"/>
              <a:t>CANTINE</a:t>
            </a:r>
          </a:p>
        </p:txBody>
      </p:sp>
      <p:sp>
        <p:nvSpPr>
          <p:cNvPr id="114693" name="Rectangle 12"/>
          <p:cNvSpPr>
            <a:spLocks noChangeArrowheads="1"/>
          </p:cNvSpPr>
          <p:nvPr/>
        </p:nvSpPr>
        <p:spPr bwMode="auto">
          <a:xfrm>
            <a:off x="373063" y="1724025"/>
            <a:ext cx="3478212" cy="1401763"/>
          </a:xfrm>
          <a:prstGeom prst="rect">
            <a:avLst/>
          </a:prstGeom>
          <a:noFill/>
          <a:ln w="127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>
            <a:spAutoFit/>
          </a:bodyPr>
          <a:lstStyle/>
          <a:p>
            <a:pPr algn="just"/>
            <a:r>
              <a:rPr lang="it-IT" altLang="it-IT" sz="1700">
                <a:cs typeface="Arial" charset="0"/>
              </a:rPr>
              <a:t>Garantire una adeguata aerazione dei locali di cantina per ossigenare l’aria che potrebbe saturarsi di anidride carbonica (CO2 gas inodore). </a:t>
            </a:r>
          </a:p>
        </p:txBody>
      </p:sp>
      <p:pic>
        <p:nvPicPr>
          <p:cNvPr id="1146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3386138"/>
            <a:ext cx="5056188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5" name="Rectangle 12"/>
          <p:cNvSpPr>
            <a:spLocks noChangeArrowheads="1"/>
          </p:cNvSpPr>
          <p:nvPr/>
        </p:nvSpPr>
        <p:spPr bwMode="auto">
          <a:xfrm>
            <a:off x="4608513" y="3598863"/>
            <a:ext cx="4325937" cy="2971800"/>
          </a:xfrm>
          <a:prstGeom prst="rect">
            <a:avLst/>
          </a:prstGeom>
          <a:noFill/>
          <a:ln w="127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>
            <a:spAutoFit/>
          </a:bodyPr>
          <a:lstStyle/>
          <a:p>
            <a:pPr algn="just"/>
            <a:r>
              <a:rPr lang="it-IT" altLang="it-IT" sz="1700">
                <a:cs typeface="Arial" charset="0"/>
              </a:rPr>
              <a:t>il cantiniere prima di entrare nelle vasche deve impiegare rivelatori di CO2 ed eventualmente utilizzare ventilatori verticali per espellere il gas. </a:t>
            </a:r>
          </a:p>
          <a:p>
            <a:pPr algn="just"/>
            <a:r>
              <a:rPr lang="it-IT" altLang="it-IT" sz="1700">
                <a:cs typeface="Arial" charset="0"/>
              </a:rPr>
              <a:t>Accede nella vasca munito di una imbracatura con corda di sicurezza e assistito da un operatore che vigila dall’esterno.  Quest’ultimo è provvisto di due maschere facciali con autorespiratore per interventi di emergenza.</a:t>
            </a:r>
          </a:p>
        </p:txBody>
      </p:sp>
      <p:pic>
        <p:nvPicPr>
          <p:cNvPr id="11469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375" y="3386138"/>
            <a:ext cx="781050" cy="803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3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7825" y="3068638"/>
            <a:ext cx="3686175" cy="201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5715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SEGNALETICA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15716" name="Rectangle 12"/>
          <p:cNvSpPr>
            <a:spLocks noChangeArrowheads="1"/>
          </p:cNvSpPr>
          <p:nvPr/>
        </p:nvSpPr>
        <p:spPr bwMode="auto">
          <a:xfrm>
            <a:off x="395288" y="1301750"/>
            <a:ext cx="8455025" cy="877888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FFFFFF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it-IT" altLang="it-IT" sz="1700">
                <a:solidFill>
                  <a:srgbClr val="000000"/>
                </a:solidFill>
                <a:cs typeface="Times New Roman" pitchFamily="18" charset="0"/>
              </a:rPr>
              <a:t>fornisce una indicazione o una prescrizione concernente la sicurezza o la salute sul luogo di lavoro, e utilizza, a seconda dei casi, un cartello, un colore, un segnale luminoso o acustico, una comunicazione verbale o un segnale gestuale</a:t>
            </a:r>
            <a:endParaRPr lang="en-US" altLang="it-IT" sz="17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5717" name="Rectangle 18"/>
          <p:cNvSpPr>
            <a:spLocks noChangeArrowheads="1"/>
          </p:cNvSpPr>
          <p:nvPr/>
        </p:nvSpPr>
        <p:spPr bwMode="auto">
          <a:xfrm>
            <a:off x="323850" y="825500"/>
            <a:ext cx="4103688" cy="401638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it-IT" altLang="it-IT" sz="2000">
                <a:solidFill>
                  <a:srgbClr val="000000"/>
                </a:solidFill>
                <a:cs typeface="Arial" charset="0"/>
              </a:rPr>
              <a:t>SEGNALETICA DI SICUREZZA</a:t>
            </a:r>
          </a:p>
        </p:txBody>
      </p:sp>
      <p:graphicFrame>
        <p:nvGraphicFramePr>
          <p:cNvPr id="4" name="Tabella 3"/>
          <p:cNvGraphicFramePr>
            <a:graphicFrameLocks noGrp="1"/>
          </p:cNvGraphicFramePr>
          <p:nvPr/>
        </p:nvGraphicFramePr>
        <p:xfrm>
          <a:off x="323850" y="2565400"/>
          <a:ext cx="5256213" cy="3600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5172"/>
                <a:gridCol w="1646633"/>
                <a:gridCol w="1354409"/>
              </a:tblGrid>
              <a:tr h="453505"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SIGNIFICATO</a:t>
                      </a:r>
                      <a:endParaRPr lang="it-IT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4" marR="91434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COLORE</a:t>
                      </a:r>
                      <a:endParaRPr lang="it-IT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4" marR="91434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FORMA</a:t>
                      </a:r>
                      <a:endParaRPr lang="it-IT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4" marR="91434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5841"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DIVIETO</a:t>
                      </a:r>
                      <a:endParaRPr lang="it-IT" sz="1800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4" marR="91434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ROSSO</a:t>
                      </a:r>
                      <a:endParaRPr lang="it-IT" sz="1800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4" marR="91434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800" b="1" kern="1200" dirty="0" smtClean="0">
                        <a:solidFill>
                          <a:srgbClr val="FF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endParaRPr lang="it-IT" sz="1800" b="1" kern="1200" dirty="0" smtClean="0">
                        <a:solidFill>
                          <a:srgbClr val="FF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4" marR="91434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831427">
                <a:tc>
                  <a:txBody>
                    <a:bodyPr/>
                    <a:lstStyle/>
                    <a:p>
                      <a:pPr algn="ctr"/>
                      <a:r>
                        <a:rPr lang="it-IT" sz="1800" b="1" kern="1200" dirty="0" smtClean="0">
                          <a:solidFill>
                            <a:srgbClr val="FFFF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AVVERTIMENTO</a:t>
                      </a:r>
                      <a:endParaRPr lang="it-IT" sz="1800" b="1" kern="1200" dirty="0">
                        <a:solidFill>
                          <a:srgbClr val="FFFF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4" marR="91434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kern="1200" dirty="0" smtClean="0">
                          <a:solidFill>
                            <a:srgbClr val="FFFF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GIALLO</a:t>
                      </a:r>
                      <a:endParaRPr lang="it-IT" sz="1800" b="1" kern="1200" dirty="0">
                        <a:solidFill>
                          <a:srgbClr val="FFFF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4" marR="91434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800" b="1" kern="1200" dirty="0" smtClean="0">
                        <a:solidFill>
                          <a:srgbClr val="FF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endParaRPr lang="it-IT" sz="1800" b="1" kern="1200" dirty="0">
                        <a:solidFill>
                          <a:srgbClr val="FF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4" marR="91434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815798">
                <a:tc>
                  <a:txBody>
                    <a:bodyPr/>
                    <a:lstStyle/>
                    <a:p>
                      <a:pPr algn="ctr"/>
                      <a:r>
                        <a:rPr lang="it-IT" sz="1800" b="1" kern="1200" dirty="0" smtClean="0">
                          <a:solidFill>
                            <a:srgbClr val="00B0F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PRESCRIZIONE</a:t>
                      </a:r>
                      <a:endParaRPr lang="it-IT" sz="1800" b="1" kern="1200" dirty="0">
                        <a:solidFill>
                          <a:srgbClr val="00B0F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4" marR="91434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kern="1200" dirty="0" smtClean="0">
                          <a:solidFill>
                            <a:srgbClr val="00B0F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AZZURRO</a:t>
                      </a:r>
                      <a:endParaRPr lang="it-IT" sz="1800" b="1" kern="1200" dirty="0">
                        <a:solidFill>
                          <a:srgbClr val="00B0F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4" marR="91434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4" marR="91434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743878">
                <a:tc>
                  <a:txBody>
                    <a:bodyPr/>
                    <a:lstStyle/>
                    <a:p>
                      <a:pPr algn="ctr"/>
                      <a:r>
                        <a:rPr lang="it-IT" sz="1800" b="1" kern="1200" dirty="0" smtClean="0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SALVATAGGIO</a:t>
                      </a:r>
                      <a:endParaRPr lang="it-IT" sz="1800" b="1" kern="1200" dirty="0">
                        <a:solidFill>
                          <a:srgbClr val="00B05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4" marR="91434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kern="1200" dirty="0" smtClean="0">
                          <a:solidFill>
                            <a:srgbClr val="00B05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VERDE</a:t>
                      </a:r>
                      <a:endParaRPr lang="it-IT" sz="1800" b="1" kern="1200" dirty="0">
                        <a:solidFill>
                          <a:srgbClr val="00B05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34" marR="91434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8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it-IT" sz="18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4" marR="91434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15744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0413" y="3068638"/>
            <a:ext cx="636587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riangolo isoscele 12"/>
          <p:cNvSpPr/>
          <p:nvPr/>
        </p:nvSpPr>
        <p:spPr>
          <a:xfrm>
            <a:off x="4529138" y="3860800"/>
            <a:ext cx="719137" cy="576263"/>
          </a:xfrm>
          <a:prstGeom prst="triangle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4" name="Ovale 13"/>
          <p:cNvSpPr/>
          <p:nvPr/>
        </p:nvSpPr>
        <p:spPr>
          <a:xfrm>
            <a:off x="4570413" y="4724400"/>
            <a:ext cx="571500" cy="560388"/>
          </a:xfrm>
          <a:prstGeom prst="ellipse">
            <a:avLst/>
          </a:prstGeom>
          <a:solidFill>
            <a:srgbClr val="0070C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4572000" y="5516563"/>
            <a:ext cx="563563" cy="57626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213" y="266700"/>
            <a:ext cx="815340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16739" name="Group 2"/>
          <p:cNvGrpSpPr>
            <a:grpSpLocks/>
          </p:cNvGrpSpPr>
          <p:nvPr/>
        </p:nvGrpSpPr>
        <p:grpSpPr bwMode="auto">
          <a:xfrm>
            <a:off x="706438" y="1974850"/>
            <a:ext cx="7842250" cy="877888"/>
            <a:chOff x="445" y="1578"/>
            <a:chExt cx="4940" cy="553"/>
          </a:xfrm>
        </p:grpSpPr>
        <p:sp>
          <p:nvSpPr>
            <p:cNvPr id="117294" name="Freeform 3"/>
            <p:cNvSpPr>
              <a:spLocks noChangeArrowheads="1"/>
            </p:cNvSpPr>
            <p:nvPr/>
          </p:nvSpPr>
          <p:spPr bwMode="auto">
            <a:xfrm>
              <a:off x="445" y="1578"/>
              <a:ext cx="4941" cy="553"/>
            </a:xfrm>
            <a:custGeom>
              <a:avLst/>
              <a:gdLst>
                <a:gd name="T0" fmla="*/ 0 w 21791"/>
                <a:gd name="T1" fmla="*/ 0 h 2442"/>
                <a:gd name="T2" fmla="*/ 0 w 21791"/>
                <a:gd name="T3" fmla="*/ 0 h 2442"/>
                <a:gd name="T4" fmla="*/ 0 w 21791"/>
                <a:gd name="T5" fmla="*/ 0 h 2442"/>
                <a:gd name="T6" fmla="*/ 0 w 21791"/>
                <a:gd name="T7" fmla="*/ 0 h 2442"/>
                <a:gd name="T8" fmla="*/ 0 w 21791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791" h="2442">
                  <a:moveTo>
                    <a:pt x="0" y="0"/>
                  </a:moveTo>
                  <a:lnTo>
                    <a:pt x="21790" y="0"/>
                  </a:lnTo>
                  <a:lnTo>
                    <a:pt x="21790" y="2441"/>
                  </a:lnTo>
                  <a:lnTo>
                    <a:pt x="0" y="2441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2600" cap="flat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95" name="Freeform 4"/>
            <p:cNvSpPr>
              <a:spLocks noChangeArrowheads="1"/>
            </p:cNvSpPr>
            <p:nvPr/>
          </p:nvSpPr>
          <p:spPr bwMode="auto">
            <a:xfrm>
              <a:off x="543" y="1716"/>
              <a:ext cx="820" cy="284"/>
            </a:xfrm>
            <a:custGeom>
              <a:avLst/>
              <a:gdLst>
                <a:gd name="T0" fmla="*/ 0 w 3621"/>
                <a:gd name="T1" fmla="*/ 0 h 1255"/>
                <a:gd name="T2" fmla="*/ 0 w 3621"/>
                <a:gd name="T3" fmla="*/ 0 h 1255"/>
                <a:gd name="T4" fmla="*/ 0 w 3621"/>
                <a:gd name="T5" fmla="*/ 0 h 1255"/>
                <a:gd name="T6" fmla="*/ 0 w 3621"/>
                <a:gd name="T7" fmla="*/ 0 h 1255"/>
                <a:gd name="T8" fmla="*/ 0 w 3621"/>
                <a:gd name="T9" fmla="*/ 0 h 12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21" h="1255">
                  <a:moveTo>
                    <a:pt x="0" y="0"/>
                  </a:moveTo>
                  <a:lnTo>
                    <a:pt x="3620" y="0"/>
                  </a:lnTo>
                  <a:lnTo>
                    <a:pt x="3620" y="1254"/>
                  </a:lnTo>
                  <a:lnTo>
                    <a:pt x="0" y="1254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96" name="Text Box 5"/>
            <p:cNvSpPr txBox="1">
              <a:spLocks noChangeArrowheads="1"/>
            </p:cNvSpPr>
            <p:nvPr/>
          </p:nvSpPr>
          <p:spPr bwMode="auto">
            <a:xfrm>
              <a:off x="602" y="1760"/>
              <a:ext cx="702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it-IT" altLang="it-IT" sz="2200" b="0">
                  <a:ea typeface="Microsoft YaHei" pitchFamily="34" charset="-122"/>
                </a:rPr>
                <a:t>DIVIETO</a:t>
              </a:r>
            </a:p>
          </p:txBody>
        </p:sp>
        <p:sp>
          <p:nvSpPr>
            <p:cNvPr id="117297" name="Freeform 6"/>
            <p:cNvSpPr>
              <a:spLocks noChangeArrowheads="1"/>
            </p:cNvSpPr>
            <p:nvPr/>
          </p:nvSpPr>
          <p:spPr bwMode="auto">
            <a:xfrm>
              <a:off x="4467" y="1697"/>
              <a:ext cx="50" cy="51"/>
            </a:xfrm>
            <a:custGeom>
              <a:avLst/>
              <a:gdLst>
                <a:gd name="T0" fmla="*/ 0 w 227"/>
                <a:gd name="T1" fmla="*/ 0 h 229"/>
                <a:gd name="T2" fmla="*/ 0 w 227"/>
                <a:gd name="T3" fmla="*/ 0 h 229"/>
                <a:gd name="T4" fmla="*/ 0 w 227"/>
                <a:gd name="T5" fmla="*/ 0 h 229"/>
                <a:gd name="T6" fmla="*/ 0 w 227"/>
                <a:gd name="T7" fmla="*/ 0 h 229"/>
                <a:gd name="T8" fmla="*/ 0 w 227"/>
                <a:gd name="T9" fmla="*/ 0 h 229"/>
                <a:gd name="T10" fmla="*/ 0 w 227"/>
                <a:gd name="T11" fmla="*/ 0 h 229"/>
                <a:gd name="T12" fmla="*/ 0 w 227"/>
                <a:gd name="T13" fmla="*/ 0 h 229"/>
                <a:gd name="T14" fmla="*/ 0 w 227"/>
                <a:gd name="T15" fmla="*/ 0 h 229"/>
                <a:gd name="T16" fmla="*/ 0 w 227"/>
                <a:gd name="T17" fmla="*/ 0 h 229"/>
                <a:gd name="T18" fmla="*/ 0 w 227"/>
                <a:gd name="T19" fmla="*/ 0 h 229"/>
                <a:gd name="T20" fmla="*/ 0 w 227"/>
                <a:gd name="T21" fmla="*/ 0 h 229"/>
                <a:gd name="T22" fmla="*/ 0 w 227"/>
                <a:gd name="T23" fmla="*/ 0 h 229"/>
                <a:gd name="T24" fmla="*/ 0 w 227"/>
                <a:gd name="T25" fmla="*/ 0 h 229"/>
                <a:gd name="T26" fmla="*/ 0 w 227"/>
                <a:gd name="T27" fmla="*/ 0 h 229"/>
                <a:gd name="T28" fmla="*/ 0 w 227"/>
                <a:gd name="T29" fmla="*/ 0 h 229"/>
                <a:gd name="T30" fmla="*/ 0 w 227"/>
                <a:gd name="T31" fmla="*/ 0 h 229"/>
                <a:gd name="T32" fmla="*/ 0 w 227"/>
                <a:gd name="T33" fmla="*/ 0 h 229"/>
                <a:gd name="T34" fmla="*/ 0 w 227"/>
                <a:gd name="T35" fmla="*/ 0 h 229"/>
                <a:gd name="T36" fmla="*/ 0 w 227"/>
                <a:gd name="T37" fmla="*/ 0 h 229"/>
                <a:gd name="T38" fmla="*/ 0 w 227"/>
                <a:gd name="T39" fmla="*/ 0 h 229"/>
                <a:gd name="T40" fmla="*/ 0 w 227"/>
                <a:gd name="T41" fmla="*/ 0 h 229"/>
                <a:gd name="T42" fmla="*/ 0 w 227"/>
                <a:gd name="T43" fmla="*/ 0 h 229"/>
                <a:gd name="T44" fmla="*/ 0 w 227"/>
                <a:gd name="T45" fmla="*/ 0 h 229"/>
                <a:gd name="T46" fmla="*/ 0 w 227"/>
                <a:gd name="T47" fmla="*/ 0 h 229"/>
                <a:gd name="T48" fmla="*/ 0 w 227"/>
                <a:gd name="T49" fmla="*/ 0 h 229"/>
                <a:gd name="T50" fmla="*/ 0 w 227"/>
                <a:gd name="T51" fmla="*/ 0 h 229"/>
                <a:gd name="T52" fmla="*/ 0 w 227"/>
                <a:gd name="T53" fmla="*/ 0 h 229"/>
                <a:gd name="T54" fmla="*/ 0 w 227"/>
                <a:gd name="T55" fmla="*/ 0 h 229"/>
                <a:gd name="T56" fmla="*/ 0 w 227"/>
                <a:gd name="T57" fmla="*/ 0 h 229"/>
                <a:gd name="T58" fmla="*/ 0 w 227"/>
                <a:gd name="T59" fmla="*/ 0 h 229"/>
                <a:gd name="T60" fmla="*/ 0 w 227"/>
                <a:gd name="T61" fmla="*/ 0 h 229"/>
                <a:gd name="T62" fmla="*/ 0 w 227"/>
                <a:gd name="T63" fmla="*/ 0 h 22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27" h="229">
                  <a:moveTo>
                    <a:pt x="107" y="0"/>
                  </a:moveTo>
                  <a:lnTo>
                    <a:pt x="96" y="2"/>
                  </a:lnTo>
                  <a:lnTo>
                    <a:pt x="85" y="4"/>
                  </a:lnTo>
                  <a:lnTo>
                    <a:pt x="75" y="7"/>
                  </a:lnTo>
                  <a:lnTo>
                    <a:pt x="65" y="12"/>
                  </a:lnTo>
                  <a:lnTo>
                    <a:pt x="55" y="17"/>
                  </a:lnTo>
                  <a:lnTo>
                    <a:pt x="45" y="23"/>
                  </a:lnTo>
                  <a:lnTo>
                    <a:pt x="36" y="31"/>
                  </a:lnTo>
                  <a:lnTo>
                    <a:pt x="29" y="39"/>
                  </a:lnTo>
                  <a:lnTo>
                    <a:pt x="22" y="47"/>
                  </a:lnTo>
                  <a:lnTo>
                    <a:pt x="16" y="56"/>
                  </a:lnTo>
                  <a:lnTo>
                    <a:pt x="11" y="68"/>
                  </a:lnTo>
                  <a:lnTo>
                    <a:pt x="7" y="78"/>
                  </a:lnTo>
                  <a:lnTo>
                    <a:pt x="4" y="88"/>
                  </a:lnTo>
                  <a:lnTo>
                    <a:pt x="2" y="98"/>
                  </a:lnTo>
                  <a:lnTo>
                    <a:pt x="0" y="110"/>
                  </a:lnTo>
                  <a:lnTo>
                    <a:pt x="0" y="120"/>
                  </a:lnTo>
                  <a:lnTo>
                    <a:pt x="2" y="132"/>
                  </a:lnTo>
                  <a:lnTo>
                    <a:pt x="4" y="141"/>
                  </a:lnTo>
                  <a:lnTo>
                    <a:pt x="7" y="153"/>
                  </a:lnTo>
                  <a:lnTo>
                    <a:pt x="11" y="164"/>
                  </a:lnTo>
                  <a:lnTo>
                    <a:pt x="16" y="173"/>
                  </a:lnTo>
                  <a:lnTo>
                    <a:pt x="22" y="183"/>
                  </a:lnTo>
                  <a:lnTo>
                    <a:pt x="29" y="192"/>
                  </a:lnTo>
                  <a:lnTo>
                    <a:pt x="38" y="199"/>
                  </a:lnTo>
                  <a:lnTo>
                    <a:pt x="46" y="207"/>
                  </a:lnTo>
                  <a:lnTo>
                    <a:pt x="56" y="213"/>
                  </a:lnTo>
                  <a:lnTo>
                    <a:pt x="65" y="218"/>
                  </a:lnTo>
                  <a:lnTo>
                    <a:pt x="75" y="222"/>
                  </a:lnTo>
                  <a:lnTo>
                    <a:pt x="85" y="225"/>
                  </a:lnTo>
                  <a:lnTo>
                    <a:pt x="96" y="227"/>
                  </a:lnTo>
                  <a:lnTo>
                    <a:pt x="107" y="228"/>
                  </a:lnTo>
                  <a:lnTo>
                    <a:pt x="118" y="228"/>
                  </a:lnTo>
                  <a:lnTo>
                    <a:pt x="129" y="227"/>
                  </a:lnTo>
                  <a:lnTo>
                    <a:pt x="139" y="225"/>
                  </a:lnTo>
                  <a:lnTo>
                    <a:pt x="150" y="222"/>
                  </a:lnTo>
                  <a:lnTo>
                    <a:pt x="161" y="217"/>
                  </a:lnTo>
                  <a:lnTo>
                    <a:pt x="171" y="212"/>
                  </a:lnTo>
                  <a:lnTo>
                    <a:pt x="180" y="206"/>
                  </a:lnTo>
                  <a:lnTo>
                    <a:pt x="189" y="198"/>
                  </a:lnTo>
                  <a:lnTo>
                    <a:pt x="197" y="190"/>
                  </a:lnTo>
                  <a:lnTo>
                    <a:pt x="204" y="182"/>
                  </a:lnTo>
                  <a:lnTo>
                    <a:pt x="210" y="172"/>
                  </a:lnTo>
                  <a:lnTo>
                    <a:pt x="215" y="163"/>
                  </a:lnTo>
                  <a:lnTo>
                    <a:pt x="219" y="152"/>
                  </a:lnTo>
                  <a:lnTo>
                    <a:pt x="222" y="141"/>
                  </a:lnTo>
                  <a:lnTo>
                    <a:pt x="224" y="132"/>
                  </a:lnTo>
                  <a:lnTo>
                    <a:pt x="226" y="120"/>
                  </a:lnTo>
                  <a:lnTo>
                    <a:pt x="226" y="110"/>
                  </a:lnTo>
                  <a:lnTo>
                    <a:pt x="224" y="99"/>
                  </a:lnTo>
                  <a:lnTo>
                    <a:pt x="222" y="88"/>
                  </a:lnTo>
                  <a:lnTo>
                    <a:pt x="219" y="78"/>
                  </a:lnTo>
                  <a:lnTo>
                    <a:pt x="215" y="68"/>
                  </a:lnTo>
                  <a:lnTo>
                    <a:pt x="210" y="56"/>
                  </a:lnTo>
                  <a:lnTo>
                    <a:pt x="204" y="46"/>
                  </a:lnTo>
                  <a:lnTo>
                    <a:pt x="197" y="37"/>
                  </a:lnTo>
                  <a:lnTo>
                    <a:pt x="188" y="30"/>
                  </a:lnTo>
                  <a:lnTo>
                    <a:pt x="180" y="22"/>
                  </a:lnTo>
                  <a:lnTo>
                    <a:pt x="170" y="16"/>
                  </a:lnTo>
                  <a:lnTo>
                    <a:pt x="160" y="11"/>
                  </a:lnTo>
                  <a:lnTo>
                    <a:pt x="150" y="7"/>
                  </a:lnTo>
                  <a:lnTo>
                    <a:pt x="139" y="4"/>
                  </a:lnTo>
                  <a:lnTo>
                    <a:pt x="129" y="2"/>
                  </a:lnTo>
                  <a:lnTo>
                    <a:pt x="118" y="0"/>
                  </a:lnTo>
                  <a:lnTo>
                    <a:pt x="107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98" name="Freeform 7"/>
            <p:cNvSpPr>
              <a:spLocks noChangeArrowheads="1"/>
            </p:cNvSpPr>
            <p:nvPr/>
          </p:nvSpPr>
          <p:spPr bwMode="auto">
            <a:xfrm>
              <a:off x="4467" y="1697"/>
              <a:ext cx="50" cy="51"/>
            </a:xfrm>
            <a:custGeom>
              <a:avLst/>
              <a:gdLst>
                <a:gd name="T0" fmla="*/ 0 w 227"/>
                <a:gd name="T1" fmla="*/ 0 h 229"/>
                <a:gd name="T2" fmla="*/ 0 w 227"/>
                <a:gd name="T3" fmla="*/ 0 h 229"/>
                <a:gd name="T4" fmla="*/ 0 w 227"/>
                <a:gd name="T5" fmla="*/ 0 h 229"/>
                <a:gd name="T6" fmla="*/ 0 w 227"/>
                <a:gd name="T7" fmla="*/ 0 h 229"/>
                <a:gd name="T8" fmla="*/ 0 w 227"/>
                <a:gd name="T9" fmla="*/ 0 h 229"/>
                <a:gd name="T10" fmla="*/ 0 w 227"/>
                <a:gd name="T11" fmla="*/ 0 h 229"/>
                <a:gd name="T12" fmla="*/ 0 w 227"/>
                <a:gd name="T13" fmla="*/ 0 h 229"/>
                <a:gd name="T14" fmla="*/ 0 w 227"/>
                <a:gd name="T15" fmla="*/ 0 h 229"/>
                <a:gd name="T16" fmla="*/ 0 w 227"/>
                <a:gd name="T17" fmla="*/ 0 h 229"/>
                <a:gd name="T18" fmla="*/ 0 w 227"/>
                <a:gd name="T19" fmla="*/ 0 h 229"/>
                <a:gd name="T20" fmla="*/ 0 w 227"/>
                <a:gd name="T21" fmla="*/ 0 h 229"/>
                <a:gd name="T22" fmla="*/ 0 w 227"/>
                <a:gd name="T23" fmla="*/ 0 h 229"/>
                <a:gd name="T24" fmla="*/ 0 w 227"/>
                <a:gd name="T25" fmla="*/ 0 h 229"/>
                <a:gd name="T26" fmla="*/ 0 w 227"/>
                <a:gd name="T27" fmla="*/ 0 h 229"/>
                <a:gd name="T28" fmla="*/ 0 w 227"/>
                <a:gd name="T29" fmla="*/ 0 h 229"/>
                <a:gd name="T30" fmla="*/ 0 w 227"/>
                <a:gd name="T31" fmla="*/ 0 h 229"/>
                <a:gd name="T32" fmla="*/ 0 w 227"/>
                <a:gd name="T33" fmla="*/ 0 h 229"/>
                <a:gd name="T34" fmla="*/ 0 w 227"/>
                <a:gd name="T35" fmla="*/ 0 h 229"/>
                <a:gd name="T36" fmla="*/ 0 w 227"/>
                <a:gd name="T37" fmla="*/ 0 h 229"/>
                <a:gd name="T38" fmla="*/ 0 w 227"/>
                <a:gd name="T39" fmla="*/ 0 h 229"/>
                <a:gd name="T40" fmla="*/ 0 w 227"/>
                <a:gd name="T41" fmla="*/ 0 h 229"/>
                <a:gd name="T42" fmla="*/ 0 w 227"/>
                <a:gd name="T43" fmla="*/ 0 h 229"/>
                <a:gd name="T44" fmla="*/ 0 w 227"/>
                <a:gd name="T45" fmla="*/ 0 h 229"/>
                <a:gd name="T46" fmla="*/ 0 w 227"/>
                <a:gd name="T47" fmla="*/ 0 h 229"/>
                <a:gd name="T48" fmla="*/ 0 w 227"/>
                <a:gd name="T49" fmla="*/ 0 h 229"/>
                <a:gd name="T50" fmla="*/ 0 w 227"/>
                <a:gd name="T51" fmla="*/ 0 h 229"/>
                <a:gd name="T52" fmla="*/ 0 w 227"/>
                <a:gd name="T53" fmla="*/ 0 h 229"/>
                <a:gd name="T54" fmla="*/ 0 w 227"/>
                <a:gd name="T55" fmla="*/ 0 h 229"/>
                <a:gd name="T56" fmla="*/ 0 w 227"/>
                <a:gd name="T57" fmla="*/ 0 h 229"/>
                <a:gd name="T58" fmla="*/ 0 w 227"/>
                <a:gd name="T59" fmla="*/ 0 h 229"/>
                <a:gd name="T60" fmla="*/ 0 w 227"/>
                <a:gd name="T61" fmla="*/ 0 h 229"/>
                <a:gd name="T62" fmla="*/ 0 w 227"/>
                <a:gd name="T63" fmla="*/ 0 h 22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27" h="229">
                  <a:moveTo>
                    <a:pt x="45" y="23"/>
                  </a:moveTo>
                  <a:lnTo>
                    <a:pt x="55" y="17"/>
                  </a:lnTo>
                  <a:lnTo>
                    <a:pt x="65" y="12"/>
                  </a:lnTo>
                  <a:lnTo>
                    <a:pt x="75" y="7"/>
                  </a:lnTo>
                  <a:lnTo>
                    <a:pt x="85" y="4"/>
                  </a:lnTo>
                  <a:lnTo>
                    <a:pt x="96" y="2"/>
                  </a:lnTo>
                  <a:lnTo>
                    <a:pt x="107" y="0"/>
                  </a:lnTo>
                  <a:lnTo>
                    <a:pt x="118" y="0"/>
                  </a:lnTo>
                  <a:lnTo>
                    <a:pt x="129" y="2"/>
                  </a:lnTo>
                  <a:lnTo>
                    <a:pt x="139" y="4"/>
                  </a:lnTo>
                  <a:lnTo>
                    <a:pt x="150" y="7"/>
                  </a:lnTo>
                  <a:lnTo>
                    <a:pt x="160" y="11"/>
                  </a:lnTo>
                  <a:lnTo>
                    <a:pt x="170" y="16"/>
                  </a:lnTo>
                  <a:lnTo>
                    <a:pt x="180" y="22"/>
                  </a:lnTo>
                  <a:lnTo>
                    <a:pt x="188" y="30"/>
                  </a:lnTo>
                  <a:lnTo>
                    <a:pt x="197" y="37"/>
                  </a:lnTo>
                  <a:lnTo>
                    <a:pt x="204" y="46"/>
                  </a:lnTo>
                  <a:lnTo>
                    <a:pt x="210" y="56"/>
                  </a:lnTo>
                  <a:lnTo>
                    <a:pt x="215" y="68"/>
                  </a:lnTo>
                  <a:lnTo>
                    <a:pt x="219" y="78"/>
                  </a:lnTo>
                  <a:lnTo>
                    <a:pt x="222" y="88"/>
                  </a:lnTo>
                  <a:lnTo>
                    <a:pt x="224" y="99"/>
                  </a:lnTo>
                  <a:lnTo>
                    <a:pt x="226" y="110"/>
                  </a:lnTo>
                  <a:lnTo>
                    <a:pt x="226" y="120"/>
                  </a:lnTo>
                  <a:lnTo>
                    <a:pt x="224" y="132"/>
                  </a:lnTo>
                  <a:lnTo>
                    <a:pt x="222" y="141"/>
                  </a:lnTo>
                  <a:lnTo>
                    <a:pt x="219" y="152"/>
                  </a:lnTo>
                  <a:lnTo>
                    <a:pt x="215" y="163"/>
                  </a:lnTo>
                  <a:lnTo>
                    <a:pt x="210" y="172"/>
                  </a:lnTo>
                  <a:lnTo>
                    <a:pt x="204" y="182"/>
                  </a:lnTo>
                  <a:lnTo>
                    <a:pt x="197" y="190"/>
                  </a:lnTo>
                  <a:lnTo>
                    <a:pt x="189" y="198"/>
                  </a:lnTo>
                  <a:lnTo>
                    <a:pt x="180" y="206"/>
                  </a:lnTo>
                  <a:lnTo>
                    <a:pt x="171" y="212"/>
                  </a:lnTo>
                  <a:lnTo>
                    <a:pt x="161" y="217"/>
                  </a:lnTo>
                  <a:lnTo>
                    <a:pt x="150" y="222"/>
                  </a:lnTo>
                  <a:lnTo>
                    <a:pt x="139" y="225"/>
                  </a:lnTo>
                  <a:lnTo>
                    <a:pt x="129" y="227"/>
                  </a:lnTo>
                  <a:lnTo>
                    <a:pt x="118" y="228"/>
                  </a:lnTo>
                  <a:lnTo>
                    <a:pt x="107" y="228"/>
                  </a:lnTo>
                  <a:lnTo>
                    <a:pt x="96" y="227"/>
                  </a:lnTo>
                  <a:lnTo>
                    <a:pt x="85" y="225"/>
                  </a:lnTo>
                  <a:lnTo>
                    <a:pt x="75" y="222"/>
                  </a:lnTo>
                  <a:lnTo>
                    <a:pt x="65" y="218"/>
                  </a:lnTo>
                  <a:lnTo>
                    <a:pt x="56" y="213"/>
                  </a:lnTo>
                  <a:lnTo>
                    <a:pt x="46" y="207"/>
                  </a:lnTo>
                  <a:lnTo>
                    <a:pt x="38" y="199"/>
                  </a:lnTo>
                  <a:lnTo>
                    <a:pt x="29" y="192"/>
                  </a:lnTo>
                  <a:lnTo>
                    <a:pt x="22" y="183"/>
                  </a:lnTo>
                  <a:lnTo>
                    <a:pt x="16" y="173"/>
                  </a:lnTo>
                  <a:lnTo>
                    <a:pt x="11" y="164"/>
                  </a:lnTo>
                  <a:lnTo>
                    <a:pt x="7" y="153"/>
                  </a:lnTo>
                  <a:lnTo>
                    <a:pt x="4" y="141"/>
                  </a:lnTo>
                  <a:lnTo>
                    <a:pt x="2" y="132"/>
                  </a:lnTo>
                  <a:lnTo>
                    <a:pt x="0" y="120"/>
                  </a:lnTo>
                  <a:lnTo>
                    <a:pt x="0" y="110"/>
                  </a:lnTo>
                  <a:lnTo>
                    <a:pt x="2" y="98"/>
                  </a:lnTo>
                  <a:lnTo>
                    <a:pt x="4" y="88"/>
                  </a:lnTo>
                  <a:lnTo>
                    <a:pt x="7" y="78"/>
                  </a:lnTo>
                  <a:lnTo>
                    <a:pt x="11" y="68"/>
                  </a:lnTo>
                  <a:lnTo>
                    <a:pt x="16" y="56"/>
                  </a:lnTo>
                  <a:lnTo>
                    <a:pt x="22" y="47"/>
                  </a:lnTo>
                  <a:lnTo>
                    <a:pt x="29" y="39"/>
                  </a:lnTo>
                  <a:lnTo>
                    <a:pt x="36" y="31"/>
                  </a:lnTo>
                  <a:lnTo>
                    <a:pt x="45" y="23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99" name="Freeform 8"/>
            <p:cNvSpPr>
              <a:spLocks noChangeArrowheads="1"/>
            </p:cNvSpPr>
            <p:nvPr/>
          </p:nvSpPr>
          <p:spPr bwMode="auto">
            <a:xfrm>
              <a:off x="4391" y="1755"/>
              <a:ext cx="207" cy="255"/>
            </a:xfrm>
            <a:custGeom>
              <a:avLst/>
              <a:gdLst>
                <a:gd name="T0" fmla="*/ 0 w 917"/>
                <a:gd name="T1" fmla="*/ 0 h 1131"/>
                <a:gd name="T2" fmla="*/ 0 w 917"/>
                <a:gd name="T3" fmla="*/ 0 h 1131"/>
                <a:gd name="T4" fmla="*/ 0 w 917"/>
                <a:gd name="T5" fmla="*/ 0 h 1131"/>
                <a:gd name="T6" fmla="*/ 0 w 917"/>
                <a:gd name="T7" fmla="*/ 0 h 1131"/>
                <a:gd name="T8" fmla="*/ 0 w 917"/>
                <a:gd name="T9" fmla="*/ 0 h 1131"/>
                <a:gd name="T10" fmla="*/ 0 w 917"/>
                <a:gd name="T11" fmla="*/ 0 h 1131"/>
                <a:gd name="T12" fmla="*/ 0 w 917"/>
                <a:gd name="T13" fmla="*/ 0 h 1131"/>
                <a:gd name="T14" fmla="*/ 0 w 917"/>
                <a:gd name="T15" fmla="*/ 0 h 1131"/>
                <a:gd name="T16" fmla="*/ 0 w 917"/>
                <a:gd name="T17" fmla="*/ 0 h 1131"/>
                <a:gd name="T18" fmla="*/ 0 w 917"/>
                <a:gd name="T19" fmla="*/ 0 h 1131"/>
                <a:gd name="T20" fmla="*/ 0 w 917"/>
                <a:gd name="T21" fmla="*/ 0 h 1131"/>
                <a:gd name="T22" fmla="*/ 0 w 917"/>
                <a:gd name="T23" fmla="*/ 0 h 1131"/>
                <a:gd name="T24" fmla="*/ 0 w 917"/>
                <a:gd name="T25" fmla="*/ 0 h 1131"/>
                <a:gd name="T26" fmla="*/ 0 w 917"/>
                <a:gd name="T27" fmla="*/ 0 h 1131"/>
                <a:gd name="T28" fmla="*/ 0 w 917"/>
                <a:gd name="T29" fmla="*/ 0 h 1131"/>
                <a:gd name="T30" fmla="*/ 0 w 917"/>
                <a:gd name="T31" fmla="*/ 0 h 1131"/>
                <a:gd name="T32" fmla="*/ 0 w 917"/>
                <a:gd name="T33" fmla="*/ 0 h 1131"/>
                <a:gd name="T34" fmla="*/ 0 w 917"/>
                <a:gd name="T35" fmla="*/ 0 h 1131"/>
                <a:gd name="T36" fmla="*/ 0 w 917"/>
                <a:gd name="T37" fmla="*/ 0 h 1131"/>
                <a:gd name="T38" fmla="*/ 0 w 917"/>
                <a:gd name="T39" fmla="*/ 0 h 1131"/>
                <a:gd name="T40" fmla="*/ 0 w 917"/>
                <a:gd name="T41" fmla="*/ 0 h 1131"/>
                <a:gd name="T42" fmla="*/ 0 w 917"/>
                <a:gd name="T43" fmla="*/ 0 h 1131"/>
                <a:gd name="T44" fmla="*/ 0 w 917"/>
                <a:gd name="T45" fmla="*/ 0 h 1131"/>
                <a:gd name="T46" fmla="*/ 0 w 917"/>
                <a:gd name="T47" fmla="*/ 0 h 1131"/>
                <a:gd name="T48" fmla="*/ 0 w 917"/>
                <a:gd name="T49" fmla="*/ 0 h 1131"/>
                <a:gd name="T50" fmla="*/ 0 w 917"/>
                <a:gd name="T51" fmla="*/ 0 h 1131"/>
                <a:gd name="T52" fmla="*/ 0 w 917"/>
                <a:gd name="T53" fmla="*/ 0 h 1131"/>
                <a:gd name="T54" fmla="*/ 0 w 917"/>
                <a:gd name="T55" fmla="*/ 0 h 1131"/>
                <a:gd name="T56" fmla="*/ 0 w 917"/>
                <a:gd name="T57" fmla="*/ 0 h 1131"/>
                <a:gd name="T58" fmla="*/ 0 w 917"/>
                <a:gd name="T59" fmla="*/ 0 h 1131"/>
                <a:gd name="T60" fmla="*/ 0 w 917"/>
                <a:gd name="T61" fmla="*/ 0 h 1131"/>
                <a:gd name="T62" fmla="*/ 0 w 917"/>
                <a:gd name="T63" fmla="*/ 0 h 1131"/>
                <a:gd name="T64" fmla="*/ 0 w 917"/>
                <a:gd name="T65" fmla="*/ 0 h 1131"/>
                <a:gd name="T66" fmla="*/ 0 w 917"/>
                <a:gd name="T67" fmla="*/ 0 h 1131"/>
                <a:gd name="T68" fmla="*/ 0 w 917"/>
                <a:gd name="T69" fmla="*/ 0 h 1131"/>
                <a:gd name="T70" fmla="*/ 0 w 917"/>
                <a:gd name="T71" fmla="*/ 0 h 1131"/>
                <a:gd name="T72" fmla="*/ 0 w 917"/>
                <a:gd name="T73" fmla="*/ 0 h 1131"/>
                <a:gd name="T74" fmla="*/ 0 w 917"/>
                <a:gd name="T75" fmla="*/ 0 h 1131"/>
                <a:gd name="T76" fmla="*/ 0 w 917"/>
                <a:gd name="T77" fmla="*/ 0 h 1131"/>
                <a:gd name="T78" fmla="*/ 0 w 917"/>
                <a:gd name="T79" fmla="*/ 0 h 1131"/>
                <a:gd name="T80" fmla="*/ 0 w 917"/>
                <a:gd name="T81" fmla="*/ 0 h 1131"/>
                <a:gd name="T82" fmla="*/ 0 w 917"/>
                <a:gd name="T83" fmla="*/ 0 h 1131"/>
                <a:gd name="T84" fmla="*/ 0 w 917"/>
                <a:gd name="T85" fmla="*/ 0 h 1131"/>
                <a:gd name="T86" fmla="*/ 0 w 917"/>
                <a:gd name="T87" fmla="*/ 0 h 1131"/>
                <a:gd name="T88" fmla="*/ 0 w 917"/>
                <a:gd name="T89" fmla="*/ 0 h 1131"/>
                <a:gd name="T90" fmla="*/ 0 w 917"/>
                <a:gd name="T91" fmla="*/ 0 h 1131"/>
                <a:gd name="T92" fmla="*/ 0 w 917"/>
                <a:gd name="T93" fmla="*/ 0 h 1131"/>
                <a:gd name="T94" fmla="*/ 0 w 917"/>
                <a:gd name="T95" fmla="*/ 0 h 1131"/>
                <a:gd name="T96" fmla="*/ 0 w 917"/>
                <a:gd name="T97" fmla="*/ 0 h 1131"/>
                <a:gd name="T98" fmla="*/ 0 w 917"/>
                <a:gd name="T99" fmla="*/ 0 h 113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17" h="1131">
                  <a:moveTo>
                    <a:pt x="459" y="0"/>
                  </a:moveTo>
                  <a:lnTo>
                    <a:pt x="443" y="2"/>
                  </a:lnTo>
                  <a:lnTo>
                    <a:pt x="429" y="5"/>
                  </a:lnTo>
                  <a:lnTo>
                    <a:pt x="414" y="11"/>
                  </a:lnTo>
                  <a:lnTo>
                    <a:pt x="399" y="19"/>
                  </a:lnTo>
                  <a:lnTo>
                    <a:pt x="386" y="27"/>
                  </a:lnTo>
                  <a:lnTo>
                    <a:pt x="373" y="40"/>
                  </a:lnTo>
                  <a:lnTo>
                    <a:pt x="362" y="53"/>
                  </a:lnTo>
                  <a:lnTo>
                    <a:pt x="352" y="70"/>
                  </a:lnTo>
                  <a:lnTo>
                    <a:pt x="346" y="82"/>
                  </a:lnTo>
                  <a:lnTo>
                    <a:pt x="341" y="94"/>
                  </a:lnTo>
                  <a:lnTo>
                    <a:pt x="337" y="107"/>
                  </a:lnTo>
                  <a:lnTo>
                    <a:pt x="333" y="119"/>
                  </a:lnTo>
                  <a:lnTo>
                    <a:pt x="330" y="131"/>
                  </a:lnTo>
                  <a:lnTo>
                    <a:pt x="328" y="145"/>
                  </a:lnTo>
                  <a:lnTo>
                    <a:pt x="326" y="157"/>
                  </a:lnTo>
                  <a:lnTo>
                    <a:pt x="324" y="170"/>
                  </a:lnTo>
                  <a:lnTo>
                    <a:pt x="323" y="184"/>
                  </a:lnTo>
                  <a:lnTo>
                    <a:pt x="322" y="196"/>
                  </a:lnTo>
                  <a:lnTo>
                    <a:pt x="321" y="209"/>
                  </a:lnTo>
                  <a:lnTo>
                    <a:pt x="321" y="223"/>
                  </a:lnTo>
                  <a:lnTo>
                    <a:pt x="320" y="235"/>
                  </a:lnTo>
                  <a:lnTo>
                    <a:pt x="320" y="249"/>
                  </a:lnTo>
                  <a:lnTo>
                    <a:pt x="320" y="263"/>
                  </a:lnTo>
                  <a:lnTo>
                    <a:pt x="320" y="277"/>
                  </a:lnTo>
                  <a:lnTo>
                    <a:pt x="75" y="277"/>
                  </a:lnTo>
                  <a:lnTo>
                    <a:pt x="77" y="405"/>
                  </a:lnTo>
                  <a:lnTo>
                    <a:pt x="332" y="405"/>
                  </a:lnTo>
                  <a:lnTo>
                    <a:pt x="336" y="615"/>
                  </a:lnTo>
                  <a:lnTo>
                    <a:pt x="0" y="960"/>
                  </a:lnTo>
                  <a:lnTo>
                    <a:pt x="101" y="1063"/>
                  </a:lnTo>
                  <a:lnTo>
                    <a:pt x="472" y="688"/>
                  </a:lnTo>
                  <a:lnTo>
                    <a:pt x="525" y="843"/>
                  </a:lnTo>
                  <a:lnTo>
                    <a:pt x="806" y="1130"/>
                  </a:lnTo>
                  <a:lnTo>
                    <a:pt x="906" y="1025"/>
                  </a:lnTo>
                  <a:lnTo>
                    <a:pt x="657" y="771"/>
                  </a:lnTo>
                  <a:lnTo>
                    <a:pt x="640" y="569"/>
                  </a:lnTo>
                  <a:lnTo>
                    <a:pt x="639" y="283"/>
                  </a:lnTo>
                  <a:lnTo>
                    <a:pt x="826" y="477"/>
                  </a:lnTo>
                  <a:lnTo>
                    <a:pt x="916" y="387"/>
                  </a:lnTo>
                  <a:lnTo>
                    <a:pt x="659" y="129"/>
                  </a:lnTo>
                  <a:lnTo>
                    <a:pt x="554" y="26"/>
                  </a:lnTo>
                  <a:lnTo>
                    <a:pt x="547" y="20"/>
                  </a:lnTo>
                  <a:lnTo>
                    <a:pt x="538" y="14"/>
                  </a:lnTo>
                  <a:lnTo>
                    <a:pt x="527" y="9"/>
                  </a:lnTo>
                  <a:lnTo>
                    <a:pt x="515" y="5"/>
                  </a:lnTo>
                  <a:lnTo>
                    <a:pt x="502" y="2"/>
                  </a:lnTo>
                  <a:lnTo>
                    <a:pt x="488" y="1"/>
                  </a:lnTo>
                  <a:lnTo>
                    <a:pt x="474" y="0"/>
                  </a:lnTo>
                  <a:lnTo>
                    <a:pt x="459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00" name="Freeform 9"/>
            <p:cNvSpPr>
              <a:spLocks noChangeArrowheads="1"/>
            </p:cNvSpPr>
            <p:nvPr/>
          </p:nvSpPr>
          <p:spPr bwMode="auto">
            <a:xfrm>
              <a:off x="4391" y="1755"/>
              <a:ext cx="207" cy="255"/>
            </a:xfrm>
            <a:custGeom>
              <a:avLst/>
              <a:gdLst>
                <a:gd name="T0" fmla="*/ 0 w 917"/>
                <a:gd name="T1" fmla="*/ 0 h 1131"/>
                <a:gd name="T2" fmla="*/ 0 w 917"/>
                <a:gd name="T3" fmla="*/ 0 h 1131"/>
                <a:gd name="T4" fmla="*/ 0 w 917"/>
                <a:gd name="T5" fmla="*/ 0 h 1131"/>
                <a:gd name="T6" fmla="*/ 0 w 917"/>
                <a:gd name="T7" fmla="*/ 0 h 1131"/>
                <a:gd name="T8" fmla="*/ 0 w 917"/>
                <a:gd name="T9" fmla="*/ 0 h 1131"/>
                <a:gd name="T10" fmla="*/ 0 w 917"/>
                <a:gd name="T11" fmla="*/ 0 h 1131"/>
                <a:gd name="T12" fmla="*/ 0 w 917"/>
                <a:gd name="T13" fmla="*/ 0 h 1131"/>
                <a:gd name="T14" fmla="*/ 0 w 917"/>
                <a:gd name="T15" fmla="*/ 0 h 1131"/>
                <a:gd name="T16" fmla="*/ 0 w 917"/>
                <a:gd name="T17" fmla="*/ 0 h 1131"/>
                <a:gd name="T18" fmla="*/ 0 w 917"/>
                <a:gd name="T19" fmla="*/ 0 h 1131"/>
                <a:gd name="T20" fmla="*/ 0 w 917"/>
                <a:gd name="T21" fmla="*/ 0 h 1131"/>
                <a:gd name="T22" fmla="*/ 0 w 917"/>
                <a:gd name="T23" fmla="*/ 0 h 1131"/>
                <a:gd name="T24" fmla="*/ 0 w 917"/>
                <a:gd name="T25" fmla="*/ 0 h 1131"/>
                <a:gd name="T26" fmla="*/ 0 w 917"/>
                <a:gd name="T27" fmla="*/ 0 h 1131"/>
                <a:gd name="T28" fmla="*/ 0 w 917"/>
                <a:gd name="T29" fmla="*/ 0 h 1131"/>
                <a:gd name="T30" fmla="*/ 0 w 917"/>
                <a:gd name="T31" fmla="*/ 0 h 1131"/>
                <a:gd name="T32" fmla="*/ 0 w 917"/>
                <a:gd name="T33" fmla="*/ 0 h 1131"/>
                <a:gd name="T34" fmla="*/ 0 w 917"/>
                <a:gd name="T35" fmla="*/ 0 h 1131"/>
                <a:gd name="T36" fmla="*/ 0 w 917"/>
                <a:gd name="T37" fmla="*/ 0 h 1131"/>
                <a:gd name="T38" fmla="*/ 0 w 917"/>
                <a:gd name="T39" fmla="*/ 0 h 1131"/>
                <a:gd name="T40" fmla="*/ 0 w 917"/>
                <a:gd name="T41" fmla="*/ 0 h 1131"/>
                <a:gd name="T42" fmla="*/ 0 w 917"/>
                <a:gd name="T43" fmla="*/ 0 h 1131"/>
                <a:gd name="T44" fmla="*/ 0 w 917"/>
                <a:gd name="T45" fmla="*/ 0 h 1131"/>
                <a:gd name="T46" fmla="*/ 0 w 917"/>
                <a:gd name="T47" fmla="*/ 0 h 1131"/>
                <a:gd name="T48" fmla="*/ 0 w 917"/>
                <a:gd name="T49" fmla="*/ 0 h 1131"/>
                <a:gd name="T50" fmla="*/ 0 w 917"/>
                <a:gd name="T51" fmla="*/ 0 h 1131"/>
                <a:gd name="T52" fmla="*/ 0 w 917"/>
                <a:gd name="T53" fmla="*/ 0 h 1131"/>
                <a:gd name="T54" fmla="*/ 0 w 917"/>
                <a:gd name="T55" fmla="*/ 0 h 1131"/>
                <a:gd name="T56" fmla="*/ 0 w 917"/>
                <a:gd name="T57" fmla="*/ 0 h 1131"/>
                <a:gd name="T58" fmla="*/ 0 w 917"/>
                <a:gd name="T59" fmla="*/ 0 h 1131"/>
                <a:gd name="T60" fmla="*/ 0 w 917"/>
                <a:gd name="T61" fmla="*/ 0 h 1131"/>
                <a:gd name="T62" fmla="*/ 0 w 917"/>
                <a:gd name="T63" fmla="*/ 0 h 1131"/>
                <a:gd name="T64" fmla="*/ 0 w 917"/>
                <a:gd name="T65" fmla="*/ 0 h 1131"/>
                <a:gd name="T66" fmla="*/ 0 w 917"/>
                <a:gd name="T67" fmla="*/ 0 h 1131"/>
                <a:gd name="T68" fmla="*/ 0 w 917"/>
                <a:gd name="T69" fmla="*/ 0 h 1131"/>
                <a:gd name="T70" fmla="*/ 0 w 917"/>
                <a:gd name="T71" fmla="*/ 0 h 1131"/>
                <a:gd name="T72" fmla="*/ 0 w 917"/>
                <a:gd name="T73" fmla="*/ 0 h 1131"/>
                <a:gd name="T74" fmla="*/ 0 w 917"/>
                <a:gd name="T75" fmla="*/ 0 h 1131"/>
                <a:gd name="T76" fmla="*/ 0 w 917"/>
                <a:gd name="T77" fmla="*/ 0 h 1131"/>
                <a:gd name="T78" fmla="*/ 0 w 917"/>
                <a:gd name="T79" fmla="*/ 0 h 1131"/>
                <a:gd name="T80" fmla="*/ 0 w 917"/>
                <a:gd name="T81" fmla="*/ 0 h 1131"/>
                <a:gd name="T82" fmla="*/ 0 w 917"/>
                <a:gd name="T83" fmla="*/ 0 h 1131"/>
                <a:gd name="T84" fmla="*/ 0 w 917"/>
                <a:gd name="T85" fmla="*/ 0 h 1131"/>
                <a:gd name="T86" fmla="*/ 0 w 917"/>
                <a:gd name="T87" fmla="*/ 0 h 1131"/>
                <a:gd name="T88" fmla="*/ 0 w 917"/>
                <a:gd name="T89" fmla="*/ 0 h 1131"/>
                <a:gd name="T90" fmla="*/ 0 w 917"/>
                <a:gd name="T91" fmla="*/ 0 h 1131"/>
                <a:gd name="T92" fmla="*/ 0 w 917"/>
                <a:gd name="T93" fmla="*/ 0 h 1131"/>
                <a:gd name="T94" fmla="*/ 0 w 917"/>
                <a:gd name="T95" fmla="*/ 0 h 1131"/>
                <a:gd name="T96" fmla="*/ 0 w 917"/>
                <a:gd name="T97" fmla="*/ 0 h 1131"/>
                <a:gd name="T98" fmla="*/ 0 w 917"/>
                <a:gd name="T99" fmla="*/ 0 h 113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17" h="1131">
                  <a:moveTo>
                    <a:pt x="352" y="70"/>
                  </a:moveTo>
                  <a:lnTo>
                    <a:pt x="362" y="53"/>
                  </a:lnTo>
                  <a:lnTo>
                    <a:pt x="373" y="40"/>
                  </a:lnTo>
                  <a:lnTo>
                    <a:pt x="386" y="27"/>
                  </a:lnTo>
                  <a:lnTo>
                    <a:pt x="399" y="19"/>
                  </a:lnTo>
                  <a:lnTo>
                    <a:pt x="414" y="11"/>
                  </a:lnTo>
                  <a:lnTo>
                    <a:pt x="429" y="5"/>
                  </a:lnTo>
                  <a:lnTo>
                    <a:pt x="443" y="2"/>
                  </a:lnTo>
                  <a:lnTo>
                    <a:pt x="459" y="0"/>
                  </a:lnTo>
                  <a:lnTo>
                    <a:pt x="474" y="0"/>
                  </a:lnTo>
                  <a:lnTo>
                    <a:pt x="488" y="1"/>
                  </a:lnTo>
                  <a:lnTo>
                    <a:pt x="502" y="2"/>
                  </a:lnTo>
                  <a:lnTo>
                    <a:pt x="515" y="5"/>
                  </a:lnTo>
                  <a:lnTo>
                    <a:pt x="527" y="9"/>
                  </a:lnTo>
                  <a:lnTo>
                    <a:pt x="538" y="14"/>
                  </a:lnTo>
                  <a:lnTo>
                    <a:pt x="547" y="20"/>
                  </a:lnTo>
                  <a:lnTo>
                    <a:pt x="554" y="26"/>
                  </a:lnTo>
                  <a:lnTo>
                    <a:pt x="659" y="129"/>
                  </a:lnTo>
                  <a:lnTo>
                    <a:pt x="916" y="387"/>
                  </a:lnTo>
                  <a:lnTo>
                    <a:pt x="826" y="477"/>
                  </a:lnTo>
                  <a:lnTo>
                    <a:pt x="639" y="283"/>
                  </a:lnTo>
                  <a:lnTo>
                    <a:pt x="640" y="569"/>
                  </a:lnTo>
                  <a:lnTo>
                    <a:pt x="657" y="771"/>
                  </a:lnTo>
                  <a:lnTo>
                    <a:pt x="906" y="1025"/>
                  </a:lnTo>
                  <a:lnTo>
                    <a:pt x="806" y="1130"/>
                  </a:lnTo>
                  <a:lnTo>
                    <a:pt x="525" y="843"/>
                  </a:lnTo>
                  <a:lnTo>
                    <a:pt x="472" y="688"/>
                  </a:lnTo>
                  <a:lnTo>
                    <a:pt x="101" y="1063"/>
                  </a:lnTo>
                  <a:lnTo>
                    <a:pt x="0" y="960"/>
                  </a:lnTo>
                  <a:lnTo>
                    <a:pt x="336" y="615"/>
                  </a:lnTo>
                  <a:lnTo>
                    <a:pt x="332" y="405"/>
                  </a:lnTo>
                  <a:lnTo>
                    <a:pt x="77" y="405"/>
                  </a:lnTo>
                  <a:lnTo>
                    <a:pt x="75" y="277"/>
                  </a:lnTo>
                  <a:lnTo>
                    <a:pt x="320" y="277"/>
                  </a:lnTo>
                  <a:lnTo>
                    <a:pt x="320" y="263"/>
                  </a:lnTo>
                  <a:lnTo>
                    <a:pt x="320" y="249"/>
                  </a:lnTo>
                  <a:lnTo>
                    <a:pt x="320" y="235"/>
                  </a:lnTo>
                  <a:lnTo>
                    <a:pt x="321" y="223"/>
                  </a:lnTo>
                  <a:lnTo>
                    <a:pt x="321" y="209"/>
                  </a:lnTo>
                  <a:lnTo>
                    <a:pt x="322" y="196"/>
                  </a:lnTo>
                  <a:lnTo>
                    <a:pt x="323" y="184"/>
                  </a:lnTo>
                  <a:lnTo>
                    <a:pt x="324" y="170"/>
                  </a:lnTo>
                  <a:lnTo>
                    <a:pt x="326" y="157"/>
                  </a:lnTo>
                  <a:lnTo>
                    <a:pt x="328" y="145"/>
                  </a:lnTo>
                  <a:lnTo>
                    <a:pt x="330" y="131"/>
                  </a:lnTo>
                  <a:lnTo>
                    <a:pt x="333" y="119"/>
                  </a:lnTo>
                  <a:lnTo>
                    <a:pt x="337" y="107"/>
                  </a:lnTo>
                  <a:lnTo>
                    <a:pt x="341" y="94"/>
                  </a:lnTo>
                  <a:lnTo>
                    <a:pt x="346" y="82"/>
                  </a:lnTo>
                  <a:lnTo>
                    <a:pt x="352" y="7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01" name="Freeform 10"/>
            <p:cNvSpPr>
              <a:spLocks noChangeArrowheads="1"/>
            </p:cNvSpPr>
            <p:nvPr/>
          </p:nvSpPr>
          <p:spPr bwMode="auto">
            <a:xfrm>
              <a:off x="4265" y="1614"/>
              <a:ext cx="498" cy="499"/>
            </a:xfrm>
            <a:custGeom>
              <a:avLst/>
              <a:gdLst>
                <a:gd name="T0" fmla="*/ 0 w 2199"/>
                <a:gd name="T1" fmla="*/ 0 h 2207"/>
                <a:gd name="T2" fmla="*/ 0 w 2199"/>
                <a:gd name="T3" fmla="*/ 0 h 2207"/>
                <a:gd name="T4" fmla="*/ 0 w 2199"/>
                <a:gd name="T5" fmla="*/ 0 h 2207"/>
                <a:gd name="T6" fmla="*/ 0 w 2199"/>
                <a:gd name="T7" fmla="*/ 0 h 2207"/>
                <a:gd name="T8" fmla="*/ 0 w 2199"/>
                <a:gd name="T9" fmla="*/ 0 h 2207"/>
                <a:gd name="T10" fmla="*/ 0 w 2199"/>
                <a:gd name="T11" fmla="*/ 0 h 2207"/>
                <a:gd name="T12" fmla="*/ 0 w 2199"/>
                <a:gd name="T13" fmla="*/ 0 h 2207"/>
                <a:gd name="T14" fmla="*/ 0 w 2199"/>
                <a:gd name="T15" fmla="*/ 0 h 2207"/>
                <a:gd name="T16" fmla="*/ 0 w 2199"/>
                <a:gd name="T17" fmla="*/ 0 h 2207"/>
                <a:gd name="T18" fmla="*/ 0 w 2199"/>
                <a:gd name="T19" fmla="*/ 0 h 2207"/>
                <a:gd name="T20" fmla="*/ 0 w 2199"/>
                <a:gd name="T21" fmla="*/ 0 h 2207"/>
                <a:gd name="T22" fmla="*/ 0 w 2199"/>
                <a:gd name="T23" fmla="*/ 0 h 2207"/>
                <a:gd name="T24" fmla="*/ 0 w 2199"/>
                <a:gd name="T25" fmla="*/ 0 h 2207"/>
                <a:gd name="T26" fmla="*/ 0 w 2199"/>
                <a:gd name="T27" fmla="*/ 0 h 2207"/>
                <a:gd name="T28" fmla="*/ 0 w 2199"/>
                <a:gd name="T29" fmla="*/ 0 h 2207"/>
                <a:gd name="T30" fmla="*/ 0 w 2199"/>
                <a:gd name="T31" fmla="*/ 0 h 2207"/>
                <a:gd name="T32" fmla="*/ 0 w 2199"/>
                <a:gd name="T33" fmla="*/ 0 h 2207"/>
                <a:gd name="T34" fmla="*/ 0 w 2199"/>
                <a:gd name="T35" fmla="*/ 0 h 2207"/>
                <a:gd name="T36" fmla="*/ 0 w 2199"/>
                <a:gd name="T37" fmla="*/ 0 h 2207"/>
                <a:gd name="T38" fmla="*/ 0 w 2199"/>
                <a:gd name="T39" fmla="*/ 0 h 2207"/>
                <a:gd name="T40" fmla="*/ 0 w 2199"/>
                <a:gd name="T41" fmla="*/ 0 h 2207"/>
                <a:gd name="T42" fmla="*/ 0 w 2199"/>
                <a:gd name="T43" fmla="*/ 0 h 2207"/>
                <a:gd name="T44" fmla="*/ 0 w 2199"/>
                <a:gd name="T45" fmla="*/ 0 h 2207"/>
                <a:gd name="T46" fmla="*/ 0 w 2199"/>
                <a:gd name="T47" fmla="*/ 0 h 2207"/>
                <a:gd name="T48" fmla="*/ 0 w 2199"/>
                <a:gd name="T49" fmla="*/ 0 h 2207"/>
                <a:gd name="T50" fmla="*/ 0 w 2199"/>
                <a:gd name="T51" fmla="*/ 0 h 2207"/>
                <a:gd name="T52" fmla="*/ 0 w 2199"/>
                <a:gd name="T53" fmla="*/ 0 h 2207"/>
                <a:gd name="T54" fmla="*/ 0 w 2199"/>
                <a:gd name="T55" fmla="*/ 0 h 2207"/>
                <a:gd name="T56" fmla="*/ 0 w 2199"/>
                <a:gd name="T57" fmla="*/ 0 h 2207"/>
                <a:gd name="T58" fmla="*/ 0 w 2199"/>
                <a:gd name="T59" fmla="*/ 0 h 2207"/>
                <a:gd name="T60" fmla="*/ 0 w 2199"/>
                <a:gd name="T61" fmla="*/ 0 h 2207"/>
                <a:gd name="T62" fmla="*/ 0 w 2199"/>
                <a:gd name="T63" fmla="*/ 0 h 2207"/>
                <a:gd name="T64" fmla="*/ 0 w 2199"/>
                <a:gd name="T65" fmla="*/ 0 h 2207"/>
                <a:gd name="T66" fmla="*/ 0 w 2199"/>
                <a:gd name="T67" fmla="*/ 0 h 2207"/>
                <a:gd name="T68" fmla="*/ 0 w 2199"/>
                <a:gd name="T69" fmla="*/ 0 h 2207"/>
                <a:gd name="T70" fmla="*/ 0 w 2199"/>
                <a:gd name="T71" fmla="*/ 0 h 2207"/>
                <a:gd name="T72" fmla="*/ 0 w 2199"/>
                <a:gd name="T73" fmla="*/ 0 h 2207"/>
                <a:gd name="T74" fmla="*/ 0 w 2199"/>
                <a:gd name="T75" fmla="*/ 0 h 2207"/>
                <a:gd name="T76" fmla="*/ 0 w 2199"/>
                <a:gd name="T77" fmla="*/ 0 h 2207"/>
                <a:gd name="T78" fmla="*/ 0 w 2199"/>
                <a:gd name="T79" fmla="*/ 0 h 2207"/>
                <a:gd name="T80" fmla="*/ 0 w 2199"/>
                <a:gd name="T81" fmla="*/ 0 h 2207"/>
                <a:gd name="T82" fmla="*/ 0 w 2199"/>
                <a:gd name="T83" fmla="*/ 0 h 2207"/>
                <a:gd name="T84" fmla="*/ 0 w 2199"/>
                <a:gd name="T85" fmla="*/ 0 h 2207"/>
                <a:gd name="T86" fmla="*/ 0 w 2199"/>
                <a:gd name="T87" fmla="*/ 0 h 2207"/>
                <a:gd name="T88" fmla="*/ 0 w 2199"/>
                <a:gd name="T89" fmla="*/ 0 h 2207"/>
                <a:gd name="T90" fmla="*/ 0 w 2199"/>
                <a:gd name="T91" fmla="*/ 0 h 2207"/>
                <a:gd name="T92" fmla="*/ 0 w 2199"/>
                <a:gd name="T93" fmla="*/ 0 h 2207"/>
                <a:gd name="T94" fmla="*/ 0 w 2199"/>
                <a:gd name="T95" fmla="*/ 0 h 2207"/>
                <a:gd name="T96" fmla="*/ 0 w 2199"/>
                <a:gd name="T97" fmla="*/ 0 h 2207"/>
                <a:gd name="T98" fmla="*/ 0 w 2199"/>
                <a:gd name="T99" fmla="*/ 0 h 2207"/>
                <a:gd name="T100" fmla="*/ 0 w 2199"/>
                <a:gd name="T101" fmla="*/ 0 h 2207"/>
                <a:gd name="T102" fmla="*/ 0 w 2199"/>
                <a:gd name="T103" fmla="*/ 0 h 2207"/>
                <a:gd name="T104" fmla="*/ 0 w 2199"/>
                <a:gd name="T105" fmla="*/ 0 h 220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199" h="2207">
                  <a:moveTo>
                    <a:pt x="926" y="0"/>
                  </a:moveTo>
                  <a:lnTo>
                    <a:pt x="891" y="6"/>
                  </a:lnTo>
                  <a:lnTo>
                    <a:pt x="837" y="18"/>
                  </a:lnTo>
                  <a:lnTo>
                    <a:pt x="784" y="33"/>
                  </a:lnTo>
                  <a:lnTo>
                    <a:pt x="733" y="50"/>
                  </a:lnTo>
                  <a:lnTo>
                    <a:pt x="683" y="69"/>
                  </a:lnTo>
                  <a:lnTo>
                    <a:pt x="633" y="91"/>
                  </a:lnTo>
                  <a:lnTo>
                    <a:pt x="585" y="115"/>
                  </a:lnTo>
                  <a:lnTo>
                    <a:pt x="539" y="141"/>
                  </a:lnTo>
                  <a:lnTo>
                    <a:pt x="494" y="170"/>
                  </a:lnTo>
                  <a:lnTo>
                    <a:pt x="450" y="202"/>
                  </a:lnTo>
                  <a:lnTo>
                    <a:pt x="408" y="234"/>
                  </a:lnTo>
                  <a:lnTo>
                    <a:pt x="368" y="268"/>
                  </a:lnTo>
                  <a:lnTo>
                    <a:pt x="329" y="305"/>
                  </a:lnTo>
                  <a:lnTo>
                    <a:pt x="293" y="344"/>
                  </a:lnTo>
                  <a:lnTo>
                    <a:pt x="258" y="383"/>
                  </a:lnTo>
                  <a:lnTo>
                    <a:pt x="225" y="425"/>
                  </a:lnTo>
                  <a:lnTo>
                    <a:pt x="193" y="469"/>
                  </a:lnTo>
                  <a:lnTo>
                    <a:pt x="164" y="513"/>
                  </a:lnTo>
                  <a:lnTo>
                    <a:pt x="138" y="559"/>
                  </a:lnTo>
                  <a:lnTo>
                    <a:pt x="113" y="608"/>
                  </a:lnTo>
                  <a:lnTo>
                    <a:pt x="90" y="656"/>
                  </a:lnTo>
                  <a:lnTo>
                    <a:pt x="70" y="706"/>
                  </a:lnTo>
                  <a:lnTo>
                    <a:pt x="53" y="757"/>
                  </a:lnTo>
                  <a:lnTo>
                    <a:pt x="38" y="808"/>
                  </a:lnTo>
                  <a:lnTo>
                    <a:pt x="25" y="861"/>
                  </a:lnTo>
                  <a:lnTo>
                    <a:pt x="14" y="915"/>
                  </a:lnTo>
                  <a:lnTo>
                    <a:pt x="7" y="970"/>
                  </a:lnTo>
                  <a:lnTo>
                    <a:pt x="1" y="1025"/>
                  </a:lnTo>
                  <a:lnTo>
                    <a:pt x="0" y="1080"/>
                  </a:lnTo>
                  <a:lnTo>
                    <a:pt x="0" y="1137"/>
                  </a:lnTo>
                  <a:lnTo>
                    <a:pt x="3" y="1193"/>
                  </a:lnTo>
                  <a:lnTo>
                    <a:pt x="10" y="1250"/>
                  </a:lnTo>
                  <a:lnTo>
                    <a:pt x="19" y="1304"/>
                  </a:lnTo>
                  <a:lnTo>
                    <a:pt x="30" y="1359"/>
                  </a:lnTo>
                  <a:lnTo>
                    <a:pt x="45" y="1413"/>
                  </a:lnTo>
                  <a:lnTo>
                    <a:pt x="62" y="1465"/>
                  </a:lnTo>
                  <a:lnTo>
                    <a:pt x="81" y="1516"/>
                  </a:lnTo>
                  <a:lnTo>
                    <a:pt x="103" y="1566"/>
                  </a:lnTo>
                  <a:lnTo>
                    <a:pt x="127" y="1614"/>
                  </a:lnTo>
                  <a:lnTo>
                    <a:pt x="154" y="1661"/>
                  </a:lnTo>
                  <a:lnTo>
                    <a:pt x="182" y="1707"/>
                  </a:lnTo>
                  <a:lnTo>
                    <a:pt x="212" y="1751"/>
                  </a:lnTo>
                  <a:lnTo>
                    <a:pt x="245" y="1793"/>
                  </a:lnTo>
                  <a:lnTo>
                    <a:pt x="279" y="1834"/>
                  </a:lnTo>
                  <a:lnTo>
                    <a:pt x="315" y="1873"/>
                  </a:lnTo>
                  <a:lnTo>
                    <a:pt x="353" y="1910"/>
                  </a:lnTo>
                  <a:lnTo>
                    <a:pt x="393" y="1945"/>
                  </a:lnTo>
                  <a:lnTo>
                    <a:pt x="434" y="1978"/>
                  </a:lnTo>
                  <a:lnTo>
                    <a:pt x="477" y="2009"/>
                  </a:lnTo>
                  <a:lnTo>
                    <a:pt x="521" y="2039"/>
                  </a:lnTo>
                  <a:lnTo>
                    <a:pt x="567" y="2065"/>
                  </a:lnTo>
                  <a:lnTo>
                    <a:pt x="614" y="2091"/>
                  </a:lnTo>
                  <a:lnTo>
                    <a:pt x="663" y="2113"/>
                  </a:lnTo>
                  <a:lnTo>
                    <a:pt x="712" y="2134"/>
                  </a:lnTo>
                  <a:lnTo>
                    <a:pt x="762" y="2152"/>
                  </a:lnTo>
                  <a:lnTo>
                    <a:pt x="813" y="2168"/>
                  </a:lnTo>
                  <a:lnTo>
                    <a:pt x="866" y="2180"/>
                  </a:lnTo>
                  <a:lnTo>
                    <a:pt x="919" y="2191"/>
                  </a:lnTo>
                  <a:lnTo>
                    <a:pt x="972" y="2198"/>
                  </a:lnTo>
                  <a:lnTo>
                    <a:pt x="1027" y="2204"/>
                  </a:lnTo>
                  <a:lnTo>
                    <a:pt x="1083" y="2206"/>
                  </a:lnTo>
                  <a:lnTo>
                    <a:pt x="1138" y="2205"/>
                  </a:lnTo>
                  <a:lnTo>
                    <a:pt x="1194" y="2202"/>
                  </a:lnTo>
                  <a:lnTo>
                    <a:pt x="1250" y="2195"/>
                  </a:lnTo>
                  <a:lnTo>
                    <a:pt x="1305" y="2186"/>
                  </a:lnTo>
                  <a:lnTo>
                    <a:pt x="1359" y="2174"/>
                  </a:lnTo>
                  <a:lnTo>
                    <a:pt x="1412" y="2160"/>
                  </a:lnTo>
                  <a:lnTo>
                    <a:pt x="1463" y="2142"/>
                  </a:lnTo>
                  <a:lnTo>
                    <a:pt x="1514" y="2123"/>
                  </a:lnTo>
                  <a:lnTo>
                    <a:pt x="1563" y="2101"/>
                  </a:lnTo>
                  <a:lnTo>
                    <a:pt x="1611" y="2077"/>
                  </a:lnTo>
                  <a:lnTo>
                    <a:pt x="1657" y="2051"/>
                  </a:lnTo>
                  <a:lnTo>
                    <a:pt x="1703" y="2022"/>
                  </a:lnTo>
                  <a:lnTo>
                    <a:pt x="1746" y="1992"/>
                  </a:lnTo>
                  <a:lnTo>
                    <a:pt x="1788" y="1958"/>
                  </a:lnTo>
                  <a:lnTo>
                    <a:pt x="1828" y="1924"/>
                  </a:lnTo>
                  <a:lnTo>
                    <a:pt x="1868" y="1887"/>
                  </a:lnTo>
                  <a:lnTo>
                    <a:pt x="1905" y="1849"/>
                  </a:lnTo>
                  <a:lnTo>
                    <a:pt x="1939" y="1809"/>
                  </a:lnTo>
                  <a:lnTo>
                    <a:pt x="1973" y="1767"/>
                  </a:lnTo>
                  <a:lnTo>
                    <a:pt x="2004" y="1723"/>
                  </a:lnTo>
                  <a:lnTo>
                    <a:pt x="2033" y="1679"/>
                  </a:lnTo>
                  <a:lnTo>
                    <a:pt x="2060" y="1633"/>
                  </a:lnTo>
                  <a:lnTo>
                    <a:pt x="2084" y="1585"/>
                  </a:lnTo>
                  <a:lnTo>
                    <a:pt x="2107" y="1537"/>
                  </a:lnTo>
                  <a:lnTo>
                    <a:pt x="2127" y="1487"/>
                  </a:lnTo>
                  <a:lnTo>
                    <a:pt x="2145" y="1436"/>
                  </a:lnTo>
                  <a:lnTo>
                    <a:pt x="2160" y="1384"/>
                  </a:lnTo>
                  <a:lnTo>
                    <a:pt x="2173" y="1332"/>
                  </a:lnTo>
                  <a:lnTo>
                    <a:pt x="2184" y="1278"/>
                  </a:lnTo>
                  <a:lnTo>
                    <a:pt x="2191" y="1223"/>
                  </a:lnTo>
                  <a:lnTo>
                    <a:pt x="2196" y="1168"/>
                  </a:lnTo>
                  <a:lnTo>
                    <a:pt x="2198" y="1113"/>
                  </a:lnTo>
                  <a:lnTo>
                    <a:pt x="2198" y="1056"/>
                  </a:lnTo>
                  <a:lnTo>
                    <a:pt x="2195" y="1001"/>
                  </a:lnTo>
                  <a:lnTo>
                    <a:pt x="2188" y="944"/>
                  </a:lnTo>
                  <a:lnTo>
                    <a:pt x="2179" y="889"/>
                  </a:lnTo>
                  <a:lnTo>
                    <a:pt x="2167" y="834"/>
                  </a:lnTo>
                  <a:lnTo>
                    <a:pt x="2153" y="780"/>
                  </a:lnTo>
                  <a:lnTo>
                    <a:pt x="2136" y="728"/>
                  </a:lnTo>
                  <a:lnTo>
                    <a:pt x="2117" y="677"/>
                  </a:lnTo>
                  <a:lnTo>
                    <a:pt x="2095" y="628"/>
                  </a:lnTo>
                  <a:lnTo>
                    <a:pt x="2071" y="578"/>
                  </a:lnTo>
                  <a:lnTo>
                    <a:pt x="2044" y="531"/>
                  </a:lnTo>
                  <a:lnTo>
                    <a:pt x="2016" y="485"/>
                  </a:lnTo>
                  <a:lnTo>
                    <a:pt x="1985" y="442"/>
                  </a:lnTo>
                  <a:lnTo>
                    <a:pt x="1953" y="400"/>
                  </a:lnTo>
                  <a:lnTo>
                    <a:pt x="1919" y="359"/>
                  </a:lnTo>
                  <a:lnTo>
                    <a:pt x="1882" y="320"/>
                  </a:lnTo>
                  <a:lnTo>
                    <a:pt x="1843" y="283"/>
                  </a:lnTo>
                  <a:lnTo>
                    <a:pt x="1804" y="248"/>
                  </a:lnTo>
                  <a:lnTo>
                    <a:pt x="1762" y="214"/>
                  </a:lnTo>
                  <a:lnTo>
                    <a:pt x="1719" y="183"/>
                  </a:lnTo>
                  <a:lnTo>
                    <a:pt x="1675" y="153"/>
                  </a:lnTo>
                  <a:lnTo>
                    <a:pt x="1629" y="126"/>
                  </a:lnTo>
                  <a:lnTo>
                    <a:pt x="1583" y="101"/>
                  </a:lnTo>
                  <a:lnTo>
                    <a:pt x="1534" y="79"/>
                  </a:lnTo>
                  <a:lnTo>
                    <a:pt x="1485" y="58"/>
                  </a:lnTo>
                  <a:lnTo>
                    <a:pt x="1434" y="40"/>
                  </a:lnTo>
                  <a:lnTo>
                    <a:pt x="1383" y="24"/>
                  </a:lnTo>
                  <a:lnTo>
                    <a:pt x="1331" y="12"/>
                  </a:lnTo>
                  <a:lnTo>
                    <a:pt x="1278" y="1"/>
                  </a:lnTo>
                  <a:lnTo>
                    <a:pt x="1269" y="0"/>
                  </a:lnTo>
                  <a:lnTo>
                    <a:pt x="926" y="0"/>
                  </a:lnTo>
                  <a:close/>
                  <a:moveTo>
                    <a:pt x="577" y="443"/>
                  </a:moveTo>
                  <a:lnTo>
                    <a:pt x="588" y="434"/>
                  </a:lnTo>
                  <a:lnTo>
                    <a:pt x="600" y="424"/>
                  </a:lnTo>
                  <a:lnTo>
                    <a:pt x="612" y="415"/>
                  </a:lnTo>
                  <a:lnTo>
                    <a:pt x="624" y="405"/>
                  </a:lnTo>
                  <a:lnTo>
                    <a:pt x="636" y="397"/>
                  </a:lnTo>
                  <a:lnTo>
                    <a:pt x="648" y="388"/>
                  </a:lnTo>
                  <a:lnTo>
                    <a:pt x="661" y="380"/>
                  </a:lnTo>
                  <a:lnTo>
                    <a:pt x="674" y="372"/>
                  </a:lnTo>
                  <a:lnTo>
                    <a:pt x="687" y="363"/>
                  </a:lnTo>
                  <a:lnTo>
                    <a:pt x="700" y="356"/>
                  </a:lnTo>
                  <a:lnTo>
                    <a:pt x="713" y="347"/>
                  </a:lnTo>
                  <a:lnTo>
                    <a:pt x="727" y="341"/>
                  </a:lnTo>
                  <a:lnTo>
                    <a:pt x="741" y="334"/>
                  </a:lnTo>
                  <a:lnTo>
                    <a:pt x="754" y="327"/>
                  </a:lnTo>
                  <a:lnTo>
                    <a:pt x="768" y="321"/>
                  </a:lnTo>
                  <a:lnTo>
                    <a:pt x="782" y="313"/>
                  </a:lnTo>
                  <a:lnTo>
                    <a:pt x="796" y="308"/>
                  </a:lnTo>
                  <a:lnTo>
                    <a:pt x="810" y="302"/>
                  </a:lnTo>
                  <a:lnTo>
                    <a:pt x="825" y="297"/>
                  </a:lnTo>
                  <a:lnTo>
                    <a:pt x="840" y="291"/>
                  </a:lnTo>
                  <a:lnTo>
                    <a:pt x="854" y="287"/>
                  </a:lnTo>
                  <a:lnTo>
                    <a:pt x="869" y="282"/>
                  </a:lnTo>
                  <a:lnTo>
                    <a:pt x="884" y="278"/>
                  </a:lnTo>
                  <a:lnTo>
                    <a:pt x="899" y="273"/>
                  </a:lnTo>
                  <a:lnTo>
                    <a:pt x="915" y="270"/>
                  </a:lnTo>
                  <a:lnTo>
                    <a:pt x="930" y="266"/>
                  </a:lnTo>
                  <a:lnTo>
                    <a:pt x="945" y="263"/>
                  </a:lnTo>
                  <a:lnTo>
                    <a:pt x="961" y="261"/>
                  </a:lnTo>
                  <a:lnTo>
                    <a:pt x="977" y="258"/>
                  </a:lnTo>
                  <a:lnTo>
                    <a:pt x="992" y="255"/>
                  </a:lnTo>
                  <a:lnTo>
                    <a:pt x="1009" y="253"/>
                  </a:lnTo>
                  <a:lnTo>
                    <a:pt x="1025" y="252"/>
                  </a:lnTo>
                  <a:lnTo>
                    <a:pt x="1068" y="249"/>
                  </a:lnTo>
                  <a:lnTo>
                    <a:pt x="1110" y="249"/>
                  </a:lnTo>
                  <a:lnTo>
                    <a:pt x="1152" y="251"/>
                  </a:lnTo>
                  <a:lnTo>
                    <a:pt x="1194" y="254"/>
                  </a:lnTo>
                  <a:lnTo>
                    <a:pt x="1235" y="260"/>
                  </a:lnTo>
                  <a:lnTo>
                    <a:pt x="1276" y="268"/>
                  </a:lnTo>
                  <a:lnTo>
                    <a:pt x="1316" y="279"/>
                  </a:lnTo>
                  <a:lnTo>
                    <a:pt x="1355" y="290"/>
                  </a:lnTo>
                  <a:lnTo>
                    <a:pt x="1394" y="304"/>
                  </a:lnTo>
                  <a:lnTo>
                    <a:pt x="1431" y="319"/>
                  </a:lnTo>
                  <a:lnTo>
                    <a:pt x="1468" y="336"/>
                  </a:lnTo>
                  <a:lnTo>
                    <a:pt x="1504" y="355"/>
                  </a:lnTo>
                  <a:lnTo>
                    <a:pt x="1539" y="376"/>
                  </a:lnTo>
                  <a:lnTo>
                    <a:pt x="1572" y="398"/>
                  </a:lnTo>
                  <a:lnTo>
                    <a:pt x="1605" y="422"/>
                  </a:lnTo>
                  <a:lnTo>
                    <a:pt x="1637" y="447"/>
                  </a:lnTo>
                  <a:lnTo>
                    <a:pt x="1667" y="474"/>
                  </a:lnTo>
                  <a:lnTo>
                    <a:pt x="1696" y="502"/>
                  </a:lnTo>
                  <a:lnTo>
                    <a:pt x="1724" y="532"/>
                  </a:lnTo>
                  <a:lnTo>
                    <a:pt x="1750" y="563"/>
                  </a:lnTo>
                  <a:lnTo>
                    <a:pt x="1775" y="596"/>
                  </a:lnTo>
                  <a:lnTo>
                    <a:pt x="1798" y="630"/>
                  </a:lnTo>
                  <a:lnTo>
                    <a:pt x="1820" y="665"/>
                  </a:lnTo>
                  <a:lnTo>
                    <a:pt x="1840" y="701"/>
                  </a:lnTo>
                  <a:lnTo>
                    <a:pt x="1858" y="738"/>
                  </a:lnTo>
                  <a:lnTo>
                    <a:pt x="1876" y="775"/>
                  </a:lnTo>
                  <a:lnTo>
                    <a:pt x="1890" y="814"/>
                  </a:lnTo>
                  <a:lnTo>
                    <a:pt x="1903" y="855"/>
                  </a:lnTo>
                  <a:lnTo>
                    <a:pt x="1914" y="895"/>
                  </a:lnTo>
                  <a:lnTo>
                    <a:pt x="1923" y="936"/>
                  </a:lnTo>
                  <a:lnTo>
                    <a:pt x="1930" y="979"/>
                  </a:lnTo>
                  <a:lnTo>
                    <a:pt x="1935" y="1022"/>
                  </a:lnTo>
                  <a:lnTo>
                    <a:pt x="1936" y="1044"/>
                  </a:lnTo>
                  <a:lnTo>
                    <a:pt x="1937" y="1065"/>
                  </a:lnTo>
                  <a:lnTo>
                    <a:pt x="1938" y="1086"/>
                  </a:lnTo>
                  <a:lnTo>
                    <a:pt x="1938" y="1107"/>
                  </a:lnTo>
                  <a:lnTo>
                    <a:pt x="1937" y="1128"/>
                  </a:lnTo>
                  <a:lnTo>
                    <a:pt x="1936" y="1149"/>
                  </a:lnTo>
                  <a:lnTo>
                    <a:pt x="1934" y="1169"/>
                  </a:lnTo>
                  <a:lnTo>
                    <a:pt x="1932" y="1190"/>
                  </a:lnTo>
                  <a:lnTo>
                    <a:pt x="1929" y="1211"/>
                  </a:lnTo>
                  <a:lnTo>
                    <a:pt x="1926" y="1232"/>
                  </a:lnTo>
                  <a:lnTo>
                    <a:pt x="1923" y="1252"/>
                  </a:lnTo>
                  <a:lnTo>
                    <a:pt x="1918" y="1272"/>
                  </a:lnTo>
                  <a:lnTo>
                    <a:pt x="1914" y="1291"/>
                  </a:lnTo>
                  <a:lnTo>
                    <a:pt x="1908" y="1311"/>
                  </a:lnTo>
                  <a:lnTo>
                    <a:pt x="1903" y="1331"/>
                  </a:lnTo>
                  <a:lnTo>
                    <a:pt x="1897" y="1350"/>
                  </a:lnTo>
                  <a:lnTo>
                    <a:pt x="1890" y="1369"/>
                  </a:lnTo>
                  <a:lnTo>
                    <a:pt x="1883" y="1388"/>
                  </a:lnTo>
                  <a:lnTo>
                    <a:pt x="1876" y="1407"/>
                  </a:lnTo>
                  <a:lnTo>
                    <a:pt x="1868" y="1425"/>
                  </a:lnTo>
                  <a:lnTo>
                    <a:pt x="1859" y="1444"/>
                  </a:lnTo>
                  <a:lnTo>
                    <a:pt x="1851" y="1462"/>
                  </a:lnTo>
                  <a:lnTo>
                    <a:pt x="1842" y="1480"/>
                  </a:lnTo>
                  <a:lnTo>
                    <a:pt x="1832" y="1498"/>
                  </a:lnTo>
                  <a:lnTo>
                    <a:pt x="1822" y="1515"/>
                  </a:lnTo>
                  <a:lnTo>
                    <a:pt x="1813" y="1531"/>
                  </a:lnTo>
                  <a:lnTo>
                    <a:pt x="1802" y="1548"/>
                  </a:lnTo>
                  <a:lnTo>
                    <a:pt x="1791" y="1565"/>
                  </a:lnTo>
                  <a:lnTo>
                    <a:pt x="1781" y="1582"/>
                  </a:lnTo>
                  <a:lnTo>
                    <a:pt x="1769" y="1597"/>
                  </a:lnTo>
                  <a:lnTo>
                    <a:pt x="1757" y="1613"/>
                  </a:lnTo>
                  <a:lnTo>
                    <a:pt x="1745" y="1628"/>
                  </a:lnTo>
                  <a:lnTo>
                    <a:pt x="577" y="443"/>
                  </a:lnTo>
                  <a:close/>
                  <a:moveTo>
                    <a:pt x="1043" y="1941"/>
                  </a:moveTo>
                  <a:lnTo>
                    <a:pt x="1001" y="1938"/>
                  </a:lnTo>
                  <a:lnTo>
                    <a:pt x="960" y="1931"/>
                  </a:lnTo>
                  <a:lnTo>
                    <a:pt x="920" y="1924"/>
                  </a:lnTo>
                  <a:lnTo>
                    <a:pt x="880" y="1913"/>
                  </a:lnTo>
                  <a:lnTo>
                    <a:pt x="840" y="1902"/>
                  </a:lnTo>
                  <a:lnTo>
                    <a:pt x="802" y="1888"/>
                  </a:lnTo>
                  <a:lnTo>
                    <a:pt x="764" y="1873"/>
                  </a:lnTo>
                  <a:lnTo>
                    <a:pt x="728" y="1855"/>
                  </a:lnTo>
                  <a:lnTo>
                    <a:pt x="692" y="1836"/>
                  </a:lnTo>
                  <a:lnTo>
                    <a:pt x="657" y="1815"/>
                  </a:lnTo>
                  <a:lnTo>
                    <a:pt x="623" y="1793"/>
                  </a:lnTo>
                  <a:lnTo>
                    <a:pt x="590" y="1770"/>
                  </a:lnTo>
                  <a:lnTo>
                    <a:pt x="559" y="1745"/>
                  </a:lnTo>
                  <a:lnTo>
                    <a:pt x="529" y="1717"/>
                  </a:lnTo>
                  <a:lnTo>
                    <a:pt x="500" y="1689"/>
                  </a:lnTo>
                  <a:lnTo>
                    <a:pt x="472" y="1659"/>
                  </a:lnTo>
                  <a:lnTo>
                    <a:pt x="446" y="1627"/>
                  </a:lnTo>
                  <a:lnTo>
                    <a:pt x="421" y="1596"/>
                  </a:lnTo>
                  <a:lnTo>
                    <a:pt x="398" y="1562"/>
                  </a:lnTo>
                  <a:lnTo>
                    <a:pt x="376" y="1528"/>
                  </a:lnTo>
                  <a:lnTo>
                    <a:pt x="357" y="1492"/>
                  </a:lnTo>
                  <a:lnTo>
                    <a:pt x="338" y="1455"/>
                  </a:lnTo>
                  <a:lnTo>
                    <a:pt x="321" y="1416"/>
                  </a:lnTo>
                  <a:lnTo>
                    <a:pt x="306" y="1377"/>
                  </a:lnTo>
                  <a:lnTo>
                    <a:pt x="293" y="1338"/>
                  </a:lnTo>
                  <a:lnTo>
                    <a:pt x="282" y="1297"/>
                  </a:lnTo>
                  <a:lnTo>
                    <a:pt x="273" y="1256"/>
                  </a:lnTo>
                  <a:lnTo>
                    <a:pt x="267" y="1213"/>
                  </a:lnTo>
                  <a:lnTo>
                    <a:pt x="262" y="1169"/>
                  </a:lnTo>
                  <a:lnTo>
                    <a:pt x="260" y="1148"/>
                  </a:lnTo>
                  <a:lnTo>
                    <a:pt x="259" y="1127"/>
                  </a:lnTo>
                  <a:lnTo>
                    <a:pt x="259" y="1106"/>
                  </a:lnTo>
                  <a:lnTo>
                    <a:pt x="259" y="1086"/>
                  </a:lnTo>
                  <a:lnTo>
                    <a:pt x="259" y="1064"/>
                  </a:lnTo>
                  <a:lnTo>
                    <a:pt x="260" y="1044"/>
                  </a:lnTo>
                  <a:lnTo>
                    <a:pt x="262" y="1024"/>
                  </a:lnTo>
                  <a:lnTo>
                    <a:pt x="264" y="1003"/>
                  </a:lnTo>
                  <a:lnTo>
                    <a:pt x="266" y="983"/>
                  </a:lnTo>
                  <a:lnTo>
                    <a:pt x="270" y="963"/>
                  </a:lnTo>
                  <a:lnTo>
                    <a:pt x="273" y="942"/>
                  </a:lnTo>
                  <a:lnTo>
                    <a:pt x="277" y="922"/>
                  </a:lnTo>
                  <a:lnTo>
                    <a:pt x="281" y="902"/>
                  </a:lnTo>
                  <a:lnTo>
                    <a:pt x="286" y="883"/>
                  </a:lnTo>
                  <a:lnTo>
                    <a:pt x="291" y="863"/>
                  </a:lnTo>
                  <a:lnTo>
                    <a:pt x="297" y="844"/>
                  </a:lnTo>
                  <a:lnTo>
                    <a:pt x="304" y="825"/>
                  </a:lnTo>
                  <a:lnTo>
                    <a:pt x="310" y="806"/>
                  </a:lnTo>
                  <a:lnTo>
                    <a:pt x="317" y="788"/>
                  </a:lnTo>
                  <a:lnTo>
                    <a:pt x="325" y="769"/>
                  </a:lnTo>
                  <a:lnTo>
                    <a:pt x="333" y="751"/>
                  </a:lnTo>
                  <a:lnTo>
                    <a:pt x="342" y="734"/>
                  </a:lnTo>
                  <a:lnTo>
                    <a:pt x="350" y="716"/>
                  </a:lnTo>
                  <a:lnTo>
                    <a:pt x="360" y="698"/>
                  </a:lnTo>
                  <a:lnTo>
                    <a:pt x="369" y="681"/>
                  </a:lnTo>
                  <a:lnTo>
                    <a:pt x="380" y="664"/>
                  </a:lnTo>
                  <a:lnTo>
                    <a:pt x="390" y="647"/>
                  </a:lnTo>
                  <a:lnTo>
                    <a:pt x="401" y="630"/>
                  </a:lnTo>
                  <a:lnTo>
                    <a:pt x="412" y="614"/>
                  </a:lnTo>
                  <a:lnTo>
                    <a:pt x="424" y="598"/>
                  </a:lnTo>
                  <a:lnTo>
                    <a:pt x="436" y="583"/>
                  </a:lnTo>
                  <a:lnTo>
                    <a:pt x="448" y="566"/>
                  </a:lnTo>
                  <a:lnTo>
                    <a:pt x="1623" y="1757"/>
                  </a:lnTo>
                  <a:lnTo>
                    <a:pt x="1611" y="1767"/>
                  </a:lnTo>
                  <a:lnTo>
                    <a:pt x="1599" y="1775"/>
                  </a:lnTo>
                  <a:lnTo>
                    <a:pt x="1587" y="1785"/>
                  </a:lnTo>
                  <a:lnTo>
                    <a:pt x="1574" y="1793"/>
                  </a:lnTo>
                  <a:lnTo>
                    <a:pt x="1561" y="1802"/>
                  </a:lnTo>
                  <a:lnTo>
                    <a:pt x="1549" y="1810"/>
                  </a:lnTo>
                  <a:lnTo>
                    <a:pt x="1536" y="1818"/>
                  </a:lnTo>
                  <a:lnTo>
                    <a:pt x="1522" y="1826"/>
                  </a:lnTo>
                  <a:lnTo>
                    <a:pt x="1509" y="1834"/>
                  </a:lnTo>
                  <a:lnTo>
                    <a:pt x="1496" y="1841"/>
                  </a:lnTo>
                  <a:lnTo>
                    <a:pt x="1482" y="1848"/>
                  </a:lnTo>
                  <a:lnTo>
                    <a:pt x="1469" y="1855"/>
                  </a:lnTo>
                  <a:lnTo>
                    <a:pt x="1455" y="1862"/>
                  </a:lnTo>
                  <a:lnTo>
                    <a:pt x="1441" y="1868"/>
                  </a:lnTo>
                  <a:lnTo>
                    <a:pt x="1427" y="1874"/>
                  </a:lnTo>
                  <a:lnTo>
                    <a:pt x="1413" y="1881"/>
                  </a:lnTo>
                  <a:lnTo>
                    <a:pt x="1398" y="1886"/>
                  </a:lnTo>
                  <a:lnTo>
                    <a:pt x="1384" y="1891"/>
                  </a:lnTo>
                  <a:lnTo>
                    <a:pt x="1369" y="1897"/>
                  </a:lnTo>
                  <a:lnTo>
                    <a:pt x="1355" y="1902"/>
                  </a:lnTo>
                  <a:lnTo>
                    <a:pt x="1340" y="1907"/>
                  </a:lnTo>
                  <a:lnTo>
                    <a:pt x="1326" y="1911"/>
                  </a:lnTo>
                  <a:lnTo>
                    <a:pt x="1310" y="1916"/>
                  </a:lnTo>
                  <a:lnTo>
                    <a:pt x="1295" y="1919"/>
                  </a:lnTo>
                  <a:lnTo>
                    <a:pt x="1280" y="1923"/>
                  </a:lnTo>
                  <a:lnTo>
                    <a:pt x="1265" y="1926"/>
                  </a:lnTo>
                  <a:lnTo>
                    <a:pt x="1250" y="1928"/>
                  </a:lnTo>
                  <a:lnTo>
                    <a:pt x="1234" y="1932"/>
                  </a:lnTo>
                  <a:lnTo>
                    <a:pt x="1219" y="1933"/>
                  </a:lnTo>
                  <a:lnTo>
                    <a:pt x="1203" y="1937"/>
                  </a:lnTo>
                  <a:lnTo>
                    <a:pt x="1187" y="1939"/>
                  </a:lnTo>
                  <a:lnTo>
                    <a:pt x="1171" y="1940"/>
                  </a:lnTo>
                  <a:lnTo>
                    <a:pt x="1128" y="1942"/>
                  </a:lnTo>
                  <a:lnTo>
                    <a:pt x="1085" y="1943"/>
                  </a:lnTo>
                  <a:lnTo>
                    <a:pt x="1043" y="194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02" name="Freeform 11"/>
            <p:cNvSpPr>
              <a:spLocks noChangeArrowheads="1"/>
            </p:cNvSpPr>
            <p:nvPr/>
          </p:nvSpPr>
          <p:spPr bwMode="auto">
            <a:xfrm>
              <a:off x="4265" y="1611"/>
              <a:ext cx="498" cy="503"/>
            </a:xfrm>
            <a:custGeom>
              <a:avLst/>
              <a:gdLst>
                <a:gd name="T0" fmla="*/ 0 w 2199"/>
                <a:gd name="T1" fmla="*/ 0 h 2221"/>
                <a:gd name="T2" fmla="*/ 0 w 2199"/>
                <a:gd name="T3" fmla="*/ 0 h 2221"/>
                <a:gd name="T4" fmla="*/ 0 w 2199"/>
                <a:gd name="T5" fmla="*/ 0 h 2221"/>
                <a:gd name="T6" fmla="*/ 0 w 2199"/>
                <a:gd name="T7" fmla="*/ 0 h 2221"/>
                <a:gd name="T8" fmla="*/ 0 w 2199"/>
                <a:gd name="T9" fmla="*/ 0 h 2221"/>
                <a:gd name="T10" fmla="*/ 0 w 2199"/>
                <a:gd name="T11" fmla="*/ 0 h 2221"/>
                <a:gd name="T12" fmla="*/ 0 w 2199"/>
                <a:gd name="T13" fmla="*/ 0 h 2221"/>
                <a:gd name="T14" fmla="*/ 0 w 2199"/>
                <a:gd name="T15" fmla="*/ 0 h 2221"/>
                <a:gd name="T16" fmla="*/ 0 w 2199"/>
                <a:gd name="T17" fmla="*/ 0 h 2221"/>
                <a:gd name="T18" fmla="*/ 0 w 2199"/>
                <a:gd name="T19" fmla="*/ 0 h 2221"/>
                <a:gd name="T20" fmla="*/ 0 w 2199"/>
                <a:gd name="T21" fmla="*/ 0 h 2221"/>
                <a:gd name="T22" fmla="*/ 0 w 2199"/>
                <a:gd name="T23" fmla="*/ 0 h 2221"/>
                <a:gd name="T24" fmla="*/ 0 w 2199"/>
                <a:gd name="T25" fmla="*/ 0 h 2221"/>
                <a:gd name="T26" fmla="*/ 0 w 2199"/>
                <a:gd name="T27" fmla="*/ 0 h 2221"/>
                <a:gd name="T28" fmla="*/ 0 w 2199"/>
                <a:gd name="T29" fmla="*/ 0 h 2221"/>
                <a:gd name="T30" fmla="*/ 0 w 2199"/>
                <a:gd name="T31" fmla="*/ 0 h 2221"/>
                <a:gd name="T32" fmla="*/ 0 w 2199"/>
                <a:gd name="T33" fmla="*/ 0 h 2221"/>
                <a:gd name="T34" fmla="*/ 0 w 2199"/>
                <a:gd name="T35" fmla="*/ 0 h 2221"/>
                <a:gd name="T36" fmla="*/ 0 w 2199"/>
                <a:gd name="T37" fmla="*/ 0 h 2221"/>
                <a:gd name="T38" fmla="*/ 0 w 2199"/>
                <a:gd name="T39" fmla="*/ 0 h 2221"/>
                <a:gd name="T40" fmla="*/ 0 w 2199"/>
                <a:gd name="T41" fmla="*/ 0 h 2221"/>
                <a:gd name="T42" fmla="*/ 0 w 2199"/>
                <a:gd name="T43" fmla="*/ 0 h 2221"/>
                <a:gd name="T44" fmla="*/ 0 w 2199"/>
                <a:gd name="T45" fmla="*/ 0 h 2221"/>
                <a:gd name="T46" fmla="*/ 0 w 2199"/>
                <a:gd name="T47" fmla="*/ 0 h 2221"/>
                <a:gd name="T48" fmla="*/ 0 w 2199"/>
                <a:gd name="T49" fmla="*/ 0 h 2221"/>
                <a:gd name="T50" fmla="*/ 0 w 2199"/>
                <a:gd name="T51" fmla="*/ 0 h 2221"/>
                <a:gd name="T52" fmla="*/ 0 w 2199"/>
                <a:gd name="T53" fmla="*/ 0 h 2221"/>
                <a:gd name="T54" fmla="*/ 0 w 2199"/>
                <a:gd name="T55" fmla="*/ 0 h 2221"/>
                <a:gd name="T56" fmla="*/ 0 w 2199"/>
                <a:gd name="T57" fmla="*/ 0 h 2221"/>
                <a:gd name="T58" fmla="*/ 0 w 2199"/>
                <a:gd name="T59" fmla="*/ 0 h 2221"/>
                <a:gd name="T60" fmla="*/ 0 w 2199"/>
                <a:gd name="T61" fmla="*/ 0 h 2221"/>
                <a:gd name="T62" fmla="*/ 0 w 2199"/>
                <a:gd name="T63" fmla="*/ 0 h 2221"/>
                <a:gd name="T64" fmla="*/ 0 w 2199"/>
                <a:gd name="T65" fmla="*/ 0 h 2221"/>
                <a:gd name="T66" fmla="*/ 0 w 2199"/>
                <a:gd name="T67" fmla="*/ 0 h 2221"/>
                <a:gd name="T68" fmla="*/ 0 w 2199"/>
                <a:gd name="T69" fmla="*/ 0 h 2221"/>
                <a:gd name="T70" fmla="*/ 0 w 2199"/>
                <a:gd name="T71" fmla="*/ 0 h 2221"/>
                <a:gd name="T72" fmla="*/ 0 w 2199"/>
                <a:gd name="T73" fmla="*/ 0 h 2221"/>
                <a:gd name="T74" fmla="*/ 0 w 2199"/>
                <a:gd name="T75" fmla="*/ 0 h 2221"/>
                <a:gd name="T76" fmla="*/ 0 w 2199"/>
                <a:gd name="T77" fmla="*/ 0 h 2221"/>
                <a:gd name="T78" fmla="*/ 0 w 2199"/>
                <a:gd name="T79" fmla="*/ 0 h 2221"/>
                <a:gd name="T80" fmla="*/ 0 w 2199"/>
                <a:gd name="T81" fmla="*/ 0 h 2221"/>
                <a:gd name="T82" fmla="*/ 0 w 2199"/>
                <a:gd name="T83" fmla="*/ 0 h 2221"/>
                <a:gd name="T84" fmla="*/ 0 w 2199"/>
                <a:gd name="T85" fmla="*/ 0 h 2221"/>
                <a:gd name="T86" fmla="*/ 0 w 2199"/>
                <a:gd name="T87" fmla="*/ 0 h 2221"/>
                <a:gd name="T88" fmla="*/ 0 w 2199"/>
                <a:gd name="T89" fmla="*/ 0 h 2221"/>
                <a:gd name="T90" fmla="*/ 0 w 2199"/>
                <a:gd name="T91" fmla="*/ 0 h 2221"/>
                <a:gd name="T92" fmla="*/ 0 w 2199"/>
                <a:gd name="T93" fmla="*/ 0 h 2221"/>
                <a:gd name="T94" fmla="*/ 0 w 2199"/>
                <a:gd name="T95" fmla="*/ 0 h 2221"/>
                <a:gd name="T96" fmla="*/ 0 w 2199"/>
                <a:gd name="T97" fmla="*/ 0 h 2221"/>
                <a:gd name="T98" fmla="*/ 0 w 2199"/>
                <a:gd name="T99" fmla="*/ 0 h 2221"/>
                <a:gd name="T100" fmla="*/ 0 w 2199"/>
                <a:gd name="T101" fmla="*/ 0 h 2221"/>
                <a:gd name="T102" fmla="*/ 0 w 2199"/>
                <a:gd name="T103" fmla="*/ 0 h 2221"/>
                <a:gd name="T104" fmla="*/ 0 w 2199"/>
                <a:gd name="T105" fmla="*/ 0 h 2221"/>
                <a:gd name="T106" fmla="*/ 0 w 2199"/>
                <a:gd name="T107" fmla="*/ 0 h 222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199" h="2221">
                  <a:moveTo>
                    <a:pt x="1002" y="4"/>
                  </a:moveTo>
                  <a:lnTo>
                    <a:pt x="1058" y="1"/>
                  </a:lnTo>
                  <a:lnTo>
                    <a:pt x="1114" y="0"/>
                  </a:lnTo>
                  <a:lnTo>
                    <a:pt x="1169" y="2"/>
                  </a:lnTo>
                  <a:lnTo>
                    <a:pt x="1224" y="7"/>
                  </a:lnTo>
                  <a:lnTo>
                    <a:pt x="1278" y="15"/>
                  </a:lnTo>
                  <a:lnTo>
                    <a:pt x="1331" y="25"/>
                  </a:lnTo>
                  <a:lnTo>
                    <a:pt x="1383" y="38"/>
                  </a:lnTo>
                  <a:lnTo>
                    <a:pt x="1434" y="54"/>
                  </a:lnTo>
                  <a:lnTo>
                    <a:pt x="1485" y="72"/>
                  </a:lnTo>
                  <a:lnTo>
                    <a:pt x="1534" y="93"/>
                  </a:lnTo>
                  <a:lnTo>
                    <a:pt x="1583" y="115"/>
                  </a:lnTo>
                  <a:lnTo>
                    <a:pt x="1629" y="139"/>
                  </a:lnTo>
                  <a:lnTo>
                    <a:pt x="1675" y="167"/>
                  </a:lnTo>
                  <a:lnTo>
                    <a:pt x="1719" y="196"/>
                  </a:lnTo>
                  <a:lnTo>
                    <a:pt x="1762" y="228"/>
                  </a:lnTo>
                  <a:lnTo>
                    <a:pt x="1804" y="262"/>
                  </a:lnTo>
                  <a:lnTo>
                    <a:pt x="1843" y="297"/>
                  </a:lnTo>
                  <a:lnTo>
                    <a:pt x="1882" y="334"/>
                  </a:lnTo>
                  <a:lnTo>
                    <a:pt x="1919" y="373"/>
                  </a:lnTo>
                  <a:lnTo>
                    <a:pt x="1953" y="414"/>
                  </a:lnTo>
                  <a:lnTo>
                    <a:pt x="1985" y="456"/>
                  </a:lnTo>
                  <a:lnTo>
                    <a:pt x="2016" y="499"/>
                  </a:lnTo>
                  <a:lnTo>
                    <a:pt x="2044" y="545"/>
                  </a:lnTo>
                  <a:lnTo>
                    <a:pt x="2071" y="591"/>
                  </a:lnTo>
                  <a:lnTo>
                    <a:pt x="2095" y="642"/>
                  </a:lnTo>
                  <a:lnTo>
                    <a:pt x="2117" y="690"/>
                  </a:lnTo>
                  <a:lnTo>
                    <a:pt x="2136" y="742"/>
                  </a:lnTo>
                  <a:lnTo>
                    <a:pt x="2153" y="794"/>
                  </a:lnTo>
                  <a:lnTo>
                    <a:pt x="2167" y="847"/>
                  </a:lnTo>
                  <a:lnTo>
                    <a:pt x="2179" y="902"/>
                  </a:lnTo>
                  <a:lnTo>
                    <a:pt x="2188" y="957"/>
                  </a:lnTo>
                  <a:lnTo>
                    <a:pt x="2195" y="1014"/>
                  </a:lnTo>
                  <a:lnTo>
                    <a:pt x="2198" y="1070"/>
                  </a:lnTo>
                  <a:lnTo>
                    <a:pt x="2198" y="1127"/>
                  </a:lnTo>
                  <a:lnTo>
                    <a:pt x="2196" y="1182"/>
                  </a:lnTo>
                  <a:lnTo>
                    <a:pt x="2191" y="1237"/>
                  </a:lnTo>
                  <a:lnTo>
                    <a:pt x="2184" y="1292"/>
                  </a:lnTo>
                  <a:lnTo>
                    <a:pt x="2173" y="1346"/>
                  </a:lnTo>
                  <a:lnTo>
                    <a:pt x="2160" y="1397"/>
                  </a:lnTo>
                  <a:lnTo>
                    <a:pt x="2145" y="1450"/>
                  </a:lnTo>
                  <a:lnTo>
                    <a:pt x="2127" y="1501"/>
                  </a:lnTo>
                  <a:lnTo>
                    <a:pt x="2107" y="1550"/>
                  </a:lnTo>
                  <a:lnTo>
                    <a:pt x="2084" y="1599"/>
                  </a:lnTo>
                  <a:lnTo>
                    <a:pt x="2060" y="1646"/>
                  </a:lnTo>
                  <a:lnTo>
                    <a:pt x="2033" y="1693"/>
                  </a:lnTo>
                  <a:lnTo>
                    <a:pt x="2004" y="1737"/>
                  </a:lnTo>
                  <a:lnTo>
                    <a:pt x="1973" y="1780"/>
                  </a:lnTo>
                  <a:lnTo>
                    <a:pt x="1939" y="1823"/>
                  </a:lnTo>
                  <a:lnTo>
                    <a:pt x="1905" y="1863"/>
                  </a:lnTo>
                  <a:lnTo>
                    <a:pt x="1868" y="1901"/>
                  </a:lnTo>
                  <a:lnTo>
                    <a:pt x="1828" y="1938"/>
                  </a:lnTo>
                  <a:lnTo>
                    <a:pt x="1788" y="1971"/>
                  </a:lnTo>
                  <a:lnTo>
                    <a:pt x="1746" y="2005"/>
                  </a:lnTo>
                  <a:lnTo>
                    <a:pt x="1703" y="2036"/>
                  </a:lnTo>
                  <a:lnTo>
                    <a:pt x="1657" y="2064"/>
                  </a:lnTo>
                  <a:lnTo>
                    <a:pt x="1611" y="2091"/>
                  </a:lnTo>
                  <a:lnTo>
                    <a:pt x="1563" y="2115"/>
                  </a:lnTo>
                  <a:lnTo>
                    <a:pt x="1514" y="2137"/>
                  </a:lnTo>
                  <a:lnTo>
                    <a:pt x="1463" y="2156"/>
                  </a:lnTo>
                  <a:lnTo>
                    <a:pt x="1412" y="2174"/>
                  </a:lnTo>
                  <a:lnTo>
                    <a:pt x="1359" y="2188"/>
                  </a:lnTo>
                  <a:lnTo>
                    <a:pt x="1305" y="2199"/>
                  </a:lnTo>
                  <a:lnTo>
                    <a:pt x="1250" y="2209"/>
                  </a:lnTo>
                  <a:lnTo>
                    <a:pt x="1194" y="2215"/>
                  </a:lnTo>
                  <a:lnTo>
                    <a:pt x="1138" y="2218"/>
                  </a:lnTo>
                  <a:lnTo>
                    <a:pt x="1083" y="2220"/>
                  </a:lnTo>
                  <a:lnTo>
                    <a:pt x="1027" y="2217"/>
                  </a:lnTo>
                  <a:lnTo>
                    <a:pt x="972" y="2212"/>
                  </a:lnTo>
                  <a:lnTo>
                    <a:pt x="919" y="2205"/>
                  </a:lnTo>
                  <a:lnTo>
                    <a:pt x="866" y="2194"/>
                  </a:lnTo>
                  <a:lnTo>
                    <a:pt x="813" y="2182"/>
                  </a:lnTo>
                  <a:lnTo>
                    <a:pt x="762" y="2166"/>
                  </a:lnTo>
                  <a:lnTo>
                    <a:pt x="712" y="2148"/>
                  </a:lnTo>
                  <a:lnTo>
                    <a:pt x="663" y="2127"/>
                  </a:lnTo>
                  <a:lnTo>
                    <a:pt x="614" y="2104"/>
                  </a:lnTo>
                  <a:lnTo>
                    <a:pt x="567" y="2079"/>
                  </a:lnTo>
                  <a:lnTo>
                    <a:pt x="521" y="2053"/>
                  </a:lnTo>
                  <a:lnTo>
                    <a:pt x="477" y="2023"/>
                  </a:lnTo>
                  <a:lnTo>
                    <a:pt x="434" y="1992"/>
                  </a:lnTo>
                  <a:lnTo>
                    <a:pt x="393" y="1959"/>
                  </a:lnTo>
                  <a:lnTo>
                    <a:pt x="353" y="1924"/>
                  </a:lnTo>
                  <a:lnTo>
                    <a:pt x="315" y="1887"/>
                  </a:lnTo>
                  <a:lnTo>
                    <a:pt x="279" y="1848"/>
                  </a:lnTo>
                  <a:lnTo>
                    <a:pt x="245" y="1807"/>
                  </a:lnTo>
                  <a:lnTo>
                    <a:pt x="212" y="1765"/>
                  </a:lnTo>
                  <a:lnTo>
                    <a:pt x="182" y="1720"/>
                  </a:lnTo>
                  <a:lnTo>
                    <a:pt x="154" y="1675"/>
                  </a:lnTo>
                  <a:lnTo>
                    <a:pt x="127" y="1627"/>
                  </a:lnTo>
                  <a:lnTo>
                    <a:pt x="103" y="1580"/>
                  </a:lnTo>
                  <a:lnTo>
                    <a:pt x="81" y="1529"/>
                  </a:lnTo>
                  <a:lnTo>
                    <a:pt x="62" y="1479"/>
                  </a:lnTo>
                  <a:lnTo>
                    <a:pt x="45" y="1427"/>
                  </a:lnTo>
                  <a:lnTo>
                    <a:pt x="30" y="1373"/>
                  </a:lnTo>
                  <a:lnTo>
                    <a:pt x="19" y="1318"/>
                  </a:lnTo>
                  <a:lnTo>
                    <a:pt x="10" y="1263"/>
                  </a:lnTo>
                  <a:lnTo>
                    <a:pt x="3" y="1206"/>
                  </a:lnTo>
                  <a:lnTo>
                    <a:pt x="0" y="1150"/>
                  </a:lnTo>
                  <a:lnTo>
                    <a:pt x="0" y="1093"/>
                  </a:lnTo>
                  <a:lnTo>
                    <a:pt x="1" y="1039"/>
                  </a:lnTo>
                  <a:lnTo>
                    <a:pt x="7" y="984"/>
                  </a:lnTo>
                  <a:lnTo>
                    <a:pt x="14" y="929"/>
                  </a:lnTo>
                  <a:lnTo>
                    <a:pt x="25" y="875"/>
                  </a:lnTo>
                  <a:lnTo>
                    <a:pt x="38" y="822"/>
                  </a:lnTo>
                  <a:lnTo>
                    <a:pt x="53" y="770"/>
                  </a:lnTo>
                  <a:lnTo>
                    <a:pt x="70" y="720"/>
                  </a:lnTo>
                  <a:lnTo>
                    <a:pt x="90" y="670"/>
                  </a:lnTo>
                  <a:lnTo>
                    <a:pt x="113" y="621"/>
                  </a:lnTo>
                  <a:lnTo>
                    <a:pt x="138" y="573"/>
                  </a:lnTo>
                  <a:lnTo>
                    <a:pt x="164" y="527"/>
                  </a:lnTo>
                  <a:lnTo>
                    <a:pt x="193" y="482"/>
                  </a:lnTo>
                  <a:lnTo>
                    <a:pt x="225" y="439"/>
                  </a:lnTo>
                  <a:lnTo>
                    <a:pt x="258" y="397"/>
                  </a:lnTo>
                  <a:lnTo>
                    <a:pt x="293" y="358"/>
                  </a:lnTo>
                  <a:lnTo>
                    <a:pt x="329" y="319"/>
                  </a:lnTo>
                  <a:lnTo>
                    <a:pt x="368" y="282"/>
                  </a:lnTo>
                  <a:lnTo>
                    <a:pt x="408" y="248"/>
                  </a:lnTo>
                  <a:lnTo>
                    <a:pt x="450" y="215"/>
                  </a:lnTo>
                  <a:lnTo>
                    <a:pt x="494" y="184"/>
                  </a:lnTo>
                  <a:lnTo>
                    <a:pt x="539" y="155"/>
                  </a:lnTo>
                  <a:lnTo>
                    <a:pt x="585" y="129"/>
                  </a:lnTo>
                  <a:lnTo>
                    <a:pt x="633" y="104"/>
                  </a:lnTo>
                  <a:lnTo>
                    <a:pt x="683" y="82"/>
                  </a:lnTo>
                  <a:lnTo>
                    <a:pt x="733" y="63"/>
                  </a:lnTo>
                  <a:lnTo>
                    <a:pt x="784" y="46"/>
                  </a:lnTo>
                  <a:lnTo>
                    <a:pt x="837" y="32"/>
                  </a:lnTo>
                  <a:lnTo>
                    <a:pt x="891" y="20"/>
                  </a:lnTo>
                  <a:lnTo>
                    <a:pt x="946" y="11"/>
                  </a:lnTo>
                  <a:lnTo>
                    <a:pt x="1002" y="4"/>
                  </a:lnTo>
                  <a:close/>
                  <a:moveTo>
                    <a:pt x="1623" y="1771"/>
                  </a:moveTo>
                  <a:lnTo>
                    <a:pt x="448" y="579"/>
                  </a:lnTo>
                  <a:lnTo>
                    <a:pt x="436" y="595"/>
                  </a:lnTo>
                  <a:lnTo>
                    <a:pt x="424" y="611"/>
                  </a:lnTo>
                  <a:lnTo>
                    <a:pt x="412" y="627"/>
                  </a:lnTo>
                  <a:lnTo>
                    <a:pt x="401" y="644"/>
                  </a:lnTo>
                  <a:lnTo>
                    <a:pt x="390" y="661"/>
                  </a:lnTo>
                  <a:lnTo>
                    <a:pt x="380" y="678"/>
                  </a:lnTo>
                  <a:lnTo>
                    <a:pt x="369" y="694"/>
                  </a:lnTo>
                  <a:lnTo>
                    <a:pt x="360" y="711"/>
                  </a:lnTo>
                  <a:lnTo>
                    <a:pt x="350" y="729"/>
                  </a:lnTo>
                  <a:lnTo>
                    <a:pt x="342" y="747"/>
                  </a:lnTo>
                  <a:lnTo>
                    <a:pt x="333" y="765"/>
                  </a:lnTo>
                  <a:lnTo>
                    <a:pt x="325" y="783"/>
                  </a:lnTo>
                  <a:lnTo>
                    <a:pt x="317" y="802"/>
                  </a:lnTo>
                  <a:lnTo>
                    <a:pt x="310" y="820"/>
                  </a:lnTo>
                  <a:lnTo>
                    <a:pt x="304" y="839"/>
                  </a:lnTo>
                  <a:lnTo>
                    <a:pt x="297" y="858"/>
                  </a:lnTo>
                  <a:lnTo>
                    <a:pt x="291" y="877"/>
                  </a:lnTo>
                  <a:lnTo>
                    <a:pt x="286" y="897"/>
                  </a:lnTo>
                  <a:lnTo>
                    <a:pt x="281" y="916"/>
                  </a:lnTo>
                  <a:lnTo>
                    <a:pt x="277" y="936"/>
                  </a:lnTo>
                  <a:lnTo>
                    <a:pt x="273" y="956"/>
                  </a:lnTo>
                  <a:lnTo>
                    <a:pt x="270" y="976"/>
                  </a:lnTo>
                  <a:lnTo>
                    <a:pt x="266" y="996"/>
                  </a:lnTo>
                  <a:lnTo>
                    <a:pt x="264" y="1016"/>
                  </a:lnTo>
                  <a:lnTo>
                    <a:pt x="262" y="1037"/>
                  </a:lnTo>
                  <a:lnTo>
                    <a:pt x="260" y="1058"/>
                  </a:lnTo>
                  <a:lnTo>
                    <a:pt x="259" y="1078"/>
                  </a:lnTo>
                  <a:lnTo>
                    <a:pt x="259" y="1100"/>
                  </a:lnTo>
                  <a:lnTo>
                    <a:pt x="259" y="1120"/>
                  </a:lnTo>
                  <a:lnTo>
                    <a:pt x="259" y="1141"/>
                  </a:lnTo>
                  <a:lnTo>
                    <a:pt x="260" y="1162"/>
                  </a:lnTo>
                  <a:lnTo>
                    <a:pt x="262" y="1183"/>
                  </a:lnTo>
                  <a:lnTo>
                    <a:pt x="267" y="1226"/>
                  </a:lnTo>
                  <a:lnTo>
                    <a:pt x="273" y="1270"/>
                  </a:lnTo>
                  <a:lnTo>
                    <a:pt x="282" y="1311"/>
                  </a:lnTo>
                  <a:lnTo>
                    <a:pt x="293" y="1352"/>
                  </a:lnTo>
                  <a:lnTo>
                    <a:pt x="306" y="1391"/>
                  </a:lnTo>
                  <a:lnTo>
                    <a:pt x="321" y="1430"/>
                  </a:lnTo>
                  <a:lnTo>
                    <a:pt x="338" y="1469"/>
                  </a:lnTo>
                  <a:lnTo>
                    <a:pt x="357" y="1506"/>
                  </a:lnTo>
                  <a:lnTo>
                    <a:pt x="376" y="1542"/>
                  </a:lnTo>
                  <a:lnTo>
                    <a:pt x="398" y="1576"/>
                  </a:lnTo>
                  <a:lnTo>
                    <a:pt x="421" y="1609"/>
                  </a:lnTo>
                  <a:lnTo>
                    <a:pt x="446" y="1641"/>
                  </a:lnTo>
                  <a:lnTo>
                    <a:pt x="472" y="1673"/>
                  </a:lnTo>
                  <a:lnTo>
                    <a:pt x="500" y="1702"/>
                  </a:lnTo>
                  <a:lnTo>
                    <a:pt x="529" y="1731"/>
                  </a:lnTo>
                  <a:lnTo>
                    <a:pt x="559" y="1758"/>
                  </a:lnTo>
                  <a:lnTo>
                    <a:pt x="590" y="1784"/>
                  </a:lnTo>
                  <a:lnTo>
                    <a:pt x="623" y="1807"/>
                  </a:lnTo>
                  <a:lnTo>
                    <a:pt x="657" y="1829"/>
                  </a:lnTo>
                  <a:lnTo>
                    <a:pt x="692" y="1850"/>
                  </a:lnTo>
                  <a:lnTo>
                    <a:pt x="728" y="1869"/>
                  </a:lnTo>
                  <a:lnTo>
                    <a:pt x="764" y="1887"/>
                  </a:lnTo>
                  <a:lnTo>
                    <a:pt x="802" y="1902"/>
                  </a:lnTo>
                  <a:lnTo>
                    <a:pt x="840" y="1916"/>
                  </a:lnTo>
                  <a:lnTo>
                    <a:pt x="880" y="1927"/>
                  </a:lnTo>
                  <a:lnTo>
                    <a:pt x="920" y="1938"/>
                  </a:lnTo>
                  <a:lnTo>
                    <a:pt x="960" y="1945"/>
                  </a:lnTo>
                  <a:lnTo>
                    <a:pt x="1001" y="1951"/>
                  </a:lnTo>
                  <a:lnTo>
                    <a:pt x="1043" y="1955"/>
                  </a:lnTo>
                  <a:lnTo>
                    <a:pt x="1085" y="1957"/>
                  </a:lnTo>
                  <a:lnTo>
                    <a:pt x="1128" y="1956"/>
                  </a:lnTo>
                  <a:lnTo>
                    <a:pt x="1171" y="1954"/>
                  </a:lnTo>
                  <a:lnTo>
                    <a:pt x="1187" y="1952"/>
                  </a:lnTo>
                  <a:lnTo>
                    <a:pt x="1203" y="1950"/>
                  </a:lnTo>
                  <a:lnTo>
                    <a:pt x="1219" y="1947"/>
                  </a:lnTo>
                  <a:lnTo>
                    <a:pt x="1234" y="1946"/>
                  </a:lnTo>
                  <a:lnTo>
                    <a:pt x="1250" y="1942"/>
                  </a:lnTo>
                  <a:lnTo>
                    <a:pt x="1265" y="1940"/>
                  </a:lnTo>
                  <a:lnTo>
                    <a:pt x="1280" y="1937"/>
                  </a:lnTo>
                  <a:lnTo>
                    <a:pt x="1295" y="1932"/>
                  </a:lnTo>
                  <a:lnTo>
                    <a:pt x="1310" y="1929"/>
                  </a:lnTo>
                  <a:lnTo>
                    <a:pt x="1326" y="1925"/>
                  </a:lnTo>
                  <a:lnTo>
                    <a:pt x="1340" y="1921"/>
                  </a:lnTo>
                  <a:lnTo>
                    <a:pt x="1355" y="1916"/>
                  </a:lnTo>
                  <a:lnTo>
                    <a:pt x="1369" y="1910"/>
                  </a:lnTo>
                  <a:lnTo>
                    <a:pt x="1384" y="1905"/>
                  </a:lnTo>
                  <a:lnTo>
                    <a:pt x="1398" y="1900"/>
                  </a:lnTo>
                  <a:lnTo>
                    <a:pt x="1413" y="1894"/>
                  </a:lnTo>
                  <a:lnTo>
                    <a:pt x="1427" y="1888"/>
                  </a:lnTo>
                  <a:lnTo>
                    <a:pt x="1441" y="1882"/>
                  </a:lnTo>
                  <a:lnTo>
                    <a:pt x="1455" y="1875"/>
                  </a:lnTo>
                  <a:lnTo>
                    <a:pt x="1469" y="1869"/>
                  </a:lnTo>
                  <a:lnTo>
                    <a:pt x="1482" y="1862"/>
                  </a:lnTo>
                  <a:lnTo>
                    <a:pt x="1496" y="1854"/>
                  </a:lnTo>
                  <a:lnTo>
                    <a:pt x="1509" y="1848"/>
                  </a:lnTo>
                  <a:lnTo>
                    <a:pt x="1522" y="1840"/>
                  </a:lnTo>
                  <a:lnTo>
                    <a:pt x="1536" y="1832"/>
                  </a:lnTo>
                  <a:lnTo>
                    <a:pt x="1549" y="1824"/>
                  </a:lnTo>
                  <a:lnTo>
                    <a:pt x="1561" y="1815"/>
                  </a:lnTo>
                  <a:lnTo>
                    <a:pt x="1574" y="1807"/>
                  </a:lnTo>
                  <a:lnTo>
                    <a:pt x="1587" y="1798"/>
                  </a:lnTo>
                  <a:lnTo>
                    <a:pt x="1599" y="1789"/>
                  </a:lnTo>
                  <a:lnTo>
                    <a:pt x="1611" y="1780"/>
                  </a:lnTo>
                  <a:lnTo>
                    <a:pt x="1623" y="1771"/>
                  </a:lnTo>
                  <a:close/>
                  <a:moveTo>
                    <a:pt x="1745" y="1642"/>
                  </a:moveTo>
                  <a:lnTo>
                    <a:pt x="1757" y="1626"/>
                  </a:lnTo>
                  <a:lnTo>
                    <a:pt x="1769" y="1611"/>
                  </a:lnTo>
                  <a:lnTo>
                    <a:pt x="1781" y="1596"/>
                  </a:lnTo>
                  <a:lnTo>
                    <a:pt x="1791" y="1579"/>
                  </a:lnTo>
                  <a:lnTo>
                    <a:pt x="1802" y="1562"/>
                  </a:lnTo>
                  <a:lnTo>
                    <a:pt x="1813" y="1545"/>
                  </a:lnTo>
                  <a:lnTo>
                    <a:pt x="1822" y="1528"/>
                  </a:lnTo>
                  <a:lnTo>
                    <a:pt x="1832" y="1511"/>
                  </a:lnTo>
                  <a:lnTo>
                    <a:pt x="1842" y="1493"/>
                  </a:lnTo>
                  <a:lnTo>
                    <a:pt x="1851" y="1475"/>
                  </a:lnTo>
                  <a:lnTo>
                    <a:pt x="1859" y="1458"/>
                  </a:lnTo>
                  <a:lnTo>
                    <a:pt x="1868" y="1439"/>
                  </a:lnTo>
                  <a:lnTo>
                    <a:pt x="1876" y="1421"/>
                  </a:lnTo>
                  <a:lnTo>
                    <a:pt x="1883" y="1402"/>
                  </a:lnTo>
                  <a:lnTo>
                    <a:pt x="1890" y="1383"/>
                  </a:lnTo>
                  <a:lnTo>
                    <a:pt x="1897" y="1364"/>
                  </a:lnTo>
                  <a:lnTo>
                    <a:pt x="1903" y="1345"/>
                  </a:lnTo>
                  <a:lnTo>
                    <a:pt x="1908" y="1325"/>
                  </a:lnTo>
                  <a:lnTo>
                    <a:pt x="1914" y="1304"/>
                  </a:lnTo>
                  <a:lnTo>
                    <a:pt x="1918" y="1285"/>
                  </a:lnTo>
                  <a:lnTo>
                    <a:pt x="1923" y="1265"/>
                  </a:lnTo>
                  <a:lnTo>
                    <a:pt x="1926" y="1245"/>
                  </a:lnTo>
                  <a:lnTo>
                    <a:pt x="1929" y="1224"/>
                  </a:lnTo>
                  <a:lnTo>
                    <a:pt x="1932" y="1204"/>
                  </a:lnTo>
                  <a:lnTo>
                    <a:pt x="1934" y="1183"/>
                  </a:lnTo>
                  <a:lnTo>
                    <a:pt x="1936" y="1163"/>
                  </a:lnTo>
                  <a:lnTo>
                    <a:pt x="1937" y="1142"/>
                  </a:lnTo>
                  <a:lnTo>
                    <a:pt x="1938" y="1121"/>
                  </a:lnTo>
                  <a:lnTo>
                    <a:pt x="1938" y="1100"/>
                  </a:lnTo>
                  <a:lnTo>
                    <a:pt x="1937" y="1079"/>
                  </a:lnTo>
                  <a:lnTo>
                    <a:pt x="1936" y="1058"/>
                  </a:lnTo>
                  <a:lnTo>
                    <a:pt x="1935" y="1035"/>
                  </a:lnTo>
                  <a:lnTo>
                    <a:pt x="1930" y="993"/>
                  </a:lnTo>
                  <a:lnTo>
                    <a:pt x="1923" y="950"/>
                  </a:lnTo>
                  <a:lnTo>
                    <a:pt x="1914" y="909"/>
                  </a:lnTo>
                  <a:lnTo>
                    <a:pt x="1903" y="869"/>
                  </a:lnTo>
                  <a:lnTo>
                    <a:pt x="1890" y="827"/>
                  </a:lnTo>
                  <a:lnTo>
                    <a:pt x="1876" y="788"/>
                  </a:lnTo>
                  <a:lnTo>
                    <a:pt x="1858" y="751"/>
                  </a:lnTo>
                  <a:lnTo>
                    <a:pt x="1840" y="715"/>
                  </a:lnTo>
                  <a:lnTo>
                    <a:pt x="1820" y="679"/>
                  </a:lnTo>
                  <a:lnTo>
                    <a:pt x="1798" y="644"/>
                  </a:lnTo>
                  <a:lnTo>
                    <a:pt x="1775" y="609"/>
                  </a:lnTo>
                  <a:lnTo>
                    <a:pt x="1750" y="576"/>
                  </a:lnTo>
                  <a:lnTo>
                    <a:pt x="1724" y="546"/>
                  </a:lnTo>
                  <a:lnTo>
                    <a:pt x="1696" y="516"/>
                  </a:lnTo>
                  <a:lnTo>
                    <a:pt x="1667" y="488"/>
                  </a:lnTo>
                  <a:lnTo>
                    <a:pt x="1637" y="461"/>
                  </a:lnTo>
                  <a:lnTo>
                    <a:pt x="1605" y="436"/>
                  </a:lnTo>
                  <a:lnTo>
                    <a:pt x="1572" y="412"/>
                  </a:lnTo>
                  <a:lnTo>
                    <a:pt x="1539" y="389"/>
                  </a:lnTo>
                  <a:lnTo>
                    <a:pt x="1504" y="368"/>
                  </a:lnTo>
                  <a:lnTo>
                    <a:pt x="1468" y="349"/>
                  </a:lnTo>
                  <a:lnTo>
                    <a:pt x="1431" y="332"/>
                  </a:lnTo>
                  <a:lnTo>
                    <a:pt x="1394" y="318"/>
                  </a:lnTo>
                  <a:lnTo>
                    <a:pt x="1355" y="304"/>
                  </a:lnTo>
                  <a:lnTo>
                    <a:pt x="1316" y="292"/>
                  </a:lnTo>
                  <a:lnTo>
                    <a:pt x="1276" y="282"/>
                  </a:lnTo>
                  <a:lnTo>
                    <a:pt x="1235" y="273"/>
                  </a:lnTo>
                  <a:lnTo>
                    <a:pt x="1194" y="268"/>
                  </a:lnTo>
                  <a:lnTo>
                    <a:pt x="1152" y="265"/>
                  </a:lnTo>
                  <a:lnTo>
                    <a:pt x="1110" y="263"/>
                  </a:lnTo>
                  <a:lnTo>
                    <a:pt x="1068" y="263"/>
                  </a:lnTo>
                  <a:lnTo>
                    <a:pt x="1025" y="266"/>
                  </a:lnTo>
                  <a:lnTo>
                    <a:pt x="1009" y="267"/>
                  </a:lnTo>
                  <a:lnTo>
                    <a:pt x="992" y="269"/>
                  </a:lnTo>
                  <a:lnTo>
                    <a:pt x="977" y="271"/>
                  </a:lnTo>
                  <a:lnTo>
                    <a:pt x="961" y="274"/>
                  </a:lnTo>
                  <a:lnTo>
                    <a:pt x="945" y="277"/>
                  </a:lnTo>
                  <a:lnTo>
                    <a:pt x="930" y="280"/>
                  </a:lnTo>
                  <a:lnTo>
                    <a:pt x="915" y="284"/>
                  </a:lnTo>
                  <a:lnTo>
                    <a:pt x="899" y="287"/>
                  </a:lnTo>
                  <a:lnTo>
                    <a:pt x="884" y="291"/>
                  </a:lnTo>
                  <a:lnTo>
                    <a:pt x="869" y="296"/>
                  </a:lnTo>
                  <a:lnTo>
                    <a:pt x="854" y="301"/>
                  </a:lnTo>
                  <a:lnTo>
                    <a:pt x="840" y="305"/>
                  </a:lnTo>
                  <a:lnTo>
                    <a:pt x="825" y="310"/>
                  </a:lnTo>
                  <a:lnTo>
                    <a:pt x="810" y="316"/>
                  </a:lnTo>
                  <a:lnTo>
                    <a:pt x="796" y="322"/>
                  </a:lnTo>
                  <a:lnTo>
                    <a:pt x="782" y="327"/>
                  </a:lnTo>
                  <a:lnTo>
                    <a:pt x="768" y="335"/>
                  </a:lnTo>
                  <a:lnTo>
                    <a:pt x="754" y="341"/>
                  </a:lnTo>
                  <a:lnTo>
                    <a:pt x="741" y="347"/>
                  </a:lnTo>
                  <a:lnTo>
                    <a:pt x="727" y="355"/>
                  </a:lnTo>
                  <a:lnTo>
                    <a:pt x="713" y="361"/>
                  </a:lnTo>
                  <a:lnTo>
                    <a:pt x="700" y="369"/>
                  </a:lnTo>
                  <a:lnTo>
                    <a:pt x="687" y="377"/>
                  </a:lnTo>
                  <a:lnTo>
                    <a:pt x="674" y="385"/>
                  </a:lnTo>
                  <a:lnTo>
                    <a:pt x="661" y="394"/>
                  </a:lnTo>
                  <a:lnTo>
                    <a:pt x="648" y="402"/>
                  </a:lnTo>
                  <a:lnTo>
                    <a:pt x="636" y="411"/>
                  </a:lnTo>
                  <a:lnTo>
                    <a:pt x="624" y="419"/>
                  </a:lnTo>
                  <a:lnTo>
                    <a:pt x="612" y="428"/>
                  </a:lnTo>
                  <a:lnTo>
                    <a:pt x="600" y="438"/>
                  </a:lnTo>
                  <a:lnTo>
                    <a:pt x="588" y="447"/>
                  </a:lnTo>
                  <a:lnTo>
                    <a:pt x="577" y="457"/>
                  </a:lnTo>
                  <a:lnTo>
                    <a:pt x="1745" y="1642"/>
                  </a:lnTo>
                  <a:close/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03" name="Freeform 12"/>
            <p:cNvSpPr>
              <a:spLocks noChangeArrowheads="1"/>
            </p:cNvSpPr>
            <p:nvPr/>
          </p:nvSpPr>
          <p:spPr bwMode="auto">
            <a:xfrm>
              <a:off x="4548" y="1614"/>
              <a:ext cx="214" cy="226"/>
            </a:xfrm>
            <a:custGeom>
              <a:avLst/>
              <a:gdLst>
                <a:gd name="T0" fmla="*/ 0 w 947"/>
                <a:gd name="T1" fmla="*/ 0 h 1002"/>
                <a:gd name="T2" fmla="*/ 0 w 947"/>
                <a:gd name="T3" fmla="*/ 0 h 1002"/>
                <a:gd name="T4" fmla="*/ 0 w 947"/>
                <a:gd name="T5" fmla="*/ 0 h 1002"/>
                <a:gd name="T6" fmla="*/ 0 w 947"/>
                <a:gd name="T7" fmla="*/ 0 h 1002"/>
                <a:gd name="T8" fmla="*/ 0 w 947"/>
                <a:gd name="T9" fmla="*/ 0 h 1002"/>
                <a:gd name="T10" fmla="*/ 0 w 947"/>
                <a:gd name="T11" fmla="*/ 0 h 1002"/>
                <a:gd name="T12" fmla="*/ 0 w 947"/>
                <a:gd name="T13" fmla="*/ 0 h 1002"/>
                <a:gd name="T14" fmla="*/ 0 w 947"/>
                <a:gd name="T15" fmla="*/ 0 h 1002"/>
                <a:gd name="T16" fmla="*/ 0 w 947"/>
                <a:gd name="T17" fmla="*/ 0 h 1002"/>
                <a:gd name="T18" fmla="*/ 0 w 947"/>
                <a:gd name="T19" fmla="*/ 0 h 1002"/>
                <a:gd name="T20" fmla="*/ 0 w 947"/>
                <a:gd name="T21" fmla="*/ 0 h 1002"/>
                <a:gd name="T22" fmla="*/ 0 w 947"/>
                <a:gd name="T23" fmla="*/ 0 h 1002"/>
                <a:gd name="T24" fmla="*/ 0 w 947"/>
                <a:gd name="T25" fmla="*/ 0 h 1002"/>
                <a:gd name="T26" fmla="*/ 0 w 947"/>
                <a:gd name="T27" fmla="*/ 0 h 1002"/>
                <a:gd name="T28" fmla="*/ 0 w 947"/>
                <a:gd name="T29" fmla="*/ 0 h 1002"/>
                <a:gd name="T30" fmla="*/ 0 w 947"/>
                <a:gd name="T31" fmla="*/ 0 h 1002"/>
                <a:gd name="T32" fmla="*/ 0 w 947"/>
                <a:gd name="T33" fmla="*/ 0 h 1002"/>
                <a:gd name="T34" fmla="*/ 0 w 947"/>
                <a:gd name="T35" fmla="*/ 0 h 1002"/>
                <a:gd name="T36" fmla="*/ 0 w 947"/>
                <a:gd name="T37" fmla="*/ 0 h 1002"/>
                <a:gd name="T38" fmla="*/ 0 w 947"/>
                <a:gd name="T39" fmla="*/ 0 h 1002"/>
                <a:gd name="T40" fmla="*/ 0 w 947"/>
                <a:gd name="T41" fmla="*/ 0 h 1002"/>
                <a:gd name="T42" fmla="*/ 0 w 947"/>
                <a:gd name="T43" fmla="*/ 0 h 1002"/>
                <a:gd name="T44" fmla="*/ 0 w 947"/>
                <a:gd name="T45" fmla="*/ 0 h 1002"/>
                <a:gd name="T46" fmla="*/ 0 w 947"/>
                <a:gd name="T47" fmla="*/ 0 h 1002"/>
                <a:gd name="T48" fmla="*/ 0 w 947"/>
                <a:gd name="T49" fmla="*/ 0 h 1002"/>
                <a:gd name="T50" fmla="*/ 0 w 947"/>
                <a:gd name="T51" fmla="*/ 0 h 1002"/>
                <a:gd name="T52" fmla="*/ 0 w 947"/>
                <a:gd name="T53" fmla="*/ 0 h 1002"/>
                <a:gd name="T54" fmla="*/ 0 w 947"/>
                <a:gd name="T55" fmla="*/ 0 h 1002"/>
                <a:gd name="T56" fmla="*/ 0 w 947"/>
                <a:gd name="T57" fmla="*/ 0 h 1002"/>
                <a:gd name="T58" fmla="*/ 0 w 947"/>
                <a:gd name="T59" fmla="*/ 0 h 1002"/>
                <a:gd name="T60" fmla="*/ 0 w 947"/>
                <a:gd name="T61" fmla="*/ 0 h 1002"/>
                <a:gd name="T62" fmla="*/ 0 w 947"/>
                <a:gd name="T63" fmla="*/ 0 h 1002"/>
                <a:gd name="T64" fmla="*/ 0 w 947"/>
                <a:gd name="T65" fmla="*/ 0 h 1002"/>
                <a:gd name="T66" fmla="*/ 0 w 947"/>
                <a:gd name="T67" fmla="*/ 0 h 1002"/>
                <a:gd name="T68" fmla="*/ 0 w 947"/>
                <a:gd name="T69" fmla="*/ 0 h 1002"/>
                <a:gd name="T70" fmla="*/ 0 w 947"/>
                <a:gd name="T71" fmla="*/ 0 h 1002"/>
                <a:gd name="T72" fmla="*/ 0 w 947"/>
                <a:gd name="T73" fmla="*/ 0 h 1002"/>
                <a:gd name="T74" fmla="*/ 0 w 947"/>
                <a:gd name="T75" fmla="*/ 0 h 1002"/>
                <a:gd name="T76" fmla="*/ 0 w 947"/>
                <a:gd name="T77" fmla="*/ 0 h 1002"/>
                <a:gd name="T78" fmla="*/ 0 w 947"/>
                <a:gd name="T79" fmla="*/ 0 h 1002"/>
                <a:gd name="T80" fmla="*/ 0 w 947"/>
                <a:gd name="T81" fmla="*/ 0 h 1002"/>
                <a:gd name="T82" fmla="*/ 0 w 947"/>
                <a:gd name="T83" fmla="*/ 0 h 1002"/>
                <a:gd name="T84" fmla="*/ 0 w 947"/>
                <a:gd name="T85" fmla="*/ 0 h 1002"/>
                <a:gd name="T86" fmla="*/ 0 w 947"/>
                <a:gd name="T87" fmla="*/ 0 h 1002"/>
                <a:gd name="T88" fmla="*/ 0 w 947"/>
                <a:gd name="T89" fmla="*/ 0 h 1002"/>
                <a:gd name="T90" fmla="*/ 0 w 947"/>
                <a:gd name="T91" fmla="*/ 0 h 1002"/>
                <a:gd name="T92" fmla="*/ 0 w 947"/>
                <a:gd name="T93" fmla="*/ 0 h 1002"/>
                <a:gd name="T94" fmla="*/ 0 w 947"/>
                <a:gd name="T95" fmla="*/ 0 h 1002"/>
                <a:gd name="T96" fmla="*/ 0 w 947"/>
                <a:gd name="T97" fmla="*/ 0 h 1002"/>
                <a:gd name="T98" fmla="*/ 0 w 947"/>
                <a:gd name="T99" fmla="*/ 0 h 1002"/>
                <a:gd name="T100" fmla="*/ 0 w 947"/>
                <a:gd name="T101" fmla="*/ 0 h 1002"/>
                <a:gd name="T102" fmla="*/ 0 w 947"/>
                <a:gd name="T103" fmla="*/ 0 h 1002"/>
                <a:gd name="T104" fmla="*/ 0 w 947"/>
                <a:gd name="T105" fmla="*/ 0 h 1002"/>
                <a:gd name="T106" fmla="*/ 0 w 947"/>
                <a:gd name="T107" fmla="*/ 0 h 1002"/>
                <a:gd name="T108" fmla="*/ 0 w 947"/>
                <a:gd name="T109" fmla="*/ 0 h 1002"/>
                <a:gd name="T110" fmla="*/ 0 w 947"/>
                <a:gd name="T111" fmla="*/ 0 h 1002"/>
                <a:gd name="T112" fmla="*/ 0 w 947"/>
                <a:gd name="T113" fmla="*/ 0 h 1002"/>
                <a:gd name="T114" fmla="*/ 0 w 947"/>
                <a:gd name="T115" fmla="*/ 0 h 100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947" h="1002">
                  <a:moveTo>
                    <a:pt x="0" y="0"/>
                  </a:moveTo>
                  <a:lnTo>
                    <a:pt x="26" y="4"/>
                  </a:lnTo>
                  <a:lnTo>
                    <a:pt x="80" y="15"/>
                  </a:lnTo>
                  <a:lnTo>
                    <a:pt x="132" y="27"/>
                  </a:lnTo>
                  <a:lnTo>
                    <a:pt x="184" y="43"/>
                  </a:lnTo>
                  <a:lnTo>
                    <a:pt x="234" y="61"/>
                  </a:lnTo>
                  <a:lnTo>
                    <a:pt x="283" y="81"/>
                  </a:lnTo>
                  <a:lnTo>
                    <a:pt x="331" y="104"/>
                  </a:lnTo>
                  <a:lnTo>
                    <a:pt x="378" y="128"/>
                  </a:lnTo>
                  <a:lnTo>
                    <a:pt x="424" y="155"/>
                  </a:lnTo>
                  <a:lnTo>
                    <a:pt x="468" y="185"/>
                  </a:lnTo>
                  <a:lnTo>
                    <a:pt x="511" y="215"/>
                  </a:lnTo>
                  <a:lnTo>
                    <a:pt x="552" y="249"/>
                  </a:lnTo>
                  <a:lnTo>
                    <a:pt x="591" y="285"/>
                  </a:lnTo>
                  <a:lnTo>
                    <a:pt x="629" y="322"/>
                  </a:lnTo>
                  <a:lnTo>
                    <a:pt x="666" y="362"/>
                  </a:lnTo>
                  <a:lnTo>
                    <a:pt x="700" y="403"/>
                  </a:lnTo>
                  <a:lnTo>
                    <a:pt x="732" y="444"/>
                  </a:lnTo>
                  <a:lnTo>
                    <a:pt x="763" y="488"/>
                  </a:lnTo>
                  <a:lnTo>
                    <a:pt x="791" y="533"/>
                  </a:lnTo>
                  <a:lnTo>
                    <a:pt x="817" y="580"/>
                  </a:lnTo>
                  <a:lnTo>
                    <a:pt x="841" y="629"/>
                  </a:lnTo>
                  <a:lnTo>
                    <a:pt x="863" y="679"/>
                  </a:lnTo>
                  <a:lnTo>
                    <a:pt x="882" y="729"/>
                  </a:lnTo>
                  <a:lnTo>
                    <a:pt x="899" y="781"/>
                  </a:lnTo>
                  <a:lnTo>
                    <a:pt x="914" y="834"/>
                  </a:lnTo>
                  <a:lnTo>
                    <a:pt x="925" y="889"/>
                  </a:lnTo>
                  <a:lnTo>
                    <a:pt x="935" y="945"/>
                  </a:lnTo>
                  <a:lnTo>
                    <a:pt x="941" y="1001"/>
                  </a:lnTo>
                  <a:lnTo>
                    <a:pt x="946" y="1001"/>
                  </a:lnTo>
                  <a:lnTo>
                    <a:pt x="940" y="942"/>
                  </a:lnTo>
                  <a:lnTo>
                    <a:pt x="931" y="888"/>
                  </a:lnTo>
                  <a:lnTo>
                    <a:pt x="919" y="833"/>
                  </a:lnTo>
                  <a:lnTo>
                    <a:pt x="904" y="780"/>
                  </a:lnTo>
                  <a:lnTo>
                    <a:pt x="887" y="727"/>
                  </a:lnTo>
                  <a:lnTo>
                    <a:pt x="868" y="675"/>
                  </a:lnTo>
                  <a:lnTo>
                    <a:pt x="846" y="626"/>
                  </a:lnTo>
                  <a:lnTo>
                    <a:pt x="822" y="577"/>
                  </a:lnTo>
                  <a:lnTo>
                    <a:pt x="795" y="531"/>
                  </a:lnTo>
                  <a:lnTo>
                    <a:pt x="767" y="485"/>
                  </a:lnTo>
                  <a:lnTo>
                    <a:pt x="736" y="442"/>
                  </a:lnTo>
                  <a:lnTo>
                    <a:pt x="704" y="399"/>
                  </a:lnTo>
                  <a:lnTo>
                    <a:pt x="670" y="358"/>
                  </a:lnTo>
                  <a:lnTo>
                    <a:pt x="633" y="318"/>
                  </a:lnTo>
                  <a:lnTo>
                    <a:pt x="595" y="281"/>
                  </a:lnTo>
                  <a:lnTo>
                    <a:pt x="556" y="246"/>
                  </a:lnTo>
                  <a:lnTo>
                    <a:pt x="514" y="212"/>
                  </a:lnTo>
                  <a:lnTo>
                    <a:pt x="471" y="180"/>
                  </a:lnTo>
                  <a:lnTo>
                    <a:pt x="426" y="151"/>
                  </a:lnTo>
                  <a:lnTo>
                    <a:pt x="380" y="125"/>
                  </a:lnTo>
                  <a:lnTo>
                    <a:pt x="334" y="99"/>
                  </a:lnTo>
                  <a:lnTo>
                    <a:pt x="286" y="76"/>
                  </a:lnTo>
                  <a:lnTo>
                    <a:pt x="235" y="56"/>
                  </a:lnTo>
                  <a:lnTo>
                    <a:pt x="185" y="38"/>
                  </a:lnTo>
                  <a:lnTo>
                    <a:pt x="134" y="22"/>
                  </a:lnTo>
                  <a:lnTo>
                    <a:pt x="81" y="9"/>
                  </a:lnTo>
                  <a:lnTo>
                    <a:pt x="34" y="0"/>
                  </a:lnTo>
                  <a:lnTo>
                    <a:pt x="0" y="0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04" name="Freeform 13"/>
            <p:cNvSpPr>
              <a:spLocks noChangeArrowheads="1"/>
            </p:cNvSpPr>
            <p:nvPr/>
          </p:nvSpPr>
          <p:spPr bwMode="auto">
            <a:xfrm>
              <a:off x="4492" y="1611"/>
              <a:ext cx="270" cy="230"/>
            </a:xfrm>
            <a:custGeom>
              <a:avLst/>
              <a:gdLst>
                <a:gd name="T0" fmla="*/ 0 w 1196"/>
                <a:gd name="T1" fmla="*/ 0 h 1017"/>
                <a:gd name="T2" fmla="*/ 0 w 1196"/>
                <a:gd name="T3" fmla="*/ 0 h 1017"/>
                <a:gd name="T4" fmla="*/ 0 w 1196"/>
                <a:gd name="T5" fmla="*/ 0 h 1017"/>
                <a:gd name="T6" fmla="*/ 0 w 1196"/>
                <a:gd name="T7" fmla="*/ 0 h 1017"/>
                <a:gd name="T8" fmla="*/ 0 w 1196"/>
                <a:gd name="T9" fmla="*/ 0 h 1017"/>
                <a:gd name="T10" fmla="*/ 0 w 1196"/>
                <a:gd name="T11" fmla="*/ 0 h 1017"/>
                <a:gd name="T12" fmla="*/ 0 w 1196"/>
                <a:gd name="T13" fmla="*/ 0 h 1017"/>
                <a:gd name="T14" fmla="*/ 0 w 1196"/>
                <a:gd name="T15" fmla="*/ 0 h 1017"/>
                <a:gd name="T16" fmla="*/ 0 w 1196"/>
                <a:gd name="T17" fmla="*/ 0 h 1017"/>
                <a:gd name="T18" fmla="*/ 0 w 1196"/>
                <a:gd name="T19" fmla="*/ 0 h 1017"/>
                <a:gd name="T20" fmla="*/ 0 w 1196"/>
                <a:gd name="T21" fmla="*/ 0 h 1017"/>
                <a:gd name="T22" fmla="*/ 0 w 1196"/>
                <a:gd name="T23" fmla="*/ 0 h 1017"/>
                <a:gd name="T24" fmla="*/ 0 w 1196"/>
                <a:gd name="T25" fmla="*/ 0 h 1017"/>
                <a:gd name="T26" fmla="*/ 0 w 1196"/>
                <a:gd name="T27" fmla="*/ 0 h 1017"/>
                <a:gd name="T28" fmla="*/ 0 w 1196"/>
                <a:gd name="T29" fmla="*/ 0 h 1017"/>
                <a:gd name="T30" fmla="*/ 0 w 1196"/>
                <a:gd name="T31" fmla="*/ 0 h 1017"/>
                <a:gd name="T32" fmla="*/ 0 w 1196"/>
                <a:gd name="T33" fmla="*/ 0 h 1017"/>
                <a:gd name="T34" fmla="*/ 0 w 1196"/>
                <a:gd name="T35" fmla="*/ 0 h 1017"/>
                <a:gd name="T36" fmla="*/ 0 w 1196"/>
                <a:gd name="T37" fmla="*/ 0 h 1017"/>
                <a:gd name="T38" fmla="*/ 0 w 1196"/>
                <a:gd name="T39" fmla="*/ 0 h 1017"/>
                <a:gd name="T40" fmla="*/ 0 w 1196"/>
                <a:gd name="T41" fmla="*/ 0 h 1017"/>
                <a:gd name="T42" fmla="*/ 0 w 1196"/>
                <a:gd name="T43" fmla="*/ 0 h 1017"/>
                <a:gd name="T44" fmla="*/ 0 w 1196"/>
                <a:gd name="T45" fmla="*/ 0 h 1017"/>
                <a:gd name="T46" fmla="*/ 0 w 1196"/>
                <a:gd name="T47" fmla="*/ 0 h 1017"/>
                <a:gd name="T48" fmla="*/ 0 w 1196"/>
                <a:gd name="T49" fmla="*/ 0 h 1017"/>
                <a:gd name="T50" fmla="*/ 0 w 1196"/>
                <a:gd name="T51" fmla="*/ 0 h 1017"/>
                <a:gd name="T52" fmla="*/ 0 w 1196"/>
                <a:gd name="T53" fmla="*/ 0 h 1017"/>
                <a:gd name="T54" fmla="*/ 0 w 1196"/>
                <a:gd name="T55" fmla="*/ 0 h 1017"/>
                <a:gd name="T56" fmla="*/ 0 w 1196"/>
                <a:gd name="T57" fmla="*/ 0 h 1017"/>
                <a:gd name="T58" fmla="*/ 0 w 1196"/>
                <a:gd name="T59" fmla="*/ 0 h 1017"/>
                <a:gd name="T60" fmla="*/ 0 w 1196"/>
                <a:gd name="T61" fmla="*/ 0 h 1017"/>
                <a:gd name="T62" fmla="*/ 0 w 1196"/>
                <a:gd name="T63" fmla="*/ 0 h 1017"/>
                <a:gd name="T64" fmla="*/ 0 w 1196"/>
                <a:gd name="T65" fmla="*/ 0 h 101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196" h="1017">
                  <a:moveTo>
                    <a:pt x="1195" y="1016"/>
                  </a:moveTo>
                  <a:lnTo>
                    <a:pt x="1189" y="958"/>
                  </a:lnTo>
                  <a:lnTo>
                    <a:pt x="1180" y="903"/>
                  </a:lnTo>
                  <a:lnTo>
                    <a:pt x="1168" y="849"/>
                  </a:lnTo>
                  <a:lnTo>
                    <a:pt x="1153" y="796"/>
                  </a:lnTo>
                  <a:lnTo>
                    <a:pt x="1136" y="743"/>
                  </a:lnTo>
                  <a:lnTo>
                    <a:pt x="1117" y="691"/>
                  </a:lnTo>
                  <a:lnTo>
                    <a:pt x="1095" y="642"/>
                  </a:lnTo>
                  <a:lnTo>
                    <a:pt x="1071" y="593"/>
                  </a:lnTo>
                  <a:lnTo>
                    <a:pt x="1044" y="547"/>
                  </a:lnTo>
                  <a:lnTo>
                    <a:pt x="1016" y="501"/>
                  </a:lnTo>
                  <a:lnTo>
                    <a:pt x="985" y="457"/>
                  </a:lnTo>
                  <a:lnTo>
                    <a:pt x="953" y="414"/>
                  </a:lnTo>
                  <a:lnTo>
                    <a:pt x="919" y="373"/>
                  </a:lnTo>
                  <a:lnTo>
                    <a:pt x="882" y="334"/>
                  </a:lnTo>
                  <a:lnTo>
                    <a:pt x="843" y="297"/>
                  </a:lnTo>
                  <a:lnTo>
                    <a:pt x="804" y="262"/>
                  </a:lnTo>
                  <a:lnTo>
                    <a:pt x="762" y="228"/>
                  </a:lnTo>
                  <a:lnTo>
                    <a:pt x="719" y="196"/>
                  </a:lnTo>
                  <a:lnTo>
                    <a:pt x="674" y="167"/>
                  </a:lnTo>
                  <a:lnTo>
                    <a:pt x="628" y="140"/>
                  </a:lnTo>
                  <a:lnTo>
                    <a:pt x="582" y="115"/>
                  </a:lnTo>
                  <a:lnTo>
                    <a:pt x="534" y="92"/>
                  </a:lnTo>
                  <a:lnTo>
                    <a:pt x="483" y="72"/>
                  </a:lnTo>
                  <a:lnTo>
                    <a:pt x="433" y="54"/>
                  </a:lnTo>
                  <a:lnTo>
                    <a:pt x="382" y="38"/>
                  </a:lnTo>
                  <a:lnTo>
                    <a:pt x="329" y="25"/>
                  </a:lnTo>
                  <a:lnTo>
                    <a:pt x="277" y="15"/>
                  </a:lnTo>
                  <a:lnTo>
                    <a:pt x="222" y="6"/>
                  </a:lnTo>
                  <a:lnTo>
                    <a:pt x="167" y="1"/>
                  </a:lnTo>
                  <a:lnTo>
                    <a:pt x="112" y="0"/>
                  </a:lnTo>
                  <a:lnTo>
                    <a:pt x="56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56" y="5"/>
                  </a:lnTo>
                  <a:lnTo>
                    <a:pt x="112" y="5"/>
                  </a:lnTo>
                  <a:lnTo>
                    <a:pt x="167" y="6"/>
                  </a:lnTo>
                  <a:lnTo>
                    <a:pt x="222" y="12"/>
                  </a:lnTo>
                  <a:lnTo>
                    <a:pt x="275" y="20"/>
                  </a:lnTo>
                  <a:lnTo>
                    <a:pt x="328" y="31"/>
                  </a:lnTo>
                  <a:lnTo>
                    <a:pt x="380" y="43"/>
                  </a:lnTo>
                  <a:lnTo>
                    <a:pt x="432" y="59"/>
                  </a:lnTo>
                  <a:lnTo>
                    <a:pt x="482" y="77"/>
                  </a:lnTo>
                  <a:lnTo>
                    <a:pt x="531" y="97"/>
                  </a:lnTo>
                  <a:lnTo>
                    <a:pt x="579" y="120"/>
                  </a:lnTo>
                  <a:lnTo>
                    <a:pt x="626" y="144"/>
                  </a:lnTo>
                  <a:lnTo>
                    <a:pt x="672" y="171"/>
                  </a:lnTo>
                  <a:lnTo>
                    <a:pt x="716" y="201"/>
                  </a:lnTo>
                  <a:lnTo>
                    <a:pt x="759" y="231"/>
                  </a:lnTo>
                  <a:lnTo>
                    <a:pt x="800" y="265"/>
                  </a:lnTo>
                  <a:lnTo>
                    <a:pt x="839" y="301"/>
                  </a:lnTo>
                  <a:lnTo>
                    <a:pt x="878" y="338"/>
                  </a:lnTo>
                  <a:lnTo>
                    <a:pt x="915" y="377"/>
                  </a:lnTo>
                  <a:lnTo>
                    <a:pt x="949" y="418"/>
                  </a:lnTo>
                  <a:lnTo>
                    <a:pt x="981" y="459"/>
                  </a:lnTo>
                  <a:lnTo>
                    <a:pt x="1012" y="503"/>
                  </a:lnTo>
                  <a:lnTo>
                    <a:pt x="1040" y="549"/>
                  </a:lnTo>
                  <a:lnTo>
                    <a:pt x="1066" y="596"/>
                  </a:lnTo>
                  <a:lnTo>
                    <a:pt x="1090" y="645"/>
                  </a:lnTo>
                  <a:lnTo>
                    <a:pt x="1112" y="694"/>
                  </a:lnTo>
                  <a:lnTo>
                    <a:pt x="1131" y="745"/>
                  </a:lnTo>
                  <a:lnTo>
                    <a:pt x="1148" y="797"/>
                  </a:lnTo>
                  <a:lnTo>
                    <a:pt x="1163" y="850"/>
                  </a:lnTo>
                  <a:lnTo>
                    <a:pt x="1174" y="904"/>
                  </a:lnTo>
                  <a:lnTo>
                    <a:pt x="1184" y="960"/>
                  </a:lnTo>
                  <a:lnTo>
                    <a:pt x="1190" y="1016"/>
                  </a:lnTo>
                  <a:lnTo>
                    <a:pt x="1195" y="1016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05" name="Freeform 14"/>
            <p:cNvSpPr>
              <a:spLocks noChangeArrowheads="1"/>
            </p:cNvSpPr>
            <p:nvPr/>
          </p:nvSpPr>
          <p:spPr bwMode="auto">
            <a:xfrm>
              <a:off x="4535" y="1841"/>
              <a:ext cx="228" cy="272"/>
            </a:xfrm>
            <a:custGeom>
              <a:avLst/>
              <a:gdLst>
                <a:gd name="T0" fmla="*/ 0 w 1008"/>
                <a:gd name="T1" fmla="*/ 0 h 1206"/>
                <a:gd name="T2" fmla="*/ 0 w 1008"/>
                <a:gd name="T3" fmla="*/ 0 h 1206"/>
                <a:gd name="T4" fmla="*/ 0 w 1008"/>
                <a:gd name="T5" fmla="*/ 0 h 1206"/>
                <a:gd name="T6" fmla="*/ 0 w 1008"/>
                <a:gd name="T7" fmla="*/ 0 h 1206"/>
                <a:gd name="T8" fmla="*/ 0 w 1008"/>
                <a:gd name="T9" fmla="*/ 0 h 1206"/>
                <a:gd name="T10" fmla="*/ 0 w 1008"/>
                <a:gd name="T11" fmla="*/ 0 h 1206"/>
                <a:gd name="T12" fmla="*/ 0 w 1008"/>
                <a:gd name="T13" fmla="*/ 0 h 1206"/>
                <a:gd name="T14" fmla="*/ 0 w 1008"/>
                <a:gd name="T15" fmla="*/ 0 h 1206"/>
                <a:gd name="T16" fmla="*/ 0 w 1008"/>
                <a:gd name="T17" fmla="*/ 0 h 1206"/>
                <a:gd name="T18" fmla="*/ 0 w 1008"/>
                <a:gd name="T19" fmla="*/ 0 h 1206"/>
                <a:gd name="T20" fmla="*/ 0 w 1008"/>
                <a:gd name="T21" fmla="*/ 0 h 1206"/>
                <a:gd name="T22" fmla="*/ 0 w 1008"/>
                <a:gd name="T23" fmla="*/ 0 h 1206"/>
                <a:gd name="T24" fmla="*/ 0 w 1008"/>
                <a:gd name="T25" fmla="*/ 0 h 1206"/>
                <a:gd name="T26" fmla="*/ 0 w 1008"/>
                <a:gd name="T27" fmla="*/ 0 h 1206"/>
                <a:gd name="T28" fmla="*/ 0 w 1008"/>
                <a:gd name="T29" fmla="*/ 0 h 1206"/>
                <a:gd name="T30" fmla="*/ 0 w 1008"/>
                <a:gd name="T31" fmla="*/ 0 h 1206"/>
                <a:gd name="T32" fmla="*/ 0 w 1008"/>
                <a:gd name="T33" fmla="*/ 0 h 1206"/>
                <a:gd name="T34" fmla="*/ 0 w 1008"/>
                <a:gd name="T35" fmla="*/ 0 h 1206"/>
                <a:gd name="T36" fmla="*/ 0 w 1008"/>
                <a:gd name="T37" fmla="*/ 0 h 1206"/>
                <a:gd name="T38" fmla="*/ 0 w 1008"/>
                <a:gd name="T39" fmla="*/ 0 h 1206"/>
                <a:gd name="T40" fmla="*/ 0 w 1008"/>
                <a:gd name="T41" fmla="*/ 0 h 1206"/>
                <a:gd name="T42" fmla="*/ 0 w 1008"/>
                <a:gd name="T43" fmla="*/ 0 h 1206"/>
                <a:gd name="T44" fmla="*/ 0 w 1008"/>
                <a:gd name="T45" fmla="*/ 0 h 1206"/>
                <a:gd name="T46" fmla="*/ 0 w 1008"/>
                <a:gd name="T47" fmla="*/ 0 h 1206"/>
                <a:gd name="T48" fmla="*/ 0 w 1008"/>
                <a:gd name="T49" fmla="*/ 0 h 1206"/>
                <a:gd name="T50" fmla="*/ 0 w 1008"/>
                <a:gd name="T51" fmla="*/ 0 h 1206"/>
                <a:gd name="T52" fmla="*/ 0 w 1008"/>
                <a:gd name="T53" fmla="*/ 0 h 1206"/>
                <a:gd name="T54" fmla="*/ 0 w 1008"/>
                <a:gd name="T55" fmla="*/ 0 h 1206"/>
                <a:gd name="T56" fmla="*/ 0 w 1008"/>
                <a:gd name="T57" fmla="*/ 0 h 1206"/>
                <a:gd name="T58" fmla="*/ 0 w 1008"/>
                <a:gd name="T59" fmla="*/ 0 h 1206"/>
                <a:gd name="T60" fmla="*/ 0 w 1008"/>
                <a:gd name="T61" fmla="*/ 0 h 1206"/>
                <a:gd name="T62" fmla="*/ 0 w 1008"/>
                <a:gd name="T63" fmla="*/ 0 h 1206"/>
                <a:gd name="T64" fmla="*/ 0 w 1008"/>
                <a:gd name="T65" fmla="*/ 0 h 120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008" h="1206">
                  <a:moveTo>
                    <a:pt x="998" y="0"/>
                  </a:moveTo>
                  <a:lnTo>
                    <a:pt x="1001" y="56"/>
                  </a:lnTo>
                  <a:lnTo>
                    <a:pt x="1002" y="113"/>
                  </a:lnTo>
                  <a:lnTo>
                    <a:pt x="1000" y="168"/>
                  </a:lnTo>
                  <a:lnTo>
                    <a:pt x="995" y="223"/>
                  </a:lnTo>
                  <a:lnTo>
                    <a:pt x="987" y="277"/>
                  </a:lnTo>
                  <a:lnTo>
                    <a:pt x="977" y="330"/>
                  </a:lnTo>
                  <a:lnTo>
                    <a:pt x="964" y="383"/>
                  </a:lnTo>
                  <a:lnTo>
                    <a:pt x="948" y="435"/>
                  </a:lnTo>
                  <a:lnTo>
                    <a:pt x="930" y="485"/>
                  </a:lnTo>
                  <a:lnTo>
                    <a:pt x="910" y="535"/>
                  </a:lnTo>
                  <a:lnTo>
                    <a:pt x="888" y="584"/>
                  </a:lnTo>
                  <a:lnTo>
                    <a:pt x="864" y="631"/>
                  </a:lnTo>
                  <a:lnTo>
                    <a:pt x="837" y="678"/>
                  </a:lnTo>
                  <a:lnTo>
                    <a:pt x="808" y="722"/>
                  </a:lnTo>
                  <a:lnTo>
                    <a:pt x="777" y="765"/>
                  </a:lnTo>
                  <a:lnTo>
                    <a:pt x="743" y="806"/>
                  </a:lnTo>
                  <a:lnTo>
                    <a:pt x="709" y="846"/>
                  </a:lnTo>
                  <a:lnTo>
                    <a:pt x="672" y="884"/>
                  </a:lnTo>
                  <a:lnTo>
                    <a:pt x="633" y="922"/>
                  </a:lnTo>
                  <a:lnTo>
                    <a:pt x="593" y="956"/>
                  </a:lnTo>
                  <a:lnTo>
                    <a:pt x="552" y="990"/>
                  </a:lnTo>
                  <a:lnTo>
                    <a:pt x="508" y="1021"/>
                  </a:lnTo>
                  <a:lnTo>
                    <a:pt x="463" y="1049"/>
                  </a:lnTo>
                  <a:lnTo>
                    <a:pt x="417" y="1074"/>
                  </a:lnTo>
                  <a:lnTo>
                    <a:pt x="368" y="1099"/>
                  </a:lnTo>
                  <a:lnTo>
                    <a:pt x="318" y="1121"/>
                  </a:lnTo>
                  <a:lnTo>
                    <a:pt x="269" y="1141"/>
                  </a:lnTo>
                  <a:lnTo>
                    <a:pt x="217" y="1158"/>
                  </a:lnTo>
                  <a:lnTo>
                    <a:pt x="164" y="1173"/>
                  </a:lnTo>
                  <a:lnTo>
                    <a:pt x="110" y="1184"/>
                  </a:lnTo>
                  <a:lnTo>
                    <a:pt x="56" y="1194"/>
                  </a:lnTo>
                  <a:lnTo>
                    <a:pt x="0" y="1200"/>
                  </a:lnTo>
                  <a:lnTo>
                    <a:pt x="0" y="1205"/>
                  </a:lnTo>
                  <a:lnTo>
                    <a:pt x="57" y="1198"/>
                  </a:lnTo>
                  <a:lnTo>
                    <a:pt x="112" y="1189"/>
                  </a:lnTo>
                  <a:lnTo>
                    <a:pt x="166" y="1178"/>
                  </a:lnTo>
                  <a:lnTo>
                    <a:pt x="219" y="1163"/>
                  </a:lnTo>
                  <a:lnTo>
                    <a:pt x="270" y="1146"/>
                  </a:lnTo>
                  <a:lnTo>
                    <a:pt x="321" y="1126"/>
                  </a:lnTo>
                  <a:lnTo>
                    <a:pt x="371" y="1104"/>
                  </a:lnTo>
                  <a:lnTo>
                    <a:pt x="419" y="1080"/>
                  </a:lnTo>
                  <a:lnTo>
                    <a:pt x="466" y="1053"/>
                  </a:lnTo>
                  <a:lnTo>
                    <a:pt x="511" y="1024"/>
                  </a:lnTo>
                  <a:lnTo>
                    <a:pt x="555" y="993"/>
                  </a:lnTo>
                  <a:lnTo>
                    <a:pt x="597" y="960"/>
                  </a:lnTo>
                  <a:lnTo>
                    <a:pt x="637" y="926"/>
                  </a:lnTo>
                  <a:lnTo>
                    <a:pt x="676" y="890"/>
                  </a:lnTo>
                  <a:lnTo>
                    <a:pt x="713" y="851"/>
                  </a:lnTo>
                  <a:lnTo>
                    <a:pt x="747" y="809"/>
                  </a:lnTo>
                  <a:lnTo>
                    <a:pt x="781" y="767"/>
                  </a:lnTo>
                  <a:lnTo>
                    <a:pt x="812" y="724"/>
                  </a:lnTo>
                  <a:lnTo>
                    <a:pt x="841" y="680"/>
                  </a:lnTo>
                  <a:lnTo>
                    <a:pt x="868" y="634"/>
                  </a:lnTo>
                  <a:lnTo>
                    <a:pt x="893" y="587"/>
                  </a:lnTo>
                  <a:lnTo>
                    <a:pt x="915" y="537"/>
                  </a:lnTo>
                  <a:lnTo>
                    <a:pt x="935" y="487"/>
                  </a:lnTo>
                  <a:lnTo>
                    <a:pt x="953" y="436"/>
                  </a:lnTo>
                  <a:lnTo>
                    <a:pt x="969" y="384"/>
                  </a:lnTo>
                  <a:lnTo>
                    <a:pt x="982" y="331"/>
                  </a:lnTo>
                  <a:lnTo>
                    <a:pt x="992" y="279"/>
                  </a:lnTo>
                  <a:lnTo>
                    <a:pt x="1000" y="223"/>
                  </a:lnTo>
                  <a:lnTo>
                    <a:pt x="1005" y="168"/>
                  </a:lnTo>
                  <a:lnTo>
                    <a:pt x="1007" y="113"/>
                  </a:lnTo>
                  <a:lnTo>
                    <a:pt x="1006" y="56"/>
                  </a:lnTo>
                  <a:lnTo>
                    <a:pt x="1003" y="0"/>
                  </a:lnTo>
                  <a:lnTo>
                    <a:pt x="998" y="0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06" name="Freeform 15"/>
            <p:cNvSpPr>
              <a:spLocks noChangeArrowheads="1"/>
            </p:cNvSpPr>
            <p:nvPr/>
          </p:nvSpPr>
          <p:spPr bwMode="auto">
            <a:xfrm>
              <a:off x="4535" y="1841"/>
              <a:ext cx="228" cy="272"/>
            </a:xfrm>
            <a:custGeom>
              <a:avLst/>
              <a:gdLst>
                <a:gd name="T0" fmla="*/ 0 w 1008"/>
                <a:gd name="T1" fmla="*/ 0 h 1206"/>
                <a:gd name="T2" fmla="*/ 0 w 1008"/>
                <a:gd name="T3" fmla="*/ 0 h 1206"/>
                <a:gd name="T4" fmla="*/ 0 w 1008"/>
                <a:gd name="T5" fmla="*/ 0 h 1206"/>
                <a:gd name="T6" fmla="*/ 0 w 1008"/>
                <a:gd name="T7" fmla="*/ 0 h 1206"/>
                <a:gd name="T8" fmla="*/ 0 w 1008"/>
                <a:gd name="T9" fmla="*/ 0 h 1206"/>
                <a:gd name="T10" fmla="*/ 0 w 1008"/>
                <a:gd name="T11" fmla="*/ 0 h 1206"/>
                <a:gd name="T12" fmla="*/ 0 w 1008"/>
                <a:gd name="T13" fmla="*/ 0 h 1206"/>
                <a:gd name="T14" fmla="*/ 0 w 1008"/>
                <a:gd name="T15" fmla="*/ 0 h 1206"/>
                <a:gd name="T16" fmla="*/ 0 w 1008"/>
                <a:gd name="T17" fmla="*/ 0 h 1206"/>
                <a:gd name="T18" fmla="*/ 0 w 1008"/>
                <a:gd name="T19" fmla="*/ 0 h 1206"/>
                <a:gd name="T20" fmla="*/ 0 w 1008"/>
                <a:gd name="T21" fmla="*/ 0 h 1206"/>
                <a:gd name="T22" fmla="*/ 0 w 1008"/>
                <a:gd name="T23" fmla="*/ 0 h 1206"/>
                <a:gd name="T24" fmla="*/ 0 w 1008"/>
                <a:gd name="T25" fmla="*/ 0 h 1206"/>
                <a:gd name="T26" fmla="*/ 0 w 1008"/>
                <a:gd name="T27" fmla="*/ 0 h 1206"/>
                <a:gd name="T28" fmla="*/ 0 w 1008"/>
                <a:gd name="T29" fmla="*/ 0 h 1206"/>
                <a:gd name="T30" fmla="*/ 0 w 1008"/>
                <a:gd name="T31" fmla="*/ 0 h 1206"/>
                <a:gd name="T32" fmla="*/ 0 w 1008"/>
                <a:gd name="T33" fmla="*/ 0 h 1206"/>
                <a:gd name="T34" fmla="*/ 0 w 1008"/>
                <a:gd name="T35" fmla="*/ 0 h 1206"/>
                <a:gd name="T36" fmla="*/ 0 w 1008"/>
                <a:gd name="T37" fmla="*/ 0 h 1206"/>
                <a:gd name="T38" fmla="*/ 0 w 1008"/>
                <a:gd name="T39" fmla="*/ 0 h 1206"/>
                <a:gd name="T40" fmla="*/ 0 w 1008"/>
                <a:gd name="T41" fmla="*/ 0 h 1206"/>
                <a:gd name="T42" fmla="*/ 0 w 1008"/>
                <a:gd name="T43" fmla="*/ 0 h 1206"/>
                <a:gd name="T44" fmla="*/ 0 w 1008"/>
                <a:gd name="T45" fmla="*/ 0 h 1206"/>
                <a:gd name="T46" fmla="*/ 0 w 1008"/>
                <a:gd name="T47" fmla="*/ 0 h 1206"/>
                <a:gd name="T48" fmla="*/ 0 w 1008"/>
                <a:gd name="T49" fmla="*/ 0 h 1206"/>
                <a:gd name="T50" fmla="*/ 0 w 1008"/>
                <a:gd name="T51" fmla="*/ 0 h 1206"/>
                <a:gd name="T52" fmla="*/ 0 w 1008"/>
                <a:gd name="T53" fmla="*/ 0 h 1206"/>
                <a:gd name="T54" fmla="*/ 0 w 1008"/>
                <a:gd name="T55" fmla="*/ 0 h 1206"/>
                <a:gd name="T56" fmla="*/ 0 w 1008"/>
                <a:gd name="T57" fmla="*/ 0 h 1206"/>
                <a:gd name="T58" fmla="*/ 0 w 1008"/>
                <a:gd name="T59" fmla="*/ 0 h 1206"/>
                <a:gd name="T60" fmla="*/ 0 w 1008"/>
                <a:gd name="T61" fmla="*/ 0 h 1206"/>
                <a:gd name="T62" fmla="*/ 0 w 1008"/>
                <a:gd name="T63" fmla="*/ 0 h 1206"/>
                <a:gd name="T64" fmla="*/ 0 w 1008"/>
                <a:gd name="T65" fmla="*/ 0 h 120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008" h="1206">
                  <a:moveTo>
                    <a:pt x="0" y="1205"/>
                  </a:moveTo>
                  <a:lnTo>
                    <a:pt x="57" y="1198"/>
                  </a:lnTo>
                  <a:lnTo>
                    <a:pt x="112" y="1189"/>
                  </a:lnTo>
                  <a:lnTo>
                    <a:pt x="166" y="1178"/>
                  </a:lnTo>
                  <a:lnTo>
                    <a:pt x="219" y="1163"/>
                  </a:lnTo>
                  <a:lnTo>
                    <a:pt x="270" y="1146"/>
                  </a:lnTo>
                  <a:lnTo>
                    <a:pt x="321" y="1126"/>
                  </a:lnTo>
                  <a:lnTo>
                    <a:pt x="371" y="1104"/>
                  </a:lnTo>
                  <a:lnTo>
                    <a:pt x="419" y="1080"/>
                  </a:lnTo>
                  <a:lnTo>
                    <a:pt x="466" y="1053"/>
                  </a:lnTo>
                  <a:lnTo>
                    <a:pt x="511" y="1024"/>
                  </a:lnTo>
                  <a:lnTo>
                    <a:pt x="555" y="993"/>
                  </a:lnTo>
                  <a:lnTo>
                    <a:pt x="597" y="960"/>
                  </a:lnTo>
                  <a:lnTo>
                    <a:pt x="637" y="926"/>
                  </a:lnTo>
                  <a:lnTo>
                    <a:pt x="676" y="890"/>
                  </a:lnTo>
                  <a:lnTo>
                    <a:pt x="713" y="851"/>
                  </a:lnTo>
                  <a:lnTo>
                    <a:pt x="747" y="809"/>
                  </a:lnTo>
                  <a:lnTo>
                    <a:pt x="781" y="767"/>
                  </a:lnTo>
                  <a:lnTo>
                    <a:pt x="812" y="724"/>
                  </a:lnTo>
                  <a:lnTo>
                    <a:pt x="841" y="680"/>
                  </a:lnTo>
                  <a:lnTo>
                    <a:pt x="868" y="634"/>
                  </a:lnTo>
                  <a:lnTo>
                    <a:pt x="893" y="587"/>
                  </a:lnTo>
                  <a:lnTo>
                    <a:pt x="915" y="537"/>
                  </a:lnTo>
                  <a:lnTo>
                    <a:pt x="935" y="487"/>
                  </a:lnTo>
                  <a:lnTo>
                    <a:pt x="953" y="436"/>
                  </a:lnTo>
                  <a:lnTo>
                    <a:pt x="969" y="384"/>
                  </a:lnTo>
                  <a:lnTo>
                    <a:pt x="982" y="331"/>
                  </a:lnTo>
                  <a:lnTo>
                    <a:pt x="992" y="279"/>
                  </a:lnTo>
                  <a:lnTo>
                    <a:pt x="1000" y="223"/>
                  </a:lnTo>
                  <a:lnTo>
                    <a:pt x="1005" y="168"/>
                  </a:lnTo>
                  <a:lnTo>
                    <a:pt x="1007" y="113"/>
                  </a:lnTo>
                  <a:lnTo>
                    <a:pt x="1006" y="56"/>
                  </a:lnTo>
                  <a:lnTo>
                    <a:pt x="1003" y="0"/>
                  </a:lnTo>
                  <a:lnTo>
                    <a:pt x="998" y="0"/>
                  </a:lnTo>
                  <a:lnTo>
                    <a:pt x="1001" y="56"/>
                  </a:lnTo>
                  <a:lnTo>
                    <a:pt x="1002" y="113"/>
                  </a:lnTo>
                  <a:lnTo>
                    <a:pt x="1000" y="168"/>
                  </a:lnTo>
                  <a:lnTo>
                    <a:pt x="995" y="223"/>
                  </a:lnTo>
                  <a:lnTo>
                    <a:pt x="987" y="277"/>
                  </a:lnTo>
                  <a:lnTo>
                    <a:pt x="977" y="330"/>
                  </a:lnTo>
                  <a:lnTo>
                    <a:pt x="964" y="383"/>
                  </a:lnTo>
                  <a:lnTo>
                    <a:pt x="948" y="435"/>
                  </a:lnTo>
                  <a:lnTo>
                    <a:pt x="930" y="485"/>
                  </a:lnTo>
                  <a:lnTo>
                    <a:pt x="910" y="535"/>
                  </a:lnTo>
                  <a:lnTo>
                    <a:pt x="888" y="584"/>
                  </a:lnTo>
                  <a:lnTo>
                    <a:pt x="864" y="631"/>
                  </a:lnTo>
                  <a:lnTo>
                    <a:pt x="837" y="678"/>
                  </a:lnTo>
                  <a:lnTo>
                    <a:pt x="808" y="722"/>
                  </a:lnTo>
                  <a:lnTo>
                    <a:pt x="777" y="765"/>
                  </a:lnTo>
                  <a:lnTo>
                    <a:pt x="743" y="806"/>
                  </a:lnTo>
                  <a:lnTo>
                    <a:pt x="709" y="846"/>
                  </a:lnTo>
                  <a:lnTo>
                    <a:pt x="672" y="884"/>
                  </a:lnTo>
                  <a:lnTo>
                    <a:pt x="633" y="922"/>
                  </a:lnTo>
                  <a:lnTo>
                    <a:pt x="593" y="956"/>
                  </a:lnTo>
                  <a:lnTo>
                    <a:pt x="552" y="990"/>
                  </a:lnTo>
                  <a:lnTo>
                    <a:pt x="508" y="1021"/>
                  </a:lnTo>
                  <a:lnTo>
                    <a:pt x="463" y="1049"/>
                  </a:lnTo>
                  <a:lnTo>
                    <a:pt x="417" y="1074"/>
                  </a:lnTo>
                  <a:lnTo>
                    <a:pt x="368" y="1099"/>
                  </a:lnTo>
                  <a:lnTo>
                    <a:pt x="318" y="1121"/>
                  </a:lnTo>
                  <a:lnTo>
                    <a:pt x="269" y="1141"/>
                  </a:lnTo>
                  <a:lnTo>
                    <a:pt x="217" y="1158"/>
                  </a:lnTo>
                  <a:lnTo>
                    <a:pt x="164" y="1173"/>
                  </a:lnTo>
                  <a:lnTo>
                    <a:pt x="110" y="1184"/>
                  </a:lnTo>
                  <a:lnTo>
                    <a:pt x="56" y="1194"/>
                  </a:lnTo>
                  <a:lnTo>
                    <a:pt x="0" y="1200"/>
                  </a:lnTo>
                  <a:lnTo>
                    <a:pt x="0" y="1205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07" name="Freeform 16"/>
            <p:cNvSpPr>
              <a:spLocks noChangeArrowheads="1"/>
            </p:cNvSpPr>
            <p:nvPr/>
          </p:nvSpPr>
          <p:spPr bwMode="auto">
            <a:xfrm>
              <a:off x="4265" y="1884"/>
              <a:ext cx="270" cy="230"/>
            </a:xfrm>
            <a:custGeom>
              <a:avLst/>
              <a:gdLst>
                <a:gd name="T0" fmla="*/ 0 w 1195"/>
                <a:gd name="T1" fmla="*/ 0 h 1017"/>
                <a:gd name="T2" fmla="*/ 0 w 1195"/>
                <a:gd name="T3" fmla="*/ 0 h 1017"/>
                <a:gd name="T4" fmla="*/ 0 w 1195"/>
                <a:gd name="T5" fmla="*/ 0 h 1017"/>
                <a:gd name="T6" fmla="*/ 0 w 1195"/>
                <a:gd name="T7" fmla="*/ 0 h 1017"/>
                <a:gd name="T8" fmla="*/ 0 w 1195"/>
                <a:gd name="T9" fmla="*/ 0 h 1017"/>
                <a:gd name="T10" fmla="*/ 0 w 1195"/>
                <a:gd name="T11" fmla="*/ 0 h 1017"/>
                <a:gd name="T12" fmla="*/ 0 w 1195"/>
                <a:gd name="T13" fmla="*/ 0 h 1017"/>
                <a:gd name="T14" fmla="*/ 0 w 1195"/>
                <a:gd name="T15" fmla="*/ 0 h 1017"/>
                <a:gd name="T16" fmla="*/ 0 w 1195"/>
                <a:gd name="T17" fmla="*/ 0 h 1017"/>
                <a:gd name="T18" fmla="*/ 0 w 1195"/>
                <a:gd name="T19" fmla="*/ 0 h 1017"/>
                <a:gd name="T20" fmla="*/ 0 w 1195"/>
                <a:gd name="T21" fmla="*/ 0 h 1017"/>
                <a:gd name="T22" fmla="*/ 0 w 1195"/>
                <a:gd name="T23" fmla="*/ 0 h 1017"/>
                <a:gd name="T24" fmla="*/ 0 w 1195"/>
                <a:gd name="T25" fmla="*/ 0 h 1017"/>
                <a:gd name="T26" fmla="*/ 0 w 1195"/>
                <a:gd name="T27" fmla="*/ 0 h 1017"/>
                <a:gd name="T28" fmla="*/ 0 w 1195"/>
                <a:gd name="T29" fmla="*/ 0 h 1017"/>
                <a:gd name="T30" fmla="*/ 0 w 1195"/>
                <a:gd name="T31" fmla="*/ 0 h 1017"/>
                <a:gd name="T32" fmla="*/ 0 w 1195"/>
                <a:gd name="T33" fmla="*/ 0 h 1017"/>
                <a:gd name="T34" fmla="*/ 0 w 1195"/>
                <a:gd name="T35" fmla="*/ 0 h 1017"/>
                <a:gd name="T36" fmla="*/ 0 w 1195"/>
                <a:gd name="T37" fmla="*/ 0 h 1017"/>
                <a:gd name="T38" fmla="*/ 0 w 1195"/>
                <a:gd name="T39" fmla="*/ 0 h 1017"/>
                <a:gd name="T40" fmla="*/ 0 w 1195"/>
                <a:gd name="T41" fmla="*/ 0 h 1017"/>
                <a:gd name="T42" fmla="*/ 0 w 1195"/>
                <a:gd name="T43" fmla="*/ 0 h 1017"/>
                <a:gd name="T44" fmla="*/ 0 w 1195"/>
                <a:gd name="T45" fmla="*/ 0 h 1017"/>
                <a:gd name="T46" fmla="*/ 0 w 1195"/>
                <a:gd name="T47" fmla="*/ 0 h 1017"/>
                <a:gd name="T48" fmla="*/ 0 w 1195"/>
                <a:gd name="T49" fmla="*/ 0 h 1017"/>
                <a:gd name="T50" fmla="*/ 0 w 1195"/>
                <a:gd name="T51" fmla="*/ 0 h 1017"/>
                <a:gd name="T52" fmla="*/ 0 w 1195"/>
                <a:gd name="T53" fmla="*/ 0 h 1017"/>
                <a:gd name="T54" fmla="*/ 0 w 1195"/>
                <a:gd name="T55" fmla="*/ 0 h 1017"/>
                <a:gd name="T56" fmla="*/ 0 w 1195"/>
                <a:gd name="T57" fmla="*/ 0 h 1017"/>
                <a:gd name="T58" fmla="*/ 0 w 1195"/>
                <a:gd name="T59" fmla="*/ 0 h 1017"/>
                <a:gd name="T60" fmla="*/ 0 w 1195"/>
                <a:gd name="T61" fmla="*/ 0 h 1017"/>
                <a:gd name="T62" fmla="*/ 0 w 1195"/>
                <a:gd name="T63" fmla="*/ 0 h 1017"/>
                <a:gd name="T64" fmla="*/ 0 w 1195"/>
                <a:gd name="T65" fmla="*/ 0 h 101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195" h="1017">
                  <a:moveTo>
                    <a:pt x="0" y="0"/>
                  </a:moveTo>
                  <a:lnTo>
                    <a:pt x="6" y="58"/>
                  </a:lnTo>
                  <a:lnTo>
                    <a:pt x="15" y="113"/>
                  </a:lnTo>
                  <a:lnTo>
                    <a:pt x="27" y="168"/>
                  </a:lnTo>
                  <a:lnTo>
                    <a:pt x="41" y="221"/>
                  </a:lnTo>
                  <a:lnTo>
                    <a:pt x="58" y="273"/>
                  </a:lnTo>
                  <a:lnTo>
                    <a:pt x="78" y="326"/>
                  </a:lnTo>
                  <a:lnTo>
                    <a:pt x="100" y="376"/>
                  </a:lnTo>
                  <a:lnTo>
                    <a:pt x="124" y="424"/>
                  </a:lnTo>
                  <a:lnTo>
                    <a:pt x="151" y="471"/>
                  </a:lnTo>
                  <a:lnTo>
                    <a:pt x="179" y="516"/>
                  </a:lnTo>
                  <a:lnTo>
                    <a:pt x="209" y="560"/>
                  </a:lnTo>
                  <a:lnTo>
                    <a:pt x="242" y="604"/>
                  </a:lnTo>
                  <a:lnTo>
                    <a:pt x="276" y="644"/>
                  </a:lnTo>
                  <a:lnTo>
                    <a:pt x="312" y="683"/>
                  </a:lnTo>
                  <a:lnTo>
                    <a:pt x="350" y="720"/>
                  </a:lnTo>
                  <a:lnTo>
                    <a:pt x="390" y="756"/>
                  </a:lnTo>
                  <a:lnTo>
                    <a:pt x="432" y="788"/>
                  </a:lnTo>
                  <a:lnTo>
                    <a:pt x="475" y="820"/>
                  </a:lnTo>
                  <a:lnTo>
                    <a:pt x="519" y="849"/>
                  </a:lnTo>
                  <a:lnTo>
                    <a:pt x="565" y="876"/>
                  </a:lnTo>
                  <a:lnTo>
                    <a:pt x="612" y="902"/>
                  </a:lnTo>
                  <a:lnTo>
                    <a:pt x="660" y="925"/>
                  </a:lnTo>
                  <a:lnTo>
                    <a:pt x="711" y="946"/>
                  </a:lnTo>
                  <a:lnTo>
                    <a:pt x="761" y="963"/>
                  </a:lnTo>
                  <a:lnTo>
                    <a:pt x="813" y="978"/>
                  </a:lnTo>
                  <a:lnTo>
                    <a:pt x="865" y="991"/>
                  </a:lnTo>
                  <a:lnTo>
                    <a:pt x="918" y="1002"/>
                  </a:lnTo>
                  <a:lnTo>
                    <a:pt x="972" y="1010"/>
                  </a:lnTo>
                  <a:lnTo>
                    <a:pt x="1027" y="1014"/>
                  </a:lnTo>
                  <a:lnTo>
                    <a:pt x="1083" y="1016"/>
                  </a:lnTo>
                  <a:lnTo>
                    <a:pt x="1138" y="1016"/>
                  </a:lnTo>
                  <a:lnTo>
                    <a:pt x="1194" y="1013"/>
                  </a:lnTo>
                  <a:lnTo>
                    <a:pt x="1194" y="1008"/>
                  </a:lnTo>
                  <a:lnTo>
                    <a:pt x="1138" y="1011"/>
                  </a:lnTo>
                  <a:lnTo>
                    <a:pt x="1083" y="1011"/>
                  </a:lnTo>
                  <a:lnTo>
                    <a:pt x="1027" y="1010"/>
                  </a:lnTo>
                  <a:lnTo>
                    <a:pt x="972" y="1005"/>
                  </a:lnTo>
                  <a:lnTo>
                    <a:pt x="920" y="996"/>
                  </a:lnTo>
                  <a:lnTo>
                    <a:pt x="866" y="986"/>
                  </a:lnTo>
                  <a:lnTo>
                    <a:pt x="814" y="973"/>
                  </a:lnTo>
                  <a:lnTo>
                    <a:pt x="762" y="957"/>
                  </a:lnTo>
                  <a:lnTo>
                    <a:pt x="712" y="940"/>
                  </a:lnTo>
                  <a:lnTo>
                    <a:pt x="663" y="919"/>
                  </a:lnTo>
                  <a:lnTo>
                    <a:pt x="615" y="897"/>
                  </a:lnTo>
                  <a:lnTo>
                    <a:pt x="567" y="873"/>
                  </a:lnTo>
                  <a:lnTo>
                    <a:pt x="522" y="845"/>
                  </a:lnTo>
                  <a:lnTo>
                    <a:pt x="477" y="816"/>
                  </a:lnTo>
                  <a:lnTo>
                    <a:pt x="435" y="784"/>
                  </a:lnTo>
                  <a:lnTo>
                    <a:pt x="394" y="751"/>
                  </a:lnTo>
                  <a:lnTo>
                    <a:pt x="354" y="717"/>
                  </a:lnTo>
                  <a:lnTo>
                    <a:pt x="316" y="680"/>
                  </a:lnTo>
                  <a:lnTo>
                    <a:pt x="280" y="641"/>
                  </a:lnTo>
                  <a:lnTo>
                    <a:pt x="246" y="599"/>
                  </a:lnTo>
                  <a:lnTo>
                    <a:pt x="213" y="558"/>
                  </a:lnTo>
                  <a:lnTo>
                    <a:pt x="183" y="514"/>
                  </a:lnTo>
                  <a:lnTo>
                    <a:pt x="154" y="469"/>
                  </a:lnTo>
                  <a:lnTo>
                    <a:pt x="129" y="421"/>
                  </a:lnTo>
                  <a:lnTo>
                    <a:pt x="105" y="374"/>
                  </a:lnTo>
                  <a:lnTo>
                    <a:pt x="83" y="323"/>
                  </a:lnTo>
                  <a:lnTo>
                    <a:pt x="64" y="272"/>
                  </a:lnTo>
                  <a:lnTo>
                    <a:pt x="46" y="220"/>
                  </a:lnTo>
                  <a:lnTo>
                    <a:pt x="32" y="166"/>
                  </a:lnTo>
                  <a:lnTo>
                    <a:pt x="20" y="112"/>
                  </a:lnTo>
                  <a:lnTo>
                    <a:pt x="11" y="56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08" name="Freeform 17"/>
            <p:cNvSpPr>
              <a:spLocks noChangeArrowheads="1"/>
            </p:cNvSpPr>
            <p:nvPr/>
          </p:nvSpPr>
          <p:spPr bwMode="auto">
            <a:xfrm>
              <a:off x="4265" y="1884"/>
              <a:ext cx="270" cy="230"/>
            </a:xfrm>
            <a:custGeom>
              <a:avLst/>
              <a:gdLst>
                <a:gd name="T0" fmla="*/ 0 w 1195"/>
                <a:gd name="T1" fmla="*/ 0 h 1017"/>
                <a:gd name="T2" fmla="*/ 0 w 1195"/>
                <a:gd name="T3" fmla="*/ 0 h 1017"/>
                <a:gd name="T4" fmla="*/ 0 w 1195"/>
                <a:gd name="T5" fmla="*/ 0 h 1017"/>
                <a:gd name="T6" fmla="*/ 0 w 1195"/>
                <a:gd name="T7" fmla="*/ 0 h 1017"/>
                <a:gd name="T8" fmla="*/ 0 w 1195"/>
                <a:gd name="T9" fmla="*/ 0 h 1017"/>
                <a:gd name="T10" fmla="*/ 0 w 1195"/>
                <a:gd name="T11" fmla="*/ 0 h 1017"/>
                <a:gd name="T12" fmla="*/ 0 w 1195"/>
                <a:gd name="T13" fmla="*/ 0 h 1017"/>
                <a:gd name="T14" fmla="*/ 0 w 1195"/>
                <a:gd name="T15" fmla="*/ 0 h 1017"/>
                <a:gd name="T16" fmla="*/ 0 w 1195"/>
                <a:gd name="T17" fmla="*/ 0 h 1017"/>
                <a:gd name="T18" fmla="*/ 0 w 1195"/>
                <a:gd name="T19" fmla="*/ 0 h 1017"/>
                <a:gd name="T20" fmla="*/ 0 w 1195"/>
                <a:gd name="T21" fmla="*/ 0 h 1017"/>
                <a:gd name="T22" fmla="*/ 0 w 1195"/>
                <a:gd name="T23" fmla="*/ 0 h 1017"/>
                <a:gd name="T24" fmla="*/ 0 w 1195"/>
                <a:gd name="T25" fmla="*/ 0 h 1017"/>
                <a:gd name="T26" fmla="*/ 0 w 1195"/>
                <a:gd name="T27" fmla="*/ 0 h 1017"/>
                <a:gd name="T28" fmla="*/ 0 w 1195"/>
                <a:gd name="T29" fmla="*/ 0 h 1017"/>
                <a:gd name="T30" fmla="*/ 0 w 1195"/>
                <a:gd name="T31" fmla="*/ 0 h 1017"/>
                <a:gd name="T32" fmla="*/ 0 w 1195"/>
                <a:gd name="T33" fmla="*/ 0 h 1017"/>
                <a:gd name="T34" fmla="*/ 0 w 1195"/>
                <a:gd name="T35" fmla="*/ 0 h 1017"/>
                <a:gd name="T36" fmla="*/ 0 w 1195"/>
                <a:gd name="T37" fmla="*/ 0 h 1017"/>
                <a:gd name="T38" fmla="*/ 0 w 1195"/>
                <a:gd name="T39" fmla="*/ 0 h 1017"/>
                <a:gd name="T40" fmla="*/ 0 w 1195"/>
                <a:gd name="T41" fmla="*/ 0 h 1017"/>
                <a:gd name="T42" fmla="*/ 0 w 1195"/>
                <a:gd name="T43" fmla="*/ 0 h 1017"/>
                <a:gd name="T44" fmla="*/ 0 w 1195"/>
                <a:gd name="T45" fmla="*/ 0 h 1017"/>
                <a:gd name="T46" fmla="*/ 0 w 1195"/>
                <a:gd name="T47" fmla="*/ 0 h 1017"/>
                <a:gd name="T48" fmla="*/ 0 w 1195"/>
                <a:gd name="T49" fmla="*/ 0 h 1017"/>
                <a:gd name="T50" fmla="*/ 0 w 1195"/>
                <a:gd name="T51" fmla="*/ 0 h 1017"/>
                <a:gd name="T52" fmla="*/ 0 w 1195"/>
                <a:gd name="T53" fmla="*/ 0 h 1017"/>
                <a:gd name="T54" fmla="*/ 0 w 1195"/>
                <a:gd name="T55" fmla="*/ 0 h 1017"/>
                <a:gd name="T56" fmla="*/ 0 w 1195"/>
                <a:gd name="T57" fmla="*/ 0 h 1017"/>
                <a:gd name="T58" fmla="*/ 0 w 1195"/>
                <a:gd name="T59" fmla="*/ 0 h 1017"/>
                <a:gd name="T60" fmla="*/ 0 w 1195"/>
                <a:gd name="T61" fmla="*/ 0 h 1017"/>
                <a:gd name="T62" fmla="*/ 0 w 1195"/>
                <a:gd name="T63" fmla="*/ 0 h 1017"/>
                <a:gd name="T64" fmla="*/ 0 w 1195"/>
                <a:gd name="T65" fmla="*/ 0 h 101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195" h="1017">
                  <a:moveTo>
                    <a:pt x="0" y="0"/>
                  </a:moveTo>
                  <a:lnTo>
                    <a:pt x="6" y="58"/>
                  </a:lnTo>
                  <a:lnTo>
                    <a:pt x="15" y="113"/>
                  </a:lnTo>
                  <a:lnTo>
                    <a:pt x="27" y="168"/>
                  </a:lnTo>
                  <a:lnTo>
                    <a:pt x="41" y="221"/>
                  </a:lnTo>
                  <a:lnTo>
                    <a:pt x="58" y="273"/>
                  </a:lnTo>
                  <a:lnTo>
                    <a:pt x="78" y="326"/>
                  </a:lnTo>
                  <a:lnTo>
                    <a:pt x="100" y="376"/>
                  </a:lnTo>
                  <a:lnTo>
                    <a:pt x="124" y="424"/>
                  </a:lnTo>
                  <a:lnTo>
                    <a:pt x="151" y="471"/>
                  </a:lnTo>
                  <a:lnTo>
                    <a:pt x="179" y="516"/>
                  </a:lnTo>
                  <a:lnTo>
                    <a:pt x="209" y="560"/>
                  </a:lnTo>
                  <a:lnTo>
                    <a:pt x="242" y="604"/>
                  </a:lnTo>
                  <a:lnTo>
                    <a:pt x="276" y="644"/>
                  </a:lnTo>
                  <a:lnTo>
                    <a:pt x="312" y="683"/>
                  </a:lnTo>
                  <a:lnTo>
                    <a:pt x="350" y="720"/>
                  </a:lnTo>
                  <a:lnTo>
                    <a:pt x="390" y="756"/>
                  </a:lnTo>
                  <a:lnTo>
                    <a:pt x="432" y="788"/>
                  </a:lnTo>
                  <a:lnTo>
                    <a:pt x="475" y="820"/>
                  </a:lnTo>
                  <a:lnTo>
                    <a:pt x="519" y="849"/>
                  </a:lnTo>
                  <a:lnTo>
                    <a:pt x="565" y="876"/>
                  </a:lnTo>
                  <a:lnTo>
                    <a:pt x="612" y="902"/>
                  </a:lnTo>
                  <a:lnTo>
                    <a:pt x="660" y="925"/>
                  </a:lnTo>
                  <a:lnTo>
                    <a:pt x="711" y="946"/>
                  </a:lnTo>
                  <a:lnTo>
                    <a:pt x="761" y="963"/>
                  </a:lnTo>
                  <a:lnTo>
                    <a:pt x="813" y="978"/>
                  </a:lnTo>
                  <a:lnTo>
                    <a:pt x="865" y="991"/>
                  </a:lnTo>
                  <a:lnTo>
                    <a:pt x="918" y="1002"/>
                  </a:lnTo>
                  <a:lnTo>
                    <a:pt x="972" y="1010"/>
                  </a:lnTo>
                  <a:lnTo>
                    <a:pt x="1027" y="1014"/>
                  </a:lnTo>
                  <a:lnTo>
                    <a:pt x="1083" y="1016"/>
                  </a:lnTo>
                  <a:lnTo>
                    <a:pt x="1138" y="1016"/>
                  </a:lnTo>
                  <a:lnTo>
                    <a:pt x="1194" y="1013"/>
                  </a:lnTo>
                  <a:lnTo>
                    <a:pt x="1194" y="1008"/>
                  </a:lnTo>
                  <a:lnTo>
                    <a:pt x="1138" y="1011"/>
                  </a:lnTo>
                  <a:lnTo>
                    <a:pt x="1083" y="1011"/>
                  </a:lnTo>
                  <a:lnTo>
                    <a:pt x="1027" y="1010"/>
                  </a:lnTo>
                  <a:lnTo>
                    <a:pt x="972" y="1005"/>
                  </a:lnTo>
                  <a:lnTo>
                    <a:pt x="920" y="996"/>
                  </a:lnTo>
                  <a:lnTo>
                    <a:pt x="866" y="986"/>
                  </a:lnTo>
                  <a:lnTo>
                    <a:pt x="814" y="973"/>
                  </a:lnTo>
                  <a:lnTo>
                    <a:pt x="762" y="957"/>
                  </a:lnTo>
                  <a:lnTo>
                    <a:pt x="712" y="940"/>
                  </a:lnTo>
                  <a:lnTo>
                    <a:pt x="663" y="919"/>
                  </a:lnTo>
                  <a:lnTo>
                    <a:pt x="615" y="897"/>
                  </a:lnTo>
                  <a:lnTo>
                    <a:pt x="567" y="873"/>
                  </a:lnTo>
                  <a:lnTo>
                    <a:pt x="522" y="845"/>
                  </a:lnTo>
                  <a:lnTo>
                    <a:pt x="477" y="816"/>
                  </a:lnTo>
                  <a:lnTo>
                    <a:pt x="435" y="784"/>
                  </a:lnTo>
                  <a:lnTo>
                    <a:pt x="394" y="751"/>
                  </a:lnTo>
                  <a:lnTo>
                    <a:pt x="354" y="717"/>
                  </a:lnTo>
                  <a:lnTo>
                    <a:pt x="316" y="680"/>
                  </a:lnTo>
                  <a:lnTo>
                    <a:pt x="280" y="641"/>
                  </a:lnTo>
                  <a:lnTo>
                    <a:pt x="246" y="599"/>
                  </a:lnTo>
                  <a:lnTo>
                    <a:pt x="213" y="558"/>
                  </a:lnTo>
                  <a:lnTo>
                    <a:pt x="183" y="514"/>
                  </a:lnTo>
                  <a:lnTo>
                    <a:pt x="154" y="469"/>
                  </a:lnTo>
                  <a:lnTo>
                    <a:pt x="129" y="421"/>
                  </a:lnTo>
                  <a:lnTo>
                    <a:pt x="105" y="374"/>
                  </a:lnTo>
                  <a:lnTo>
                    <a:pt x="83" y="323"/>
                  </a:lnTo>
                  <a:lnTo>
                    <a:pt x="64" y="272"/>
                  </a:lnTo>
                  <a:lnTo>
                    <a:pt x="46" y="220"/>
                  </a:lnTo>
                  <a:lnTo>
                    <a:pt x="32" y="166"/>
                  </a:lnTo>
                  <a:lnTo>
                    <a:pt x="20" y="112"/>
                  </a:lnTo>
                  <a:lnTo>
                    <a:pt x="11" y="56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09" name="Freeform 18"/>
            <p:cNvSpPr>
              <a:spLocks noChangeArrowheads="1"/>
            </p:cNvSpPr>
            <p:nvPr/>
          </p:nvSpPr>
          <p:spPr bwMode="auto">
            <a:xfrm>
              <a:off x="4264" y="1614"/>
              <a:ext cx="214" cy="270"/>
            </a:xfrm>
            <a:custGeom>
              <a:avLst/>
              <a:gdLst>
                <a:gd name="T0" fmla="*/ 0 w 948"/>
                <a:gd name="T1" fmla="*/ 0 h 1194"/>
                <a:gd name="T2" fmla="*/ 0 w 948"/>
                <a:gd name="T3" fmla="*/ 0 h 1194"/>
                <a:gd name="T4" fmla="*/ 0 w 948"/>
                <a:gd name="T5" fmla="*/ 0 h 1194"/>
                <a:gd name="T6" fmla="*/ 0 w 948"/>
                <a:gd name="T7" fmla="*/ 0 h 1194"/>
                <a:gd name="T8" fmla="*/ 0 w 948"/>
                <a:gd name="T9" fmla="*/ 0 h 1194"/>
                <a:gd name="T10" fmla="*/ 0 w 948"/>
                <a:gd name="T11" fmla="*/ 0 h 1194"/>
                <a:gd name="T12" fmla="*/ 0 w 948"/>
                <a:gd name="T13" fmla="*/ 0 h 1194"/>
                <a:gd name="T14" fmla="*/ 0 w 948"/>
                <a:gd name="T15" fmla="*/ 0 h 1194"/>
                <a:gd name="T16" fmla="*/ 0 w 948"/>
                <a:gd name="T17" fmla="*/ 0 h 1194"/>
                <a:gd name="T18" fmla="*/ 0 w 948"/>
                <a:gd name="T19" fmla="*/ 0 h 1194"/>
                <a:gd name="T20" fmla="*/ 0 w 948"/>
                <a:gd name="T21" fmla="*/ 0 h 1194"/>
                <a:gd name="T22" fmla="*/ 0 w 948"/>
                <a:gd name="T23" fmla="*/ 0 h 1194"/>
                <a:gd name="T24" fmla="*/ 0 w 948"/>
                <a:gd name="T25" fmla="*/ 0 h 1194"/>
                <a:gd name="T26" fmla="*/ 0 w 948"/>
                <a:gd name="T27" fmla="*/ 0 h 1194"/>
                <a:gd name="T28" fmla="*/ 0 w 948"/>
                <a:gd name="T29" fmla="*/ 0 h 1194"/>
                <a:gd name="T30" fmla="*/ 0 w 948"/>
                <a:gd name="T31" fmla="*/ 0 h 1194"/>
                <a:gd name="T32" fmla="*/ 0 w 948"/>
                <a:gd name="T33" fmla="*/ 0 h 1194"/>
                <a:gd name="T34" fmla="*/ 0 w 948"/>
                <a:gd name="T35" fmla="*/ 0 h 1194"/>
                <a:gd name="T36" fmla="*/ 0 w 948"/>
                <a:gd name="T37" fmla="*/ 0 h 1194"/>
                <a:gd name="T38" fmla="*/ 0 w 948"/>
                <a:gd name="T39" fmla="*/ 0 h 1194"/>
                <a:gd name="T40" fmla="*/ 0 w 948"/>
                <a:gd name="T41" fmla="*/ 0 h 1194"/>
                <a:gd name="T42" fmla="*/ 0 w 948"/>
                <a:gd name="T43" fmla="*/ 0 h 1194"/>
                <a:gd name="T44" fmla="*/ 0 w 948"/>
                <a:gd name="T45" fmla="*/ 0 h 1194"/>
                <a:gd name="T46" fmla="*/ 0 w 948"/>
                <a:gd name="T47" fmla="*/ 0 h 1194"/>
                <a:gd name="T48" fmla="*/ 0 w 948"/>
                <a:gd name="T49" fmla="*/ 0 h 1194"/>
                <a:gd name="T50" fmla="*/ 0 w 948"/>
                <a:gd name="T51" fmla="*/ 0 h 1194"/>
                <a:gd name="T52" fmla="*/ 0 w 948"/>
                <a:gd name="T53" fmla="*/ 0 h 1194"/>
                <a:gd name="T54" fmla="*/ 0 w 948"/>
                <a:gd name="T55" fmla="*/ 0 h 1194"/>
                <a:gd name="T56" fmla="*/ 0 w 948"/>
                <a:gd name="T57" fmla="*/ 0 h 1194"/>
                <a:gd name="T58" fmla="*/ 0 w 948"/>
                <a:gd name="T59" fmla="*/ 0 h 1194"/>
                <a:gd name="T60" fmla="*/ 0 w 948"/>
                <a:gd name="T61" fmla="*/ 0 h 1194"/>
                <a:gd name="T62" fmla="*/ 0 w 948"/>
                <a:gd name="T63" fmla="*/ 0 h 119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948" h="1194">
                  <a:moveTo>
                    <a:pt x="914" y="0"/>
                  </a:moveTo>
                  <a:lnTo>
                    <a:pt x="895" y="3"/>
                  </a:lnTo>
                  <a:lnTo>
                    <a:pt x="841" y="15"/>
                  </a:lnTo>
                  <a:lnTo>
                    <a:pt x="788" y="30"/>
                  </a:lnTo>
                  <a:lnTo>
                    <a:pt x="736" y="46"/>
                  </a:lnTo>
                  <a:lnTo>
                    <a:pt x="685" y="66"/>
                  </a:lnTo>
                  <a:lnTo>
                    <a:pt x="636" y="89"/>
                  </a:lnTo>
                  <a:lnTo>
                    <a:pt x="588" y="113"/>
                  </a:lnTo>
                  <a:lnTo>
                    <a:pt x="542" y="139"/>
                  </a:lnTo>
                  <a:lnTo>
                    <a:pt x="496" y="168"/>
                  </a:lnTo>
                  <a:lnTo>
                    <a:pt x="453" y="199"/>
                  </a:lnTo>
                  <a:lnTo>
                    <a:pt x="410" y="232"/>
                  </a:lnTo>
                  <a:lnTo>
                    <a:pt x="369" y="266"/>
                  </a:lnTo>
                  <a:lnTo>
                    <a:pt x="331" y="304"/>
                  </a:lnTo>
                  <a:lnTo>
                    <a:pt x="294" y="342"/>
                  </a:lnTo>
                  <a:lnTo>
                    <a:pt x="259" y="381"/>
                  </a:lnTo>
                  <a:lnTo>
                    <a:pt x="226" y="424"/>
                  </a:lnTo>
                  <a:lnTo>
                    <a:pt x="195" y="468"/>
                  </a:lnTo>
                  <a:lnTo>
                    <a:pt x="166" y="512"/>
                  </a:lnTo>
                  <a:lnTo>
                    <a:pt x="139" y="558"/>
                  </a:lnTo>
                  <a:lnTo>
                    <a:pt x="113" y="606"/>
                  </a:lnTo>
                  <a:lnTo>
                    <a:pt x="91" y="655"/>
                  </a:lnTo>
                  <a:lnTo>
                    <a:pt x="71" y="706"/>
                  </a:lnTo>
                  <a:lnTo>
                    <a:pt x="53" y="757"/>
                  </a:lnTo>
                  <a:lnTo>
                    <a:pt x="38" y="808"/>
                  </a:lnTo>
                  <a:lnTo>
                    <a:pt x="25" y="861"/>
                  </a:lnTo>
                  <a:lnTo>
                    <a:pt x="15" y="914"/>
                  </a:lnTo>
                  <a:lnTo>
                    <a:pt x="7" y="970"/>
                  </a:lnTo>
                  <a:lnTo>
                    <a:pt x="2" y="1025"/>
                  </a:lnTo>
                  <a:lnTo>
                    <a:pt x="0" y="1080"/>
                  </a:lnTo>
                  <a:lnTo>
                    <a:pt x="1" y="1137"/>
                  </a:lnTo>
                  <a:lnTo>
                    <a:pt x="4" y="1193"/>
                  </a:lnTo>
                  <a:lnTo>
                    <a:pt x="9" y="1193"/>
                  </a:lnTo>
                  <a:lnTo>
                    <a:pt x="6" y="1137"/>
                  </a:lnTo>
                  <a:lnTo>
                    <a:pt x="5" y="1080"/>
                  </a:lnTo>
                  <a:lnTo>
                    <a:pt x="7" y="1025"/>
                  </a:lnTo>
                  <a:lnTo>
                    <a:pt x="12" y="970"/>
                  </a:lnTo>
                  <a:lnTo>
                    <a:pt x="20" y="915"/>
                  </a:lnTo>
                  <a:lnTo>
                    <a:pt x="30" y="862"/>
                  </a:lnTo>
                  <a:lnTo>
                    <a:pt x="43" y="809"/>
                  </a:lnTo>
                  <a:lnTo>
                    <a:pt x="59" y="758"/>
                  </a:lnTo>
                  <a:lnTo>
                    <a:pt x="76" y="707"/>
                  </a:lnTo>
                  <a:lnTo>
                    <a:pt x="96" y="658"/>
                  </a:lnTo>
                  <a:lnTo>
                    <a:pt x="119" y="609"/>
                  </a:lnTo>
                  <a:lnTo>
                    <a:pt x="143" y="560"/>
                  </a:lnTo>
                  <a:lnTo>
                    <a:pt x="169" y="515"/>
                  </a:lnTo>
                  <a:lnTo>
                    <a:pt x="198" y="470"/>
                  </a:lnTo>
                  <a:lnTo>
                    <a:pt x="230" y="426"/>
                  </a:lnTo>
                  <a:lnTo>
                    <a:pt x="263" y="385"/>
                  </a:lnTo>
                  <a:lnTo>
                    <a:pt x="298" y="346"/>
                  </a:lnTo>
                  <a:lnTo>
                    <a:pt x="334" y="307"/>
                  </a:lnTo>
                  <a:lnTo>
                    <a:pt x="374" y="270"/>
                  </a:lnTo>
                  <a:lnTo>
                    <a:pt x="414" y="236"/>
                  </a:lnTo>
                  <a:lnTo>
                    <a:pt x="455" y="204"/>
                  </a:lnTo>
                  <a:lnTo>
                    <a:pt x="499" y="172"/>
                  </a:lnTo>
                  <a:lnTo>
                    <a:pt x="544" y="144"/>
                  </a:lnTo>
                  <a:lnTo>
                    <a:pt x="591" y="117"/>
                  </a:lnTo>
                  <a:lnTo>
                    <a:pt x="638" y="94"/>
                  </a:lnTo>
                  <a:lnTo>
                    <a:pt x="688" y="72"/>
                  </a:lnTo>
                  <a:lnTo>
                    <a:pt x="737" y="52"/>
                  </a:lnTo>
                  <a:lnTo>
                    <a:pt x="789" y="35"/>
                  </a:lnTo>
                  <a:lnTo>
                    <a:pt x="842" y="20"/>
                  </a:lnTo>
                  <a:lnTo>
                    <a:pt x="896" y="8"/>
                  </a:lnTo>
                  <a:lnTo>
                    <a:pt x="947" y="0"/>
                  </a:lnTo>
                  <a:lnTo>
                    <a:pt x="914" y="0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10" name="Freeform 19"/>
            <p:cNvSpPr>
              <a:spLocks noChangeArrowheads="1"/>
            </p:cNvSpPr>
            <p:nvPr/>
          </p:nvSpPr>
          <p:spPr bwMode="auto">
            <a:xfrm>
              <a:off x="4264" y="1611"/>
              <a:ext cx="227" cy="272"/>
            </a:xfrm>
            <a:custGeom>
              <a:avLst/>
              <a:gdLst>
                <a:gd name="T0" fmla="*/ 0 w 1007"/>
                <a:gd name="T1" fmla="*/ 0 h 1206"/>
                <a:gd name="T2" fmla="*/ 0 w 1007"/>
                <a:gd name="T3" fmla="*/ 0 h 1206"/>
                <a:gd name="T4" fmla="*/ 0 w 1007"/>
                <a:gd name="T5" fmla="*/ 0 h 1206"/>
                <a:gd name="T6" fmla="*/ 0 w 1007"/>
                <a:gd name="T7" fmla="*/ 0 h 1206"/>
                <a:gd name="T8" fmla="*/ 0 w 1007"/>
                <a:gd name="T9" fmla="*/ 0 h 1206"/>
                <a:gd name="T10" fmla="*/ 0 w 1007"/>
                <a:gd name="T11" fmla="*/ 0 h 1206"/>
                <a:gd name="T12" fmla="*/ 0 w 1007"/>
                <a:gd name="T13" fmla="*/ 0 h 1206"/>
                <a:gd name="T14" fmla="*/ 0 w 1007"/>
                <a:gd name="T15" fmla="*/ 0 h 1206"/>
                <a:gd name="T16" fmla="*/ 0 w 1007"/>
                <a:gd name="T17" fmla="*/ 0 h 1206"/>
                <a:gd name="T18" fmla="*/ 0 w 1007"/>
                <a:gd name="T19" fmla="*/ 0 h 1206"/>
                <a:gd name="T20" fmla="*/ 0 w 1007"/>
                <a:gd name="T21" fmla="*/ 0 h 1206"/>
                <a:gd name="T22" fmla="*/ 0 w 1007"/>
                <a:gd name="T23" fmla="*/ 0 h 1206"/>
                <a:gd name="T24" fmla="*/ 0 w 1007"/>
                <a:gd name="T25" fmla="*/ 0 h 1206"/>
                <a:gd name="T26" fmla="*/ 0 w 1007"/>
                <a:gd name="T27" fmla="*/ 0 h 1206"/>
                <a:gd name="T28" fmla="*/ 0 w 1007"/>
                <a:gd name="T29" fmla="*/ 0 h 1206"/>
                <a:gd name="T30" fmla="*/ 0 w 1007"/>
                <a:gd name="T31" fmla="*/ 0 h 1206"/>
                <a:gd name="T32" fmla="*/ 0 w 1007"/>
                <a:gd name="T33" fmla="*/ 0 h 1206"/>
                <a:gd name="T34" fmla="*/ 0 w 1007"/>
                <a:gd name="T35" fmla="*/ 0 h 1206"/>
                <a:gd name="T36" fmla="*/ 0 w 1007"/>
                <a:gd name="T37" fmla="*/ 0 h 1206"/>
                <a:gd name="T38" fmla="*/ 0 w 1007"/>
                <a:gd name="T39" fmla="*/ 0 h 1206"/>
                <a:gd name="T40" fmla="*/ 0 w 1007"/>
                <a:gd name="T41" fmla="*/ 0 h 1206"/>
                <a:gd name="T42" fmla="*/ 0 w 1007"/>
                <a:gd name="T43" fmla="*/ 0 h 1206"/>
                <a:gd name="T44" fmla="*/ 0 w 1007"/>
                <a:gd name="T45" fmla="*/ 0 h 1206"/>
                <a:gd name="T46" fmla="*/ 0 w 1007"/>
                <a:gd name="T47" fmla="*/ 0 h 1206"/>
                <a:gd name="T48" fmla="*/ 0 w 1007"/>
                <a:gd name="T49" fmla="*/ 0 h 1206"/>
                <a:gd name="T50" fmla="*/ 0 w 1007"/>
                <a:gd name="T51" fmla="*/ 0 h 1206"/>
                <a:gd name="T52" fmla="*/ 0 w 1007"/>
                <a:gd name="T53" fmla="*/ 0 h 1206"/>
                <a:gd name="T54" fmla="*/ 0 w 1007"/>
                <a:gd name="T55" fmla="*/ 0 h 1206"/>
                <a:gd name="T56" fmla="*/ 0 w 1007"/>
                <a:gd name="T57" fmla="*/ 0 h 1206"/>
                <a:gd name="T58" fmla="*/ 0 w 1007"/>
                <a:gd name="T59" fmla="*/ 0 h 1206"/>
                <a:gd name="T60" fmla="*/ 0 w 1007"/>
                <a:gd name="T61" fmla="*/ 0 h 1206"/>
                <a:gd name="T62" fmla="*/ 0 w 1007"/>
                <a:gd name="T63" fmla="*/ 0 h 1206"/>
                <a:gd name="T64" fmla="*/ 0 w 1007"/>
                <a:gd name="T65" fmla="*/ 0 h 120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007" h="1206">
                  <a:moveTo>
                    <a:pt x="1006" y="0"/>
                  </a:moveTo>
                  <a:lnTo>
                    <a:pt x="949" y="6"/>
                  </a:lnTo>
                  <a:lnTo>
                    <a:pt x="895" y="16"/>
                  </a:lnTo>
                  <a:lnTo>
                    <a:pt x="841" y="27"/>
                  </a:lnTo>
                  <a:lnTo>
                    <a:pt x="788" y="42"/>
                  </a:lnTo>
                  <a:lnTo>
                    <a:pt x="736" y="59"/>
                  </a:lnTo>
                  <a:lnTo>
                    <a:pt x="685" y="79"/>
                  </a:lnTo>
                  <a:lnTo>
                    <a:pt x="636" y="101"/>
                  </a:lnTo>
                  <a:lnTo>
                    <a:pt x="587" y="126"/>
                  </a:lnTo>
                  <a:lnTo>
                    <a:pt x="541" y="152"/>
                  </a:lnTo>
                  <a:lnTo>
                    <a:pt x="495" y="180"/>
                  </a:lnTo>
                  <a:lnTo>
                    <a:pt x="452" y="212"/>
                  </a:lnTo>
                  <a:lnTo>
                    <a:pt x="409" y="245"/>
                  </a:lnTo>
                  <a:lnTo>
                    <a:pt x="369" y="279"/>
                  </a:lnTo>
                  <a:lnTo>
                    <a:pt x="331" y="317"/>
                  </a:lnTo>
                  <a:lnTo>
                    <a:pt x="294" y="355"/>
                  </a:lnTo>
                  <a:lnTo>
                    <a:pt x="259" y="394"/>
                  </a:lnTo>
                  <a:lnTo>
                    <a:pt x="226" y="437"/>
                  </a:lnTo>
                  <a:lnTo>
                    <a:pt x="195" y="480"/>
                  </a:lnTo>
                  <a:lnTo>
                    <a:pt x="166" y="525"/>
                  </a:lnTo>
                  <a:lnTo>
                    <a:pt x="139" y="571"/>
                  </a:lnTo>
                  <a:lnTo>
                    <a:pt x="113" y="617"/>
                  </a:lnTo>
                  <a:lnTo>
                    <a:pt x="91" y="667"/>
                  </a:lnTo>
                  <a:lnTo>
                    <a:pt x="71" y="719"/>
                  </a:lnTo>
                  <a:lnTo>
                    <a:pt x="53" y="769"/>
                  </a:lnTo>
                  <a:lnTo>
                    <a:pt x="38" y="821"/>
                  </a:lnTo>
                  <a:lnTo>
                    <a:pt x="25" y="874"/>
                  </a:lnTo>
                  <a:lnTo>
                    <a:pt x="15" y="927"/>
                  </a:lnTo>
                  <a:lnTo>
                    <a:pt x="7" y="983"/>
                  </a:lnTo>
                  <a:lnTo>
                    <a:pt x="2" y="1037"/>
                  </a:lnTo>
                  <a:lnTo>
                    <a:pt x="0" y="1092"/>
                  </a:lnTo>
                  <a:lnTo>
                    <a:pt x="1" y="1149"/>
                  </a:lnTo>
                  <a:lnTo>
                    <a:pt x="4" y="1205"/>
                  </a:lnTo>
                  <a:lnTo>
                    <a:pt x="9" y="1205"/>
                  </a:lnTo>
                  <a:lnTo>
                    <a:pt x="6" y="1149"/>
                  </a:lnTo>
                  <a:lnTo>
                    <a:pt x="5" y="1092"/>
                  </a:lnTo>
                  <a:lnTo>
                    <a:pt x="7" y="1037"/>
                  </a:lnTo>
                  <a:lnTo>
                    <a:pt x="12" y="983"/>
                  </a:lnTo>
                  <a:lnTo>
                    <a:pt x="20" y="928"/>
                  </a:lnTo>
                  <a:lnTo>
                    <a:pt x="30" y="875"/>
                  </a:lnTo>
                  <a:lnTo>
                    <a:pt x="43" y="822"/>
                  </a:lnTo>
                  <a:lnTo>
                    <a:pt x="59" y="770"/>
                  </a:lnTo>
                  <a:lnTo>
                    <a:pt x="76" y="720"/>
                  </a:lnTo>
                  <a:lnTo>
                    <a:pt x="96" y="669"/>
                  </a:lnTo>
                  <a:lnTo>
                    <a:pt x="119" y="621"/>
                  </a:lnTo>
                  <a:lnTo>
                    <a:pt x="143" y="573"/>
                  </a:lnTo>
                  <a:lnTo>
                    <a:pt x="169" y="528"/>
                  </a:lnTo>
                  <a:lnTo>
                    <a:pt x="198" y="482"/>
                  </a:lnTo>
                  <a:lnTo>
                    <a:pt x="230" y="439"/>
                  </a:lnTo>
                  <a:lnTo>
                    <a:pt x="263" y="398"/>
                  </a:lnTo>
                  <a:lnTo>
                    <a:pt x="298" y="359"/>
                  </a:lnTo>
                  <a:lnTo>
                    <a:pt x="334" y="320"/>
                  </a:lnTo>
                  <a:lnTo>
                    <a:pt x="373" y="283"/>
                  </a:lnTo>
                  <a:lnTo>
                    <a:pt x="413" y="249"/>
                  </a:lnTo>
                  <a:lnTo>
                    <a:pt x="454" y="216"/>
                  </a:lnTo>
                  <a:lnTo>
                    <a:pt x="498" y="185"/>
                  </a:lnTo>
                  <a:lnTo>
                    <a:pt x="543" y="156"/>
                  </a:lnTo>
                  <a:lnTo>
                    <a:pt x="590" y="130"/>
                  </a:lnTo>
                  <a:lnTo>
                    <a:pt x="638" y="107"/>
                  </a:lnTo>
                  <a:lnTo>
                    <a:pt x="688" y="84"/>
                  </a:lnTo>
                  <a:lnTo>
                    <a:pt x="737" y="64"/>
                  </a:lnTo>
                  <a:lnTo>
                    <a:pt x="789" y="47"/>
                  </a:lnTo>
                  <a:lnTo>
                    <a:pt x="842" y="33"/>
                  </a:lnTo>
                  <a:lnTo>
                    <a:pt x="896" y="21"/>
                  </a:lnTo>
                  <a:lnTo>
                    <a:pt x="951" y="12"/>
                  </a:lnTo>
                  <a:lnTo>
                    <a:pt x="1006" y="5"/>
                  </a:lnTo>
                  <a:lnTo>
                    <a:pt x="1006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11" name="Freeform 20"/>
            <p:cNvSpPr>
              <a:spLocks noChangeArrowheads="1"/>
            </p:cNvSpPr>
            <p:nvPr/>
          </p:nvSpPr>
          <p:spPr bwMode="auto">
            <a:xfrm>
              <a:off x="4366" y="1742"/>
              <a:ext cx="267" cy="271"/>
            </a:xfrm>
            <a:custGeom>
              <a:avLst/>
              <a:gdLst>
                <a:gd name="T0" fmla="*/ 0 w 1181"/>
                <a:gd name="T1" fmla="*/ 0 h 1198"/>
                <a:gd name="T2" fmla="*/ 0 w 1181"/>
                <a:gd name="T3" fmla="*/ 0 h 1198"/>
                <a:gd name="T4" fmla="*/ 0 w 1181"/>
                <a:gd name="T5" fmla="*/ 0 h 1198"/>
                <a:gd name="T6" fmla="*/ 0 w 1181"/>
                <a:gd name="T7" fmla="*/ 0 h 1198"/>
                <a:gd name="T8" fmla="*/ 0 w 1181"/>
                <a:gd name="T9" fmla="*/ 0 h 1198"/>
                <a:gd name="T10" fmla="*/ 0 w 1181"/>
                <a:gd name="T11" fmla="*/ 0 h 1198"/>
                <a:gd name="T12" fmla="*/ 0 w 1181"/>
                <a:gd name="T13" fmla="*/ 0 h 1198"/>
                <a:gd name="T14" fmla="*/ 0 w 1181"/>
                <a:gd name="T15" fmla="*/ 0 h 1198"/>
                <a:gd name="T16" fmla="*/ 0 w 1181"/>
                <a:gd name="T17" fmla="*/ 0 h 1198"/>
                <a:gd name="T18" fmla="*/ 0 w 1181"/>
                <a:gd name="T19" fmla="*/ 0 h 1198"/>
                <a:gd name="T20" fmla="*/ 0 w 1181"/>
                <a:gd name="T21" fmla="*/ 0 h 11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81" h="1198">
                  <a:moveTo>
                    <a:pt x="0" y="2"/>
                  </a:moveTo>
                  <a:lnTo>
                    <a:pt x="5" y="2"/>
                  </a:lnTo>
                  <a:lnTo>
                    <a:pt x="2" y="0"/>
                  </a:lnTo>
                  <a:lnTo>
                    <a:pt x="0" y="2"/>
                  </a:lnTo>
                  <a:close/>
                  <a:moveTo>
                    <a:pt x="0" y="2"/>
                  </a:moveTo>
                  <a:lnTo>
                    <a:pt x="5" y="5"/>
                  </a:lnTo>
                  <a:lnTo>
                    <a:pt x="0" y="5"/>
                  </a:lnTo>
                  <a:lnTo>
                    <a:pt x="1176" y="1197"/>
                  </a:lnTo>
                  <a:lnTo>
                    <a:pt x="1180" y="1193"/>
                  </a:lnTo>
                  <a:lnTo>
                    <a:pt x="5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12" name="Freeform 21"/>
            <p:cNvSpPr>
              <a:spLocks noChangeArrowheads="1"/>
            </p:cNvSpPr>
            <p:nvPr/>
          </p:nvSpPr>
          <p:spPr bwMode="auto">
            <a:xfrm>
              <a:off x="4366" y="1742"/>
              <a:ext cx="267" cy="271"/>
            </a:xfrm>
            <a:custGeom>
              <a:avLst/>
              <a:gdLst>
                <a:gd name="T0" fmla="*/ 0 w 1181"/>
                <a:gd name="T1" fmla="*/ 0 h 1198"/>
                <a:gd name="T2" fmla="*/ 0 w 1181"/>
                <a:gd name="T3" fmla="*/ 0 h 1198"/>
                <a:gd name="T4" fmla="*/ 0 w 1181"/>
                <a:gd name="T5" fmla="*/ 0 h 1198"/>
                <a:gd name="T6" fmla="*/ 0 w 1181"/>
                <a:gd name="T7" fmla="*/ 0 h 1198"/>
                <a:gd name="T8" fmla="*/ 0 w 1181"/>
                <a:gd name="T9" fmla="*/ 0 h 1198"/>
                <a:gd name="T10" fmla="*/ 0 w 1181"/>
                <a:gd name="T11" fmla="*/ 0 h 1198"/>
                <a:gd name="T12" fmla="*/ 0 w 1181"/>
                <a:gd name="T13" fmla="*/ 0 h 1198"/>
                <a:gd name="T14" fmla="*/ 0 w 1181"/>
                <a:gd name="T15" fmla="*/ 0 h 1198"/>
                <a:gd name="T16" fmla="*/ 0 w 1181"/>
                <a:gd name="T17" fmla="*/ 0 h 1198"/>
                <a:gd name="T18" fmla="*/ 0 w 1181"/>
                <a:gd name="T19" fmla="*/ 0 h 119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181" h="1198">
                  <a:moveTo>
                    <a:pt x="5" y="5"/>
                  </a:moveTo>
                  <a:lnTo>
                    <a:pt x="0" y="5"/>
                  </a:lnTo>
                  <a:lnTo>
                    <a:pt x="1176" y="1197"/>
                  </a:lnTo>
                  <a:lnTo>
                    <a:pt x="1180" y="1193"/>
                  </a:lnTo>
                  <a:lnTo>
                    <a:pt x="5" y="2"/>
                  </a:lnTo>
                  <a:lnTo>
                    <a:pt x="0" y="2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5" y="5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13" name="Freeform 22"/>
            <p:cNvSpPr>
              <a:spLocks noChangeArrowheads="1"/>
            </p:cNvSpPr>
            <p:nvPr/>
          </p:nvSpPr>
          <p:spPr bwMode="auto">
            <a:xfrm>
              <a:off x="4323" y="1742"/>
              <a:ext cx="43" cy="136"/>
            </a:xfrm>
            <a:custGeom>
              <a:avLst/>
              <a:gdLst>
                <a:gd name="T0" fmla="*/ 0 w 196"/>
                <a:gd name="T1" fmla="*/ 0 h 606"/>
                <a:gd name="T2" fmla="*/ 0 w 196"/>
                <a:gd name="T3" fmla="*/ 0 h 606"/>
                <a:gd name="T4" fmla="*/ 0 w 196"/>
                <a:gd name="T5" fmla="*/ 0 h 606"/>
                <a:gd name="T6" fmla="*/ 0 w 196"/>
                <a:gd name="T7" fmla="*/ 0 h 606"/>
                <a:gd name="T8" fmla="*/ 0 w 196"/>
                <a:gd name="T9" fmla="*/ 0 h 606"/>
                <a:gd name="T10" fmla="*/ 0 w 196"/>
                <a:gd name="T11" fmla="*/ 0 h 606"/>
                <a:gd name="T12" fmla="*/ 0 w 196"/>
                <a:gd name="T13" fmla="*/ 0 h 606"/>
                <a:gd name="T14" fmla="*/ 0 w 196"/>
                <a:gd name="T15" fmla="*/ 0 h 606"/>
                <a:gd name="T16" fmla="*/ 0 w 196"/>
                <a:gd name="T17" fmla="*/ 0 h 606"/>
                <a:gd name="T18" fmla="*/ 0 w 196"/>
                <a:gd name="T19" fmla="*/ 0 h 606"/>
                <a:gd name="T20" fmla="*/ 0 w 196"/>
                <a:gd name="T21" fmla="*/ 0 h 606"/>
                <a:gd name="T22" fmla="*/ 0 w 196"/>
                <a:gd name="T23" fmla="*/ 0 h 606"/>
                <a:gd name="T24" fmla="*/ 0 w 196"/>
                <a:gd name="T25" fmla="*/ 0 h 606"/>
                <a:gd name="T26" fmla="*/ 0 w 196"/>
                <a:gd name="T27" fmla="*/ 0 h 606"/>
                <a:gd name="T28" fmla="*/ 0 w 196"/>
                <a:gd name="T29" fmla="*/ 0 h 606"/>
                <a:gd name="T30" fmla="*/ 0 w 196"/>
                <a:gd name="T31" fmla="*/ 0 h 606"/>
                <a:gd name="T32" fmla="*/ 0 w 196"/>
                <a:gd name="T33" fmla="*/ 0 h 606"/>
                <a:gd name="T34" fmla="*/ 0 w 196"/>
                <a:gd name="T35" fmla="*/ 0 h 606"/>
                <a:gd name="T36" fmla="*/ 0 w 196"/>
                <a:gd name="T37" fmla="*/ 0 h 606"/>
                <a:gd name="T38" fmla="*/ 0 w 196"/>
                <a:gd name="T39" fmla="*/ 0 h 606"/>
                <a:gd name="T40" fmla="*/ 0 w 196"/>
                <a:gd name="T41" fmla="*/ 0 h 606"/>
                <a:gd name="T42" fmla="*/ 0 w 196"/>
                <a:gd name="T43" fmla="*/ 0 h 606"/>
                <a:gd name="T44" fmla="*/ 0 w 196"/>
                <a:gd name="T45" fmla="*/ 0 h 606"/>
                <a:gd name="T46" fmla="*/ 0 w 196"/>
                <a:gd name="T47" fmla="*/ 0 h 606"/>
                <a:gd name="T48" fmla="*/ 0 w 196"/>
                <a:gd name="T49" fmla="*/ 0 h 606"/>
                <a:gd name="T50" fmla="*/ 0 w 196"/>
                <a:gd name="T51" fmla="*/ 0 h 606"/>
                <a:gd name="T52" fmla="*/ 0 w 196"/>
                <a:gd name="T53" fmla="*/ 0 h 606"/>
                <a:gd name="T54" fmla="*/ 0 w 196"/>
                <a:gd name="T55" fmla="*/ 0 h 606"/>
                <a:gd name="T56" fmla="*/ 0 w 196"/>
                <a:gd name="T57" fmla="*/ 0 h 606"/>
                <a:gd name="T58" fmla="*/ 0 w 196"/>
                <a:gd name="T59" fmla="*/ 0 h 606"/>
                <a:gd name="T60" fmla="*/ 0 w 196"/>
                <a:gd name="T61" fmla="*/ 0 h 606"/>
                <a:gd name="T62" fmla="*/ 0 w 196"/>
                <a:gd name="T63" fmla="*/ 0 h 606"/>
                <a:gd name="T64" fmla="*/ 0 w 196"/>
                <a:gd name="T65" fmla="*/ 0 h 60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96" h="606">
                  <a:moveTo>
                    <a:pt x="179" y="16"/>
                  </a:moveTo>
                  <a:lnTo>
                    <a:pt x="167" y="32"/>
                  </a:lnTo>
                  <a:lnTo>
                    <a:pt x="155" y="46"/>
                  </a:lnTo>
                  <a:lnTo>
                    <a:pt x="144" y="63"/>
                  </a:lnTo>
                  <a:lnTo>
                    <a:pt x="132" y="80"/>
                  </a:lnTo>
                  <a:lnTo>
                    <a:pt x="122" y="97"/>
                  </a:lnTo>
                  <a:lnTo>
                    <a:pt x="111" y="114"/>
                  </a:lnTo>
                  <a:lnTo>
                    <a:pt x="102" y="131"/>
                  </a:lnTo>
                  <a:lnTo>
                    <a:pt x="91" y="149"/>
                  </a:lnTo>
                  <a:lnTo>
                    <a:pt x="83" y="167"/>
                  </a:lnTo>
                  <a:lnTo>
                    <a:pt x="75" y="184"/>
                  </a:lnTo>
                  <a:lnTo>
                    <a:pt x="66" y="203"/>
                  </a:lnTo>
                  <a:lnTo>
                    <a:pt x="59" y="222"/>
                  </a:lnTo>
                  <a:lnTo>
                    <a:pt x="52" y="240"/>
                  </a:lnTo>
                  <a:lnTo>
                    <a:pt x="45" y="259"/>
                  </a:lnTo>
                  <a:lnTo>
                    <a:pt x="39" y="279"/>
                  </a:lnTo>
                  <a:lnTo>
                    <a:pt x="33" y="298"/>
                  </a:lnTo>
                  <a:lnTo>
                    <a:pt x="28" y="317"/>
                  </a:lnTo>
                  <a:lnTo>
                    <a:pt x="23" y="337"/>
                  </a:lnTo>
                  <a:lnTo>
                    <a:pt x="18" y="357"/>
                  </a:lnTo>
                  <a:lnTo>
                    <a:pt x="14" y="376"/>
                  </a:lnTo>
                  <a:lnTo>
                    <a:pt x="11" y="396"/>
                  </a:lnTo>
                  <a:lnTo>
                    <a:pt x="8" y="416"/>
                  </a:lnTo>
                  <a:lnTo>
                    <a:pt x="5" y="437"/>
                  </a:lnTo>
                  <a:lnTo>
                    <a:pt x="3" y="459"/>
                  </a:lnTo>
                  <a:lnTo>
                    <a:pt x="2" y="479"/>
                  </a:lnTo>
                  <a:lnTo>
                    <a:pt x="1" y="499"/>
                  </a:lnTo>
                  <a:lnTo>
                    <a:pt x="0" y="521"/>
                  </a:lnTo>
                  <a:lnTo>
                    <a:pt x="0" y="541"/>
                  </a:lnTo>
                  <a:lnTo>
                    <a:pt x="1" y="563"/>
                  </a:lnTo>
                  <a:lnTo>
                    <a:pt x="2" y="584"/>
                  </a:lnTo>
                  <a:lnTo>
                    <a:pt x="3" y="605"/>
                  </a:lnTo>
                  <a:lnTo>
                    <a:pt x="8" y="605"/>
                  </a:lnTo>
                  <a:lnTo>
                    <a:pt x="7" y="584"/>
                  </a:lnTo>
                  <a:lnTo>
                    <a:pt x="6" y="563"/>
                  </a:lnTo>
                  <a:lnTo>
                    <a:pt x="5" y="541"/>
                  </a:lnTo>
                  <a:lnTo>
                    <a:pt x="5" y="521"/>
                  </a:lnTo>
                  <a:lnTo>
                    <a:pt x="6" y="499"/>
                  </a:lnTo>
                  <a:lnTo>
                    <a:pt x="7" y="479"/>
                  </a:lnTo>
                  <a:lnTo>
                    <a:pt x="8" y="459"/>
                  </a:lnTo>
                  <a:lnTo>
                    <a:pt x="10" y="437"/>
                  </a:lnTo>
                  <a:lnTo>
                    <a:pt x="13" y="417"/>
                  </a:lnTo>
                  <a:lnTo>
                    <a:pt x="16" y="397"/>
                  </a:lnTo>
                  <a:lnTo>
                    <a:pt x="19" y="377"/>
                  </a:lnTo>
                  <a:lnTo>
                    <a:pt x="23" y="358"/>
                  </a:lnTo>
                  <a:lnTo>
                    <a:pt x="28" y="338"/>
                  </a:lnTo>
                  <a:lnTo>
                    <a:pt x="33" y="318"/>
                  </a:lnTo>
                  <a:lnTo>
                    <a:pt x="38" y="299"/>
                  </a:lnTo>
                  <a:lnTo>
                    <a:pt x="44" y="280"/>
                  </a:lnTo>
                  <a:lnTo>
                    <a:pt x="50" y="260"/>
                  </a:lnTo>
                  <a:lnTo>
                    <a:pt x="57" y="242"/>
                  </a:lnTo>
                  <a:lnTo>
                    <a:pt x="64" y="223"/>
                  </a:lnTo>
                  <a:lnTo>
                    <a:pt x="72" y="205"/>
                  </a:lnTo>
                  <a:lnTo>
                    <a:pt x="80" y="187"/>
                  </a:lnTo>
                  <a:lnTo>
                    <a:pt x="88" y="169"/>
                  </a:lnTo>
                  <a:lnTo>
                    <a:pt x="97" y="151"/>
                  </a:lnTo>
                  <a:lnTo>
                    <a:pt x="106" y="133"/>
                  </a:lnTo>
                  <a:lnTo>
                    <a:pt x="115" y="116"/>
                  </a:lnTo>
                  <a:lnTo>
                    <a:pt x="126" y="99"/>
                  </a:lnTo>
                  <a:lnTo>
                    <a:pt x="137" y="82"/>
                  </a:lnTo>
                  <a:lnTo>
                    <a:pt x="148" y="65"/>
                  </a:lnTo>
                  <a:lnTo>
                    <a:pt x="159" y="50"/>
                  </a:lnTo>
                  <a:lnTo>
                    <a:pt x="170" y="34"/>
                  </a:lnTo>
                  <a:lnTo>
                    <a:pt x="183" y="18"/>
                  </a:lnTo>
                  <a:lnTo>
                    <a:pt x="195" y="3"/>
                  </a:lnTo>
                  <a:lnTo>
                    <a:pt x="191" y="0"/>
                  </a:lnTo>
                  <a:lnTo>
                    <a:pt x="179" y="16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14" name="Freeform 23"/>
            <p:cNvSpPr>
              <a:spLocks noChangeArrowheads="1"/>
            </p:cNvSpPr>
            <p:nvPr/>
          </p:nvSpPr>
          <p:spPr bwMode="auto">
            <a:xfrm>
              <a:off x="4323" y="1742"/>
              <a:ext cx="43" cy="136"/>
            </a:xfrm>
            <a:custGeom>
              <a:avLst/>
              <a:gdLst>
                <a:gd name="T0" fmla="*/ 0 w 196"/>
                <a:gd name="T1" fmla="*/ 0 h 606"/>
                <a:gd name="T2" fmla="*/ 0 w 196"/>
                <a:gd name="T3" fmla="*/ 0 h 606"/>
                <a:gd name="T4" fmla="*/ 0 w 196"/>
                <a:gd name="T5" fmla="*/ 0 h 606"/>
                <a:gd name="T6" fmla="*/ 0 w 196"/>
                <a:gd name="T7" fmla="*/ 0 h 606"/>
                <a:gd name="T8" fmla="*/ 0 w 196"/>
                <a:gd name="T9" fmla="*/ 0 h 606"/>
                <a:gd name="T10" fmla="*/ 0 w 196"/>
                <a:gd name="T11" fmla="*/ 0 h 606"/>
                <a:gd name="T12" fmla="*/ 0 w 196"/>
                <a:gd name="T13" fmla="*/ 0 h 606"/>
                <a:gd name="T14" fmla="*/ 0 w 196"/>
                <a:gd name="T15" fmla="*/ 0 h 606"/>
                <a:gd name="T16" fmla="*/ 0 w 196"/>
                <a:gd name="T17" fmla="*/ 0 h 606"/>
                <a:gd name="T18" fmla="*/ 0 w 196"/>
                <a:gd name="T19" fmla="*/ 0 h 606"/>
                <a:gd name="T20" fmla="*/ 0 w 196"/>
                <a:gd name="T21" fmla="*/ 0 h 606"/>
                <a:gd name="T22" fmla="*/ 0 w 196"/>
                <a:gd name="T23" fmla="*/ 0 h 606"/>
                <a:gd name="T24" fmla="*/ 0 w 196"/>
                <a:gd name="T25" fmla="*/ 0 h 606"/>
                <a:gd name="T26" fmla="*/ 0 w 196"/>
                <a:gd name="T27" fmla="*/ 0 h 606"/>
                <a:gd name="T28" fmla="*/ 0 w 196"/>
                <a:gd name="T29" fmla="*/ 0 h 606"/>
                <a:gd name="T30" fmla="*/ 0 w 196"/>
                <a:gd name="T31" fmla="*/ 0 h 606"/>
                <a:gd name="T32" fmla="*/ 0 w 196"/>
                <a:gd name="T33" fmla="*/ 0 h 606"/>
                <a:gd name="T34" fmla="*/ 0 w 196"/>
                <a:gd name="T35" fmla="*/ 0 h 606"/>
                <a:gd name="T36" fmla="*/ 0 w 196"/>
                <a:gd name="T37" fmla="*/ 0 h 606"/>
                <a:gd name="T38" fmla="*/ 0 w 196"/>
                <a:gd name="T39" fmla="*/ 0 h 606"/>
                <a:gd name="T40" fmla="*/ 0 w 196"/>
                <a:gd name="T41" fmla="*/ 0 h 606"/>
                <a:gd name="T42" fmla="*/ 0 w 196"/>
                <a:gd name="T43" fmla="*/ 0 h 606"/>
                <a:gd name="T44" fmla="*/ 0 w 196"/>
                <a:gd name="T45" fmla="*/ 0 h 606"/>
                <a:gd name="T46" fmla="*/ 0 w 196"/>
                <a:gd name="T47" fmla="*/ 0 h 606"/>
                <a:gd name="T48" fmla="*/ 0 w 196"/>
                <a:gd name="T49" fmla="*/ 0 h 606"/>
                <a:gd name="T50" fmla="*/ 0 w 196"/>
                <a:gd name="T51" fmla="*/ 0 h 606"/>
                <a:gd name="T52" fmla="*/ 0 w 196"/>
                <a:gd name="T53" fmla="*/ 0 h 606"/>
                <a:gd name="T54" fmla="*/ 0 w 196"/>
                <a:gd name="T55" fmla="*/ 0 h 606"/>
                <a:gd name="T56" fmla="*/ 0 w 196"/>
                <a:gd name="T57" fmla="*/ 0 h 606"/>
                <a:gd name="T58" fmla="*/ 0 w 196"/>
                <a:gd name="T59" fmla="*/ 0 h 606"/>
                <a:gd name="T60" fmla="*/ 0 w 196"/>
                <a:gd name="T61" fmla="*/ 0 h 606"/>
                <a:gd name="T62" fmla="*/ 0 w 196"/>
                <a:gd name="T63" fmla="*/ 0 h 606"/>
                <a:gd name="T64" fmla="*/ 0 w 196"/>
                <a:gd name="T65" fmla="*/ 0 h 60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96" h="606">
                  <a:moveTo>
                    <a:pt x="8" y="605"/>
                  </a:moveTo>
                  <a:lnTo>
                    <a:pt x="7" y="584"/>
                  </a:lnTo>
                  <a:lnTo>
                    <a:pt x="6" y="563"/>
                  </a:lnTo>
                  <a:lnTo>
                    <a:pt x="5" y="541"/>
                  </a:lnTo>
                  <a:lnTo>
                    <a:pt x="5" y="521"/>
                  </a:lnTo>
                  <a:lnTo>
                    <a:pt x="6" y="499"/>
                  </a:lnTo>
                  <a:lnTo>
                    <a:pt x="7" y="479"/>
                  </a:lnTo>
                  <a:lnTo>
                    <a:pt x="8" y="459"/>
                  </a:lnTo>
                  <a:lnTo>
                    <a:pt x="10" y="437"/>
                  </a:lnTo>
                  <a:lnTo>
                    <a:pt x="13" y="417"/>
                  </a:lnTo>
                  <a:lnTo>
                    <a:pt x="16" y="397"/>
                  </a:lnTo>
                  <a:lnTo>
                    <a:pt x="19" y="377"/>
                  </a:lnTo>
                  <a:lnTo>
                    <a:pt x="23" y="358"/>
                  </a:lnTo>
                  <a:lnTo>
                    <a:pt x="28" y="338"/>
                  </a:lnTo>
                  <a:lnTo>
                    <a:pt x="33" y="318"/>
                  </a:lnTo>
                  <a:lnTo>
                    <a:pt x="38" y="299"/>
                  </a:lnTo>
                  <a:lnTo>
                    <a:pt x="44" y="280"/>
                  </a:lnTo>
                  <a:lnTo>
                    <a:pt x="50" y="260"/>
                  </a:lnTo>
                  <a:lnTo>
                    <a:pt x="57" y="242"/>
                  </a:lnTo>
                  <a:lnTo>
                    <a:pt x="64" y="223"/>
                  </a:lnTo>
                  <a:lnTo>
                    <a:pt x="72" y="205"/>
                  </a:lnTo>
                  <a:lnTo>
                    <a:pt x="80" y="187"/>
                  </a:lnTo>
                  <a:lnTo>
                    <a:pt x="88" y="169"/>
                  </a:lnTo>
                  <a:lnTo>
                    <a:pt x="97" y="151"/>
                  </a:lnTo>
                  <a:lnTo>
                    <a:pt x="106" y="133"/>
                  </a:lnTo>
                  <a:lnTo>
                    <a:pt x="115" y="116"/>
                  </a:lnTo>
                  <a:lnTo>
                    <a:pt x="126" y="99"/>
                  </a:lnTo>
                  <a:lnTo>
                    <a:pt x="137" y="82"/>
                  </a:lnTo>
                  <a:lnTo>
                    <a:pt x="148" y="65"/>
                  </a:lnTo>
                  <a:lnTo>
                    <a:pt x="159" y="50"/>
                  </a:lnTo>
                  <a:lnTo>
                    <a:pt x="170" y="34"/>
                  </a:lnTo>
                  <a:lnTo>
                    <a:pt x="183" y="18"/>
                  </a:lnTo>
                  <a:lnTo>
                    <a:pt x="195" y="3"/>
                  </a:lnTo>
                  <a:lnTo>
                    <a:pt x="191" y="0"/>
                  </a:lnTo>
                  <a:lnTo>
                    <a:pt x="179" y="16"/>
                  </a:lnTo>
                  <a:lnTo>
                    <a:pt x="167" y="32"/>
                  </a:lnTo>
                  <a:lnTo>
                    <a:pt x="155" y="46"/>
                  </a:lnTo>
                  <a:lnTo>
                    <a:pt x="144" y="63"/>
                  </a:lnTo>
                  <a:lnTo>
                    <a:pt x="132" y="80"/>
                  </a:lnTo>
                  <a:lnTo>
                    <a:pt x="122" y="97"/>
                  </a:lnTo>
                  <a:lnTo>
                    <a:pt x="111" y="114"/>
                  </a:lnTo>
                  <a:lnTo>
                    <a:pt x="102" y="131"/>
                  </a:lnTo>
                  <a:lnTo>
                    <a:pt x="91" y="149"/>
                  </a:lnTo>
                  <a:lnTo>
                    <a:pt x="83" y="167"/>
                  </a:lnTo>
                  <a:lnTo>
                    <a:pt x="75" y="184"/>
                  </a:lnTo>
                  <a:lnTo>
                    <a:pt x="66" y="203"/>
                  </a:lnTo>
                  <a:lnTo>
                    <a:pt x="59" y="222"/>
                  </a:lnTo>
                  <a:lnTo>
                    <a:pt x="52" y="240"/>
                  </a:lnTo>
                  <a:lnTo>
                    <a:pt x="45" y="259"/>
                  </a:lnTo>
                  <a:lnTo>
                    <a:pt x="39" y="279"/>
                  </a:lnTo>
                  <a:lnTo>
                    <a:pt x="33" y="298"/>
                  </a:lnTo>
                  <a:lnTo>
                    <a:pt x="28" y="317"/>
                  </a:lnTo>
                  <a:lnTo>
                    <a:pt x="23" y="337"/>
                  </a:lnTo>
                  <a:lnTo>
                    <a:pt x="18" y="357"/>
                  </a:lnTo>
                  <a:lnTo>
                    <a:pt x="14" y="376"/>
                  </a:lnTo>
                  <a:lnTo>
                    <a:pt x="11" y="396"/>
                  </a:lnTo>
                  <a:lnTo>
                    <a:pt x="8" y="416"/>
                  </a:lnTo>
                  <a:lnTo>
                    <a:pt x="5" y="437"/>
                  </a:lnTo>
                  <a:lnTo>
                    <a:pt x="3" y="459"/>
                  </a:lnTo>
                  <a:lnTo>
                    <a:pt x="2" y="479"/>
                  </a:lnTo>
                  <a:lnTo>
                    <a:pt x="1" y="499"/>
                  </a:lnTo>
                  <a:lnTo>
                    <a:pt x="0" y="521"/>
                  </a:lnTo>
                  <a:lnTo>
                    <a:pt x="0" y="541"/>
                  </a:lnTo>
                  <a:lnTo>
                    <a:pt x="1" y="563"/>
                  </a:lnTo>
                  <a:lnTo>
                    <a:pt x="2" y="584"/>
                  </a:lnTo>
                  <a:lnTo>
                    <a:pt x="3" y="605"/>
                  </a:lnTo>
                  <a:lnTo>
                    <a:pt x="8" y="605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15" name="Freeform 24"/>
            <p:cNvSpPr>
              <a:spLocks noChangeArrowheads="1"/>
            </p:cNvSpPr>
            <p:nvPr/>
          </p:nvSpPr>
          <p:spPr bwMode="auto">
            <a:xfrm>
              <a:off x="4323" y="1879"/>
              <a:ext cx="206" cy="176"/>
            </a:xfrm>
            <a:custGeom>
              <a:avLst/>
              <a:gdLst>
                <a:gd name="T0" fmla="*/ 0 w 914"/>
                <a:gd name="T1" fmla="*/ 0 h 779"/>
                <a:gd name="T2" fmla="*/ 0 w 914"/>
                <a:gd name="T3" fmla="*/ 0 h 779"/>
                <a:gd name="T4" fmla="*/ 0 w 914"/>
                <a:gd name="T5" fmla="*/ 0 h 779"/>
                <a:gd name="T6" fmla="*/ 0 w 914"/>
                <a:gd name="T7" fmla="*/ 0 h 779"/>
                <a:gd name="T8" fmla="*/ 0 w 914"/>
                <a:gd name="T9" fmla="*/ 0 h 779"/>
                <a:gd name="T10" fmla="*/ 0 w 914"/>
                <a:gd name="T11" fmla="*/ 0 h 779"/>
                <a:gd name="T12" fmla="*/ 0 w 914"/>
                <a:gd name="T13" fmla="*/ 0 h 779"/>
                <a:gd name="T14" fmla="*/ 0 w 914"/>
                <a:gd name="T15" fmla="*/ 0 h 779"/>
                <a:gd name="T16" fmla="*/ 0 w 914"/>
                <a:gd name="T17" fmla="*/ 0 h 779"/>
                <a:gd name="T18" fmla="*/ 0 w 914"/>
                <a:gd name="T19" fmla="*/ 0 h 779"/>
                <a:gd name="T20" fmla="*/ 0 w 914"/>
                <a:gd name="T21" fmla="*/ 0 h 779"/>
                <a:gd name="T22" fmla="*/ 0 w 914"/>
                <a:gd name="T23" fmla="*/ 0 h 779"/>
                <a:gd name="T24" fmla="*/ 0 w 914"/>
                <a:gd name="T25" fmla="*/ 0 h 779"/>
                <a:gd name="T26" fmla="*/ 0 w 914"/>
                <a:gd name="T27" fmla="*/ 0 h 779"/>
                <a:gd name="T28" fmla="*/ 0 w 914"/>
                <a:gd name="T29" fmla="*/ 0 h 779"/>
                <a:gd name="T30" fmla="*/ 0 w 914"/>
                <a:gd name="T31" fmla="*/ 0 h 779"/>
                <a:gd name="T32" fmla="*/ 0 w 914"/>
                <a:gd name="T33" fmla="*/ 0 h 779"/>
                <a:gd name="T34" fmla="*/ 0 w 914"/>
                <a:gd name="T35" fmla="*/ 0 h 779"/>
                <a:gd name="T36" fmla="*/ 0 w 914"/>
                <a:gd name="T37" fmla="*/ 0 h 779"/>
                <a:gd name="T38" fmla="*/ 0 w 914"/>
                <a:gd name="T39" fmla="*/ 0 h 779"/>
                <a:gd name="T40" fmla="*/ 0 w 914"/>
                <a:gd name="T41" fmla="*/ 0 h 779"/>
                <a:gd name="T42" fmla="*/ 0 w 914"/>
                <a:gd name="T43" fmla="*/ 0 h 779"/>
                <a:gd name="T44" fmla="*/ 0 w 914"/>
                <a:gd name="T45" fmla="*/ 0 h 779"/>
                <a:gd name="T46" fmla="*/ 0 w 914"/>
                <a:gd name="T47" fmla="*/ 0 h 779"/>
                <a:gd name="T48" fmla="*/ 0 w 914"/>
                <a:gd name="T49" fmla="*/ 0 h 779"/>
                <a:gd name="T50" fmla="*/ 0 w 914"/>
                <a:gd name="T51" fmla="*/ 0 h 779"/>
                <a:gd name="T52" fmla="*/ 0 w 914"/>
                <a:gd name="T53" fmla="*/ 0 h 779"/>
                <a:gd name="T54" fmla="*/ 0 w 914"/>
                <a:gd name="T55" fmla="*/ 0 h 779"/>
                <a:gd name="T56" fmla="*/ 0 w 914"/>
                <a:gd name="T57" fmla="*/ 0 h 779"/>
                <a:gd name="T58" fmla="*/ 0 w 914"/>
                <a:gd name="T59" fmla="*/ 0 h 779"/>
                <a:gd name="T60" fmla="*/ 0 w 914"/>
                <a:gd name="T61" fmla="*/ 0 h 779"/>
                <a:gd name="T62" fmla="*/ 0 w 914"/>
                <a:gd name="T63" fmla="*/ 0 h 779"/>
                <a:gd name="T64" fmla="*/ 0 w 914"/>
                <a:gd name="T65" fmla="*/ 0 h 77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14" h="779">
                  <a:moveTo>
                    <a:pt x="0" y="0"/>
                  </a:moveTo>
                  <a:lnTo>
                    <a:pt x="5" y="43"/>
                  </a:lnTo>
                  <a:lnTo>
                    <a:pt x="12" y="87"/>
                  </a:lnTo>
                  <a:lnTo>
                    <a:pt x="21" y="129"/>
                  </a:lnTo>
                  <a:lnTo>
                    <a:pt x="32" y="169"/>
                  </a:lnTo>
                  <a:lnTo>
                    <a:pt x="45" y="209"/>
                  </a:lnTo>
                  <a:lnTo>
                    <a:pt x="59" y="248"/>
                  </a:lnTo>
                  <a:lnTo>
                    <a:pt x="76" y="287"/>
                  </a:lnTo>
                  <a:lnTo>
                    <a:pt x="95" y="324"/>
                  </a:lnTo>
                  <a:lnTo>
                    <a:pt x="116" y="360"/>
                  </a:lnTo>
                  <a:lnTo>
                    <a:pt x="137" y="394"/>
                  </a:lnTo>
                  <a:lnTo>
                    <a:pt x="160" y="427"/>
                  </a:lnTo>
                  <a:lnTo>
                    <a:pt x="185" y="460"/>
                  </a:lnTo>
                  <a:lnTo>
                    <a:pt x="211" y="492"/>
                  </a:lnTo>
                  <a:lnTo>
                    <a:pt x="239" y="521"/>
                  </a:lnTo>
                  <a:lnTo>
                    <a:pt x="268" y="550"/>
                  </a:lnTo>
                  <a:lnTo>
                    <a:pt x="298" y="576"/>
                  </a:lnTo>
                  <a:lnTo>
                    <a:pt x="331" y="602"/>
                  </a:lnTo>
                  <a:lnTo>
                    <a:pt x="364" y="627"/>
                  </a:lnTo>
                  <a:lnTo>
                    <a:pt x="397" y="649"/>
                  </a:lnTo>
                  <a:lnTo>
                    <a:pt x="432" y="670"/>
                  </a:lnTo>
                  <a:lnTo>
                    <a:pt x="468" y="689"/>
                  </a:lnTo>
                  <a:lnTo>
                    <a:pt x="505" y="707"/>
                  </a:lnTo>
                  <a:lnTo>
                    <a:pt x="543" y="722"/>
                  </a:lnTo>
                  <a:lnTo>
                    <a:pt x="582" y="737"/>
                  </a:lnTo>
                  <a:lnTo>
                    <a:pt x="621" y="748"/>
                  </a:lnTo>
                  <a:lnTo>
                    <a:pt x="661" y="758"/>
                  </a:lnTo>
                  <a:lnTo>
                    <a:pt x="702" y="765"/>
                  </a:lnTo>
                  <a:lnTo>
                    <a:pt x="743" y="771"/>
                  </a:lnTo>
                  <a:lnTo>
                    <a:pt x="785" y="776"/>
                  </a:lnTo>
                  <a:lnTo>
                    <a:pt x="827" y="778"/>
                  </a:lnTo>
                  <a:lnTo>
                    <a:pt x="870" y="777"/>
                  </a:lnTo>
                  <a:lnTo>
                    <a:pt x="913" y="774"/>
                  </a:lnTo>
                  <a:lnTo>
                    <a:pt x="913" y="769"/>
                  </a:lnTo>
                  <a:lnTo>
                    <a:pt x="870" y="771"/>
                  </a:lnTo>
                  <a:lnTo>
                    <a:pt x="827" y="773"/>
                  </a:lnTo>
                  <a:lnTo>
                    <a:pt x="785" y="770"/>
                  </a:lnTo>
                  <a:lnTo>
                    <a:pt x="743" y="766"/>
                  </a:lnTo>
                  <a:lnTo>
                    <a:pt x="703" y="760"/>
                  </a:lnTo>
                  <a:lnTo>
                    <a:pt x="662" y="753"/>
                  </a:lnTo>
                  <a:lnTo>
                    <a:pt x="622" y="743"/>
                  </a:lnTo>
                  <a:lnTo>
                    <a:pt x="583" y="731"/>
                  </a:lnTo>
                  <a:lnTo>
                    <a:pt x="544" y="717"/>
                  </a:lnTo>
                  <a:lnTo>
                    <a:pt x="508" y="702"/>
                  </a:lnTo>
                  <a:lnTo>
                    <a:pt x="471" y="684"/>
                  </a:lnTo>
                  <a:lnTo>
                    <a:pt x="435" y="666"/>
                  </a:lnTo>
                  <a:lnTo>
                    <a:pt x="400" y="645"/>
                  </a:lnTo>
                  <a:lnTo>
                    <a:pt x="367" y="624"/>
                  </a:lnTo>
                  <a:lnTo>
                    <a:pt x="334" y="598"/>
                  </a:lnTo>
                  <a:lnTo>
                    <a:pt x="302" y="573"/>
                  </a:lnTo>
                  <a:lnTo>
                    <a:pt x="271" y="547"/>
                  </a:lnTo>
                  <a:lnTo>
                    <a:pt x="242" y="517"/>
                  </a:lnTo>
                  <a:lnTo>
                    <a:pt x="215" y="488"/>
                  </a:lnTo>
                  <a:lnTo>
                    <a:pt x="189" y="457"/>
                  </a:lnTo>
                  <a:lnTo>
                    <a:pt x="164" y="425"/>
                  </a:lnTo>
                  <a:lnTo>
                    <a:pt x="141" y="392"/>
                  </a:lnTo>
                  <a:lnTo>
                    <a:pt x="119" y="357"/>
                  </a:lnTo>
                  <a:lnTo>
                    <a:pt x="100" y="321"/>
                  </a:lnTo>
                  <a:lnTo>
                    <a:pt x="81" y="284"/>
                  </a:lnTo>
                  <a:lnTo>
                    <a:pt x="65" y="246"/>
                  </a:lnTo>
                  <a:lnTo>
                    <a:pt x="50" y="208"/>
                  </a:lnTo>
                  <a:lnTo>
                    <a:pt x="37" y="168"/>
                  </a:lnTo>
                  <a:lnTo>
                    <a:pt x="26" y="127"/>
                  </a:lnTo>
                  <a:lnTo>
                    <a:pt x="17" y="85"/>
                  </a:lnTo>
                  <a:lnTo>
                    <a:pt x="11" y="42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16" name="Freeform 25"/>
            <p:cNvSpPr>
              <a:spLocks noChangeArrowheads="1"/>
            </p:cNvSpPr>
            <p:nvPr/>
          </p:nvSpPr>
          <p:spPr bwMode="auto">
            <a:xfrm>
              <a:off x="4323" y="1879"/>
              <a:ext cx="206" cy="176"/>
            </a:xfrm>
            <a:custGeom>
              <a:avLst/>
              <a:gdLst>
                <a:gd name="T0" fmla="*/ 0 w 914"/>
                <a:gd name="T1" fmla="*/ 0 h 779"/>
                <a:gd name="T2" fmla="*/ 0 w 914"/>
                <a:gd name="T3" fmla="*/ 0 h 779"/>
                <a:gd name="T4" fmla="*/ 0 w 914"/>
                <a:gd name="T5" fmla="*/ 0 h 779"/>
                <a:gd name="T6" fmla="*/ 0 w 914"/>
                <a:gd name="T7" fmla="*/ 0 h 779"/>
                <a:gd name="T8" fmla="*/ 0 w 914"/>
                <a:gd name="T9" fmla="*/ 0 h 779"/>
                <a:gd name="T10" fmla="*/ 0 w 914"/>
                <a:gd name="T11" fmla="*/ 0 h 779"/>
                <a:gd name="T12" fmla="*/ 0 w 914"/>
                <a:gd name="T13" fmla="*/ 0 h 779"/>
                <a:gd name="T14" fmla="*/ 0 w 914"/>
                <a:gd name="T15" fmla="*/ 0 h 779"/>
                <a:gd name="T16" fmla="*/ 0 w 914"/>
                <a:gd name="T17" fmla="*/ 0 h 779"/>
                <a:gd name="T18" fmla="*/ 0 w 914"/>
                <a:gd name="T19" fmla="*/ 0 h 779"/>
                <a:gd name="T20" fmla="*/ 0 w 914"/>
                <a:gd name="T21" fmla="*/ 0 h 779"/>
                <a:gd name="T22" fmla="*/ 0 w 914"/>
                <a:gd name="T23" fmla="*/ 0 h 779"/>
                <a:gd name="T24" fmla="*/ 0 w 914"/>
                <a:gd name="T25" fmla="*/ 0 h 779"/>
                <a:gd name="T26" fmla="*/ 0 w 914"/>
                <a:gd name="T27" fmla="*/ 0 h 779"/>
                <a:gd name="T28" fmla="*/ 0 w 914"/>
                <a:gd name="T29" fmla="*/ 0 h 779"/>
                <a:gd name="T30" fmla="*/ 0 w 914"/>
                <a:gd name="T31" fmla="*/ 0 h 779"/>
                <a:gd name="T32" fmla="*/ 0 w 914"/>
                <a:gd name="T33" fmla="*/ 0 h 779"/>
                <a:gd name="T34" fmla="*/ 0 w 914"/>
                <a:gd name="T35" fmla="*/ 0 h 779"/>
                <a:gd name="T36" fmla="*/ 0 w 914"/>
                <a:gd name="T37" fmla="*/ 0 h 779"/>
                <a:gd name="T38" fmla="*/ 0 w 914"/>
                <a:gd name="T39" fmla="*/ 0 h 779"/>
                <a:gd name="T40" fmla="*/ 0 w 914"/>
                <a:gd name="T41" fmla="*/ 0 h 779"/>
                <a:gd name="T42" fmla="*/ 0 w 914"/>
                <a:gd name="T43" fmla="*/ 0 h 779"/>
                <a:gd name="T44" fmla="*/ 0 w 914"/>
                <a:gd name="T45" fmla="*/ 0 h 779"/>
                <a:gd name="T46" fmla="*/ 0 w 914"/>
                <a:gd name="T47" fmla="*/ 0 h 779"/>
                <a:gd name="T48" fmla="*/ 0 w 914"/>
                <a:gd name="T49" fmla="*/ 0 h 779"/>
                <a:gd name="T50" fmla="*/ 0 w 914"/>
                <a:gd name="T51" fmla="*/ 0 h 779"/>
                <a:gd name="T52" fmla="*/ 0 w 914"/>
                <a:gd name="T53" fmla="*/ 0 h 779"/>
                <a:gd name="T54" fmla="*/ 0 w 914"/>
                <a:gd name="T55" fmla="*/ 0 h 779"/>
                <a:gd name="T56" fmla="*/ 0 w 914"/>
                <a:gd name="T57" fmla="*/ 0 h 779"/>
                <a:gd name="T58" fmla="*/ 0 w 914"/>
                <a:gd name="T59" fmla="*/ 0 h 779"/>
                <a:gd name="T60" fmla="*/ 0 w 914"/>
                <a:gd name="T61" fmla="*/ 0 h 779"/>
                <a:gd name="T62" fmla="*/ 0 w 914"/>
                <a:gd name="T63" fmla="*/ 0 h 779"/>
                <a:gd name="T64" fmla="*/ 0 w 914"/>
                <a:gd name="T65" fmla="*/ 0 h 77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14" h="779">
                  <a:moveTo>
                    <a:pt x="913" y="769"/>
                  </a:moveTo>
                  <a:lnTo>
                    <a:pt x="870" y="771"/>
                  </a:lnTo>
                  <a:lnTo>
                    <a:pt x="827" y="773"/>
                  </a:lnTo>
                  <a:lnTo>
                    <a:pt x="785" y="770"/>
                  </a:lnTo>
                  <a:lnTo>
                    <a:pt x="743" y="766"/>
                  </a:lnTo>
                  <a:lnTo>
                    <a:pt x="703" y="760"/>
                  </a:lnTo>
                  <a:lnTo>
                    <a:pt x="662" y="753"/>
                  </a:lnTo>
                  <a:lnTo>
                    <a:pt x="622" y="743"/>
                  </a:lnTo>
                  <a:lnTo>
                    <a:pt x="583" y="731"/>
                  </a:lnTo>
                  <a:lnTo>
                    <a:pt x="544" y="717"/>
                  </a:lnTo>
                  <a:lnTo>
                    <a:pt x="508" y="702"/>
                  </a:lnTo>
                  <a:lnTo>
                    <a:pt x="471" y="684"/>
                  </a:lnTo>
                  <a:lnTo>
                    <a:pt x="435" y="666"/>
                  </a:lnTo>
                  <a:lnTo>
                    <a:pt x="400" y="645"/>
                  </a:lnTo>
                  <a:lnTo>
                    <a:pt x="367" y="624"/>
                  </a:lnTo>
                  <a:lnTo>
                    <a:pt x="334" y="598"/>
                  </a:lnTo>
                  <a:lnTo>
                    <a:pt x="302" y="573"/>
                  </a:lnTo>
                  <a:lnTo>
                    <a:pt x="271" y="547"/>
                  </a:lnTo>
                  <a:lnTo>
                    <a:pt x="242" y="517"/>
                  </a:lnTo>
                  <a:lnTo>
                    <a:pt x="215" y="488"/>
                  </a:lnTo>
                  <a:lnTo>
                    <a:pt x="189" y="457"/>
                  </a:lnTo>
                  <a:lnTo>
                    <a:pt x="164" y="425"/>
                  </a:lnTo>
                  <a:lnTo>
                    <a:pt x="141" y="392"/>
                  </a:lnTo>
                  <a:lnTo>
                    <a:pt x="119" y="357"/>
                  </a:lnTo>
                  <a:lnTo>
                    <a:pt x="100" y="321"/>
                  </a:lnTo>
                  <a:lnTo>
                    <a:pt x="81" y="284"/>
                  </a:lnTo>
                  <a:lnTo>
                    <a:pt x="65" y="246"/>
                  </a:lnTo>
                  <a:lnTo>
                    <a:pt x="50" y="208"/>
                  </a:lnTo>
                  <a:lnTo>
                    <a:pt x="37" y="168"/>
                  </a:lnTo>
                  <a:lnTo>
                    <a:pt x="26" y="127"/>
                  </a:lnTo>
                  <a:lnTo>
                    <a:pt x="17" y="85"/>
                  </a:lnTo>
                  <a:lnTo>
                    <a:pt x="11" y="42"/>
                  </a:lnTo>
                  <a:lnTo>
                    <a:pt x="5" y="0"/>
                  </a:lnTo>
                  <a:lnTo>
                    <a:pt x="0" y="0"/>
                  </a:lnTo>
                  <a:lnTo>
                    <a:pt x="5" y="43"/>
                  </a:lnTo>
                  <a:lnTo>
                    <a:pt x="12" y="87"/>
                  </a:lnTo>
                  <a:lnTo>
                    <a:pt x="21" y="129"/>
                  </a:lnTo>
                  <a:lnTo>
                    <a:pt x="32" y="169"/>
                  </a:lnTo>
                  <a:lnTo>
                    <a:pt x="45" y="209"/>
                  </a:lnTo>
                  <a:lnTo>
                    <a:pt x="59" y="248"/>
                  </a:lnTo>
                  <a:lnTo>
                    <a:pt x="76" y="287"/>
                  </a:lnTo>
                  <a:lnTo>
                    <a:pt x="95" y="324"/>
                  </a:lnTo>
                  <a:lnTo>
                    <a:pt x="116" y="360"/>
                  </a:lnTo>
                  <a:lnTo>
                    <a:pt x="137" y="394"/>
                  </a:lnTo>
                  <a:lnTo>
                    <a:pt x="160" y="427"/>
                  </a:lnTo>
                  <a:lnTo>
                    <a:pt x="185" y="460"/>
                  </a:lnTo>
                  <a:lnTo>
                    <a:pt x="211" y="492"/>
                  </a:lnTo>
                  <a:lnTo>
                    <a:pt x="239" y="521"/>
                  </a:lnTo>
                  <a:lnTo>
                    <a:pt x="268" y="550"/>
                  </a:lnTo>
                  <a:lnTo>
                    <a:pt x="298" y="576"/>
                  </a:lnTo>
                  <a:lnTo>
                    <a:pt x="331" y="602"/>
                  </a:lnTo>
                  <a:lnTo>
                    <a:pt x="364" y="627"/>
                  </a:lnTo>
                  <a:lnTo>
                    <a:pt x="397" y="649"/>
                  </a:lnTo>
                  <a:lnTo>
                    <a:pt x="432" y="670"/>
                  </a:lnTo>
                  <a:lnTo>
                    <a:pt x="468" y="689"/>
                  </a:lnTo>
                  <a:lnTo>
                    <a:pt x="505" y="707"/>
                  </a:lnTo>
                  <a:lnTo>
                    <a:pt x="543" y="722"/>
                  </a:lnTo>
                  <a:lnTo>
                    <a:pt x="582" y="737"/>
                  </a:lnTo>
                  <a:lnTo>
                    <a:pt x="621" y="748"/>
                  </a:lnTo>
                  <a:lnTo>
                    <a:pt x="661" y="758"/>
                  </a:lnTo>
                  <a:lnTo>
                    <a:pt x="702" y="765"/>
                  </a:lnTo>
                  <a:lnTo>
                    <a:pt x="743" y="771"/>
                  </a:lnTo>
                  <a:lnTo>
                    <a:pt x="785" y="776"/>
                  </a:lnTo>
                  <a:lnTo>
                    <a:pt x="827" y="778"/>
                  </a:lnTo>
                  <a:lnTo>
                    <a:pt x="870" y="777"/>
                  </a:lnTo>
                  <a:lnTo>
                    <a:pt x="913" y="774"/>
                  </a:lnTo>
                  <a:lnTo>
                    <a:pt x="913" y="769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17" name="Freeform 26"/>
            <p:cNvSpPr>
              <a:spLocks noChangeArrowheads="1"/>
            </p:cNvSpPr>
            <p:nvPr/>
          </p:nvSpPr>
          <p:spPr bwMode="auto">
            <a:xfrm>
              <a:off x="4530" y="2012"/>
              <a:ext cx="103" cy="42"/>
            </a:xfrm>
            <a:custGeom>
              <a:avLst/>
              <a:gdLst>
                <a:gd name="T0" fmla="*/ 0 w 458"/>
                <a:gd name="T1" fmla="*/ 0 h 189"/>
                <a:gd name="T2" fmla="*/ 0 w 458"/>
                <a:gd name="T3" fmla="*/ 0 h 189"/>
                <a:gd name="T4" fmla="*/ 0 w 458"/>
                <a:gd name="T5" fmla="*/ 0 h 189"/>
                <a:gd name="T6" fmla="*/ 0 w 458"/>
                <a:gd name="T7" fmla="*/ 0 h 189"/>
                <a:gd name="T8" fmla="*/ 0 w 458"/>
                <a:gd name="T9" fmla="*/ 0 h 189"/>
                <a:gd name="T10" fmla="*/ 0 w 458"/>
                <a:gd name="T11" fmla="*/ 0 h 189"/>
                <a:gd name="T12" fmla="*/ 0 w 458"/>
                <a:gd name="T13" fmla="*/ 0 h 189"/>
                <a:gd name="T14" fmla="*/ 0 w 458"/>
                <a:gd name="T15" fmla="*/ 0 h 189"/>
                <a:gd name="T16" fmla="*/ 0 w 458"/>
                <a:gd name="T17" fmla="*/ 0 h 189"/>
                <a:gd name="T18" fmla="*/ 0 w 458"/>
                <a:gd name="T19" fmla="*/ 0 h 189"/>
                <a:gd name="T20" fmla="*/ 0 w 458"/>
                <a:gd name="T21" fmla="*/ 0 h 189"/>
                <a:gd name="T22" fmla="*/ 0 w 458"/>
                <a:gd name="T23" fmla="*/ 0 h 189"/>
                <a:gd name="T24" fmla="*/ 0 w 458"/>
                <a:gd name="T25" fmla="*/ 0 h 189"/>
                <a:gd name="T26" fmla="*/ 0 w 458"/>
                <a:gd name="T27" fmla="*/ 0 h 189"/>
                <a:gd name="T28" fmla="*/ 0 w 458"/>
                <a:gd name="T29" fmla="*/ 0 h 189"/>
                <a:gd name="T30" fmla="*/ 0 w 458"/>
                <a:gd name="T31" fmla="*/ 0 h 189"/>
                <a:gd name="T32" fmla="*/ 0 w 458"/>
                <a:gd name="T33" fmla="*/ 0 h 189"/>
                <a:gd name="T34" fmla="*/ 0 w 458"/>
                <a:gd name="T35" fmla="*/ 0 h 189"/>
                <a:gd name="T36" fmla="*/ 0 w 458"/>
                <a:gd name="T37" fmla="*/ 0 h 189"/>
                <a:gd name="T38" fmla="*/ 0 w 458"/>
                <a:gd name="T39" fmla="*/ 0 h 189"/>
                <a:gd name="T40" fmla="*/ 0 w 458"/>
                <a:gd name="T41" fmla="*/ 0 h 189"/>
                <a:gd name="T42" fmla="*/ 0 w 458"/>
                <a:gd name="T43" fmla="*/ 0 h 189"/>
                <a:gd name="T44" fmla="*/ 0 w 458"/>
                <a:gd name="T45" fmla="*/ 0 h 189"/>
                <a:gd name="T46" fmla="*/ 0 w 458"/>
                <a:gd name="T47" fmla="*/ 0 h 189"/>
                <a:gd name="T48" fmla="*/ 0 w 458"/>
                <a:gd name="T49" fmla="*/ 0 h 189"/>
                <a:gd name="T50" fmla="*/ 0 w 458"/>
                <a:gd name="T51" fmla="*/ 0 h 189"/>
                <a:gd name="T52" fmla="*/ 0 w 458"/>
                <a:gd name="T53" fmla="*/ 0 h 189"/>
                <a:gd name="T54" fmla="*/ 0 w 458"/>
                <a:gd name="T55" fmla="*/ 0 h 189"/>
                <a:gd name="T56" fmla="*/ 0 w 458"/>
                <a:gd name="T57" fmla="*/ 0 h 189"/>
                <a:gd name="T58" fmla="*/ 0 w 458"/>
                <a:gd name="T59" fmla="*/ 0 h 189"/>
                <a:gd name="T60" fmla="*/ 0 w 458"/>
                <a:gd name="T61" fmla="*/ 0 h 189"/>
                <a:gd name="T62" fmla="*/ 0 w 458"/>
                <a:gd name="T63" fmla="*/ 0 h 189"/>
                <a:gd name="T64" fmla="*/ 0 w 458"/>
                <a:gd name="T65" fmla="*/ 0 h 189"/>
                <a:gd name="T66" fmla="*/ 0 w 458"/>
                <a:gd name="T67" fmla="*/ 0 h 189"/>
                <a:gd name="T68" fmla="*/ 0 w 458"/>
                <a:gd name="T69" fmla="*/ 0 h 18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58" h="189">
                  <a:moveTo>
                    <a:pt x="455" y="0"/>
                  </a:moveTo>
                  <a:lnTo>
                    <a:pt x="451" y="4"/>
                  </a:lnTo>
                  <a:lnTo>
                    <a:pt x="452" y="0"/>
                  </a:lnTo>
                  <a:lnTo>
                    <a:pt x="440" y="9"/>
                  </a:lnTo>
                  <a:lnTo>
                    <a:pt x="428" y="18"/>
                  </a:lnTo>
                  <a:lnTo>
                    <a:pt x="415" y="27"/>
                  </a:lnTo>
                  <a:lnTo>
                    <a:pt x="403" y="37"/>
                  </a:lnTo>
                  <a:lnTo>
                    <a:pt x="390" y="45"/>
                  </a:lnTo>
                  <a:lnTo>
                    <a:pt x="377" y="54"/>
                  </a:lnTo>
                  <a:lnTo>
                    <a:pt x="364" y="61"/>
                  </a:lnTo>
                  <a:lnTo>
                    <a:pt x="351" y="69"/>
                  </a:lnTo>
                  <a:lnTo>
                    <a:pt x="338" y="77"/>
                  </a:lnTo>
                  <a:lnTo>
                    <a:pt x="324" y="83"/>
                  </a:lnTo>
                  <a:lnTo>
                    <a:pt x="311" y="91"/>
                  </a:lnTo>
                  <a:lnTo>
                    <a:pt x="297" y="97"/>
                  </a:lnTo>
                  <a:lnTo>
                    <a:pt x="284" y="104"/>
                  </a:lnTo>
                  <a:lnTo>
                    <a:pt x="270" y="111"/>
                  </a:lnTo>
                  <a:lnTo>
                    <a:pt x="255" y="117"/>
                  </a:lnTo>
                  <a:lnTo>
                    <a:pt x="241" y="122"/>
                  </a:lnTo>
                  <a:lnTo>
                    <a:pt x="228" y="129"/>
                  </a:lnTo>
                  <a:lnTo>
                    <a:pt x="214" y="134"/>
                  </a:lnTo>
                  <a:lnTo>
                    <a:pt x="199" y="139"/>
                  </a:lnTo>
                  <a:lnTo>
                    <a:pt x="185" y="145"/>
                  </a:lnTo>
                  <a:lnTo>
                    <a:pt x="170" y="149"/>
                  </a:lnTo>
                  <a:lnTo>
                    <a:pt x="155" y="153"/>
                  </a:lnTo>
                  <a:lnTo>
                    <a:pt x="139" y="157"/>
                  </a:lnTo>
                  <a:lnTo>
                    <a:pt x="125" y="161"/>
                  </a:lnTo>
                  <a:lnTo>
                    <a:pt x="109" y="166"/>
                  </a:lnTo>
                  <a:lnTo>
                    <a:pt x="93" y="170"/>
                  </a:lnTo>
                  <a:lnTo>
                    <a:pt x="78" y="172"/>
                  </a:lnTo>
                  <a:lnTo>
                    <a:pt x="62" y="175"/>
                  </a:lnTo>
                  <a:lnTo>
                    <a:pt x="47" y="177"/>
                  </a:lnTo>
                  <a:lnTo>
                    <a:pt x="31" y="179"/>
                  </a:lnTo>
                  <a:lnTo>
                    <a:pt x="16" y="182"/>
                  </a:lnTo>
                  <a:lnTo>
                    <a:pt x="0" y="184"/>
                  </a:lnTo>
                  <a:lnTo>
                    <a:pt x="0" y="188"/>
                  </a:lnTo>
                  <a:lnTo>
                    <a:pt x="16" y="187"/>
                  </a:lnTo>
                  <a:lnTo>
                    <a:pt x="32" y="185"/>
                  </a:lnTo>
                  <a:lnTo>
                    <a:pt x="48" y="183"/>
                  </a:lnTo>
                  <a:lnTo>
                    <a:pt x="64" y="180"/>
                  </a:lnTo>
                  <a:lnTo>
                    <a:pt x="79" y="177"/>
                  </a:lnTo>
                  <a:lnTo>
                    <a:pt x="95" y="174"/>
                  </a:lnTo>
                  <a:lnTo>
                    <a:pt x="110" y="171"/>
                  </a:lnTo>
                  <a:lnTo>
                    <a:pt x="126" y="168"/>
                  </a:lnTo>
                  <a:lnTo>
                    <a:pt x="141" y="164"/>
                  </a:lnTo>
                  <a:lnTo>
                    <a:pt x="156" y="158"/>
                  </a:lnTo>
                  <a:lnTo>
                    <a:pt x="171" y="154"/>
                  </a:lnTo>
                  <a:lnTo>
                    <a:pt x="186" y="150"/>
                  </a:lnTo>
                  <a:lnTo>
                    <a:pt x="200" y="145"/>
                  </a:lnTo>
                  <a:lnTo>
                    <a:pt x="215" y="139"/>
                  </a:lnTo>
                  <a:lnTo>
                    <a:pt x="229" y="134"/>
                  </a:lnTo>
                  <a:lnTo>
                    <a:pt x="244" y="128"/>
                  </a:lnTo>
                  <a:lnTo>
                    <a:pt x="258" y="122"/>
                  </a:lnTo>
                  <a:lnTo>
                    <a:pt x="272" y="116"/>
                  </a:lnTo>
                  <a:lnTo>
                    <a:pt x="286" y="110"/>
                  </a:lnTo>
                  <a:lnTo>
                    <a:pt x="300" y="102"/>
                  </a:lnTo>
                  <a:lnTo>
                    <a:pt x="313" y="96"/>
                  </a:lnTo>
                  <a:lnTo>
                    <a:pt x="327" y="89"/>
                  </a:lnTo>
                  <a:lnTo>
                    <a:pt x="341" y="80"/>
                  </a:lnTo>
                  <a:lnTo>
                    <a:pt x="353" y="73"/>
                  </a:lnTo>
                  <a:lnTo>
                    <a:pt x="367" y="65"/>
                  </a:lnTo>
                  <a:lnTo>
                    <a:pt x="380" y="57"/>
                  </a:lnTo>
                  <a:lnTo>
                    <a:pt x="393" y="49"/>
                  </a:lnTo>
                  <a:lnTo>
                    <a:pt x="406" y="40"/>
                  </a:lnTo>
                  <a:lnTo>
                    <a:pt x="418" y="32"/>
                  </a:lnTo>
                  <a:lnTo>
                    <a:pt x="430" y="22"/>
                  </a:lnTo>
                  <a:lnTo>
                    <a:pt x="442" y="13"/>
                  </a:lnTo>
                  <a:lnTo>
                    <a:pt x="455" y="4"/>
                  </a:lnTo>
                  <a:lnTo>
                    <a:pt x="457" y="2"/>
                  </a:lnTo>
                  <a:lnTo>
                    <a:pt x="455" y="0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18" name="Freeform 27"/>
            <p:cNvSpPr>
              <a:spLocks noChangeArrowheads="1"/>
            </p:cNvSpPr>
            <p:nvPr/>
          </p:nvSpPr>
          <p:spPr bwMode="auto">
            <a:xfrm>
              <a:off x="4530" y="2012"/>
              <a:ext cx="103" cy="42"/>
            </a:xfrm>
            <a:custGeom>
              <a:avLst/>
              <a:gdLst>
                <a:gd name="T0" fmla="*/ 0 w 458"/>
                <a:gd name="T1" fmla="*/ 0 h 189"/>
                <a:gd name="T2" fmla="*/ 0 w 458"/>
                <a:gd name="T3" fmla="*/ 0 h 189"/>
                <a:gd name="T4" fmla="*/ 0 w 458"/>
                <a:gd name="T5" fmla="*/ 0 h 189"/>
                <a:gd name="T6" fmla="*/ 0 w 458"/>
                <a:gd name="T7" fmla="*/ 0 h 189"/>
                <a:gd name="T8" fmla="*/ 0 w 458"/>
                <a:gd name="T9" fmla="*/ 0 h 189"/>
                <a:gd name="T10" fmla="*/ 0 w 458"/>
                <a:gd name="T11" fmla="*/ 0 h 189"/>
                <a:gd name="T12" fmla="*/ 0 w 458"/>
                <a:gd name="T13" fmla="*/ 0 h 189"/>
                <a:gd name="T14" fmla="*/ 0 w 458"/>
                <a:gd name="T15" fmla="*/ 0 h 189"/>
                <a:gd name="T16" fmla="*/ 0 w 458"/>
                <a:gd name="T17" fmla="*/ 0 h 189"/>
                <a:gd name="T18" fmla="*/ 0 w 458"/>
                <a:gd name="T19" fmla="*/ 0 h 189"/>
                <a:gd name="T20" fmla="*/ 0 w 458"/>
                <a:gd name="T21" fmla="*/ 0 h 189"/>
                <a:gd name="T22" fmla="*/ 0 w 458"/>
                <a:gd name="T23" fmla="*/ 0 h 189"/>
                <a:gd name="T24" fmla="*/ 0 w 458"/>
                <a:gd name="T25" fmla="*/ 0 h 189"/>
                <a:gd name="T26" fmla="*/ 0 w 458"/>
                <a:gd name="T27" fmla="*/ 0 h 189"/>
                <a:gd name="T28" fmla="*/ 0 w 458"/>
                <a:gd name="T29" fmla="*/ 0 h 189"/>
                <a:gd name="T30" fmla="*/ 0 w 458"/>
                <a:gd name="T31" fmla="*/ 0 h 189"/>
                <a:gd name="T32" fmla="*/ 0 w 458"/>
                <a:gd name="T33" fmla="*/ 0 h 189"/>
                <a:gd name="T34" fmla="*/ 0 w 458"/>
                <a:gd name="T35" fmla="*/ 0 h 189"/>
                <a:gd name="T36" fmla="*/ 0 w 458"/>
                <a:gd name="T37" fmla="*/ 0 h 189"/>
                <a:gd name="T38" fmla="*/ 0 w 458"/>
                <a:gd name="T39" fmla="*/ 0 h 189"/>
                <a:gd name="T40" fmla="*/ 0 w 458"/>
                <a:gd name="T41" fmla="*/ 0 h 189"/>
                <a:gd name="T42" fmla="*/ 0 w 458"/>
                <a:gd name="T43" fmla="*/ 0 h 189"/>
                <a:gd name="T44" fmla="*/ 0 w 458"/>
                <a:gd name="T45" fmla="*/ 0 h 189"/>
                <a:gd name="T46" fmla="*/ 0 w 458"/>
                <a:gd name="T47" fmla="*/ 0 h 189"/>
                <a:gd name="T48" fmla="*/ 0 w 458"/>
                <a:gd name="T49" fmla="*/ 0 h 189"/>
                <a:gd name="T50" fmla="*/ 0 w 458"/>
                <a:gd name="T51" fmla="*/ 0 h 189"/>
                <a:gd name="T52" fmla="*/ 0 w 458"/>
                <a:gd name="T53" fmla="*/ 0 h 189"/>
                <a:gd name="T54" fmla="*/ 0 w 458"/>
                <a:gd name="T55" fmla="*/ 0 h 189"/>
                <a:gd name="T56" fmla="*/ 0 w 458"/>
                <a:gd name="T57" fmla="*/ 0 h 189"/>
                <a:gd name="T58" fmla="*/ 0 w 458"/>
                <a:gd name="T59" fmla="*/ 0 h 189"/>
                <a:gd name="T60" fmla="*/ 0 w 458"/>
                <a:gd name="T61" fmla="*/ 0 h 189"/>
                <a:gd name="T62" fmla="*/ 0 w 458"/>
                <a:gd name="T63" fmla="*/ 0 h 189"/>
                <a:gd name="T64" fmla="*/ 0 w 458"/>
                <a:gd name="T65" fmla="*/ 0 h 189"/>
                <a:gd name="T66" fmla="*/ 0 w 458"/>
                <a:gd name="T67" fmla="*/ 0 h 189"/>
                <a:gd name="T68" fmla="*/ 0 w 458"/>
                <a:gd name="T69" fmla="*/ 0 h 189"/>
                <a:gd name="T70" fmla="*/ 0 w 458"/>
                <a:gd name="T71" fmla="*/ 0 h 18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58" h="189">
                  <a:moveTo>
                    <a:pt x="451" y="4"/>
                  </a:moveTo>
                  <a:lnTo>
                    <a:pt x="452" y="0"/>
                  </a:lnTo>
                  <a:lnTo>
                    <a:pt x="440" y="9"/>
                  </a:lnTo>
                  <a:lnTo>
                    <a:pt x="428" y="18"/>
                  </a:lnTo>
                  <a:lnTo>
                    <a:pt x="415" y="27"/>
                  </a:lnTo>
                  <a:lnTo>
                    <a:pt x="403" y="37"/>
                  </a:lnTo>
                  <a:lnTo>
                    <a:pt x="390" y="45"/>
                  </a:lnTo>
                  <a:lnTo>
                    <a:pt x="377" y="54"/>
                  </a:lnTo>
                  <a:lnTo>
                    <a:pt x="364" y="61"/>
                  </a:lnTo>
                  <a:lnTo>
                    <a:pt x="351" y="69"/>
                  </a:lnTo>
                  <a:lnTo>
                    <a:pt x="338" y="77"/>
                  </a:lnTo>
                  <a:lnTo>
                    <a:pt x="324" y="83"/>
                  </a:lnTo>
                  <a:lnTo>
                    <a:pt x="311" y="91"/>
                  </a:lnTo>
                  <a:lnTo>
                    <a:pt x="297" y="97"/>
                  </a:lnTo>
                  <a:lnTo>
                    <a:pt x="284" y="104"/>
                  </a:lnTo>
                  <a:lnTo>
                    <a:pt x="270" y="111"/>
                  </a:lnTo>
                  <a:lnTo>
                    <a:pt x="255" y="117"/>
                  </a:lnTo>
                  <a:lnTo>
                    <a:pt x="241" y="122"/>
                  </a:lnTo>
                  <a:lnTo>
                    <a:pt x="228" y="129"/>
                  </a:lnTo>
                  <a:lnTo>
                    <a:pt x="214" y="134"/>
                  </a:lnTo>
                  <a:lnTo>
                    <a:pt x="199" y="139"/>
                  </a:lnTo>
                  <a:lnTo>
                    <a:pt x="185" y="145"/>
                  </a:lnTo>
                  <a:lnTo>
                    <a:pt x="170" y="149"/>
                  </a:lnTo>
                  <a:lnTo>
                    <a:pt x="155" y="153"/>
                  </a:lnTo>
                  <a:lnTo>
                    <a:pt x="139" y="157"/>
                  </a:lnTo>
                  <a:lnTo>
                    <a:pt x="125" y="161"/>
                  </a:lnTo>
                  <a:lnTo>
                    <a:pt x="109" y="166"/>
                  </a:lnTo>
                  <a:lnTo>
                    <a:pt x="93" y="170"/>
                  </a:lnTo>
                  <a:lnTo>
                    <a:pt x="78" y="172"/>
                  </a:lnTo>
                  <a:lnTo>
                    <a:pt x="62" y="175"/>
                  </a:lnTo>
                  <a:lnTo>
                    <a:pt x="47" y="177"/>
                  </a:lnTo>
                  <a:lnTo>
                    <a:pt x="31" y="179"/>
                  </a:lnTo>
                  <a:lnTo>
                    <a:pt x="16" y="182"/>
                  </a:lnTo>
                  <a:lnTo>
                    <a:pt x="0" y="184"/>
                  </a:lnTo>
                  <a:lnTo>
                    <a:pt x="0" y="188"/>
                  </a:lnTo>
                  <a:lnTo>
                    <a:pt x="16" y="187"/>
                  </a:lnTo>
                  <a:lnTo>
                    <a:pt x="32" y="185"/>
                  </a:lnTo>
                  <a:lnTo>
                    <a:pt x="48" y="183"/>
                  </a:lnTo>
                  <a:lnTo>
                    <a:pt x="64" y="180"/>
                  </a:lnTo>
                  <a:lnTo>
                    <a:pt x="79" y="177"/>
                  </a:lnTo>
                  <a:lnTo>
                    <a:pt x="95" y="174"/>
                  </a:lnTo>
                  <a:lnTo>
                    <a:pt x="110" y="171"/>
                  </a:lnTo>
                  <a:lnTo>
                    <a:pt x="126" y="168"/>
                  </a:lnTo>
                  <a:lnTo>
                    <a:pt x="141" y="164"/>
                  </a:lnTo>
                  <a:lnTo>
                    <a:pt x="156" y="158"/>
                  </a:lnTo>
                  <a:lnTo>
                    <a:pt x="171" y="154"/>
                  </a:lnTo>
                  <a:lnTo>
                    <a:pt x="186" y="150"/>
                  </a:lnTo>
                  <a:lnTo>
                    <a:pt x="200" y="145"/>
                  </a:lnTo>
                  <a:lnTo>
                    <a:pt x="215" y="139"/>
                  </a:lnTo>
                  <a:lnTo>
                    <a:pt x="229" y="134"/>
                  </a:lnTo>
                  <a:lnTo>
                    <a:pt x="244" y="128"/>
                  </a:lnTo>
                  <a:lnTo>
                    <a:pt x="258" y="122"/>
                  </a:lnTo>
                  <a:lnTo>
                    <a:pt x="272" y="116"/>
                  </a:lnTo>
                  <a:lnTo>
                    <a:pt x="286" y="110"/>
                  </a:lnTo>
                  <a:lnTo>
                    <a:pt x="300" y="102"/>
                  </a:lnTo>
                  <a:lnTo>
                    <a:pt x="313" y="96"/>
                  </a:lnTo>
                  <a:lnTo>
                    <a:pt x="327" y="89"/>
                  </a:lnTo>
                  <a:lnTo>
                    <a:pt x="341" y="80"/>
                  </a:lnTo>
                  <a:lnTo>
                    <a:pt x="353" y="73"/>
                  </a:lnTo>
                  <a:lnTo>
                    <a:pt x="367" y="65"/>
                  </a:lnTo>
                  <a:lnTo>
                    <a:pt x="380" y="57"/>
                  </a:lnTo>
                  <a:lnTo>
                    <a:pt x="393" y="49"/>
                  </a:lnTo>
                  <a:lnTo>
                    <a:pt x="406" y="40"/>
                  </a:lnTo>
                  <a:lnTo>
                    <a:pt x="418" y="32"/>
                  </a:lnTo>
                  <a:lnTo>
                    <a:pt x="430" y="22"/>
                  </a:lnTo>
                  <a:lnTo>
                    <a:pt x="442" y="13"/>
                  </a:lnTo>
                  <a:lnTo>
                    <a:pt x="455" y="4"/>
                  </a:lnTo>
                  <a:lnTo>
                    <a:pt x="455" y="0"/>
                  </a:lnTo>
                  <a:lnTo>
                    <a:pt x="455" y="4"/>
                  </a:lnTo>
                  <a:lnTo>
                    <a:pt x="457" y="2"/>
                  </a:lnTo>
                  <a:lnTo>
                    <a:pt x="455" y="0"/>
                  </a:lnTo>
                  <a:lnTo>
                    <a:pt x="451" y="4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19" name="Freeform 28"/>
            <p:cNvSpPr>
              <a:spLocks noChangeArrowheads="1"/>
            </p:cNvSpPr>
            <p:nvPr/>
          </p:nvSpPr>
          <p:spPr bwMode="auto">
            <a:xfrm>
              <a:off x="4660" y="1846"/>
              <a:ext cx="44" cy="138"/>
            </a:xfrm>
            <a:custGeom>
              <a:avLst/>
              <a:gdLst>
                <a:gd name="T0" fmla="*/ 0 w 199"/>
                <a:gd name="T1" fmla="*/ 0 h 611"/>
                <a:gd name="T2" fmla="*/ 0 w 199"/>
                <a:gd name="T3" fmla="*/ 0 h 611"/>
                <a:gd name="T4" fmla="*/ 0 w 199"/>
                <a:gd name="T5" fmla="*/ 0 h 611"/>
                <a:gd name="T6" fmla="*/ 0 w 199"/>
                <a:gd name="T7" fmla="*/ 0 h 611"/>
                <a:gd name="T8" fmla="*/ 0 w 199"/>
                <a:gd name="T9" fmla="*/ 0 h 611"/>
                <a:gd name="T10" fmla="*/ 0 w 199"/>
                <a:gd name="T11" fmla="*/ 0 h 611"/>
                <a:gd name="T12" fmla="*/ 0 w 199"/>
                <a:gd name="T13" fmla="*/ 0 h 611"/>
                <a:gd name="T14" fmla="*/ 0 w 199"/>
                <a:gd name="T15" fmla="*/ 0 h 611"/>
                <a:gd name="T16" fmla="*/ 0 w 199"/>
                <a:gd name="T17" fmla="*/ 0 h 611"/>
                <a:gd name="T18" fmla="*/ 0 w 199"/>
                <a:gd name="T19" fmla="*/ 0 h 611"/>
                <a:gd name="T20" fmla="*/ 0 w 199"/>
                <a:gd name="T21" fmla="*/ 0 h 611"/>
                <a:gd name="T22" fmla="*/ 0 w 199"/>
                <a:gd name="T23" fmla="*/ 0 h 611"/>
                <a:gd name="T24" fmla="*/ 0 w 199"/>
                <a:gd name="T25" fmla="*/ 0 h 611"/>
                <a:gd name="T26" fmla="*/ 0 w 199"/>
                <a:gd name="T27" fmla="*/ 0 h 611"/>
                <a:gd name="T28" fmla="*/ 0 w 199"/>
                <a:gd name="T29" fmla="*/ 0 h 611"/>
                <a:gd name="T30" fmla="*/ 0 w 199"/>
                <a:gd name="T31" fmla="*/ 0 h 611"/>
                <a:gd name="T32" fmla="*/ 0 w 199"/>
                <a:gd name="T33" fmla="*/ 0 h 611"/>
                <a:gd name="T34" fmla="*/ 0 w 199"/>
                <a:gd name="T35" fmla="*/ 0 h 611"/>
                <a:gd name="T36" fmla="*/ 0 w 199"/>
                <a:gd name="T37" fmla="*/ 0 h 611"/>
                <a:gd name="T38" fmla="*/ 0 w 199"/>
                <a:gd name="T39" fmla="*/ 0 h 611"/>
                <a:gd name="T40" fmla="*/ 0 w 199"/>
                <a:gd name="T41" fmla="*/ 0 h 611"/>
                <a:gd name="T42" fmla="*/ 0 w 199"/>
                <a:gd name="T43" fmla="*/ 0 h 611"/>
                <a:gd name="T44" fmla="*/ 0 w 199"/>
                <a:gd name="T45" fmla="*/ 0 h 611"/>
                <a:gd name="T46" fmla="*/ 0 w 199"/>
                <a:gd name="T47" fmla="*/ 0 h 611"/>
                <a:gd name="T48" fmla="*/ 0 w 199"/>
                <a:gd name="T49" fmla="*/ 0 h 611"/>
                <a:gd name="T50" fmla="*/ 0 w 199"/>
                <a:gd name="T51" fmla="*/ 0 h 611"/>
                <a:gd name="T52" fmla="*/ 0 w 199"/>
                <a:gd name="T53" fmla="*/ 0 h 611"/>
                <a:gd name="T54" fmla="*/ 0 w 199"/>
                <a:gd name="T55" fmla="*/ 0 h 611"/>
                <a:gd name="T56" fmla="*/ 0 w 199"/>
                <a:gd name="T57" fmla="*/ 0 h 611"/>
                <a:gd name="T58" fmla="*/ 0 w 199"/>
                <a:gd name="T59" fmla="*/ 0 h 611"/>
                <a:gd name="T60" fmla="*/ 0 w 199"/>
                <a:gd name="T61" fmla="*/ 0 h 611"/>
                <a:gd name="T62" fmla="*/ 0 w 199"/>
                <a:gd name="T63" fmla="*/ 0 h 611"/>
                <a:gd name="T64" fmla="*/ 0 w 199"/>
                <a:gd name="T65" fmla="*/ 0 h 6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99" h="611">
                  <a:moveTo>
                    <a:pt x="189" y="0"/>
                  </a:moveTo>
                  <a:lnTo>
                    <a:pt x="191" y="22"/>
                  </a:lnTo>
                  <a:lnTo>
                    <a:pt x="192" y="44"/>
                  </a:lnTo>
                  <a:lnTo>
                    <a:pt x="192" y="65"/>
                  </a:lnTo>
                  <a:lnTo>
                    <a:pt x="192" y="87"/>
                  </a:lnTo>
                  <a:lnTo>
                    <a:pt x="192" y="108"/>
                  </a:lnTo>
                  <a:lnTo>
                    <a:pt x="191" y="129"/>
                  </a:lnTo>
                  <a:lnTo>
                    <a:pt x="189" y="149"/>
                  </a:lnTo>
                  <a:lnTo>
                    <a:pt x="187" y="169"/>
                  </a:lnTo>
                  <a:lnTo>
                    <a:pt x="183" y="189"/>
                  </a:lnTo>
                  <a:lnTo>
                    <a:pt x="180" y="210"/>
                  </a:lnTo>
                  <a:lnTo>
                    <a:pt x="177" y="230"/>
                  </a:lnTo>
                  <a:lnTo>
                    <a:pt x="173" y="250"/>
                  </a:lnTo>
                  <a:lnTo>
                    <a:pt x="168" y="270"/>
                  </a:lnTo>
                  <a:lnTo>
                    <a:pt x="163" y="290"/>
                  </a:lnTo>
                  <a:lnTo>
                    <a:pt x="157" y="309"/>
                  </a:lnTo>
                  <a:lnTo>
                    <a:pt x="151" y="328"/>
                  </a:lnTo>
                  <a:lnTo>
                    <a:pt x="145" y="348"/>
                  </a:lnTo>
                  <a:lnTo>
                    <a:pt x="138" y="367"/>
                  </a:lnTo>
                  <a:lnTo>
                    <a:pt x="131" y="385"/>
                  </a:lnTo>
                  <a:lnTo>
                    <a:pt x="122" y="403"/>
                  </a:lnTo>
                  <a:lnTo>
                    <a:pt x="114" y="422"/>
                  </a:lnTo>
                  <a:lnTo>
                    <a:pt x="105" y="440"/>
                  </a:lnTo>
                  <a:lnTo>
                    <a:pt x="96" y="458"/>
                  </a:lnTo>
                  <a:lnTo>
                    <a:pt x="87" y="475"/>
                  </a:lnTo>
                  <a:lnTo>
                    <a:pt x="77" y="493"/>
                  </a:lnTo>
                  <a:lnTo>
                    <a:pt x="68" y="510"/>
                  </a:lnTo>
                  <a:lnTo>
                    <a:pt x="57" y="527"/>
                  </a:lnTo>
                  <a:lnTo>
                    <a:pt x="47" y="544"/>
                  </a:lnTo>
                  <a:lnTo>
                    <a:pt x="36" y="559"/>
                  </a:lnTo>
                  <a:lnTo>
                    <a:pt x="24" y="575"/>
                  </a:lnTo>
                  <a:lnTo>
                    <a:pt x="12" y="591"/>
                  </a:lnTo>
                  <a:lnTo>
                    <a:pt x="0" y="606"/>
                  </a:lnTo>
                  <a:lnTo>
                    <a:pt x="4" y="610"/>
                  </a:lnTo>
                  <a:lnTo>
                    <a:pt x="16" y="593"/>
                  </a:lnTo>
                  <a:lnTo>
                    <a:pt x="28" y="578"/>
                  </a:lnTo>
                  <a:lnTo>
                    <a:pt x="39" y="563"/>
                  </a:lnTo>
                  <a:lnTo>
                    <a:pt x="50" y="546"/>
                  </a:lnTo>
                  <a:lnTo>
                    <a:pt x="61" y="529"/>
                  </a:lnTo>
                  <a:lnTo>
                    <a:pt x="72" y="512"/>
                  </a:lnTo>
                  <a:lnTo>
                    <a:pt x="81" y="495"/>
                  </a:lnTo>
                  <a:lnTo>
                    <a:pt x="91" y="478"/>
                  </a:lnTo>
                  <a:lnTo>
                    <a:pt x="101" y="460"/>
                  </a:lnTo>
                  <a:lnTo>
                    <a:pt x="110" y="443"/>
                  </a:lnTo>
                  <a:lnTo>
                    <a:pt x="119" y="424"/>
                  </a:lnTo>
                  <a:lnTo>
                    <a:pt x="128" y="405"/>
                  </a:lnTo>
                  <a:lnTo>
                    <a:pt x="136" y="387"/>
                  </a:lnTo>
                  <a:lnTo>
                    <a:pt x="143" y="368"/>
                  </a:lnTo>
                  <a:lnTo>
                    <a:pt x="150" y="349"/>
                  </a:lnTo>
                  <a:lnTo>
                    <a:pt x="156" y="329"/>
                  </a:lnTo>
                  <a:lnTo>
                    <a:pt x="162" y="311"/>
                  </a:lnTo>
                  <a:lnTo>
                    <a:pt x="168" y="291"/>
                  </a:lnTo>
                  <a:lnTo>
                    <a:pt x="173" y="271"/>
                  </a:lnTo>
                  <a:lnTo>
                    <a:pt x="178" y="252"/>
                  </a:lnTo>
                  <a:lnTo>
                    <a:pt x="182" y="231"/>
                  </a:lnTo>
                  <a:lnTo>
                    <a:pt x="185" y="211"/>
                  </a:lnTo>
                  <a:lnTo>
                    <a:pt x="189" y="191"/>
                  </a:lnTo>
                  <a:lnTo>
                    <a:pt x="192" y="171"/>
                  </a:lnTo>
                  <a:lnTo>
                    <a:pt x="194" y="149"/>
                  </a:lnTo>
                  <a:lnTo>
                    <a:pt x="196" y="129"/>
                  </a:lnTo>
                  <a:lnTo>
                    <a:pt x="197" y="108"/>
                  </a:lnTo>
                  <a:lnTo>
                    <a:pt x="198" y="87"/>
                  </a:lnTo>
                  <a:lnTo>
                    <a:pt x="198" y="65"/>
                  </a:lnTo>
                  <a:lnTo>
                    <a:pt x="197" y="44"/>
                  </a:lnTo>
                  <a:lnTo>
                    <a:pt x="196" y="22"/>
                  </a:lnTo>
                  <a:lnTo>
                    <a:pt x="194" y="0"/>
                  </a:lnTo>
                  <a:lnTo>
                    <a:pt x="189" y="0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20" name="Freeform 29"/>
            <p:cNvSpPr>
              <a:spLocks noChangeArrowheads="1"/>
            </p:cNvSpPr>
            <p:nvPr/>
          </p:nvSpPr>
          <p:spPr bwMode="auto">
            <a:xfrm>
              <a:off x="4660" y="1846"/>
              <a:ext cx="44" cy="138"/>
            </a:xfrm>
            <a:custGeom>
              <a:avLst/>
              <a:gdLst>
                <a:gd name="T0" fmla="*/ 0 w 199"/>
                <a:gd name="T1" fmla="*/ 0 h 611"/>
                <a:gd name="T2" fmla="*/ 0 w 199"/>
                <a:gd name="T3" fmla="*/ 0 h 611"/>
                <a:gd name="T4" fmla="*/ 0 w 199"/>
                <a:gd name="T5" fmla="*/ 0 h 611"/>
                <a:gd name="T6" fmla="*/ 0 w 199"/>
                <a:gd name="T7" fmla="*/ 0 h 611"/>
                <a:gd name="T8" fmla="*/ 0 w 199"/>
                <a:gd name="T9" fmla="*/ 0 h 611"/>
                <a:gd name="T10" fmla="*/ 0 w 199"/>
                <a:gd name="T11" fmla="*/ 0 h 611"/>
                <a:gd name="T12" fmla="*/ 0 w 199"/>
                <a:gd name="T13" fmla="*/ 0 h 611"/>
                <a:gd name="T14" fmla="*/ 0 w 199"/>
                <a:gd name="T15" fmla="*/ 0 h 611"/>
                <a:gd name="T16" fmla="*/ 0 w 199"/>
                <a:gd name="T17" fmla="*/ 0 h 611"/>
                <a:gd name="T18" fmla="*/ 0 w 199"/>
                <a:gd name="T19" fmla="*/ 0 h 611"/>
                <a:gd name="T20" fmla="*/ 0 w 199"/>
                <a:gd name="T21" fmla="*/ 0 h 611"/>
                <a:gd name="T22" fmla="*/ 0 w 199"/>
                <a:gd name="T23" fmla="*/ 0 h 611"/>
                <a:gd name="T24" fmla="*/ 0 w 199"/>
                <a:gd name="T25" fmla="*/ 0 h 611"/>
                <a:gd name="T26" fmla="*/ 0 w 199"/>
                <a:gd name="T27" fmla="*/ 0 h 611"/>
                <a:gd name="T28" fmla="*/ 0 w 199"/>
                <a:gd name="T29" fmla="*/ 0 h 611"/>
                <a:gd name="T30" fmla="*/ 0 w 199"/>
                <a:gd name="T31" fmla="*/ 0 h 611"/>
                <a:gd name="T32" fmla="*/ 0 w 199"/>
                <a:gd name="T33" fmla="*/ 0 h 611"/>
                <a:gd name="T34" fmla="*/ 0 w 199"/>
                <a:gd name="T35" fmla="*/ 0 h 611"/>
                <a:gd name="T36" fmla="*/ 0 w 199"/>
                <a:gd name="T37" fmla="*/ 0 h 611"/>
                <a:gd name="T38" fmla="*/ 0 w 199"/>
                <a:gd name="T39" fmla="*/ 0 h 611"/>
                <a:gd name="T40" fmla="*/ 0 w 199"/>
                <a:gd name="T41" fmla="*/ 0 h 611"/>
                <a:gd name="T42" fmla="*/ 0 w 199"/>
                <a:gd name="T43" fmla="*/ 0 h 611"/>
                <a:gd name="T44" fmla="*/ 0 w 199"/>
                <a:gd name="T45" fmla="*/ 0 h 611"/>
                <a:gd name="T46" fmla="*/ 0 w 199"/>
                <a:gd name="T47" fmla="*/ 0 h 611"/>
                <a:gd name="T48" fmla="*/ 0 w 199"/>
                <a:gd name="T49" fmla="*/ 0 h 611"/>
                <a:gd name="T50" fmla="*/ 0 w 199"/>
                <a:gd name="T51" fmla="*/ 0 h 611"/>
                <a:gd name="T52" fmla="*/ 0 w 199"/>
                <a:gd name="T53" fmla="*/ 0 h 611"/>
                <a:gd name="T54" fmla="*/ 0 w 199"/>
                <a:gd name="T55" fmla="*/ 0 h 611"/>
                <a:gd name="T56" fmla="*/ 0 w 199"/>
                <a:gd name="T57" fmla="*/ 0 h 611"/>
                <a:gd name="T58" fmla="*/ 0 w 199"/>
                <a:gd name="T59" fmla="*/ 0 h 611"/>
                <a:gd name="T60" fmla="*/ 0 w 199"/>
                <a:gd name="T61" fmla="*/ 0 h 611"/>
                <a:gd name="T62" fmla="*/ 0 w 199"/>
                <a:gd name="T63" fmla="*/ 0 h 611"/>
                <a:gd name="T64" fmla="*/ 0 w 199"/>
                <a:gd name="T65" fmla="*/ 0 h 6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99" h="611">
                  <a:moveTo>
                    <a:pt x="189" y="0"/>
                  </a:moveTo>
                  <a:lnTo>
                    <a:pt x="191" y="22"/>
                  </a:lnTo>
                  <a:lnTo>
                    <a:pt x="192" y="44"/>
                  </a:lnTo>
                  <a:lnTo>
                    <a:pt x="192" y="65"/>
                  </a:lnTo>
                  <a:lnTo>
                    <a:pt x="192" y="87"/>
                  </a:lnTo>
                  <a:lnTo>
                    <a:pt x="192" y="108"/>
                  </a:lnTo>
                  <a:lnTo>
                    <a:pt x="191" y="129"/>
                  </a:lnTo>
                  <a:lnTo>
                    <a:pt x="189" y="149"/>
                  </a:lnTo>
                  <a:lnTo>
                    <a:pt x="187" y="169"/>
                  </a:lnTo>
                  <a:lnTo>
                    <a:pt x="183" y="189"/>
                  </a:lnTo>
                  <a:lnTo>
                    <a:pt x="180" y="210"/>
                  </a:lnTo>
                  <a:lnTo>
                    <a:pt x="177" y="230"/>
                  </a:lnTo>
                  <a:lnTo>
                    <a:pt x="173" y="250"/>
                  </a:lnTo>
                  <a:lnTo>
                    <a:pt x="168" y="270"/>
                  </a:lnTo>
                  <a:lnTo>
                    <a:pt x="163" y="290"/>
                  </a:lnTo>
                  <a:lnTo>
                    <a:pt x="157" y="309"/>
                  </a:lnTo>
                  <a:lnTo>
                    <a:pt x="151" y="328"/>
                  </a:lnTo>
                  <a:lnTo>
                    <a:pt x="145" y="348"/>
                  </a:lnTo>
                  <a:lnTo>
                    <a:pt x="138" y="367"/>
                  </a:lnTo>
                  <a:lnTo>
                    <a:pt x="131" y="385"/>
                  </a:lnTo>
                  <a:lnTo>
                    <a:pt x="122" y="403"/>
                  </a:lnTo>
                  <a:lnTo>
                    <a:pt x="114" y="422"/>
                  </a:lnTo>
                  <a:lnTo>
                    <a:pt x="105" y="440"/>
                  </a:lnTo>
                  <a:lnTo>
                    <a:pt x="96" y="458"/>
                  </a:lnTo>
                  <a:lnTo>
                    <a:pt x="87" y="475"/>
                  </a:lnTo>
                  <a:lnTo>
                    <a:pt x="77" y="493"/>
                  </a:lnTo>
                  <a:lnTo>
                    <a:pt x="68" y="510"/>
                  </a:lnTo>
                  <a:lnTo>
                    <a:pt x="57" y="527"/>
                  </a:lnTo>
                  <a:lnTo>
                    <a:pt x="47" y="544"/>
                  </a:lnTo>
                  <a:lnTo>
                    <a:pt x="36" y="559"/>
                  </a:lnTo>
                  <a:lnTo>
                    <a:pt x="24" y="575"/>
                  </a:lnTo>
                  <a:lnTo>
                    <a:pt x="12" y="591"/>
                  </a:lnTo>
                  <a:lnTo>
                    <a:pt x="0" y="606"/>
                  </a:lnTo>
                  <a:lnTo>
                    <a:pt x="4" y="610"/>
                  </a:lnTo>
                  <a:lnTo>
                    <a:pt x="16" y="593"/>
                  </a:lnTo>
                  <a:lnTo>
                    <a:pt x="28" y="578"/>
                  </a:lnTo>
                  <a:lnTo>
                    <a:pt x="39" y="563"/>
                  </a:lnTo>
                  <a:lnTo>
                    <a:pt x="50" y="546"/>
                  </a:lnTo>
                  <a:lnTo>
                    <a:pt x="61" y="529"/>
                  </a:lnTo>
                  <a:lnTo>
                    <a:pt x="72" y="512"/>
                  </a:lnTo>
                  <a:lnTo>
                    <a:pt x="81" y="495"/>
                  </a:lnTo>
                  <a:lnTo>
                    <a:pt x="91" y="478"/>
                  </a:lnTo>
                  <a:lnTo>
                    <a:pt x="101" y="460"/>
                  </a:lnTo>
                  <a:lnTo>
                    <a:pt x="110" y="443"/>
                  </a:lnTo>
                  <a:lnTo>
                    <a:pt x="119" y="424"/>
                  </a:lnTo>
                  <a:lnTo>
                    <a:pt x="128" y="405"/>
                  </a:lnTo>
                  <a:lnTo>
                    <a:pt x="136" y="387"/>
                  </a:lnTo>
                  <a:lnTo>
                    <a:pt x="143" y="368"/>
                  </a:lnTo>
                  <a:lnTo>
                    <a:pt x="150" y="349"/>
                  </a:lnTo>
                  <a:lnTo>
                    <a:pt x="156" y="329"/>
                  </a:lnTo>
                  <a:lnTo>
                    <a:pt x="162" y="311"/>
                  </a:lnTo>
                  <a:lnTo>
                    <a:pt x="168" y="291"/>
                  </a:lnTo>
                  <a:lnTo>
                    <a:pt x="173" y="271"/>
                  </a:lnTo>
                  <a:lnTo>
                    <a:pt x="178" y="252"/>
                  </a:lnTo>
                  <a:lnTo>
                    <a:pt x="182" y="231"/>
                  </a:lnTo>
                  <a:lnTo>
                    <a:pt x="185" y="211"/>
                  </a:lnTo>
                  <a:lnTo>
                    <a:pt x="189" y="191"/>
                  </a:lnTo>
                  <a:lnTo>
                    <a:pt x="192" y="171"/>
                  </a:lnTo>
                  <a:lnTo>
                    <a:pt x="194" y="149"/>
                  </a:lnTo>
                  <a:lnTo>
                    <a:pt x="196" y="129"/>
                  </a:lnTo>
                  <a:lnTo>
                    <a:pt x="197" y="108"/>
                  </a:lnTo>
                  <a:lnTo>
                    <a:pt x="198" y="87"/>
                  </a:lnTo>
                  <a:lnTo>
                    <a:pt x="198" y="65"/>
                  </a:lnTo>
                  <a:lnTo>
                    <a:pt x="197" y="44"/>
                  </a:lnTo>
                  <a:lnTo>
                    <a:pt x="196" y="22"/>
                  </a:lnTo>
                  <a:lnTo>
                    <a:pt x="194" y="0"/>
                  </a:lnTo>
                  <a:lnTo>
                    <a:pt x="189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21" name="Freeform 30"/>
            <p:cNvSpPr>
              <a:spLocks noChangeArrowheads="1"/>
            </p:cNvSpPr>
            <p:nvPr/>
          </p:nvSpPr>
          <p:spPr bwMode="auto">
            <a:xfrm>
              <a:off x="4497" y="1670"/>
              <a:ext cx="206" cy="175"/>
            </a:xfrm>
            <a:custGeom>
              <a:avLst/>
              <a:gdLst>
                <a:gd name="T0" fmla="*/ 0 w 913"/>
                <a:gd name="T1" fmla="*/ 0 h 777"/>
                <a:gd name="T2" fmla="*/ 0 w 913"/>
                <a:gd name="T3" fmla="*/ 0 h 777"/>
                <a:gd name="T4" fmla="*/ 0 w 913"/>
                <a:gd name="T5" fmla="*/ 0 h 777"/>
                <a:gd name="T6" fmla="*/ 0 w 913"/>
                <a:gd name="T7" fmla="*/ 0 h 777"/>
                <a:gd name="T8" fmla="*/ 0 w 913"/>
                <a:gd name="T9" fmla="*/ 0 h 777"/>
                <a:gd name="T10" fmla="*/ 0 w 913"/>
                <a:gd name="T11" fmla="*/ 0 h 777"/>
                <a:gd name="T12" fmla="*/ 0 w 913"/>
                <a:gd name="T13" fmla="*/ 0 h 777"/>
                <a:gd name="T14" fmla="*/ 0 w 913"/>
                <a:gd name="T15" fmla="*/ 0 h 777"/>
                <a:gd name="T16" fmla="*/ 0 w 913"/>
                <a:gd name="T17" fmla="*/ 0 h 777"/>
                <a:gd name="T18" fmla="*/ 0 w 913"/>
                <a:gd name="T19" fmla="*/ 0 h 777"/>
                <a:gd name="T20" fmla="*/ 0 w 913"/>
                <a:gd name="T21" fmla="*/ 0 h 777"/>
                <a:gd name="T22" fmla="*/ 0 w 913"/>
                <a:gd name="T23" fmla="*/ 0 h 777"/>
                <a:gd name="T24" fmla="*/ 0 w 913"/>
                <a:gd name="T25" fmla="*/ 0 h 777"/>
                <a:gd name="T26" fmla="*/ 0 w 913"/>
                <a:gd name="T27" fmla="*/ 0 h 777"/>
                <a:gd name="T28" fmla="*/ 0 w 913"/>
                <a:gd name="T29" fmla="*/ 0 h 777"/>
                <a:gd name="T30" fmla="*/ 0 w 913"/>
                <a:gd name="T31" fmla="*/ 0 h 777"/>
                <a:gd name="T32" fmla="*/ 0 w 913"/>
                <a:gd name="T33" fmla="*/ 0 h 777"/>
                <a:gd name="T34" fmla="*/ 0 w 913"/>
                <a:gd name="T35" fmla="*/ 0 h 777"/>
                <a:gd name="T36" fmla="*/ 0 w 913"/>
                <a:gd name="T37" fmla="*/ 0 h 777"/>
                <a:gd name="T38" fmla="*/ 0 w 913"/>
                <a:gd name="T39" fmla="*/ 0 h 777"/>
                <a:gd name="T40" fmla="*/ 0 w 913"/>
                <a:gd name="T41" fmla="*/ 0 h 777"/>
                <a:gd name="T42" fmla="*/ 0 w 913"/>
                <a:gd name="T43" fmla="*/ 0 h 777"/>
                <a:gd name="T44" fmla="*/ 0 w 913"/>
                <a:gd name="T45" fmla="*/ 0 h 777"/>
                <a:gd name="T46" fmla="*/ 0 w 913"/>
                <a:gd name="T47" fmla="*/ 0 h 777"/>
                <a:gd name="T48" fmla="*/ 0 w 913"/>
                <a:gd name="T49" fmla="*/ 0 h 777"/>
                <a:gd name="T50" fmla="*/ 0 w 913"/>
                <a:gd name="T51" fmla="*/ 0 h 777"/>
                <a:gd name="T52" fmla="*/ 0 w 913"/>
                <a:gd name="T53" fmla="*/ 0 h 777"/>
                <a:gd name="T54" fmla="*/ 0 w 913"/>
                <a:gd name="T55" fmla="*/ 0 h 777"/>
                <a:gd name="T56" fmla="*/ 0 w 913"/>
                <a:gd name="T57" fmla="*/ 0 h 777"/>
                <a:gd name="T58" fmla="*/ 0 w 913"/>
                <a:gd name="T59" fmla="*/ 0 h 777"/>
                <a:gd name="T60" fmla="*/ 0 w 913"/>
                <a:gd name="T61" fmla="*/ 0 h 777"/>
                <a:gd name="T62" fmla="*/ 0 w 913"/>
                <a:gd name="T63" fmla="*/ 0 h 777"/>
                <a:gd name="T64" fmla="*/ 0 w 913"/>
                <a:gd name="T65" fmla="*/ 0 h 77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13" h="777">
                  <a:moveTo>
                    <a:pt x="43" y="1"/>
                  </a:moveTo>
                  <a:lnTo>
                    <a:pt x="0" y="3"/>
                  </a:lnTo>
                  <a:lnTo>
                    <a:pt x="0" y="8"/>
                  </a:lnTo>
                  <a:lnTo>
                    <a:pt x="43" y="6"/>
                  </a:lnTo>
                  <a:lnTo>
                    <a:pt x="85" y="5"/>
                  </a:lnTo>
                  <a:lnTo>
                    <a:pt x="127" y="7"/>
                  </a:lnTo>
                  <a:lnTo>
                    <a:pt x="169" y="11"/>
                  </a:lnTo>
                  <a:lnTo>
                    <a:pt x="210" y="17"/>
                  </a:lnTo>
                  <a:lnTo>
                    <a:pt x="250" y="25"/>
                  </a:lnTo>
                  <a:lnTo>
                    <a:pt x="290" y="35"/>
                  </a:lnTo>
                  <a:lnTo>
                    <a:pt x="330" y="46"/>
                  </a:lnTo>
                  <a:lnTo>
                    <a:pt x="368" y="60"/>
                  </a:lnTo>
                  <a:lnTo>
                    <a:pt x="405" y="76"/>
                  </a:lnTo>
                  <a:lnTo>
                    <a:pt x="442" y="93"/>
                  </a:lnTo>
                  <a:lnTo>
                    <a:pt x="479" y="111"/>
                  </a:lnTo>
                  <a:lnTo>
                    <a:pt x="514" y="132"/>
                  </a:lnTo>
                  <a:lnTo>
                    <a:pt x="547" y="154"/>
                  </a:lnTo>
                  <a:lnTo>
                    <a:pt x="580" y="178"/>
                  </a:lnTo>
                  <a:lnTo>
                    <a:pt x="611" y="204"/>
                  </a:lnTo>
                  <a:lnTo>
                    <a:pt x="641" y="230"/>
                  </a:lnTo>
                  <a:lnTo>
                    <a:pt x="670" y="259"/>
                  </a:lnTo>
                  <a:lnTo>
                    <a:pt x="698" y="288"/>
                  </a:lnTo>
                  <a:lnTo>
                    <a:pt x="724" y="319"/>
                  </a:lnTo>
                  <a:lnTo>
                    <a:pt x="749" y="350"/>
                  </a:lnTo>
                  <a:lnTo>
                    <a:pt x="772" y="384"/>
                  </a:lnTo>
                  <a:lnTo>
                    <a:pt x="794" y="419"/>
                  </a:lnTo>
                  <a:lnTo>
                    <a:pt x="813" y="455"/>
                  </a:lnTo>
                  <a:lnTo>
                    <a:pt x="831" y="492"/>
                  </a:lnTo>
                  <a:lnTo>
                    <a:pt x="848" y="530"/>
                  </a:lnTo>
                  <a:lnTo>
                    <a:pt x="863" y="568"/>
                  </a:lnTo>
                  <a:lnTo>
                    <a:pt x="876" y="608"/>
                  </a:lnTo>
                  <a:lnTo>
                    <a:pt x="887" y="648"/>
                  </a:lnTo>
                  <a:lnTo>
                    <a:pt x="896" y="690"/>
                  </a:lnTo>
                  <a:lnTo>
                    <a:pt x="903" y="732"/>
                  </a:lnTo>
                  <a:lnTo>
                    <a:pt x="907" y="776"/>
                  </a:lnTo>
                  <a:lnTo>
                    <a:pt x="912" y="776"/>
                  </a:lnTo>
                  <a:lnTo>
                    <a:pt x="908" y="731"/>
                  </a:lnTo>
                  <a:lnTo>
                    <a:pt x="901" y="689"/>
                  </a:lnTo>
                  <a:lnTo>
                    <a:pt x="892" y="647"/>
                  </a:lnTo>
                  <a:lnTo>
                    <a:pt x="881" y="607"/>
                  </a:lnTo>
                  <a:lnTo>
                    <a:pt x="868" y="567"/>
                  </a:lnTo>
                  <a:lnTo>
                    <a:pt x="853" y="527"/>
                  </a:lnTo>
                  <a:lnTo>
                    <a:pt x="836" y="489"/>
                  </a:lnTo>
                  <a:lnTo>
                    <a:pt x="818" y="452"/>
                  </a:lnTo>
                  <a:lnTo>
                    <a:pt x="798" y="417"/>
                  </a:lnTo>
                  <a:lnTo>
                    <a:pt x="776" y="382"/>
                  </a:lnTo>
                  <a:lnTo>
                    <a:pt x="753" y="348"/>
                  </a:lnTo>
                  <a:lnTo>
                    <a:pt x="728" y="315"/>
                  </a:lnTo>
                  <a:lnTo>
                    <a:pt x="702" y="285"/>
                  </a:lnTo>
                  <a:lnTo>
                    <a:pt x="674" y="254"/>
                  </a:lnTo>
                  <a:lnTo>
                    <a:pt x="645" y="226"/>
                  </a:lnTo>
                  <a:lnTo>
                    <a:pt x="615" y="199"/>
                  </a:lnTo>
                  <a:lnTo>
                    <a:pt x="583" y="174"/>
                  </a:lnTo>
                  <a:lnTo>
                    <a:pt x="550" y="150"/>
                  </a:lnTo>
                  <a:lnTo>
                    <a:pt x="516" y="128"/>
                  </a:lnTo>
                  <a:lnTo>
                    <a:pt x="481" y="107"/>
                  </a:lnTo>
                  <a:lnTo>
                    <a:pt x="444" y="88"/>
                  </a:lnTo>
                  <a:lnTo>
                    <a:pt x="408" y="71"/>
                  </a:lnTo>
                  <a:lnTo>
                    <a:pt x="370" y="55"/>
                  </a:lnTo>
                  <a:lnTo>
                    <a:pt x="331" y="41"/>
                  </a:lnTo>
                  <a:lnTo>
                    <a:pt x="292" y="30"/>
                  </a:lnTo>
                  <a:lnTo>
                    <a:pt x="252" y="20"/>
                  </a:lnTo>
                  <a:lnTo>
                    <a:pt x="211" y="12"/>
                  </a:lnTo>
                  <a:lnTo>
                    <a:pt x="169" y="5"/>
                  </a:lnTo>
                  <a:lnTo>
                    <a:pt x="127" y="2"/>
                  </a:lnTo>
                  <a:lnTo>
                    <a:pt x="85" y="0"/>
                  </a:lnTo>
                  <a:lnTo>
                    <a:pt x="43" y="1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22" name="Freeform 31"/>
            <p:cNvSpPr>
              <a:spLocks noChangeArrowheads="1"/>
            </p:cNvSpPr>
            <p:nvPr/>
          </p:nvSpPr>
          <p:spPr bwMode="auto">
            <a:xfrm>
              <a:off x="4497" y="1670"/>
              <a:ext cx="206" cy="175"/>
            </a:xfrm>
            <a:custGeom>
              <a:avLst/>
              <a:gdLst>
                <a:gd name="T0" fmla="*/ 0 w 913"/>
                <a:gd name="T1" fmla="*/ 0 h 777"/>
                <a:gd name="T2" fmla="*/ 0 w 913"/>
                <a:gd name="T3" fmla="*/ 0 h 777"/>
                <a:gd name="T4" fmla="*/ 0 w 913"/>
                <a:gd name="T5" fmla="*/ 0 h 777"/>
                <a:gd name="T6" fmla="*/ 0 w 913"/>
                <a:gd name="T7" fmla="*/ 0 h 777"/>
                <a:gd name="T8" fmla="*/ 0 w 913"/>
                <a:gd name="T9" fmla="*/ 0 h 777"/>
                <a:gd name="T10" fmla="*/ 0 w 913"/>
                <a:gd name="T11" fmla="*/ 0 h 777"/>
                <a:gd name="T12" fmla="*/ 0 w 913"/>
                <a:gd name="T13" fmla="*/ 0 h 777"/>
                <a:gd name="T14" fmla="*/ 0 w 913"/>
                <a:gd name="T15" fmla="*/ 0 h 777"/>
                <a:gd name="T16" fmla="*/ 0 w 913"/>
                <a:gd name="T17" fmla="*/ 0 h 777"/>
                <a:gd name="T18" fmla="*/ 0 w 913"/>
                <a:gd name="T19" fmla="*/ 0 h 777"/>
                <a:gd name="T20" fmla="*/ 0 w 913"/>
                <a:gd name="T21" fmla="*/ 0 h 777"/>
                <a:gd name="T22" fmla="*/ 0 w 913"/>
                <a:gd name="T23" fmla="*/ 0 h 777"/>
                <a:gd name="T24" fmla="*/ 0 w 913"/>
                <a:gd name="T25" fmla="*/ 0 h 777"/>
                <a:gd name="T26" fmla="*/ 0 w 913"/>
                <a:gd name="T27" fmla="*/ 0 h 777"/>
                <a:gd name="T28" fmla="*/ 0 w 913"/>
                <a:gd name="T29" fmla="*/ 0 h 777"/>
                <a:gd name="T30" fmla="*/ 0 w 913"/>
                <a:gd name="T31" fmla="*/ 0 h 777"/>
                <a:gd name="T32" fmla="*/ 0 w 913"/>
                <a:gd name="T33" fmla="*/ 0 h 777"/>
                <a:gd name="T34" fmla="*/ 0 w 913"/>
                <a:gd name="T35" fmla="*/ 0 h 777"/>
                <a:gd name="T36" fmla="*/ 0 w 913"/>
                <a:gd name="T37" fmla="*/ 0 h 777"/>
                <a:gd name="T38" fmla="*/ 0 w 913"/>
                <a:gd name="T39" fmla="*/ 0 h 777"/>
                <a:gd name="T40" fmla="*/ 0 w 913"/>
                <a:gd name="T41" fmla="*/ 0 h 777"/>
                <a:gd name="T42" fmla="*/ 0 w 913"/>
                <a:gd name="T43" fmla="*/ 0 h 777"/>
                <a:gd name="T44" fmla="*/ 0 w 913"/>
                <a:gd name="T45" fmla="*/ 0 h 777"/>
                <a:gd name="T46" fmla="*/ 0 w 913"/>
                <a:gd name="T47" fmla="*/ 0 h 777"/>
                <a:gd name="T48" fmla="*/ 0 w 913"/>
                <a:gd name="T49" fmla="*/ 0 h 777"/>
                <a:gd name="T50" fmla="*/ 0 w 913"/>
                <a:gd name="T51" fmla="*/ 0 h 777"/>
                <a:gd name="T52" fmla="*/ 0 w 913"/>
                <a:gd name="T53" fmla="*/ 0 h 777"/>
                <a:gd name="T54" fmla="*/ 0 w 913"/>
                <a:gd name="T55" fmla="*/ 0 h 777"/>
                <a:gd name="T56" fmla="*/ 0 w 913"/>
                <a:gd name="T57" fmla="*/ 0 h 777"/>
                <a:gd name="T58" fmla="*/ 0 w 913"/>
                <a:gd name="T59" fmla="*/ 0 h 777"/>
                <a:gd name="T60" fmla="*/ 0 w 913"/>
                <a:gd name="T61" fmla="*/ 0 h 777"/>
                <a:gd name="T62" fmla="*/ 0 w 913"/>
                <a:gd name="T63" fmla="*/ 0 h 777"/>
                <a:gd name="T64" fmla="*/ 0 w 913"/>
                <a:gd name="T65" fmla="*/ 0 h 77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13" h="777">
                  <a:moveTo>
                    <a:pt x="0" y="8"/>
                  </a:moveTo>
                  <a:lnTo>
                    <a:pt x="43" y="6"/>
                  </a:lnTo>
                  <a:lnTo>
                    <a:pt x="85" y="5"/>
                  </a:lnTo>
                  <a:lnTo>
                    <a:pt x="127" y="7"/>
                  </a:lnTo>
                  <a:lnTo>
                    <a:pt x="169" y="11"/>
                  </a:lnTo>
                  <a:lnTo>
                    <a:pt x="210" y="17"/>
                  </a:lnTo>
                  <a:lnTo>
                    <a:pt x="250" y="25"/>
                  </a:lnTo>
                  <a:lnTo>
                    <a:pt x="290" y="35"/>
                  </a:lnTo>
                  <a:lnTo>
                    <a:pt x="330" y="46"/>
                  </a:lnTo>
                  <a:lnTo>
                    <a:pt x="368" y="60"/>
                  </a:lnTo>
                  <a:lnTo>
                    <a:pt x="405" y="76"/>
                  </a:lnTo>
                  <a:lnTo>
                    <a:pt x="442" y="93"/>
                  </a:lnTo>
                  <a:lnTo>
                    <a:pt x="479" y="111"/>
                  </a:lnTo>
                  <a:lnTo>
                    <a:pt x="514" y="132"/>
                  </a:lnTo>
                  <a:lnTo>
                    <a:pt x="547" y="154"/>
                  </a:lnTo>
                  <a:lnTo>
                    <a:pt x="580" y="178"/>
                  </a:lnTo>
                  <a:lnTo>
                    <a:pt x="611" y="204"/>
                  </a:lnTo>
                  <a:lnTo>
                    <a:pt x="641" y="230"/>
                  </a:lnTo>
                  <a:lnTo>
                    <a:pt x="670" y="259"/>
                  </a:lnTo>
                  <a:lnTo>
                    <a:pt x="698" y="288"/>
                  </a:lnTo>
                  <a:lnTo>
                    <a:pt x="724" y="319"/>
                  </a:lnTo>
                  <a:lnTo>
                    <a:pt x="749" y="350"/>
                  </a:lnTo>
                  <a:lnTo>
                    <a:pt x="772" y="384"/>
                  </a:lnTo>
                  <a:lnTo>
                    <a:pt x="794" y="419"/>
                  </a:lnTo>
                  <a:lnTo>
                    <a:pt x="813" y="455"/>
                  </a:lnTo>
                  <a:lnTo>
                    <a:pt x="831" y="492"/>
                  </a:lnTo>
                  <a:lnTo>
                    <a:pt x="848" y="530"/>
                  </a:lnTo>
                  <a:lnTo>
                    <a:pt x="863" y="568"/>
                  </a:lnTo>
                  <a:lnTo>
                    <a:pt x="876" y="608"/>
                  </a:lnTo>
                  <a:lnTo>
                    <a:pt x="887" y="648"/>
                  </a:lnTo>
                  <a:lnTo>
                    <a:pt x="896" y="690"/>
                  </a:lnTo>
                  <a:lnTo>
                    <a:pt x="903" y="732"/>
                  </a:lnTo>
                  <a:lnTo>
                    <a:pt x="907" y="776"/>
                  </a:lnTo>
                  <a:lnTo>
                    <a:pt x="912" y="776"/>
                  </a:lnTo>
                  <a:lnTo>
                    <a:pt x="908" y="731"/>
                  </a:lnTo>
                  <a:lnTo>
                    <a:pt x="901" y="689"/>
                  </a:lnTo>
                  <a:lnTo>
                    <a:pt x="892" y="647"/>
                  </a:lnTo>
                  <a:lnTo>
                    <a:pt x="881" y="607"/>
                  </a:lnTo>
                  <a:lnTo>
                    <a:pt x="868" y="567"/>
                  </a:lnTo>
                  <a:lnTo>
                    <a:pt x="853" y="527"/>
                  </a:lnTo>
                  <a:lnTo>
                    <a:pt x="836" y="489"/>
                  </a:lnTo>
                  <a:lnTo>
                    <a:pt x="818" y="452"/>
                  </a:lnTo>
                  <a:lnTo>
                    <a:pt x="798" y="417"/>
                  </a:lnTo>
                  <a:lnTo>
                    <a:pt x="776" y="382"/>
                  </a:lnTo>
                  <a:lnTo>
                    <a:pt x="753" y="348"/>
                  </a:lnTo>
                  <a:lnTo>
                    <a:pt x="728" y="315"/>
                  </a:lnTo>
                  <a:lnTo>
                    <a:pt x="702" y="285"/>
                  </a:lnTo>
                  <a:lnTo>
                    <a:pt x="674" y="254"/>
                  </a:lnTo>
                  <a:lnTo>
                    <a:pt x="645" y="226"/>
                  </a:lnTo>
                  <a:lnTo>
                    <a:pt x="615" y="199"/>
                  </a:lnTo>
                  <a:lnTo>
                    <a:pt x="583" y="174"/>
                  </a:lnTo>
                  <a:lnTo>
                    <a:pt x="550" y="150"/>
                  </a:lnTo>
                  <a:lnTo>
                    <a:pt x="516" y="128"/>
                  </a:lnTo>
                  <a:lnTo>
                    <a:pt x="481" y="107"/>
                  </a:lnTo>
                  <a:lnTo>
                    <a:pt x="444" y="88"/>
                  </a:lnTo>
                  <a:lnTo>
                    <a:pt x="408" y="71"/>
                  </a:lnTo>
                  <a:lnTo>
                    <a:pt x="370" y="55"/>
                  </a:lnTo>
                  <a:lnTo>
                    <a:pt x="331" y="41"/>
                  </a:lnTo>
                  <a:lnTo>
                    <a:pt x="292" y="30"/>
                  </a:lnTo>
                  <a:lnTo>
                    <a:pt x="252" y="20"/>
                  </a:lnTo>
                  <a:lnTo>
                    <a:pt x="211" y="12"/>
                  </a:lnTo>
                  <a:lnTo>
                    <a:pt x="169" y="5"/>
                  </a:lnTo>
                  <a:lnTo>
                    <a:pt x="127" y="2"/>
                  </a:lnTo>
                  <a:lnTo>
                    <a:pt x="85" y="0"/>
                  </a:lnTo>
                  <a:lnTo>
                    <a:pt x="43" y="1"/>
                  </a:lnTo>
                  <a:lnTo>
                    <a:pt x="0" y="3"/>
                  </a:lnTo>
                  <a:lnTo>
                    <a:pt x="0" y="8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23" name="Freeform 32"/>
            <p:cNvSpPr>
              <a:spLocks noChangeArrowheads="1"/>
            </p:cNvSpPr>
            <p:nvPr/>
          </p:nvSpPr>
          <p:spPr bwMode="auto">
            <a:xfrm>
              <a:off x="4395" y="1671"/>
              <a:ext cx="102" cy="44"/>
            </a:xfrm>
            <a:custGeom>
              <a:avLst/>
              <a:gdLst>
                <a:gd name="T0" fmla="*/ 0 w 454"/>
                <a:gd name="T1" fmla="*/ 0 h 198"/>
                <a:gd name="T2" fmla="*/ 0 w 454"/>
                <a:gd name="T3" fmla="*/ 0 h 198"/>
                <a:gd name="T4" fmla="*/ 0 w 454"/>
                <a:gd name="T5" fmla="*/ 0 h 198"/>
                <a:gd name="T6" fmla="*/ 0 w 454"/>
                <a:gd name="T7" fmla="*/ 0 h 198"/>
                <a:gd name="T8" fmla="*/ 0 w 454"/>
                <a:gd name="T9" fmla="*/ 0 h 198"/>
                <a:gd name="T10" fmla="*/ 0 w 454"/>
                <a:gd name="T11" fmla="*/ 0 h 198"/>
                <a:gd name="T12" fmla="*/ 0 w 454"/>
                <a:gd name="T13" fmla="*/ 0 h 198"/>
                <a:gd name="T14" fmla="*/ 0 w 454"/>
                <a:gd name="T15" fmla="*/ 0 h 198"/>
                <a:gd name="T16" fmla="*/ 0 w 454"/>
                <a:gd name="T17" fmla="*/ 0 h 198"/>
                <a:gd name="T18" fmla="*/ 0 w 454"/>
                <a:gd name="T19" fmla="*/ 0 h 198"/>
                <a:gd name="T20" fmla="*/ 0 w 454"/>
                <a:gd name="T21" fmla="*/ 0 h 198"/>
                <a:gd name="T22" fmla="*/ 0 w 454"/>
                <a:gd name="T23" fmla="*/ 0 h 198"/>
                <a:gd name="T24" fmla="*/ 0 w 454"/>
                <a:gd name="T25" fmla="*/ 0 h 198"/>
                <a:gd name="T26" fmla="*/ 0 w 454"/>
                <a:gd name="T27" fmla="*/ 0 h 198"/>
                <a:gd name="T28" fmla="*/ 0 w 454"/>
                <a:gd name="T29" fmla="*/ 0 h 198"/>
                <a:gd name="T30" fmla="*/ 0 w 454"/>
                <a:gd name="T31" fmla="*/ 0 h 198"/>
                <a:gd name="T32" fmla="*/ 0 w 454"/>
                <a:gd name="T33" fmla="*/ 0 h 198"/>
                <a:gd name="T34" fmla="*/ 0 w 454"/>
                <a:gd name="T35" fmla="*/ 0 h 198"/>
                <a:gd name="T36" fmla="*/ 0 w 454"/>
                <a:gd name="T37" fmla="*/ 0 h 198"/>
                <a:gd name="T38" fmla="*/ 0 w 454"/>
                <a:gd name="T39" fmla="*/ 0 h 198"/>
                <a:gd name="T40" fmla="*/ 0 w 454"/>
                <a:gd name="T41" fmla="*/ 0 h 198"/>
                <a:gd name="T42" fmla="*/ 0 w 454"/>
                <a:gd name="T43" fmla="*/ 0 h 198"/>
                <a:gd name="T44" fmla="*/ 0 w 454"/>
                <a:gd name="T45" fmla="*/ 0 h 198"/>
                <a:gd name="T46" fmla="*/ 0 w 454"/>
                <a:gd name="T47" fmla="*/ 0 h 198"/>
                <a:gd name="T48" fmla="*/ 0 w 454"/>
                <a:gd name="T49" fmla="*/ 0 h 198"/>
                <a:gd name="T50" fmla="*/ 0 w 454"/>
                <a:gd name="T51" fmla="*/ 0 h 198"/>
                <a:gd name="T52" fmla="*/ 0 w 454"/>
                <a:gd name="T53" fmla="*/ 0 h 198"/>
                <a:gd name="T54" fmla="*/ 0 w 454"/>
                <a:gd name="T55" fmla="*/ 0 h 198"/>
                <a:gd name="T56" fmla="*/ 0 w 454"/>
                <a:gd name="T57" fmla="*/ 0 h 198"/>
                <a:gd name="T58" fmla="*/ 0 w 454"/>
                <a:gd name="T59" fmla="*/ 0 h 198"/>
                <a:gd name="T60" fmla="*/ 0 w 454"/>
                <a:gd name="T61" fmla="*/ 0 h 198"/>
                <a:gd name="T62" fmla="*/ 0 w 454"/>
                <a:gd name="T63" fmla="*/ 0 h 198"/>
                <a:gd name="T64" fmla="*/ 0 w 454"/>
                <a:gd name="T65" fmla="*/ 0 h 198"/>
                <a:gd name="T66" fmla="*/ 0 w 454"/>
                <a:gd name="T67" fmla="*/ 0 h 198"/>
                <a:gd name="T68" fmla="*/ 0 w 454"/>
                <a:gd name="T69" fmla="*/ 0 h 19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54" h="198">
                  <a:moveTo>
                    <a:pt x="437" y="2"/>
                  </a:moveTo>
                  <a:lnTo>
                    <a:pt x="420" y="4"/>
                  </a:lnTo>
                  <a:lnTo>
                    <a:pt x="404" y="6"/>
                  </a:lnTo>
                  <a:lnTo>
                    <a:pt x="388" y="8"/>
                  </a:lnTo>
                  <a:lnTo>
                    <a:pt x="373" y="12"/>
                  </a:lnTo>
                  <a:lnTo>
                    <a:pt x="357" y="15"/>
                  </a:lnTo>
                  <a:lnTo>
                    <a:pt x="342" y="18"/>
                  </a:lnTo>
                  <a:lnTo>
                    <a:pt x="326" y="22"/>
                  </a:lnTo>
                  <a:lnTo>
                    <a:pt x="312" y="25"/>
                  </a:lnTo>
                  <a:lnTo>
                    <a:pt x="297" y="31"/>
                  </a:lnTo>
                  <a:lnTo>
                    <a:pt x="281" y="35"/>
                  </a:lnTo>
                  <a:lnTo>
                    <a:pt x="267" y="39"/>
                  </a:lnTo>
                  <a:lnTo>
                    <a:pt x="252" y="44"/>
                  </a:lnTo>
                  <a:lnTo>
                    <a:pt x="237" y="51"/>
                  </a:lnTo>
                  <a:lnTo>
                    <a:pt x="223" y="56"/>
                  </a:lnTo>
                  <a:lnTo>
                    <a:pt x="208" y="62"/>
                  </a:lnTo>
                  <a:lnTo>
                    <a:pt x="194" y="69"/>
                  </a:lnTo>
                  <a:lnTo>
                    <a:pt x="181" y="75"/>
                  </a:lnTo>
                  <a:lnTo>
                    <a:pt x="167" y="81"/>
                  </a:lnTo>
                  <a:lnTo>
                    <a:pt x="154" y="89"/>
                  </a:lnTo>
                  <a:lnTo>
                    <a:pt x="140" y="96"/>
                  </a:lnTo>
                  <a:lnTo>
                    <a:pt x="127" y="104"/>
                  </a:lnTo>
                  <a:lnTo>
                    <a:pt x="114" y="112"/>
                  </a:lnTo>
                  <a:lnTo>
                    <a:pt x="101" y="120"/>
                  </a:lnTo>
                  <a:lnTo>
                    <a:pt x="88" y="130"/>
                  </a:lnTo>
                  <a:lnTo>
                    <a:pt x="75" y="138"/>
                  </a:lnTo>
                  <a:lnTo>
                    <a:pt x="63" y="147"/>
                  </a:lnTo>
                  <a:lnTo>
                    <a:pt x="51" y="155"/>
                  </a:lnTo>
                  <a:lnTo>
                    <a:pt x="37" y="165"/>
                  </a:lnTo>
                  <a:lnTo>
                    <a:pt x="25" y="174"/>
                  </a:lnTo>
                  <a:lnTo>
                    <a:pt x="14" y="184"/>
                  </a:lnTo>
                  <a:lnTo>
                    <a:pt x="2" y="193"/>
                  </a:lnTo>
                  <a:lnTo>
                    <a:pt x="0" y="195"/>
                  </a:lnTo>
                  <a:lnTo>
                    <a:pt x="2" y="197"/>
                  </a:lnTo>
                  <a:lnTo>
                    <a:pt x="6" y="193"/>
                  </a:lnTo>
                  <a:lnTo>
                    <a:pt x="6" y="197"/>
                  </a:lnTo>
                  <a:lnTo>
                    <a:pt x="17" y="188"/>
                  </a:lnTo>
                  <a:lnTo>
                    <a:pt x="29" y="177"/>
                  </a:lnTo>
                  <a:lnTo>
                    <a:pt x="40" y="169"/>
                  </a:lnTo>
                  <a:lnTo>
                    <a:pt x="53" y="159"/>
                  </a:lnTo>
                  <a:lnTo>
                    <a:pt x="65" y="150"/>
                  </a:lnTo>
                  <a:lnTo>
                    <a:pt x="78" y="141"/>
                  </a:lnTo>
                  <a:lnTo>
                    <a:pt x="91" y="133"/>
                  </a:lnTo>
                  <a:lnTo>
                    <a:pt x="103" y="123"/>
                  </a:lnTo>
                  <a:lnTo>
                    <a:pt x="116" y="116"/>
                  </a:lnTo>
                  <a:lnTo>
                    <a:pt x="129" y="109"/>
                  </a:lnTo>
                  <a:lnTo>
                    <a:pt x="143" y="101"/>
                  </a:lnTo>
                  <a:lnTo>
                    <a:pt x="156" y="94"/>
                  </a:lnTo>
                  <a:lnTo>
                    <a:pt x="170" y="87"/>
                  </a:lnTo>
                  <a:lnTo>
                    <a:pt x="183" y="80"/>
                  </a:lnTo>
                  <a:lnTo>
                    <a:pt x="197" y="74"/>
                  </a:lnTo>
                  <a:lnTo>
                    <a:pt x="211" y="68"/>
                  </a:lnTo>
                  <a:lnTo>
                    <a:pt x="225" y="61"/>
                  </a:lnTo>
                  <a:lnTo>
                    <a:pt x="239" y="56"/>
                  </a:lnTo>
                  <a:lnTo>
                    <a:pt x="254" y="50"/>
                  </a:lnTo>
                  <a:lnTo>
                    <a:pt x="268" y="44"/>
                  </a:lnTo>
                  <a:lnTo>
                    <a:pt x="283" y="40"/>
                  </a:lnTo>
                  <a:lnTo>
                    <a:pt x="298" y="36"/>
                  </a:lnTo>
                  <a:lnTo>
                    <a:pt x="313" y="31"/>
                  </a:lnTo>
                  <a:lnTo>
                    <a:pt x="328" y="27"/>
                  </a:lnTo>
                  <a:lnTo>
                    <a:pt x="343" y="23"/>
                  </a:lnTo>
                  <a:lnTo>
                    <a:pt x="359" y="20"/>
                  </a:lnTo>
                  <a:lnTo>
                    <a:pt x="374" y="17"/>
                  </a:lnTo>
                  <a:lnTo>
                    <a:pt x="390" y="14"/>
                  </a:lnTo>
                  <a:lnTo>
                    <a:pt x="406" y="12"/>
                  </a:lnTo>
                  <a:lnTo>
                    <a:pt x="421" y="8"/>
                  </a:lnTo>
                  <a:lnTo>
                    <a:pt x="437" y="7"/>
                  </a:lnTo>
                  <a:lnTo>
                    <a:pt x="453" y="5"/>
                  </a:lnTo>
                  <a:lnTo>
                    <a:pt x="453" y="0"/>
                  </a:lnTo>
                  <a:lnTo>
                    <a:pt x="437" y="2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24" name="Freeform 33"/>
            <p:cNvSpPr>
              <a:spLocks noChangeArrowheads="1"/>
            </p:cNvSpPr>
            <p:nvPr/>
          </p:nvSpPr>
          <p:spPr bwMode="auto">
            <a:xfrm>
              <a:off x="4395" y="1671"/>
              <a:ext cx="102" cy="44"/>
            </a:xfrm>
            <a:custGeom>
              <a:avLst/>
              <a:gdLst>
                <a:gd name="T0" fmla="*/ 0 w 454"/>
                <a:gd name="T1" fmla="*/ 0 h 198"/>
                <a:gd name="T2" fmla="*/ 0 w 454"/>
                <a:gd name="T3" fmla="*/ 0 h 198"/>
                <a:gd name="T4" fmla="*/ 0 w 454"/>
                <a:gd name="T5" fmla="*/ 0 h 198"/>
                <a:gd name="T6" fmla="*/ 0 w 454"/>
                <a:gd name="T7" fmla="*/ 0 h 198"/>
                <a:gd name="T8" fmla="*/ 0 w 454"/>
                <a:gd name="T9" fmla="*/ 0 h 198"/>
                <a:gd name="T10" fmla="*/ 0 w 454"/>
                <a:gd name="T11" fmla="*/ 0 h 198"/>
                <a:gd name="T12" fmla="*/ 0 w 454"/>
                <a:gd name="T13" fmla="*/ 0 h 198"/>
                <a:gd name="T14" fmla="*/ 0 w 454"/>
                <a:gd name="T15" fmla="*/ 0 h 198"/>
                <a:gd name="T16" fmla="*/ 0 w 454"/>
                <a:gd name="T17" fmla="*/ 0 h 198"/>
                <a:gd name="T18" fmla="*/ 0 w 454"/>
                <a:gd name="T19" fmla="*/ 0 h 198"/>
                <a:gd name="T20" fmla="*/ 0 w 454"/>
                <a:gd name="T21" fmla="*/ 0 h 198"/>
                <a:gd name="T22" fmla="*/ 0 w 454"/>
                <a:gd name="T23" fmla="*/ 0 h 198"/>
                <a:gd name="T24" fmla="*/ 0 w 454"/>
                <a:gd name="T25" fmla="*/ 0 h 198"/>
                <a:gd name="T26" fmla="*/ 0 w 454"/>
                <a:gd name="T27" fmla="*/ 0 h 198"/>
                <a:gd name="T28" fmla="*/ 0 w 454"/>
                <a:gd name="T29" fmla="*/ 0 h 198"/>
                <a:gd name="T30" fmla="*/ 0 w 454"/>
                <a:gd name="T31" fmla="*/ 0 h 198"/>
                <a:gd name="T32" fmla="*/ 0 w 454"/>
                <a:gd name="T33" fmla="*/ 0 h 198"/>
                <a:gd name="T34" fmla="*/ 0 w 454"/>
                <a:gd name="T35" fmla="*/ 0 h 198"/>
                <a:gd name="T36" fmla="*/ 0 w 454"/>
                <a:gd name="T37" fmla="*/ 0 h 198"/>
                <a:gd name="T38" fmla="*/ 0 w 454"/>
                <a:gd name="T39" fmla="*/ 0 h 198"/>
                <a:gd name="T40" fmla="*/ 0 w 454"/>
                <a:gd name="T41" fmla="*/ 0 h 198"/>
                <a:gd name="T42" fmla="*/ 0 w 454"/>
                <a:gd name="T43" fmla="*/ 0 h 198"/>
                <a:gd name="T44" fmla="*/ 0 w 454"/>
                <a:gd name="T45" fmla="*/ 0 h 198"/>
                <a:gd name="T46" fmla="*/ 0 w 454"/>
                <a:gd name="T47" fmla="*/ 0 h 198"/>
                <a:gd name="T48" fmla="*/ 0 w 454"/>
                <a:gd name="T49" fmla="*/ 0 h 198"/>
                <a:gd name="T50" fmla="*/ 0 w 454"/>
                <a:gd name="T51" fmla="*/ 0 h 198"/>
                <a:gd name="T52" fmla="*/ 0 w 454"/>
                <a:gd name="T53" fmla="*/ 0 h 198"/>
                <a:gd name="T54" fmla="*/ 0 w 454"/>
                <a:gd name="T55" fmla="*/ 0 h 198"/>
                <a:gd name="T56" fmla="*/ 0 w 454"/>
                <a:gd name="T57" fmla="*/ 0 h 198"/>
                <a:gd name="T58" fmla="*/ 0 w 454"/>
                <a:gd name="T59" fmla="*/ 0 h 198"/>
                <a:gd name="T60" fmla="*/ 0 w 454"/>
                <a:gd name="T61" fmla="*/ 0 h 198"/>
                <a:gd name="T62" fmla="*/ 0 w 454"/>
                <a:gd name="T63" fmla="*/ 0 h 198"/>
                <a:gd name="T64" fmla="*/ 0 w 454"/>
                <a:gd name="T65" fmla="*/ 0 h 198"/>
                <a:gd name="T66" fmla="*/ 0 w 454"/>
                <a:gd name="T67" fmla="*/ 0 h 198"/>
                <a:gd name="T68" fmla="*/ 0 w 454"/>
                <a:gd name="T69" fmla="*/ 0 h 198"/>
                <a:gd name="T70" fmla="*/ 0 w 454"/>
                <a:gd name="T71" fmla="*/ 0 h 19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54" h="198">
                  <a:moveTo>
                    <a:pt x="6" y="193"/>
                  </a:moveTo>
                  <a:lnTo>
                    <a:pt x="6" y="197"/>
                  </a:lnTo>
                  <a:lnTo>
                    <a:pt x="17" y="188"/>
                  </a:lnTo>
                  <a:lnTo>
                    <a:pt x="29" y="177"/>
                  </a:lnTo>
                  <a:lnTo>
                    <a:pt x="40" y="169"/>
                  </a:lnTo>
                  <a:lnTo>
                    <a:pt x="53" y="159"/>
                  </a:lnTo>
                  <a:lnTo>
                    <a:pt x="65" y="150"/>
                  </a:lnTo>
                  <a:lnTo>
                    <a:pt x="78" y="141"/>
                  </a:lnTo>
                  <a:lnTo>
                    <a:pt x="91" y="133"/>
                  </a:lnTo>
                  <a:lnTo>
                    <a:pt x="103" y="123"/>
                  </a:lnTo>
                  <a:lnTo>
                    <a:pt x="116" y="116"/>
                  </a:lnTo>
                  <a:lnTo>
                    <a:pt x="129" y="109"/>
                  </a:lnTo>
                  <a:lnTo>
                    <a:pt x="143" y="101"/>
                  </a:lnTo>
                  <a:lnTo>
                    <a:pt x="156" y="94"/>
                  </a:lnTo>
                  <a:lnTo>
                    <a:pt x="170" y="87"/>
                  </a:lnTo>
                  <a:lnTo>
                    <a:pt x="183" y="80"/>
                  </a:lnTo>
                  <a:lnTo>
                    <a:pt x="197" y="74"/>
                  </a:lnTo>
                  <a:lnTo>
                    <a:pt x="211" y="68"/>
                  </a:lnTo>
                  <a:lnTo>
                    <a:pt x="225" y="61"/>
                  </a:lnTo>
                  <a:lnTo>
                    <a:pt x="239" y="56"/>
                  </a:lnTo>
                  <a:lnTo>
                    <a:pt x="254" y="50"/>
                  </a:lnTo>
                  <a:lnTo>
                    <a:pt x="268" y="44"/>
                  </a:lnTo>
                  <a:lnTo>
                    <a:pt x="283" y="40"/>
                  </a:lnTo>
                  <a:lnTo>
                    <a:pt x="298" y="36"/>
                  </a:lnTo>
                  <a:lnTo>
                    <a:pt x="313" y="31"/>
                  </a:lnTo>
                  <a:lnTo>
                    <a:pt x="328" y="27"/>
                  </a:lnTo>
                  <a:lnTo>
                    <a:pt x="343" y="23"/>
                  </a:lnTo>
                  <a:lnTo>
                    <a:pt x="359" y="20"/>
                  </a:lnTo>
                  <a:lnTo>
                    <a:pt x="374" y="17"/>
                  </a:lnTo>
                  <a:lnTo>
                    <a:pt x="390" y="14"/>
                  </a:lnTo>
                  <a:lnTo>
                    <a:pt x="406" y="12"/>
                  </a:lnTo>
                  <a:lnTo>
                    <a:pt x="421" y="8"/>
                  </a:lnTo>
                  <a:lnTo>
                    <a:pt x="437" y="7"/>
                  </a:lnTo>
                  <a:lnTo>
                    <a:pt x="453" y="5"/>
                  </a:lnTo>
                  <a:lnTo>
                    <a:pt x="453" y="0"/>
                  </a:lnTo>
                  <a:lnTo>
                    <a:pt x="437" y="2"/>
                  </a:lnTo>
                  <a:lnTo>
                    <a:pt x="420" y="4"/>
                  </a:lnTo>
                  <a:lnTo>
                    <a:pt x="404" y="6"/>
                  </a:lnTo>
                  <a:lnTo>
                    <a:pt x="388" y="8"/>
                  </a:lnTo>
                  <a:lnTo>
                    <a:pt x="373" y="12"/>
                  </a:lnTo>
                  <a:lnTo>
                    <a:pt x="357" y="15"/>
                  </a:lnTo>
                  <a:lnTo>
                    <a:pt x="342" y="18"/>
                  </a:lnTo>
                  <a:lnTo>
                    <a:pt x="326" y="22"/>
                  </a:lnTo>
                  <a:lnTo>
                    <a:pt x="312" y="25"/>
                  </a:lnTo>
                  <a:lnTo>
                    <a:pt x="297" y="31"/>
                  </a:lnTo>
                  <a:lnTo>
                    <a:pt x="281" y="35"/>
                  </a:lnTo>
                  <a:lnTo>
                    <a:pt x="267" y="39"/>
                  </a:lnTo>
                  <a:lnTo>
                    <a:pt x="252" y="44"/>
                  </a:lnTo>
                  <a:lnTo>
                    <a:pt x="237" y="51"/>
                  </a:lnTo>
                  <a:lnTo>
                    <a:pt x="223" y="56"/>
                  </a:lnTo>
                  <a:lnTo>
                    <a:pt x="208" y="62"/>
                  </a:lnTo>
                  <a:lnTo>
                    <a:pt x="194" y="69"/>
                  </a:lnTo>
                  <a:lnTo>
                    <a:pt x="181" y="75"/>
                  </a:lnTo>
                  <a:lnTo>
                    <a:pt x="167" y="81"/>
                  </a:lnTo>
                  <a:lnTo>
                    <a:pt x="154" y="89"/>
                  </a:lnTo>
                  <a:lnTo>
                    <a:pt x="140" y="96"/>
                  </a:lnTo>
                  <a:lnTo>
                    <a:pt x="127" y="104"/>
                  </a:lnTo>
                  <a:lnTo>
                    <a:pt x="114" y="112"/>
                  </a:lnTo>
                  <a:lnTo>
                    <a:pt x="101" y="120"/>
                  </a:lnTo>
                  <a:lnTo>
                    <a:pt x="88" y="130"/>
                  </a:lnTo>
                  <a:lnTo>
                    <a:pt x="75" y="138"/>
                  </a:lnTo>
                  <a:lnTo>
                    <a:pt x="63" y="147"/>
                  </a:lnTo>
                  <a:lnTo>
                    <a:pt x="51" y="155"/>
                  </a:lnTo>
                  <a:lnTo>
                    <a:pt x="37" y="165"/>
                  </a:lnTo>
                  <a:lnTo>
                    <a:pt x="25" y="174"/>
                  </a:lnTo>
                  <a:lnTo>
                    <a:pt x="14" y="184"/>
                  </a:lnTo>
                  <a:lnTo>
                    <a:pt x="2" y="193"/>
                  </a:lnTo>
                  <a:lnTo>
                    <a:pt x="2" y="197"/>
                  </a:lnTo>
                  <a:lnTo>
                    <a:pt x="2" y="193"/>
                  </a:lnTo>
                  <a:lnTo>
                    <a:pt x="0" y="195"/>
                  </a:lnTo>
                  <a:lnTo>
                    <a:pt x="2" y="197"/>
                  </a:lnTo>
                  <a:lnTo>
                    <a:pt x="6" y="193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25" name="Freeform 34"/>
            <p:cNvSpPr>
              <a:spLocks noChangeArrowheads="1"/>
            </p:cNvSpPr>
            <p:nvPr/>
          </p:nvSpPr>
          <p:spPr bwMode="auto">
            <a:xfrm>
              <a:off x="4395" y="1714"/>
              <a:ext cx="265" cy="270"/>
            </a:xfrm>
            <a:custGeom>
              <a:avLst/>
              <a:gdLst>
                <a:gd name="T0" fmla="*/ 0 w 1174"/>
                <a:gd name="T1" fmla="*/ 0 h 1193"/>
                <a:gd name="T2" fmla="*/ 0 w 1174"/>
                <a:gd name="T3" fmla="*/ 0 h 1193"/>
                <a:gd name="T4" fmla="*/ 0 w 1174"/>
                <a:gd name="T5" fmla="*/ 0 h 1193"/>
                <a:gd name="T6" fmla="*/ 0 w 1174"/>
                <a:gd name="T7" fmla="*/ 0 h 1193"/>
                <a:gd name="T8" fmla="*/ 0 w 1174"/>
                <a:gd name="T9" fmla="*/ 0 h 1193"/>
                <a:gd name="T10" fmla="*/ 0 w 1174"/>
                <a:gd name="T11" fmla="*/ 0 h 1193"/>
                <a:gd name="T12" fmla="*/ 0 w 1174"/>
                <a:gd name="T13" fmla="*/ 0 h 1193"/>
                <a:gd name="T14" fmla="*/ 0 w 1174"/>
                <a:gd name="T15" fmla="*/ 0 h 119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74" h="1193">
                  <a:moveTo>
                    <a:pt x="0" y="4"/>
                  </a:moveTo>
                  <a:lnTo>
                    <a:pt x="1169" y="1189"/>
                  </a:lnTo>
                  <a:lnTo>
                    <a:pt x="1171" y="1192"/>
                  </a:lnTo>
                  <a:lnTo>
                    <a:pt x="1173" y="1189"/>
                  </a:lnTo>
                  <a:lnTo>
                    <a:pt x="1169" y="1185"/>
                  </a:lnTo>
                  <a:lnTo>
                    <a:pt x="1173" y="1185"/>
                  </a:lnTo>
                  <a:lnTo>
                    <a:pt x="4" y="0"/>
                  </a:lnTo>
                  <a:lnTo>
                    <a:pt x="0" y="4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26" name="Freeform 35"/>
            <p:cNvSpPr>
              <a:spLocks noChangeArrowheads="1"/>
            </p:cNvSpPr>
            <p:nvPr/>
          </p:nvSpPr>
          <p:spPr bwMode="auto">
            <a:xfrm>
              <a:off x="4395" y="1714"/>
              <a:ext cx="265" cy="270"/>
            </a:xfrm>
            <a:custGeom>
              <a:avLst/>
              <a:gdLst>
                <a:gd name="T0" fmla="*/ 0 w 1174"/>
                <a:gd name="T1" fmla="*/ 0 h 1193"/>
                <a:gd name="T2" fmla="*/ 0 w 1174"/>
                <a:gd name="T3" fmla="*/ 0 h 1193"/>
                <a:gd name="T4" fmla="*/ 0 w 1174"/>
                <a:gd name="T5" fmla="*/ 0 h 1193"/>
                <a:gd name="T6" fmla="*/ 0 w 1174"/>
                <a:gd name="T7" fmla="*/ 0 h 1193"/>
                <a:gd name="T8" fmla="*/ 0 w 1174"/>
                <a:gd name="T9" fmla="*/ 0 h 1193"/>
                <a:gd name="T10" fmla="*/ 0 w 1174"/>
                <a:gd name="T11" fmla="*/ 0 h 1193"/>
                <a:gd name="T12" fmla="*/ 0 w 1174"/>
                <a:gd name="T13" fmla="*/ 0 h 1193"/>
                <a:gd name="T14" fmla="*/ 0 w 1174"/>
                <a:gd name="T15" fmla="*/ 0 h 1193"/>
                <a:gd name="T16" fmla="*/ 0 w 1174"/>
                <a:gd name="T17" fmla="*/ 0 h 1193"/>
                <a:gd name="T18" fmla="*/ 0 w 1174"/>
                <a:gd name="T19" fmla="*/ 0 h 119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174" h="1193">
                  <a:moveTo>
                    <a:pt x="1169" y="1185"/>
                  </a:moveTo>
                  <a:lnTo>
                    <a:pt x="1173" y="1185"/>
                  </a:lnTo>
                  <a:lnTo>
                    <a:pt x="4" y="0"/>
                  </a:lnTo>
                  <a:lnTo>
                    <a:pt x="0" y="4"/>
                  </a:lnTo>
                  <a:lnTo>
                    <a:pt x="1169" y="1189"/>
                  </a:lnTo>
                  <a:lnTo>
                    <a:pt x="1173" y="1189"/>
                  </a:lnTo>
                  <a:lnTo>
                    <a:pt x="1169" y="1189"/>
                  </a:lnTo>
                  <a:lnTo>
                    <a:pt x="1171" y="1192"/>
                  </a:lnTo>
                  <a:lnTo>
                    <a:pt x="1173" y="1189"/>
                  </a:lnTo>
                  <a:lnTo>
                    <a:pt x="1169" y="1185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27" name="Freeform 36"/>
            <p:cNvSpPr>
              <a:spLocks noChangeArrowheads="1"/>
            </p:cNvSpPr>
            <p:nvPr/>
          </p:nvSpPr>
          <p:spPr bwMode="auto">
            <a:xfrm>
              <a:off x="4940" y="1828"/>
              <a:ext cx="121" cy="137"/>
            </a:xfrm>
            <a:custGeom>
              <a:avLst/>
              <a:gdLst>
                <a:gd name="T0" fmla="*/ 0 w 537"/>
                <a:gd name="T1" fmla="*/ 0 h 607"/>
                <a:gd name="T2" fmla="*/ 0 w 537"/>
                <a:gd name="T3" fmla="*/ 0 h 607"/>
                <a:gd name="T4" fmla="*/ 0 w 537"/>
                <a:gd name="T5" fmla="*/ 0 h 607"/>
                <a:gd name="T6" fmla="*/ 0 w 537"/>
                <a:gd name="T7" fmla="*/ 0 h 607"/>
                <a:gd name="T8" fmla="*/ 0 w 537"/>
                <a:gd name="T9" fmla="*/ 0 h 607"/>
                <a:gd name="T10" fmla="*/ 0 w 537"/>
                <a:gd name="T11" fmla="*/ 0 h 607"/>
                <a:gd name="T12" fmla="*/ 0 w 537"/>
                <a:gd name="T13" fmla="*/ 0 h 607"/>
                <a:gd name="T14" fmla="*/ 0 w 537"/>
                <a:gd name="T15" fmla="*/ 0 h 607"/>
                <a:gd name="T16" fmla="*/ 0 w 537"/>
                <a:gd name="T17" fmla="*/ 0 h 607"/>
                <a:gd name="T18" fmla="*/ 0 w 537"/>
                <a:gd name="T19" fmla="*/ 0 h 607"/>
                <a:gd name="T20" fmla="*/ 0 w 537"/>
                <a:gd name="T21" fmla="*/ 0 h 607"/>
                <a:gd name="T22" fmla="*/ 0 w 537"/>
                <a:gd name="T23" fmla="*/ 0 h 607"/>
                <a:gd name="T24" fmla="*/ 0 w 537"/>
                <a:gd name="T25" fmla="*/ 0 h 607"/>
                <a:gd name="T26" fmla="*/ 0 w 537"/>
                <a:gd name="T27" fmla="*/ 0 h 607"/>
                <a:gd name="T28" fmla="*/ 0 w 537"/>
                <a:gd name="T29" fmla="*/ 0 h 607"/>
                <a:gd name="T30" fmla="*/ 0 w 537"/>
                <a:gd name="T31" fmla="*/ 0 h 607"/>
                <a:gd name="T32" fmla="*/ 0 w 537"/>
                <a:gd name="T33" fmla="*/ 0 h 607"/>
                <a:gd name="T34" fmla="*/ 0 w 537"/>
                <a:gd name="T35" fmla="*/ 0 h 607"/>
                <a:gd name="T36" fmla="*/ 0 w 537"/>
                <a:gd name="T37" fmla="*/ 0 h 607"/>
                <a:gd name="T38" fmla="*/ 0 w 537"/>
                <a:gd name="T39" fmla="*/ 0 h 607"/>
                <a:gd name="T40" fmla="*/ 0 w 537"/>
                <a:gd name="T41" fmla="*/ 0 h 607"/>
                <a:gd name="T42" fmla="*/ 0 w 537"/>
                <a:gd name="T43" fmla="*/ 0 h 607"/>
                <a:gd name="T44" fmla="*/ 0 w 537"/>
                <a:gd name="T45" fmla="*/ 0 h 607"/>
                <a:gd name="T46" fmla="*/ 0 w 537"/>
                <a:gd name="T47" fmla="*/ 0 h 607"/>
                <a:gd name="T48" fmla="*/ 0 w 537"/>
                <a:gd name="T49" fmla="*/ 0 h 607"/>
                <a:gd name="T50" fmla="*/ 0 w 537"/>
                <a:gd name="T51" fmla="*/ 0 h 607"/>
                <a:gd name="T52" fmla="*/ 0 w 537"/>
                <a:gd name="T53" fmla="*/ 0 h 607"/>
                <a:gd name="T54" fmla="*/ 0 w 537"/>
                <a:gd name="T55" fmla="*/ 0 h 607"/>
                <a:gd name="T56" fmla="*/ 0 w 537"/>
                <a:gd name="T57" fmla="*/ 0 h 607"/>
                <a:gd name="T58" fmla="*/ 0 w 537"/>
                <a:gd name="T59" fmla="*/ 0 h 607"/>
                <a:gd name="T60" fmla="*/ 0 w 537"/>
                <a:gd name="T61" fmla="*/ 0 h 607"/>
                <a:gd name="T62" fmla="*/ 0 w 537"/>
                <a:gd name="T63" fmla="*/ 0 h 607"/>
                <a:gd name="T64" fmla="*/ 0 w 537"/>
                <a:gd name="T65" fmla="*/ 0 h 607"/>
                <a:gd name="T66" fmla="*/ 0 w 537"/>
                <a:gd name="T67" fmla="*/ 0 h 607"/>
                <a:gd name="T68" fmla="*/ 0 w 537"/>
                <a:gd name="T69" fmla="*/ 0 h 607"/>
                <a:gd name="T70" fmla="*/ 0 w 537"/>
                <a:gd name="T71" fmla="*/ 0 h 607"/>
                <a:gd name="T72" fmla="*/ 0 w 537"/>
                <a:gd name="T73" fmla="*/ 0 h 607"/>
                <a:gd name="T74" fmla="*/ 0 w 537"/>
                <a:gd name="T75" fmla="*/ 0 h 607"/>
                <a:gd name="T76" fmla="*/ 0 w 537"/>
                <a:gd name="T77" fmla="*/ 0 h 607"/>
                <a:gd name="T78" fmla="*/ 0 w 537"/>
                <a:gd name="T79" fmla="*/ 0 h 607"/>
                <a:gd name="T80" fmla="*/ 0 w 537"/>
                <a:gd name="T81" fmla="*/ 0 h 607"/>
                <a:gd name="T82" fmla="*/ 0 w 537"/>
                <a:gd name="T83" fmla="*/ 0 h 607"/>
                <a:gd name="T84" fmla="*/ 0 w 537"/>
                <a:gd name="T85" fmla="*/ 0 h 607"/>
                <a:gd name="T86" fmla="*/ 0 w 537"/>
                <a:gd name="T87" fmla="*/ 0 h 607"/>
                <a:gd name="T88" fmla="*/ 0 w 537"/>
                <a:gd name="T89" fmla="*/ 0 h 607"/>
                <a:gd name="T90" fmla="*/ 0 w 537"/>
                <a:gd name="T91" fmla="*/ 0 h 607"/>
                <a:gd name="T92" fmla="*/ 0 w 537"/>
                <a:gd name="T93" fmla="*/ 0 h 607"/>
                <a:gd name="T94" fmla="*/ 0 w 537"/>
                <a:gd name="T95" fmla="*/ 0 h 607"/>
                <a:gd name="T96" fmla="*/ 0 w 537"/>
                <a:gd name="T97" fmla="*/ 0 h 607"/>
                <a:gd name="T98" fmla="*/ 0 w 537"/>
                <a:gd name="T99" fmla="*/ 0 h 60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537" h="607">
                  <a:moveTo>
                    <a:pt x="220" y="9"/>
                  </a:moveTo>
                  <a:lnTo>
                    <a:pt x="224" y="18"/>
                  </a:lnTo>
                  <a:lnTo>
                    <a:pt x="227" y="27"/>
                  </a:lnTo>
                  <a:lnTo>
                    <a:pt x="229" y="36"/>
                  </a:lnTo>
                  <a:lnTo>
                    <a:pt x="231" y="44"/>
                  </a:lnTo>
                  <a:lnTo>
                    <a:pt x="233" y="54"/>
                  </a:lnTo>
                  <a:lnTo>
                    <a:pt x="233" y="62"/>
                  </a:lnTo>
                  <a:lnTo>
                    <a:pt x="234" y="71"/>
                  </a:lnTo>
                  <a:lnTo>
                    <a:pt x="234" y="80"/>
                  </a:lnTo>
                  <a:lnTo>
                    <a:pt x="234" y="89"/>
                  </a:lnTo>
                  <a:lnTo>
                    <a:pt x="234" y="97"/>
                  </a:lnTo>
                  <a:lnTo>
                    <a:pt x="233" y="106"/>
                  </a:lnTo>
                  <a:lnTo>
                    <a:pt x="232" y="114"/>
                  </a:lnTo>
                  <a:lnTo>
                    <a:pt x="231" y="123"/>
                  </a:lnTo>
                  <a:lnTo>
                    <a:pt x="229" y="132"/>
                  </a:lnTo>
                  <a:lnTo>
                    <a:pt x="228" y="140"/>
                  </a:lnTo>
                  <a:lnTo>
                    <a:pt x="225" y="153"/>
                  </a:lnTo>
                  <a:lnTo>
                    <a:pt x="220" y="167"/>
                  </a:lnTo>
                  <a:lnTo>
                    <a:pt x="215" y="179"/>
                  </a:lnTo>
                  <a:lnTo>
                    <a:pt x="209" y="191"/>
                  </a:lnTo>
                  <a:lnTo>
                    <a:pt x="202" y="204"/>
                  </a:lnTo>
                  <a:lnTo>
                    <a:pt x="194" y="214"/>
                  </a:lnTo>
                  <a:lnTo>
                    <a:pt x="186" y="225"/>
                  </a:lnTo>
                  <a:lnTo>
                    <a:pt x="177" y="235"/>
                  </a:lnTo>
                  <a:lnTo>
                    <a:pt x="168" y="245"/>
                  </a:lnTo>
                  <a:lnTo>
                    <a:pt x="159" y="253"/>
                  </a:lnTo>
                  <a:lnTo>
                    <a:pt x="149" y="262"/>
                  </a:lnTo>
                  <a:lnTo>
                    <a:pt x="138" y="270"/>
                  </a:lnTo>
                  <a:lnTo>
                    <a:pt x="128" y="278"/>
                  </a:lnTo>
                  <a:lnTo>
                    <a:pt x="117" y="284"/>
                  </a:lnTo>
                  <a:lnTo>
                    <a:pt x="105" y="292"/>
                  </a:lnTo>
                  <a:lnTo>
                    <a:pt x="94" y="300"/>
                  </a:lnTo>
                  <a:lnTo>
                    <a:pt x="83" y="307"/>
                  </a:lnTo>
                  <a:lnTo>
                    <a:pt x="73" y="315"/>
                  </a:lnTo>
                  <a:lnTo>
                    <a:pt x="62" y="323"/>
                  </a:lnTo>
                  <a:lnTo>
                    <a:pt x="52" y="331"/>
                  </a:lnTo>
                  <a:lnTo>
                    <a:pt x="43" y="341"/>
                  </a:lnTo>
                  <a:lnTo>
                    <a:pt x="34" y="349"/>
                  </a:lnTo>
                  <a:lnTo>
                    <a:pt x="27" y="360"/>
                  </a:lnTo>
                  <a:lnTo>
                    <a:pt x="20" y="370"/>
                  </a:lnTo>
                  <a:lnTo>
                    <a:pt x="14" y="382"/>
                  </a:lnTo>
                  <a:lnTo>
                    <a:pt x="9" y="394"/>
                  </a:lnTo>
                  <a:lnTo>
                    <a:pt x="6" y="405"/>
                  </a:lnTo>
                  <a:lnTo>
                    <a:pt x="3" y="417"/>
                  </a:lnTo>
                  <a:lnTo>
                    <a:pt x="1" y="428"/>
                  </a:lnTo>
                  <a:lnTo>
                    <a:pt x="0" y="440"/>
                  </a:lnTo>
                  <a:lnTo>
                    <a:pt x="0" y="453"/>
                  </a:lnTo>
                  <a:lnTo>
                    <a:pt x="1" y="465"/>
                  </a:lnTo>
                  <a:lnTo>
                    <a:pt x="3" y="478"/>
                  </a:lnTo>
                  <a:lnTo>
                    <a:pt x="5" y="490"/>
                  </a:lnTo>
                  <a:lnTo>
                    <a:pt x="8" y="502"/>
                  </a:lnTo>
                  <a:lnTo>
                    <a:pt x="12" y="514"/>
                  </a:lnTo>
                  <a:lnTo>
                    <a:pt x="16" y="527"/>
                  </a:lnTo>
                  <a:lnTo>
                    <a:pt x="21" y="538"/>
                  </a:lnTo>
                  <a:lnTo>
                    <a:pt x="26" y="550"/>
                  </a:lnTo>
                  <a:lnTo>
                    <a:pt x="32" y="561"/>
                  </a:lnTo>
                  <a:lnTo>
                    <a:pt x="0" y="561"/>
                  </a:lnTo>
                  <a:lnTo>
                    <a:pt x="0" y="606"/>
                  </a:lnTo>
                  <a:lnTo>
                    <a:pt x="533" y="606"/>
                  </a:lnTo>
                  <a:lnTo>
                    <a:pt x="533" y="561"/>
                  </a:lnTo>
                  <a:lnTo>
                    <a:pt x="490" y="561"/>
                  </a:lnTo>
                  <a:lnTo>
                    <a:pt x="498" y="548"/>
                  </a:lnTo>
                  <a:lnTo>
                    <a:pt x="504" y="535"/>
                  </a:lnTo>
                  <a:lnTo>
                    <a:pt x="510" y="523"/>
                  </a:lnTo>
                  <a:lnTo>
                    <a:pt x="515" y="511"/>
                  </a:lnTo>
                  <a:lnTo>
                    <a:pt x="519" y="498"/>
                  </a:lnTo>
                  <a:lnTo>
                    <a:pt x="524" y="485"/>
                  </a:lnTo>
                  <a:lnTo>
                    <a:pt x="527" y="472"/>
                  </a:lnTo>
                  <a:lnTo>
                    <a:pt x="531" y="458"/>
                  </a:lnTo>
                  <a:lnTo>
                    <a:pt x="534" y="446"/>
                  </a:lnTo>
                  <a:lnTo>
                    <a:pt x="535" y="435"/>
                  </a:lnTo>
                  <a:lnTo>
                    <a:pt x="536" y="422"/>
                  </a:lnTo>
                  <a:lnTo>
                    <a:pt x="536" y="409"/>
                  </a:lnTo>
                  <a:lnTo>
                    <a:pt x="535" y="397"/>
                  </a:lnTo>
                  <a:lnTo>
                    <a:pt x="533" y="384"/>
                  </a:lnTo>
                  <a:lnTo>
                    <a:pt x="531" y="370"/>
                  </a:lnTo>
                  <a:lnTo>
                    <a:pt x="528" y="358"/>
                  </a:lnTo>
                  <a:lnTo>
                    <a:pt x="524" y="345"/>
                  </a:lnTo>
                  <a:lnTo>
                    <a:pt x="519" y="331"/>
                  </a:lnTo>
                  <a:lnTo>
                    <a:pt x="514" y="320"/>
                  </a:lnTo>
                  <a:lnTo>
                    <a:pt x="508" y="307"/>
                  </a:lnTo>
                  <a:lnTo>
                    <a:pt x="502" y="296"/>
                  </a:lnTo>
                  <a:lnTo>
                    <a:pt x="495" y="284"/>
                  </a:lnTo>
                  <a:lnTo>
                    <a:pt x="487" y="274"/>
                  </a:lnTo>
                  <a:lnTo>
                    <a:pt x="479" y="265"/>
                  </a:lnTo>
                  <a:lnTo>
                    <a:pt x="476" y="272"/>
                  </a:lnTo>
                  <a:lnTo>
                    <a:pt x="473" y="281"/>
                  </a:lnTo>
                  <a:lnTo>
                    <a:pt x="470" y="288"/>
                  </a:lnTo>
                  <a:lnTo>
                    <a:pt x="467" y="296"/>
                  </a:lnTo>
                  <a:lnTo>
                    <a:pt x="464" y="304"/>
                  </a:lnTo>
                  <a:lnTo>
                    <a:pt x="461" y="310"/>
                  </a:lnTo>
                  <a:lnTo>
                    <a:pt x="458" y="319"/>
                  </a:lnTo>
                  <a:lnTo>
                    <a:pt x="455" y="326"/>
                  </a:lnTo>
                  <a:lnTo>
                    <a:pt x="451" y="334"/>
                  </a:lnTo>
                  <a:lnTo>
                    <a:pt x="448" y="341"/>
                  </a:lnTo>
                  <a:lnTo>
                    <a:pt x="444" y="348"/>
                  </a:lnTo>
                  <a:lnTo>
                    <a:pt x="440" y="356"/>
                  </a:lnTo>
                  <a:lnTo>
                    <a:pt x="436" y="363"/>
                  </a:lnTo>
                  <a:lnTo>
                    <a:pt x="432" y="369"/>
                  </a:lnTo>
                  <a:lnTo>
                    <a:pt x="428" y="377"/>
                  </a:lnTo>
                  <a:lnTo>
                    <a:pt x="423" y="383"/>
                  </a:lnTo>
                  <a:lnTo>
                    <a:pt x="424" y="370"/>
                  </a:lnTo>
                  <a:lnTo>
                    <a:pt x="425" y="357"/>
                  </a:lnTo>
                  <a:lnTo>
                    <a:pt x="425" y="343"/>
                  </a:lnTo>
                  <a:lnTo>
                    <a:pt x="425" y="330"/>
                  </a:lnTo>
                  <a:lnTo>
                    <a:pt x="424" y="316"/>
                  </a:lnTo>
                  <a:lnTo>
                    <a:pt x="423" y="302"/>
                  </a:lnTo>
                  <a:lnTo>
                    <a:pt x="421" y="288"/>
                  </a:lnTo>
                  <a:lnTo>
                    <a:pt x="418" y="274"/>
                  </a:lnTo>
                  <a:lnTo>
                    <a:pt x="415" y="261"/>
                  </a:lnTo>
                  <a:lnTo>
                    <a:pt x="412" y="247"/>
                  </a:lnTo>
                  <a:lnTo>
                    <a:pt x="407" y="234"/>
                  </a:lnTo>
                  <a:lnTo>
                    <a:pt x="402" y="222"/>
                  </a:lnTo>
                  <a:lnTo>
                    <a:pt x="396" y="209"/>
                  </a:lnTo>
                  <a:lnTo>
                    <a:pt x="389" y="196"/>
                  </a:lnTo>
                  <a:lnTo>
                    <a:pt x="381" y="186"/>
                  </a:lnTo>
                  <a:lnTo>
                    <a:pt x="372" y="175"/>
                  </a:lnTo>
                  <a:lnTo>
                    <a:pt x="372" y="184"/>
                  </a:lnTo>
                  <a:lnTo>
                    <a:pt x="371" y="192"/>
                  </a:lnTo>
                  <a:lnTo>
                    <a:pt x="370" y="201"/>
                  </a:lnTo>
                  <a:lnTo>
                    <a:pt x="369" y="209"/>
                  </a:lnTo>
                  <a:lnTo>
                    <a:pt x="368" y="217"/>
                  </a:lnTo>
                  <a:lnTo>
                    <a:pt x="366" y="227"/>
                  </a:lnTo>
                  <a:lnTo>
                    <a:pt x="365" y="235"/>
                  </a:lnTo>
                  <a:lnTo>
                    <a:pt x="363" y="244"/>
                  </a:lnTo>
                  <a:lnTo>
                    <a:pt x="361" y="251"/>
                  </a:lnTo>
                  <a:lnTo>
                    <a:pt x="359" y="260"/>
                  </a:lnTo>
                  <a:lnTo>
                    <a:pt x="356" y="268"/>
                  </a:lnTo>
                  <a:lnTo>
                    <a:pt x="353" y="275"/>
                  </a:lnTo>
                  <a:lnTo>
                    <a:pt x="349" y="283"/>
                  </a:lnTo>
                  <a:lnTo>
                    <a:pt x="346" y="290"/>
                  </a:lnTo>
                  <a:lnTo>
                    <a:pt x="341" y="297"/>
                  </a:lnTo>
                  <a:lnTo>
                    <a:pt x="336" y="304"/>
                  </a:lnTo>
                  <a:lnTo>
                    <a:pt x="341" y="285"/>
                  </a:lnTo>
                  <a:lnTo>
                    <a:pt x="344" y="265"/>
                  </a:lnTo>
                  <a:lnTo>
                    <a:pt x="345" y="243"/>
                  </a:lnTo>
                  <a:lnTo>
                    <a:pt x="345" y="220"/>
                  </a:lnTo>
                  <a:lnTo>
                    <a:pt x="344" y="196"/>
                  </a:lnTo>
                  <a:lnTo>
                    <a:pt x="341" y="172"/>
                  </a:lnTo>
                  <a:lnTo>
                    <a:pt x="336" y="149"/>
                  </a:lnTo>
                  <a:lnTo>
                    <a:pt x="330" y="125"/>
                  </a:lnTo>
                  <a:lnTo>
                    <a:pt x="322" y="102"/>
                  </a:lnTo>
                  <a:lnTo>
                    <a:pt x="312" y="81"/>
                  </a:lnTo>
                  <a:lnTo>
                    <a:pt x="301" y="60"/>
                  </a:lnTo>
                  <a:lnTo>
                    <a:pt x="288" y="42"/>
                  </a:lnTo>
                  <a:lnTo>
                    <a:pt x="273" y="27"/>
                  </a:lnTo>
                  <a:lnTo>
                    <a:pt x="256" y="15"/>
                  </a:lnTo>
                  <a:lnTo>
                    <a:pt x="238" y="5"/>
                  </a:lnTo>
                  <a:lnTo>
                    <a:pt x="216" y="0"/>
                  </a:lnTo>
                  <a:lnTo>
                    <a:pt x="220" y="9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28" name="Freeform 37"/>
            <p:cNvSpPr>
              <a:spLocks noChangeArrowheads="1"/>
            </p:cNvSpPr>
            <p:nvPr/>
          </p:nvSpPr>
          <p:spPr bwMode="auto">
            <a:xfrm>
              <a:off x="4940" y="1828"/>
              <a:ext cx="121" cy="137"/>
            </a:xfrm>
            <a:custGeom>
              <a:avLst/>
              <a:gdLst>
                <a:gd name="T0" fmla="*/ 0 w 537"/>
                <a:gd name="T1" fmla="*/ 0 h 607"/>
                <a:gd name="T2" fmla="*/ 0 w 537"/>
                <a:gd name="T3" fmla="*/ 0 h 607"/>
                <a:gd name="T4" fmla="*/ 0 w 537"/>
                <a:gd name="T5" fmla="*/ 0 h 607"/>
                <a:gd name="T6" fmla="*/ 0 w 537"/>
                <a:gd name="T7" fmla="*/ 0 h 607"/>
                <a:gd name="T8" fmla="*/ 0 w 537"/>
                <a:gd name="T9" fmla="*/ 0 h 607"/>
                <a:gd name="T10" fmla="*/ 0 w 537"/>
                <a:gd name="T11" fmla="*/ 0 h 607"/>
                <a:gd name="T12" fmla="*/ 0 w 537"/>
                <a:gd name="T13" fmla="*/ 0 h 607"/>
                <a:gd name="T14" fmla="*/ 0 w 537"/>
                <a:gd name="T15" fmla="*/ 0 h 607"/>
                <a:gd name="T16" fmla="*/ 0 w 537"/>
                <a:gd name="T17" fmla="*/ 0 h 607"/>
                <a:gd name="T18" fmla="*/ 0 w 537"/>
                <a:gd name="T19" fmla="*/ 0 h 607"/>
                <a:gd name="T20" fmla="*/ 0 w 537"/>
                <a:gd name="T21" fmla="*/ 0 h 607"/>
                <a:gd name="T22" fmla="*/ 0 w 537"/>
                <a:gd name="T23" fmla="*/ 0 h 607"/>
                <a:gd name="T24" fmla="*/ 0 w 537"/>
                <a:gd name="T25" fmla="*/ 0 h 607"/>
                <a:gd name="T26" fmla="*/ 0 w 537"/>
                <a:gd name="T27" fmla="*/ 0 h 607"/>
                <a:gd name="T28" fmla="*/ 0 w 537"/>
                <a:gd name="T29" fmla="*/ 0 h 607"/>
                <a:gd name="T30" fmla="*/ 0 w 537"/>
                <a:gd name="T31" fmla="*/ 0 h 607"/>
                <a:gd name="T32" fmla="*/ 0 w 537"/>
                <a:gd name="T33" fmla="*/ 0 h 607"/>
                <a:gd name="T34" fmla="*/ 0 w 537"/>
                <a:gd name="T35" fmla="*/ 0 h 607"/>
                <a:gd name="T36" fmla="*/ 0 w 537"/>
                <a:gd name="T37" fmla="*/ 0 h 607"/>
                <a:gd name="T38" fmla="*/ 0 w 537"/>
                <a:gd name="T39" fmla="*/ 0 h 607"/>
                <a:gd name="T40" fmla="*/ 0 w 537"/>
                <a:gd name="T41" fmla="*/ 0 h 607"/>
                <a:gd name="T42" fmla="*/ 0 w 537"/>
                <a:gd name="T43" fmla="*/ 0 h 607"/>
                <a:gd name="T44" fmla="*/ 0 w 537"/>
                <a:gd name="T45" fmla="*/ 0 h 607"/>
                <a:gd name="T46" fmla="*/ 0 w 537"/>
                <a:gd name="T47" fmla="*/ 0 h 607"/>
                <a:gd name="T48" fmla="*/ 0 w 537"/>
                <a:gd name="T49" fmla="*/ 0 h 607"/>
                <a:gd name="T50" fmla="*/ 0 w 537"/>
                <a:gd name="T51" fmla="*/ 0 h 607"/>
                <a:gd name="T52" fmla="*/ 0 w 537"/>
                <a:gd name="T53" fmla="*/ 0 h 607"/>
                <a:gd name="T54" fmla="*/ 0 w 537"/>
                <a:gd name="T55" fmla="*/ 0 h 607"/>
                <a:gd name="T56" fmla="*/ 0 w 537"/>
                <a:gd name="T57" fmla="*/ 0 h 607"/>
                <a:gd name="T58" fmla="*/ 0 w 537"/>
                <a:gd name="T59" fmla="*/ 0 h 607"/>
                <a:gd name="T60" fmla="*/ 0 w 537"/>
                <a:gd name="T61" fmla="*/ 0 h 607"/>
                <a:gd name="T62" fmla="*/ 0 w 537"/>
                <a:gd name="T63" fmla="*/ 0 h 607"/>
                <a:gd name="T64" fmla="*/ 0 w 537"/>
                <a:gd name="T65" fmla="*/ 0 h 607"/>
                <a:gd name="T66" fmla="*/ 0 w 537"/>
                <a:gd name="T67" fmla="*/ 0 h 607"/>
                <a:gd name="T68" fmla="*/ 0 w 537"/>
                <a:gd name="T69" fmla="*/ 0 h 607"/>
                <a:gd name="T70" fmla="*/ 0 w 537"/>
                <a:gd name="T71" fmla="*/ 0 h 607"/>
                <a:gd name="T72" fmla="*/ 0 w 537"/>
                <a:gd name="T73" fmla="*/ 0 h 607"/>
                <a:gd name="T74" fmla="*/ 0 w 537"/>
                <a:gd name="T75" fmla="*/ 0 h 607"/>
                <a:gd name="T76" fmla="*/ 0 w 537"/>
                <a:gd name="T77" fmla="*/ 0 h 607"/>
                <a:gd name="T78" fmla="*/ 0 w 537"/>
                <a:gd name="T79" fmla="*/ 0 h 607"/>
                <a:gd name="T80" fmla="*/ 0 w 537"/>
                <a:gd name="T81" fmla="*/ 0 h 607"/>
                <a:gd name="T82" fmla="*/ 0 w 537"/>
                <a:gd name="T83" fmla="*/ 0 h 607"/>
                <a:gd name="T84" fmla="*/ 0 w 537"/>
                <a:gd name="T85" fmla="*/ 0 h 607"/>
                <a:gd name="T86" fmla="*/ 0 w 537"/>
                <a:gd name="T87" fmla="*/ 0 h 607"/>
                <a:gd name="T88" fmla="*/ 0 w 537"/>
                <a:gd name="T89" fmla="*/ 0 h 607"/>
                <a:gd name="T90" fmla="*/ 0 w 537"/>
                <a:gd name="T91" fmla="*/ 0 h 607"/>
                <a:gd name="T92" fmla="*/ 0 w 537"/>
                <a:gd name="T93" fmla="*/ 0 h 607"/>
                <a:gd name="T94" fmla="*/ 0 w 537"/>
                <a:gd name="T95" fmla="*/ 0 h 607"/>
                <a:gd name="T96" fmla="*/ 0 w 537"/>
                <a:gd name="T97" fmla="*/ 0 h 607"/>
                <a:gd name="T98" fmla="*/ 0 w 537"/>
                <a:gd name="T99" fmla="*/ 0 h 60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537" h="607">
                  <a:moveTo>
                    <a:pt x="490" y="561"/>
                  </a:moveTo>
                  <a:lnTo>
                    <a:pt x="533" y="561"/>
                  </a:lnTo>
                  <a:lnTo>
                    <a:pt x="533" y="606"/>
                  </a:lnTo>
                  <a:lnTo>
                    <a:pt x="0" y="606"/>
                  </a:lnTo>
                  <a:lnTo>
                    <a:pt x="0" y="561"/>
                  </a:lnTo>
                  <a:lnTo>
                    <a:pt x="32" y="561"/>
                  </a:lnTo>
                  <a:lnTo>
                    <a:pt x="26" y="550"/>
                  </a:lnTo>
                  <a:lnTo>
                    <a:pt x="21" y="538"/>
                  </a:lnTo>
                  <a:lnTo>
                    <a:pt x="16" y="527"/>
                  </a:lnTo>
                  <a:lnTo>
                    <a:pt x="12" y="514"/>
                  </a:lnTo>
                  <a:lnTo>
                    <a:pt x="8" y="502"/>
                  </a:lnTo>
                  <a:lnTo>
                    <a:pt x="5" y="490"/>
                  </a:lnTo>
                  <a:lnTo>
                    <a:pt x="3" y="478"/>
                  </a:lnTo>
                  <a:lnTo>
                    <a:pt x="1" y="465"/>
                  </a:lnTo>
                  <a:lnTo>
                    <a:pt x="0" y="453"/>
                  </a:lnTo>
                  <a:lnTo>
                    <a:pt x="0" y="440"/>
                  </a:lnTo>
                  <a:lnTo>
                    <a:pt x="1" y="428"/>
                  </a:lnTo>
                  <a:lnTo>
                    <a:pt x="3" y="417"/>
                  </a:lnTo>
                  <a:lnTo>
                    <a:pt x="6" y="405"/>
                  </a:lnTo>
                  <a:lnTo>
                    <a:pt x="9" y="394"/>
                  </a:lnTo>
                  <a:lnTo>
                    <a:pt x="14" y="382"/>
                  </a:lnTo>
                  <a:lnTo>
                    <a:pt x="20" y="370"/>
                  </a:lnTo>
                  <a:lnTo>
                    <a:pt x="27" y="360"/>
                  </a:lnTo>
                  <a:lnTo>
                    <a:pt x="34" y="349"/>
                  </a:lnTo>
                  <a:lnTo>
                    <a:pt x="43" y="341"/>
                  </a:lnTo>
                  <a:lnTo>
                    <a:pt x="52" y="331"/>
                  </a:lnTo>
                  <a:lnTo>
                    <a:pt x="62" y="323"/>
                  </a:lnTo>
                  <a:lnTo>
                    <a:pt x="73" y="315"/>
                  </a:lnTo>
                  <a:lnTo>
                    <a:pt x="83" y="307"/>
                  </a:lnTo>
                  <a:lnTo>
                    <a:pt x="94" y="300"/>
                  </a:lnTo>
                  <a:lnTo>
                    <a:pt x="105" y="292"/>
                  </a:lnTo>
                  <a:lnTo>
                    <a:pt x="117" y="284"/>
                  </a:lnTo>
                  <a:lnTo>
                    <a:pt x="128" y="278"/>
                  </a:lnTo>
                  <a:lnTo>
                    <a:pt x="138" y="270"/>
                  </a:lnTo>
                  <a:lnTo>
                    <a:pt x="149" y="262"/>
                  </a:lnTo>
                  <a:lnTo>
                    <a:pt x="159" y="253"/>
                  </a:lnTo>
                  <a:lnTo>
                    <a:pt x="168" y="245"/>
                  </a:lnTo>
                  <a:lnTo>
                    <a:pt x="177" y="235"/>
                  </a:lnTo>
                  <a:lnTo>
                    <a:pt x="186" y="225"/>
                  </a:lnTo>
                  <a:lnTo>
                    <a:pt x="194" y="214"/>
                  </a:lnTo>
                  <a:lnTo>
                    <a:pt x="202" y="204"/>
                  </a:lnTo>
                  <a:lnTo>
                    <a:pt x="209" y="191"/>
                  </a:lnTo>
                  <a:lnTo>
                    <a:pt x="215" y="179"/>
                  </a:lnTo>
                  <a:lnTo>
                    <a:pt x="220" y="167"/>
                  </a:lnTo>
                  <a:lnTo>
                    <a:pt x="225" y="153"/>
                  </a:lnTo>
                  <a:lnTo>
                    <a:pt x="228" y="140"/>
                  </a:lnTo>
                  <a:lnTo>
                    <a:pt x="229" y="132"/>
                  </a:lnTo>
                  <a:lnTo>
                    <a:pt x="231" y="123"/>
                  </a:lnTo>
                  <a:lnTo>
                    <a:pt x="232" y="114"/>
                  </a:lnTo>
                  <a:lnTo>
                    <a:pt x="233" y="106"/>
                  </a:lnTo>
                  <a:lnTo>
                    <a:pt x="234" y="97"/>
                  </a:lnTo>
                  <a:lnTo>
                    <a:pt x="234" y="89"/>
                  </a:lnTo>
                  <a:lnTo>
                    <a:pt x="234" y="80"/>
                  </a:lnTo>
                  <a:lnTo>
                    <a:pt x="234" y="71"/>
                  </a:lnTo>
                  <a:lnTo>
                    <a:pt x="233" y="62"/>
                  </a:lnTo>
                  <a:lnTo>
                    <a:pt x="233" y="54"/>
                  </a:lnTo>
                  <a:lnTo>
                    <a:pt x="231" y="44"/>
                  </a:lnTo>
                  <a:lnTo>
                    <a:pt x="229" y="36"/>
                  </a:lnTo>
                  <a:lnTo>
                    <a:pt x="227" y="27"/>
                  </a:lnTo>
                  <a:lnTo>
                    <a:pt x="224" y="18"/>
                  </a:lnTo>
                  <a:lnTo>
                    <a:pt x="220" y="9"/>
                  </a:lnTo>
                  <a:lnTo>
                    <a:pt x="216" y="0"/>
                  </a:lnTo>
                  <a:lnTo>
                    <a:pt x="238" y="5"/>
                  </a:lnTo>
                  <a:lnTo>
                    <a:pt x="256" y="15"/>
                  </a:lnTo>
                  <a:lnTo>
                    <a:pt x="273" y="27"/>
                  </a:lnTo>
                  <a:lnTo>
                    <a:pt x="288" y="42"/>
                  </a:lnTo>
                  <a:lnTo>
                    <a:pt x="301" y="60"/>
                  </a:lnTo>
                  <a:lnTo>
                    <a:pt x="312" y="81"/>
                  </a:lnTo>
                  <a:lnTo>
                    <a:pt x="322" y="102"/>
                  </a:lnTo>
                  <a:lnTo>
                    <a:pt x="330" y="125"/>
                  </a:lnTo>
                  <a:lnTo>
                    <a:pt x="336" y="149"/>
                  </a:lnTo>
                  <a:lnTo>
                    <a:pt x="341" y="172"/>
                  </a:lnTo>
                  <a:lnTo>
                    <a:pt x="344" y="196"/>
                  </a:lnTo>
                  <a:lnTo>
                    <a:pt x="345" y="220"/>
                  </a:lnTo>
                  <a:lnTo>
                    <a:pt x="345" y="243"/>
                  </a:lnTo>
                  <a:lnTo>
                    <a:pt x="344" y="265"/>
                  </a:lnTo>
                  <a:lnTo>
                    <a:pt x="341" y="285"/>
                  </a:lnTo>
                  <a:lnTo>
                    <a:pt x="336" y="304"/>
                  </a:lnTo>
                  <a:lnTo>
                    <a:pt x="341" y="297"/>
                  </a:lnTo>
                  <a:lnTo>
                    <a:pt x="346" y="290"/>
                  </a:lnTo>
                  <a:lnTo>
                    <a:pt x="349" y="283"/>
                  </a:lnTo>
                  <a:lnTo>
                    <a:pt x="353" y="275"/>
                  </a:lnTo>
                  <a:lnTo>
                    <a:pt x="356" y="268"/>
                  </a:lnTo>
                  <a:lnTo>
                    <a:pt x="359" y="260"/>
                  </a:lnTo>
                  <a:lnTo>
                    <a:pt x="361" y="251"/>
                  </a:lnTo>
                  <a:lnTo>
                    <a:pt x="363" y="244"/>
                  </a:lnTo>
                  <a:lnTo>
                    <a:pt x="365" y="235"/>
                  </a:lnTo>
                  <a:lnTo>
                    <a:pt x="366" y="227"/>
                  </a:lnTo>
                  <a:lnTo>
                    <a:pt x="368" y="217"/>
                  </a:lnTo>
                  <a:lnTo>
                    <a:pt x="369" y="209"/>
                  </a:lnTo>
                  <a:lnTo>
                    <a:pt x="370" y="201"/>
                  </a:lnTo>
                  <a:lnTo>
                    <a:pt x="371" y="192"/>
                  </a:lnTo>
                  <a:lnTo>
                    <a:pt x="372" y="184"/>
                  </a:lnTo>
                  <a:lnTo>
                    <a:pt x="372" y="175"/>
                  </a:lnTo>
                  <a:lnTo>
                    <a:pt x="381" y="186"/>
                  </a:lnTo>
                  <a:lnTo>
                    <a:pt x="389" y="196"/>
                  </a:lnTo>
                  <a:lnTo>
                    <a:pt x="396" y="209"/>
                  </a:lnTo>
                  <a:lnTo>
                    <a:pt x="402" y="222"/>
                  </a:lnTo>
                  <a:lnTo>
                    <a:pt x="407" y="234"/>
                  </a:lnTo>
                  <a:lnTo>
                    <a:pt x="412" y="247"/>
                  </a:lnTo>
                  <a:lnTo>
                    <a:pt x="415" y="261"/>
                  </a:lnTo>
                  <a:lnTo>
                    <a:pt x="418" y="274"/>
                  </a:lnTo>
                  <a:lnTo>
                    <a:pt x="421" y="288"/>
                  </a:lnTo>
                  <a:lnTo>
                    <a:pt x="423" y="302"/>
                  </a:lnTo>
                  <a:lnTo>
                    <a:pt x="424" y="316"/>
                  </a:lnTo>
                  <a:lnTo>
                    <a:pt x="425" y="330"/>
                  </a:lnTo>
                  <a:lnTo>
                    <a:pt x="425" y="343"/>
                  </a:lnTo>
                  <a:lnTo>
                    <a:pt x="425" y="357"/>
                  </a:lnTo>
                  <a:lnTo>
                    <a:pt x="424" y="370"/>
                  </a:lnTo>
                  <a:lnTo>
                    <a:pt x="423" y="383"/>
                  </a:lnTo>
                  <a:lnTo>
                    <a:pt x="428" y="377"/>
                  </a:lnTo>
                  <a:lnTo>
                    <a:pt x="432" y="369"/>
                  </a:lnTo>
                  <a:lnTo>
                    <a:pt x="436" y="363"/>
                  </a:lnTo>
                  <a:lnTo>
                    <a:pt x="440" y="356"/>
                  </a:lnTo>
                  <a:lnTo>
                    <a:pt x="444" y="348"/>
                  </a:lnTo>
                  <a:lnTo>
                    <a:pt x="448" y="341"/>
                  </a:lnTo>
                  <a:lnTo>
                    <a:pt x="451" y="334"/>
                  </a:lnTo>
                  <a:lnTo>
                    <a:pt x="455" y="326"/>
                  </a:lnTo>
                  <a:lnTo>
                    <a:pt x="458" y="319"/>
                  </a:lnTo>
                  <a:lnTo>
                    <a:pt x="461" y="310"/>
                  </a:lnTo>
                  <a:lnTo>
                    <a:pt x="464" y="304"/>
                  </a:lnTo>
                  <a:lnTo>
                    <a:pt x="467" y="296"/>
                  </a:lnTo>
                  <a:lnTo>
                    <a:pt x="470" y="288"/>
                  </a:lnTo>
                  <a:lnTo>
                    <a:pt x="473" y="281"/>
                  </a:lnTo>
                  <a:lnTo>
                    <a:pt x="476" y="272"/>
                  </a:lnTo>
                  <a:lnTo>
                    <a:pt x="479" y="265"/>
                  </a:lnTo>
                  <a:lnTo>
                    <a:pt x="487" y="274"/>
                  </a:lnTo>
                  <a:lnTo>
                    <a:pt x="495" y="284"/>
                  </a:lnTo>
                  <a:lnTo>
                    <a:pt x="502" y="296"/>
                  </a:lnTo>
                  <a:lnTo>
                    <a:pt x="508" y="307"/>
                  </a:lnTo>
                  <a:lnTo>
                    <a:pt x="514" y="320"/>
                  </a:lnTo>
                  <a:lnTo>
                    <a:pt x="519" y="331"/>
                  </a:lnTo>
                  <a:lnTo>
                    <a:pt x="524" y="345"/>
                  </a:lnTo>
                  <a:lnTo>
                    <a:pt x="528" y="358"/>
                  </a:lnTo>
                  <a:lnTo>
                    <a:pt x="531" y="370"/>
                  </a:lnTo>
                  <a:lnTo>
                    <a:pt x="533" y="384"/>
                  </a:lnTo>
                  <a:lnTo>
                    <a:pt x="535" y="397"/>
                  </a:lnTo>
                  <a:lnTo>
                    <a:pt x="536" y="409"/>
                  </a:lnTo>
                  <a:lnTo>
                    <a:pt x="536" y="422"/>
                  </a:lnTo>
                  <a:lnTo>
                    <a:pt x="535" y="435"/>
                  </a:lnTo>
                  <a:lnTo>
                    <a:pt x="534" y="446"/>
                  </a:lnTo>
                  <a:lnTo>
                    <a:pt x="531" y="458"/>
                  </a:lnTo>
                  <a:lnTo>
                    <a:pt x="527" y="472"/>
                  </a:lnTo>
                  <a:lnTo>
                    <a:pt x="524" y="485"/>
                  </a:lnTo>
                  <a:lnTo>
                    <a:pt x="519" y="498"/>
                  </a:lnTo>
                  <a:lnTo>
                    <a:pt x="515" y="511"/>
                  </a:lnTo>
                  <a:lnTo>
                    <a:pt x="510" y="523"/>
                  </a:lnTo>
                  <a:lnTo>
                    <a:pt x="504" y="535"/>
                  </a:lnTo>
                  <a:lnTo>
                    <a:pt x="498" y="548"/>
                  </a:lnTo>
                  <a:lnTo>
                    <a:pt x="490" y="561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29" name="Freeform 38"/>
            <p:cNvSpPr>
              <a:spLocks noChangeArrowheads="1"/>
            </p:cNvSpPr>
            <p:nvPr/>
          </p:nvSpPr>
          <p:spPr bwMode="auto">
            <a:xfrm>
              <a:off x="4962" y="1900"/>
              <a:ext cx="74" cy="55"/>
            </a:xfrm>
            <a:custGeom>
              <a:avLst/>
              <a:gdLst>
                <a:gd name="T0" fmla="*/ 0 w 330"/>
                <a:gd name="T1" fmla="*/ 0 h 246"/>
                <a:gd name="T2" fmla="*/ 0 w 330"/>
                <a:gd name="T3" fmla="*/ 0 h 246"/>
                <a:gd name="T4" fmla="*/ 0 w 330"/>
                <a:gd name="T5" fmla="*/ 0 h 246"/>
                <a:gd name="T6" fmla="*/ 0 w 330"/>
                <a:gd name="T7" fmla="*/ 0 h 246"/>
                <a:gd name="T8" fmla="*/ 0 w 330"/>
                <a:gd name="T9" fmla="*/ 0 h 246"/>
                <a:gd name="T10" fmla="*/ 0 w 330"/>
                <a:gd name="T11" fmla="*/ 0 h 246"/>
                <a:gd name="T12" fmla="*/ 0 w 330"/>
                <a:gd name="T13" fmla="*/ 0 h 246"/>
                <a:gd name="T14" fmla="*/ 0 w 330"/>
                <a:gd name="T15" fmla="*/ 0 h 246"/>
                <a:gd name="T16" fmla="*/ 0 w 330"/>
                <a:gd name="T17" fmla="*/ 0 h 246"/>
                <a:gd name="T18" fmla="*/ 0 w 330"/>
                <a:gd name="T19" fmla="*/ 0 h 246"/>
                <a:gd name="T20" fmla="*/ 0 w 330"/>
                <a:gd name="T21" fmla="*/ 0 h 246"/>
                <a:gd name="T22" fmla="*/ 0 w 330"/>
                <a:gd name="T23" fmla="*/ 0 h 246"/>
                <a:gd name="T24" fmla="*/ 0 w 330"/>
                <a:gd name="T25" fmla="*/ 0 h 246"/>
                <a:gd name="T26" fmla="*/ 0 w 330"/>
                <a:gd name="T27" fmla="*/ 0 h 246"/>
                <a:gd name="T28" fmla="*/ 0 w 330"/>
                <a:gd name="T29" fmla="*/ 0 h 246"/>
                <a:gd name="T30" fmla="*/ 0 w 330"/>
                <a:gd name="T31" fmla="*/ 0 h 246"/>
                <a:gd name="T32" fmla="*/ 0 w 330"/>
                <a:gd name="T33" fmla="*/ 0 h 246"/>
                <a:gd name="T34" fmla="*/ 0 w 330"/>
                <a:gd name="T35" fmla="*/ 0 h 246"/>
                <a:gd name="T36" fmla="*/ 0 w 330"/>
                <a:gd name="T37" fmla="*/ 0 h 246"/>
                <a:gd name="T38" fmla="*/ 0 w 330"/>
                <a:gd name="T39" fmla="*/ 0 h 246"/>
                <a:gd name="T40" fmla="*/ 0 w 330"/>
                <a:gd name="T41" fmla="*/ 0 h 246"/>
                <a:gd name="T42" fmla="*/ 0 w 330"/>
                <a:gd name="T43" fmla="*/ 0 h 246"/>
                <a:gd name="T44" fmla="*/ 0 w 330"/>
                <a:gd name="T45" fmla="*/ 0 h 246"/>
                <a:gd name="T46" fmla="*/ 0 w 330"/>
                <a:gd name="T47" fmla="*/ 0 h 246"/>
                <a:gd name="T48" fmla="*/ 0 w 330"/>
                <a:gd name="T49" fmla="*/ 0 h 246"/>
                <a:gd name="T50" fmla="*/ 0 w 330"/>
                <a:gd name="T51" fmla="*/ 0 h 246"/>
                <a:gd name="T52" fmla="*/ 0 w 330"/>
                <a:gd name="T53" fmla="*/ 0 h 246"/>
                <a:gd name="T54" fmla="*/ 0 w 330"/>
                <a:gd name="T55" fmla="*/ 0 h 246"/>
                <a:gd name="T56" fmla="*/ 0 w 330"/>
                <a:gd name="T57" fmla="*/ 0 h 246"/>
                <a:gd name="T58" fmla="*/ 0 w 330"/>
                <a:gd name="T59" fmla="*/ 0 h 246"/>
                <a:gd name="T60" fmla="*/ 0 w 330"/>
                <a:gd name="T61" fmla="*/ 0 h 246"/>
                <a:gd name="T62" fmla="*/ 0 w 330"/>
                <a:gd name="T63" fmla="*/ 0 h 246"/>
                <a:gd name="T64" fmla="*/ 0 w 330"/>
                <a:gd name="T65" fmla="*/ 0 h 246"/>
                <a:gd name="T66" fmla="*/ 0 w 330"/>
                <a:gd name="T67" fmla="*/ 0 h 246"/>
                <a:gd name="T68" fmla="*/ 0 w 330"/>
                <a:gd name="T69" fmla="*/ 0 h 246"/>
                <a:gd name="T70" fmla="*/ 0 w 330"/>
                <a:gd name="T71" fmla="*/ 0 h 246"/>
                <a:gd name="T72" fmla="*/ 0 w 330"/>
                <a:gd name="T73" fmla="*/ 0 h 246"/>
                <a:gd name="T74" fmla="*/ 0 w 330"/>
                <a:gd name="T75" fmla="*/ 0 h 246"/>
                <a:gd name="T76" fmla="*/ 0 w 330"/>
                <a:gd name="T77" fmla="*/ 0 h 246"/>
                <a:gd name="T78" fmla="*/ 0 w 330"/>
                <a:gd name="T79" fmla="*/ 0 h 246"/>
                <a:gd name="T80" fmla="*/ 0 w 330"/>
                <a:gd name="T81" fmla="*/ 0 h 246"/>
                <a:gd name="T82" fmla="*/ 0 w 330"/>
                <a:gd name="T83" fmla="*/ 0 h 246"/>
                <a:gd name="T84" fmla="*/ 0 w 330"/>
                <a:gd name="T85" fmla="*/ 0 h 246"/>
                <a:gd name="T86" fmla="*/ 0 w 330"/>
                <a:gd name="T87" fmla="*/ 0 h 246"/>
                <a:gd name="T88" fmla="*/ 0 w 330"/>
                <a:gd name="T89" fmla="*/ 0 h 246"/>
                <a:gd name="T90" fmla="*/ 0 w 330"/>
                <a:gd name="T91" fmla="*/ 0 h 246"/>
                <a:gd name="T92" fmla="*/ 0 w 330"/>
                <a:gd name="T93" fmla="*/ 0 h 246"/>
                <a:gd name="T94" fmla="*/ 0 w 330"/>
                <a:gd name="T95" fmla="*/ 0 h 246"/>
                <a:gd name="T96" fmla="*/ 0 w 330"/>
                <a:gd name="T97" fmla="*/ 0 h 246"/>
                <a:gd name="T98" fmla="*/ 0 w 330"/>
                <a:gd name="T99" fmla="*/ 0 h 246"/>
                <a:gd name="T100" fmla="*/ 0 w 330"/>
                <a:gd name="T101" fmla="*/ 0 h 246"/>
                <a:gd name="T102" fmla="*/ 0 w 330"/>
                <a:gd name="T103" fmla="*/ 0 h 246"/>
                <a:gd name="T104" fmla="*/ 0 w 330"/>
                <a:gd name="T105" fmla="*/ 0 h 24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30" h="246">
                  <a:moveTo>
                    <a:pt x="129" y="8"/>
                  </a:moveTo>
                  <a:lnTo>
                    <a:pt x="124" y="17"/>
                  </a:lnTo>
                  <a:lnTo>
                    <a:pt x="118" y="24"/>
                  </a:lnTo>
                  <a:lnTo>
                    <a:pt x="112" y="33"/>
                  </a:lnTo>
                  <a:lnTo>
                    <a:pt x="104" y="40"/>
                  </a:lnTo>
                  <a:lnTo>
                    <a:pt x="97" y="49"/>
                  </a:lnTo>
                  <a:lnTo>
                    <a:pt x="89" y="56"/>
                  </a:lnTo>
                  <a:lnTo>
                    <a:pt x="80" y="64"/>
                  </a:lnTo>
                  <a:lnTo>
                    <a:pt x="71" y="72"/>
                  </a:lnTo>
                  <a:lnTo>
                    <a:pt x="63" y="80"/>
                  </a:lnTo>
                  <a:lnTo>
                    <a:pt x="53" y="88"/>
                  </a:lnTo>
                  <a:lnTo>
                    <a:pt x="45" y="95"/>
                  </a:lnTo>
                  <a:lnTo>
                    <a:pt x="37" y="103"/>
                  </a:lnTo>
                  <a:lnTo>
                    <a:pt x="30" y="110"/>
                  </a:lnTo>
                  <a:lnTo>
                    <a:pt x="22" y="117"/>
                  </a:lnTo>
                  <a:lnTo>
                    <a:pt x="17" y="125"/>
                  </a:lnTo>
                  <a:lnTo>
                    <a:pt x="11" y="132"/>
                  </a:lnTo>
                  <a:lnTo>
                    <a:pt x="7" y="139"/>
                  </a:lnTo>
                  <a:lnTo>
                    <a:pt x="3" y="147"/>
                  </a:lnTo>
                  <a:lnTo>
                    <a:pt x="1" y="154"/>
                  </a:lnTo>
                  <a:lnTo>
                    <a:pt x="0" y="163"/>
                  </a:lnTo>
                  <a:lnTo>
                    <a:pt x="0" y="170"/>
                  </a:lnTo>
                  <a:lnTo>
                    <a:pt x="0" y="177"/>
                  </a:lnTo>
                  <a:lnTo>
                    <a:pt x="0" y="186"/>
                  </a:lnTo>
                  <a:lnTo>
                    <a:pt x="1" y="193"/>
                  </a:lnTo>
                  <a:lnTo>
                    <a:pt x="3" y="202"/>
                  </a:lnTo>
                  <a:lnTo>
                    <a:pt x="5" y="208"/>
                  </a:lnTo>
                  <a:lnTo>
                    <a:pt x="8" y="216"/>
                  </a:lnTo>
                  <a:lnTo>
                    <a:pt x="11" y="224"/>
                  </a:lnTo>
                  <a:lnTo>
                    <a:pt x="13" y="231"/>
                  </a:lnTo>
                  <a:lnTo>
                    <a:pt x="16" y="239"/>
                  </a:lnTo>
                  <a:lnTo>
                    <a:pt x="19" y="245"/>
                  </a:lnTo>
                  <a:lnTo>
                    <a:pt x="305" y="245"/>
                  </a:lnTo>
                  <a:lnTo>
                    <a:pt x="308" y="237"/>
                  </a:lnTo>
                  <a:lnTo>
                    <a:pt x="311" y="230"/>
                  </a:lnTo>
                  <a:lnTo>
                    <a:pt x="314" y="223"/>
                  </a:lnTo>
                  <a:lnTo>
                    <a:pt x="316" y="215"/>
                  </a:lnTo>
                  <a:lnTo>
                    <a:pt x="318" y="208"/>
                  </a:lnTo>
                  <a:lnTo>
                    <a:pt x="320" y="201"/>
                  </a:lnTo>
                  <a:lnTo>
                    <a:pt x="322" y="193"/>
                  </a:lnTo>
                  <a:lnTo>
                    <a:pt x="323" y="186"/>
                  </a:lnTo>
                  <a:lnTo>
                    <a:pt x="325" y="178"/>
                  </a:lnTo>
                  <a:lnTo>
                    <a:pt x="326" y="170"/>
                  </a:lnTo>
                  <a:lnTo>
                    <a:pt x="327" y="163"/>
                  </a:lnTo>
                  <a:lnTo>
                    <a:pt x="327" y="155"/>
                  </a:lnTo>
                  <a:lnTo>
                    <a:pt x="328" y="148"/>
                  </a:lnTo>
                  <a:lnTo>
                    <a:pt x="329" y="140"/>
                  </a:lnTo>
                  <a:lnTo>
                    <a:pt x="329" y="134"/>
                  </a:lnTo>
                  <a:lnTo>
                    <a:pt x="329" y="127"/>
                  </a:lnTo>
                  <a:lnTo>
                    <a:pt x="319" y="140"/>
                  </a:lnTo>
                  <a:lnTo>
                    <a:pt x="309" y="154"/>
                  </a:lnTo>
                  <a:lnTo>
                    <a:pt x="299" y="167"/>
                  </a:lnTo>
                  <a:lnTo>
                    <a:pt x="289" y="180"/>
                  </a:lnTo>
                  <a:lnTo>
                    <a:pt x="278" y="192"/>
                  </a:lnTo>
                  <a:lnTo>
                    <a:pt x="266" y="205"/>
                  </a:lnTo>
                  <a:lnTo>
                    <a:pt x="254" y="217"/>
                  </a:lnTo>
                  <a:lnTo>
                    <a:pt x="240" y="228"/>
                  </a:lnTo>
                  <a:lnTo>
                    <a:pt x="244" y="217"/>
                  </a:lnTo>
                  <a:lnTo>
                    <a:pt x="249" y="207"/>
                  </a:lnTo>
                  <a:lnTo>
                    <a:pt x="252" y="196"/>
                  </a:lnTo>
                  <a:lnTo>
                    <a:pt x="255" y="185"/>
                  </a:lnTo>
                  <a:lnTo>
                    <a:pt x="258" y="173"/>
                  </a:lnTo>
                  <a:lnTo>
                    <a:pt x="260" y="160"/>
                  </a:lnTo>
                  <a:lnTo>
                    <a:pt x="262" y="149"/>
                  </a:lnTo>
                  <a:lnTo>
                    <a:pt x="263" y="136"/>
                  </a:lnTo>
                  <a:lnTo>
                    <a:pt x="264" y="123"/>
                  </a:lnTo>
                  <a:lnTo>
                    <a:pt x="264" y="111"/>
                  </a:lnTo>
                  <a:lnTo>
                    <a:pt x="264" y="98"/>
                  </a:lnTo>
                  <a:lnTo>
                    <a:pt x="263" y="85"/>
                  </a:lnTo>
                  <a:lnTo>
                    <a:pt x="262" y="72"/>
                  </a:lnTo>
                  <a:lnTo>
                    <a:pt x="261" y="59"/>
                  </a:lnTo>
                  <a:lnTo>
                    <a:pt x="259" y="45"/>
                  </a:lnTo>
                  <a:lnTo>
                    <a:pt x="256" y="33"/>
                  </a:lnTo>
                  <a:lnTo>
                    <a:pt x="249" y="41"/>
                  </a:lnTo>
                  <a:lnTo>
                    <a:pt x="241" y="51"/>
                  </a:lnTo>
                  <a:lnTo>
                    <a:pt x="234" y="59"/>
                  </a:lnTo>
                  <a:lnTo>
                    <a:pt x="226" y="68"/>
                  </a:lnTo>
                  <a:lnTo>
                    <a:pt x="218" y="77"/>
                  </a:lnTo>
                  <a:lnTo>
                    <a:pt x="210" y="85"/>
                  </a:lnTo>
                  <a:lnTo>
                    <a:pt x="202" y="94"/>
                  </a:lnTo>
                  <a:lnTo>
                    <a:pt x="195" y="102"/>
                  </a:lnTo>
                  <a:lnTo>
                    <a:pt x="186" y="110"/>
                  </a:lnTo>
                  <a:lnTo>
                    <a:pt x="178" y="118"/>
                  </a:lnTo>
                  <a:lnTo>
                    <a:pt x="168" y="126"/>
                  </a:lnTo>
                  <a:lnTo>
                    <a:pt x="160" y="133"/>
                  </a:lnTo>
                  <a:lnTo>
                    <a:pt x="150" y="139"/>
                  </a:lnTo>
                  <a:lnTo>
                    <a:pt x="141" y="147"/>
                  </a:lnTo>
                  <a:lnTo>
                    <a:pt x="131" y="152"/>
                  </a:lnTo>
                  <a:lnTo>
                    <a:pt x="121" y="158"/>
                  </a:lnTo>
                  <a:lnTo>
                    <a:pt x="124" y="149"/>
                  </a:lnTo>
                  <a:lnTo>
                    <a:pt x="127" y="139"/>
                  </a:lnTo>
                  <a:lnTo>
                    <a:pt x="131" y="130"/>
                  </a:lnTo>
                  <a:lnTo>
                    <a:pt x="133" y="120"/>
                  </a:lnTo>
                  <a:lnTo>
                    <a:pt x="136" y="110"/>
                  </a:lnTo>
                  <a:lnTo>
                    <a:pt x="138" y="99"/>
                  </a:lnTo>
                  <a:lnTo>
                    <a:pt x="140" y="90"/>
                  </a:lnTo>
                  <a:lnTo>
                    <a:pt x="141" y="79"/>
                  </a:lnTo>
                  <a:lnTo>
                    <a:pt x="142" y="70"/>
                  </a:lnTo>
                  <a:lnTo>
                    <a:pt x="142" y="59"/>
                  </a:lnTo>
                  <a:lnTo>
                    <a:pt x="142" y="49"/>
                  </a:lnTo>
                  <a:lnTo>
                    <a:pt x="142" y="38"/>
                  </a:lnTo>
                  <a:lnTo>
                    <a:pt x="140" y="30"/>
                  </a:lnTo>
                  <a:lnTo>
                    <a:pt x="139" y="19"/>
                  </a:lnTo>
                  <a:lnTo>
                    <a:pt x="136" y="9"/>
                  </a:lnTo>
                  <a:lnTo>
                    <a:pt x="133" y="0"/>
                  </a:lnTo>
                  <a:lnTo>
                    <a:pt x="129" y="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30" name="Freeform 39"/>
            <p:cNvSpPr>
              <a:spLocks noChangeArrowheads="1"/>
            </p:cNvSpPr>
            <p:nvPr/>
          </p:nvSpPr>
          <p:spPr bwMode="auto">
            <a:xfrm>
              <a:off x="4962" y="1900"/>
              <a:ext cx="74" cy="55"/>
            </a:xfrm>
            <a:custGeom>
              <a:avLst/>
              <a:gdLst>
                <a:gd name="T0" fmla="*/ 0 w 330"/>
                <a:gd name="T1" fmla="*/ 0 h 246"/>
                <a:gd name="T2" fmla="*/ 0 w 330"/>
                <a:gd name="T3" fmla="*/ 0 h 246"/>
                <a:gd name="T4" fmla="*/ 0 w 330"/>
                <a:gd name="T5" fmla="*/ 0 h 246"/>
                <a:gd name="T6" fmla="*/ 0 w 330"/>
                <a:gd name="T7" fmla="*/ 0 h 246"/>
                <a:gd name="T8" fmla="*/ 0 w 330"/>
                <a:gd name="T9" fmla="*/ 0 h 246"/>
                <a:gd name="T10" fmla="*/ 0 w 330"/>
                <a:gd name="T11" fmla="*/ 0 h 246"/>
                <a:gd name="T12" fmla="*/ 0 w 330"/>
                <a:gd name="T13" fmla="*/ 0 h 246"/>
                <a:gd name="T14" fmla="*/ 0 w 330"/>
                <a:gd name="T15" fmla="*/ 0 h 246"/>
                <a:gd name="T16" fmla="*/ 0 w 330"/>
                <a:gd name="T17" fmla="*/ 0 h 246"/>
                <a:gd name="T18" fmla="*/ 0 w 330"/>
                <a:gd name="T19" fmla="*/ 0 h 246"/>
                <a:gd name="T20" fmla="*/ 0 w 330"/>
                <a:gd name="T21" fmla="*/ 0 h 246"/>
                <a:gd name="T22" fmla="*/ 0 w 330"/>
                <a:gd name="T23" fmla="*/ 0 h 246"/>
                <a:gd name="T24" fmla="*/ 0 w 330"/>
                <a:gd name="T25" fmla="*/ 0 h 246"/>
                <a:gd name="T26" fmla="*/ 0 w 330"/>
                <a:gd name="T27" fmla="*/ 0 h 246"/>
                <a:gd name="T28" fmla="*/ 0 w 330"/>
                <a:gd name="T29" fmla="*/ 0 h 246"/>
                <a:gd name="T30" fmla="*/ 0 w 330"/>
                <a:gd name="T31" fmla="*/ 0 h 246"/>
                <a:gd name="T32" fmla="*/ 0 w 330"/>
                <a:gd name="T33" fmla="*/ 0 h 246"/>
                <a:gd name="T34" fmla="*/ 0 w 330"/>
                <a:gd name="T35" fmla="*/ 0 h 246"/>
                <a:gd name="T36" fmla="*/ 0 w 330"/>
                <a:gd name="T37" fmla="*/ 0 h 246"/>
                <a:gd name="T38" fmla="*/ 0 w 330"/>
                <a:gd name="T39" fmla="*/ 0 h 246"/>
                <a:gd name="T40" fmla="*/ 0 w 330"/>
                <a:gd name="T41" fmla="*/ 0 h 246"/>
                <a:gd name="T42" fmla="*/ 0 w 330"/>
                <a:gd name="T43" fmla="*/ 0 h 246"/>
                <a:gd name="T44" fmla="*/ 0 w 330"/>
                <a:gd name="T45" fmla="*/ 0 h 246"/>
                <a:gd name="T46" fmla="*/ 0 w 330"/>
                <a:gd name="T47" fmla="*/ 0 h 246"/>
                <a:gd name="T48" fmla="*/ 0 w 330"/>
                <a:gd name="T49" fmla="*/ 0 h 246"/>
                <a:gd name="T50" fmla="*/ 0 w 330"/>
                <a:gd name="T51" fmla="*/ 0 h 246"/>
                <a:gd name="T52" fmla="*/ 0 w 330"/>
                <a:gd name="T53" fmla="*/ 0 h 246"/>
                <a:gd name="T54" fmla="*/ 0 w 330"/>
                <a:gd name="T55" fmla="*/ 0 h 246"/>
                <a:gd name="T56" fmla="*/ 0 w 330"/>
                <a:gd name="T57" fmla="*/ 0 h 246"/>
                <a:gd name="T58" fmla="*/ 0 w 330"/>
                <a:gd name="T59" fmla="*/ 0 h 246"/>
                <a:gd name="T60" fmla="*/ 0 w 330"/>
                <a:gd name="T61" fmla="*/ 0 h 246"/>
                <a:gd name="T62" fmla="*/ 0 w 330"/>
                <a:gd name="T63" fmla="*/ 0 h 246"/>
                <a:gd name="T64" fmla="*/ 0 w 330"/>
                <a:gd name="T65" fmla="*/ 0 h 246"/>
                <a:gd name="T66" fmla="*/ 0 w 330"/>
                <a:gd name="T67" fmla="*/ 0 h 246"/>
                <a:gd name="T68" fmla="*/ 0 w 330"/>
                <a:gd name="T69" fmla="*/ 0 h 246"/>
                <a:gd name="T70" fmla="*/ 0 w 330"/>
                <a:gd name="T71" fmla="*/ 0 h 246"/>
                <a:gd name="T72" fmla="*/ 0 w 330"/>
                <a:gd name="T73" fmla="*/ 0 h 246"/>
                <a:gd name="T74" fmla="*/ 0 w 330"/>
                <a:gd name="T75" fmla="*/ 0 h 246"/>
                <a:gd name="T76" fmla="*/ 0 w 330"/>
                <a:gd name="T77" fmla="*/ 0 h 246"/>
                <a:gd name="T78" fmla="*/ 0 w 330"/>
                <a:gd name="T79" fmla="*/ 0 h 246"/>
                <a:gd name="T80" fmla="*/ 0 w 330"/>
                <a:gd name="T81" fmla="*/ 0 h 246"/>
                <a:gd name="T82" fmla="*/ 0 w 330"/>
                <a:gd name="T83" fmla="*/ 0 h 246"/>
                <a:gd name="T84" fmla="*/ 0 w 330"/>
                <a:gd name="T85" fmla="*/ 0 h 246"/>
                <a:gd name="T86" fmla="*/ 0 w 330"/>
                <a:gd name="T87" fmla="*/ 0 h 246"/>
                <a:gd name="T88" fmla="*/ 0 w 330"/>
                <a:gd name="T89" fmla="*/ 0 h 246"/>
                <a:gd name="T90" fmla="*/ 0 w 330"/>
                <a:gd name="T91" fmla="*/ 0 h 246"/>
                <a:gd name="T92" fmla="*/ 0 w 330"/>
                <a:gd name="T93" fmla="*/ 0 h 246"/>
                <a:gd name="T94" fmla="*/ 0 w 330"/>
                <a:gd name="T95" fmla="*/ 0 h 246"/>
                <a:gd name="T96" fmla="*/ 0 w 330"/>
                <a:gd name="T97" fmla="*/ 0 h 246"/>
                <a:gd name="T98" fmla="*/ 0 w 330"/>
                <a:gd name="T99" fmla="*/ 0 h 246"/>
                <a:gd name="T100" fmla="*/ 0 w 330"/>
                <a:gd name="T101" fmla="*/ 0 h 246"/>
                <a:gd name="T102" fmla="*/ 0 w 330"/>
                <a:gd name="T103" fmla="*/ 0 h 246"/>
                <a:gd name="T104" fmla="*/ 0 w 330"/>
                <a:gd name="T105" fmla="*/ 0 h 24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30" h="246">
                  <a:moveTo>
                    <a:pt x="305" y="245"/>
                  </a:moveTo>
                  <a:lnTo>
                    <a:pt x="19" y="245"/>
                  </a:lnTo>
                  <a:lnTo>
                    <a:pt x="16" y="239"/>
                  </a:lnTo>
                  <a:lnTo>
                    <a:pt x="13" y="231"/>
                  </a:lnTo>
                  <a:lnTo>
                    <a:pt x="11" y="224"/>
                  </a:lnTo>
                  <a:lnTo>
                    <a:pt x="8" y="216"/>
                  </a:lnTo>
                  <a:lnTo>
                    <a:pt x="5" y="208"/>
                  </a:lnTo>
                  <a:lnTo>
                    <a:pt x="3" y="202"/>
                  </a:lnTo>
                  <a:lnTo>
                    <a:pt x="1" y="193"/>
                  </a:lnTo>
                  <a:lnTo>
                    <a:pt x="0" y="186"/>
                  </a:lnTo>
                  <a:lnTo>
                    <a:pt x="0" y="177"/>
                  </a:lnTo>
                  <a:lnTo>
                    <a:pt x="0" y="170"/>
                  </a:lnTo>
                  <a:lnTo>
                    <a:pt x="0" y="163"/>
                  </a:lnTo>
                  <a:lnTo>
                    <a:pt x="1" y="154"/>
                  </a:lnTo>
                  <a:lnTo>
                    <a:pt x="3" y="147"/>
                  </a:lnTo>
                  <a:lnTo>
                    <a:pt x="7" y="139"/>
                  </a:lnTo>
                  <a:lnTo>
                    <a:pt x="11" y="132"/>
                  </a:lnTo>
                  <a:lnTo>
                    <a:pt x="17" y="125"/>
                  </a:lnTo>
                  <a:lnTo>
                    <a:pt x="22" y="117"/>
                  </a:lnTo>
                  <a:lnTo>
                    <a:pt x="30" y="110"/>
                  </a:lnTo>
                  <a:lnTo>
                    <a:pt x="37" y="103"/>
                  </a:lnTo>
                  <a:lnTo>
                    <a:pt x="45" y="95"/>
                  </a:lnTo>
                  <a:lnTo>
                    <a:pt x="53" y="88"/>
                  </a:lnTo>
                  <a:lnTo>
                    <a:pt x="63" y="80"/>
                  </a:lnTo>
                  <a:lnTo>
                    <a:pt x="71" y="72"/>
                  </a:lnTo>
                  <a:lnTo>
                    <a:pt x="80" y="64"/>
                  </a:lnTo>
                  <a:lnTo>
                    <a:pt x="89" y="56"/>
                  </a:lnTo>
                  <a:lnTo>
                    <a:pt x="97" y="49"/>
                  </a:lnTo>
                  <a:lnTo>
                    <a:pt x="104" y="40"/>
                  </a:lnTo>
                  <a:lnTo>
                    <a:pt x="112" y="33"/>
                  </a:lnTo>
                  <a:lnTo>
                    <a:pt x="118" y="24"/>
                  </a:lnTo>
                  <a:lnTo>
                    <a:pt x="124" y="17"/>
                  </a:lnTo>
                  <a:lnTo>
                    <a:pt x="129" y="8"/>
                  </a:lnTo>
                  <a:lnTo>
                    <a:pt x="133" y="0"/>
                  </a:lnTo>
                  <a:lnTo>
                    <a:pt x="136" y="9"/>
                  </a:lnTo>
                  <a:lnTo>
                    <a:pt x="139" y="19"/>
                  </a:lnTo>
                  <a:lnTo>
                    <a:pt x="140" y="30"/>
                  </a:lnTo>
                  <a:lnTo>
                    <a:pt x="142" y="38"/>
                  </a:lnTo>
                  <a:lnTo>
                    <a:pt x="142" y="49"/>
                  </a:lnTo>
                  <a:lnTo>
                    <a:pt x="142" y="59"/>
                  </a:lnTo>
                  <a:lnTo>
                    <a:pt x="142" y="70"/>
                  </a:lnTo>
                  <a:lnTo>
                    <a:pt x="141" y="79"/>
                  </a:lnTo>
                  <a:lnTo>
                    <a:pt x="140" y="90"/>
                  </a:lnTo>
                  <a:lnTo>
                    <a:pt x="138" y="99"/>
                  </a:lnTo>
                  <a:lnTo>
                    <a:pt x="136" y="110"/>
                  </a:lnTo>
                  <a:lnTo>
                    <a:pt x="133" y="120"/>
                  </a:lnTo>
                  <a:lnTo>
                    <a:pt x="131" y="130"/>
                  </a:lnTo>
                  <a:lnTo>
                    <a:pt x="127" y="139"/>
                  </a:lnTo>
                  <a:lnTo>
                    <a:pt x="124" y="149"/>
                  </a:lnTo>
                  <a:lnTo>
                    <a:pt x="121" y="158"/>
                  </a:lnTo>
                  <a:lnTo>
                    <a:pt x="131" y="152"/>
                  </a:lnTo>
                  <a:lnTo>
                    <a:pt x="141" y="147"/>
                  </a:lnTo>
                  <a:lnTo>
                    <a:pt x="150" y="139"/>
                  </a:lnTo>
                  <a:lnTo>
                    <a:pt x="160" y="133"/>
                  </a:lnTo>
                  <a:lnTo>
                    <a:pt x="168" y="126"/>
                  </a:lnTo>
                  <a:lnTo>
                    <a:pt x="178" y="118"/>
                  </a:lnTo>
                  <a:lnTo>
                    <a:pt x="186" y="110"/>
                  </a:lnTo>
                  <a:lnTo>
                    <a:pt x="195" y="102"/>
                  </a:lnTo>
                  <a:lnTo>
                    <a:pt x="202" y="94"/>
                  </a:lnTo>
                  <a:lnTo>
                    <a:pt x="210" y="85"/>
                  </a:lnTo>
                  <a:lnTo>
                    <a:pt x="218" y="77"/>
                  </a:lnTo>
                  <a:lnTo>
                    <a:pt x="226" y="68"/>
                  </a:lnTo>
                  <a:lnTo>
                    <a:pt x="234" y="59"/>
                  </a:lnTo>
                  <a:lnTo>
                    <a:pt x="241" y="51"/>
                  </a:lnTo>
                  <a:lnTo>
                    <a:pt x="249" y="41"/>
                  </a:lnTo>
                  <a:lnTo>
                    <a:pt x="256" y="33"/>
                  </a:lnTo>
                  <a:lnTo>
                    <a:pt x="259" y="45"/>
                  </a:lnTo>
                  <a:lnTo>
                    <a:pt x="261" y="59"/>
                  </a:lnTo>
                  <a:lnTo>
                    <a:pt x="262" y="72"/>
                  </a:lnTo>
                  <a:lnTo>
                    <a:pt x="263" y="85"/>
                  </a:lnTo>
                  <a:lnTo>
                    <a:pt x="264" y="98"/>
                  </a:lnTo>
                  <a:lnTo>
                    <a:pt x="264" y="111"/>
                  </a:lnTo>
                  <a:lnTo>
                    <a:pt x="264" y="123"/>
                  </a:lnTo>
                  <a:lnTo>
                    <a:pt x="263" y="136"/>
                  </a:lnTo>
                  <a:lnTo>
                    <a:pt x="262" y="149"/>
                  </a:lnTo>
                  <a:lnTo>
                    <a:pt x="260" y="160"/>
                  </a:lnTo>
                  <a:lnTo>
                    <a:pt x="258" y="173"/>
                  </a:lnTo>
                  <a:lnTo>
                    <a:pt x="255" y="185"/>
                  </a:lnTo>
                  <a:lnTo>
                    <a:pt x="252" y="196"/>
                  </a:lnTo>
                  <a:lnTo>
                    <a:pt x="249" y="207"/>
                  </a:lnTo>
                  <a:lnTo>
                    <a:pt x="244" y="217"/>
                  </a:lnTo>
                  <a:lnTo>
                    <a:pt x="240" y="228"/>
                  </a:lnTo>
                  <a:lnTo>
                    <a:pt x="254" y="217"/>
                  </a:lnTo>
                  <a:lnTo>
                    <a:pt x="266" y="205"/>
                  </a:lnTo>
                  <a:lnTo>
                    <a:pt x="278" y="192"/>
                  </a:lnTo>
                  <a:lnTo>
                    <a:pt x="289" y="180"/>
                  </a:lnTo>
                  <a:lnTo>
                    <a:pt x="299" y="167"/>
                  </a:lnTo>
                  <a:lnTo>
                    <a:pt x="309" y="154"/>
                  </a:lnTo>
                  <a:lnTo>
                    <a:pt x="319" y="140"/>
                  </a:lnTo>
                  <a:lnTo>
                    <a:pt x="329" y="127"/>
                  </a:lnTo>
                  <a:lnTo>
                    <a:pt x="329" y="134"/>
                  </a:lnTo>
                  <a:lnTo>
                    <a:pt x="329" y="140"/>
                  </a:lnTo>
                  <a:lnTo>
                    <a:pt x="328" y="148"/>
                  </a:lnTo>
                  <a:lnTo>
                    <a:pt x="327" y="155"/>
                  </a:lnTo>
                  <a:lnTo>
                    <a:pt x="327" y="163"/>
                  </a:lnTo>
                  <a:lnTo>
                    <a:pt x="326" y="170"/>
                  </a:lnTo>
                  <a:lnTo>
                    <a:pt x="325" y="178"/>
                  </a:lnTo>
                  <a:lnTo>
                    <a:pt x="323" y="186"/>
                  </a:lnTo>
                  <a:lnTo>
                    <a:pt x="322" y="193"/>
                  </a:lnTo>
                  <a:lnTo>
                    <a:pt x="320" y="201"/>
                  </a:lnTo>
                  <a:lnTo>
                    <a:pt x="318" y="208"/>
                  </a:lnTo>
                  <a:lnTo>
                    <a:pt x="316" y="215"/>
                  </a:lnTo>
                  <a:lnTo>
                    <a:pt x="314" y="223"/>
                  </a:lnTo>
                  <a:lnTo>
                    <a:pt x="311" y="230"/>
                  </a:lnTo>
                  <a:lnTo>
                    <a:pt x="308" y="237"/>
                  </a:lnTo>
                  <a:lnTo>
                    <a:pt x="305" y="245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31" name="Freeform 40"/>
            <p:cNvSpPr>
              <a:spLocks noChangeArrowheads="1"/>
            </p:cNvSpPr>
            <p:nvPr/>
          </p:nvSpPr>
          <p:spPr bwMode="auto">
            <a:xfrm>
              <a:off x="5078" y="1738"/>
              <a:ext cx="131" cy="117"/>
            </a:xfrm>
            <a:custGeom>
              <a:avLst/>
              <a:gdLst>
                <a:gd name="T0" fmla="*/ 0 w 583"/>
                <a:gd name="T1" fmla="*/ 0 h 519"/>
                <a:gd name="T2" fmla="*/ 0 w 583"/>
                <a:gd name="T3" fmla="*/ 0 h 519"/>
                <a:gd name="T4" fmla="*/ 0 w 583"/>
                <a:gd name="T5" fmla="*/ 0 h 519"/>
                <a:gd name="T6" fmla="*/ 0 w 583"/>
                <a:gd name="T7" fmla="*/ 0 h 519"/>
                <a:gd name="T8" fmla="*/ 0 w 583"/>
                <a:gd name="T9" fmla="*/ 0 h 519"/>
                <a:gd name="T10" fmla="*/ 0 w 583"/>
                <a:gd name="T11" fmla="*/ 0 h 519"/>
                <a:gd name="T12" fmla="*/ 0 w 583"/>
                <a:gd name="T13" fmla="*/ 0 h 5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83" h="519">
                  <a:moveTo>
                    <a:pt x="0" y="159"/>
                  </a:moveTo>
                  <a:lnTo>
                    <a:pt x="92" y="340"/>
                  </a:lnTo>
                  <a:lnTo>
                    <a:pt x="183" y="518"/>
                  </a:lnTo>
                  <a:lnTo>
                    <a:pt x="582" y="235"/>
                  </a:lnTo>
                  <a:lnTo>
                    <a:pt x="521" y="117"/>
                  </a:lnTo>
                  <a:lnTo>
                    <a:pt x="461" y="0"/>
                  </a:lnTo>
                  <a:lnTo>
                    <a:pt x="0" y="159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32" name="Freeform 41"/>
            <p:cNvSpPr>
              <a:spLocks noChangeArrowheads="1"/>
            </p:cNvSpPr>
            <p:nvPr/>
          </p:nvSpPr>
          <p:spPr bwMode="auto">
            <a:xfrm>
              <a:off x="5078" y="1738"/>
              <a:ext cx="131" cy="117"/>
            </a:xfrm>
            <a:custGeom>
              <a:avLst/>
              <a:gdLst>
                <a:gd name="T0" fmla="*/ 0 w 583"/>
                <a:gd name="T1" fmla="*/ 0 h 519"/>
                <a:gd name="T2" fmla="*/ 0 w 583"/>
                <a:gd name="T3" fmla="*/ 0 h 519"/>
                <a:gd name="T4" fmla="*/ 0 w 583"/>
                <a:gd name="T5" fmla="*/ 0 h 519"/>
                <a:gd name="T6" fmla="*/ 0 w 583"/>
                <a:gd name="T7" fmla="*/ 0 h 519"/>
                <a:gd name="T8" fmla="*/ 0 w 583"/>
                <a:gd name="T9" fmla="*/ 0 h 519"/>
                <a:gd name="T10" fmla="*/ 0 w 583"/>
                <a:gd name="T11" fmla="*/ 0 h 519"/>
                <a:gd name="T12" fmla="*/ 0 w 583"/>
                <a:gd name="T13" fmla="*/ 0 h 5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83" h="519">
                  <a:moveTo>
                    <a:pt x="521" y="117"/>
                  </a:moveTo>
                  <a:lnTo>
                    <a:pt x="461" y="0"/>
                  </a:lnTo>
                  <a:lnTo>
                    <a:pt x="0" y="159"/>
                  </a:lnTo>
                  <a:lnTo>
                    <a:pt x="92" y="340"/>
                  </a:lnTo>
                  <a:lnTo>
                    <a:pt x="183" y="518"/>
                  </a:lnTo>
                  <a:lnTo>
                    <a:pt x="582" y="235"/>
                  </a:lnTo>
                  <a:lnTo>
                    <a:pt x="521" y="117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33" name="Freeform 42"/>
            <p:cNvSpPr>
              <a:spLocks noChangeArrowheads="1"/>
            </p:cNvSpPr>
            <p:nvPr/>
          </p:nvSpPr>
          <p:spPr bwMode="auto">
            <a:xfrm>
              <a:off x="5078" y="1738"/>
              <a:ext cx="131" cy="117"/>
            </a:xfrm>
            <a:custGeom>
              <a:avLst/>
              <a:gdLst>
                <a:gd name="T0" fmla="*/ 0 w 583"/>
                <a:gd name="T1" fmla="*/ 0 h 519"/>
                <a:gd name="T2" fmla="*/ 0 w 583"/>
                <a:gd name="T3" fmla="*/ 0 h 519"/>
                <a:gd name="T4" fmla="*/ 0 w 583"/>
                <a:gd name="T5" fmla="*/ 0 h 519"/>
                <a:gd name="T6" fmla="*/ 0 w 583"/>
                <a:gd name="T7" fmla="*/ 0 h 519"/>
                <a:gd name="T8" fmla="*/ 0 w 583"/>
                <a:gd name="T9" fmla="*/ 0 h 519"/>
                <a:gd name="T10" fmla="*/ 0 w 583"/>
                <a:gd name="T11" fmla="*/ 0 h 519"/>
                <a:gd name="T12" fmla="*/ 0 w 583"/>
                <a:gd name="T13" fmla="*/ 0 h 5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83" h="519">
                  <a:moveTo>
                    <a:pt x="521" y="117"/>
                  </a:moveTo>
                  <a:lnTo>
                    <a:pt x="461" y="0"/>
                  </a:lnTo>
                  <a:lnTo>
                    <a:pt x="0" y="159"/>
                  </a:lnTo>
                  <a:lnTo>
                    <a:pt x="92" y="340"/>
                  </a:lnTo>
                  <a:lnTo>
                    <a:pt x="183" y="518"/>
                  </a:lnTo>
                  <a:lnTo>
                    <a:pt x="582" y="235"/>
                  </a:lnTo>
                  <a:lnTo>
                    <a:pt x="521" y="117"/>
                  </a:lnTo>
                </a:path>
              </a:pathLst>
            </a:custGeom>
            <a:noFill/>
            <a:ln w="9525" cap="rnd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34" name="Freeform 43"/>
            <p:cNvSpPr>
              <a:spLocks noChangeArrowheads="1"/>
            </p:cNvSpPr>
            <p:nvPr/>
          </p:nvSpPr>
          <p:spPr bwMode="auto">
            <a:xfrm>
              <a:off x="5090" y="1738"/>
              <a:ext cx="19" cy="84"/>
            </a:xfrm>
            <a:custGeom>
              <a:avLst/>
              <a:gdLst>
                <a:gd name="T0" fmla="*/ 0 w 86"/>
                <a:gd name="T1" fmla="*/ 0 h 375"/>
                <a:gd name="T2" fmla="*/ 0 w 86"/>
                <a:gd name="T3" fmla="*/ 0 h 375"/>
                <a:gd name="T4" fmla="*/ 0 w 86"/>
                <a:gd name="T5" fmla="*/ 0 h 375"/>
                <a:gd name="T6" fmla="*/ 0 w 86"/>
                <a:gd name="T7" fmla="*/ 0 h 375"/>
                <a:gd name="T8" fmla="*/ 0 w 86"/>
                <a:gd name="T9" fmla="*/ 0 h 375"/>
                <a:gd name="T10" fmla="*/ 0 w 86"/>
                <a:gd name="T11" fmla="*/ 0 h 375"/>
                <a:gd name="T12" fmla="*/ 0 w 86"/>
                <a:gd name="T13" fmla="*/ 0 h 375"/>
                <a:gd name="T14" fmla="*/ 0 w 86"/>
                <a:gd name="T15" fmla="*/ 0 h 375"/>
                <a:gd name="T16" fmla="*/ 0 w 86"/>
                <a:gd name="T17" fmla="*/ 0 h 375"/>
                <a:gd name="T18" fmla="*/ 0 w 86"/>
                <a:gd name="T19" fmla="*/ 0 h 375"/>
                <a:gd name="T20" fmla="*/ 0 w 86"/>
                <a:gd name="T21" fmla="*/ 0 h 375"/>
                <a:gd name="T22" fmla="*/ 0 w 86"/>
                <a:gd name="T23" fmla="*/ 0 h 375"/>
                <a:gd name="T24" fmla="*/ 0 w 86"/>
                <a:gd name="T25" fmla="*/ 0 h 375"/>
                <a:gd name="T26" fmla="*/ 0 w 86"/>
                <a:gd name="T27" fmla="*/ 0 h 375"/>
                <a:gd name="T28" fmla="*/ 0 w 86"/>
                <a:gd name="T29" fmla="*/ 0 h 375"/>
                <a:gd name="T30" fmla="*/ 0 w 86"/>
                <a:gd name="T31" fmla="*/ 0 h 375"/>
                <a:gd name="T32" fmla="*/ 0 w 86"/>
                <a:gd name="T33" fmla="*/ 0 h 375"/>
                <a:gd name="T34" fmla="*/ 0 w 86"/>
                <a:gd name="T35" fmla="*/ 0 h 375"/>
                <a:gd name="T36" fmla="*/ 0 w 86"/>
                <a:gd name="T37" fmla="*/ 0 h 375"/>
                <a:gd name="T38" fmla="*/ 0 w 86"/>
                <a:gd name="T39" fmla="*/ 0 h 375"/>
                <a:gd name="T40" fmla="*/ 0 w 86"/>
                <a:gd name="T41" fmla="*/ 0 h 375"/>
                <a:gd name="T42" fmla="*/ 0 w 86"/>
                <a:gd name="T43" fmla="*/ 0 h 375"/>
                <a:gd name="T44" fmla="*/ 0 w 86"/>
                <a:gd name="T45" fmla="*/ 0 h 375"/>
                <a:gd name="T46" fmla="*/ 0 w 86"/>
                <a:gd name="T47" fmla="*/ 0 h 375"/>
                <a:gd name="T48" fmla="*/ 0 w 86"/>
                <a:gd name="T49" fmla="*/ 0 h 375"/>
                <a:gd name="T50" fmla="*/ 0 w 86"/>
                <a:gd name="T51" fmla="*/ 0 h 375"/>
                <a:gd name="T52" fmla="*/ 0 w 86"/>
                <a:gd name="T53" fmla="*/ 0 h 375"/>
                <a:gd name="T54" fmla="*/ 0 w 86"/>
                <a:gd name="T55" fmla="*/ 0 h 375"/>
                <a:gd name="T56" fmla="*/ 0 w 86"/>
                <a:gd name="T57" fmla="*/ 0 h 375"/>
                <a:gd name="T58" fmla="*/ 0 w 86"/>
                <a:gd name="T59" fmla="*/ 0 h 375"/>
                <a:gd name="T60" fmla="*/ 0 w 86"/>
                <a:gd name="T61" fmla="*/ 0 h 375"/>
                <a:gd name="T62" fmla="*/ 0 w 86"/>
                <a:gd name="T63" fmla="*/ 0 h 375"/>
                <a:gd name="T64" fmla="*/ 0 w 86"/>
                <a:gd name="T65" fmla="*/ 0 h 375"/>
                <a:gd name="T66" fmla="*/ 0 w 86"/>
                <a:gd name="T67" fmla="*/ 0 h 375"/>
                <a:gd name="T68" fmla="*/ 0 w 86"/>
                <a:gd name="T69" fmla="*/ 0 h 375"/>
                <a:gd name="T70" fmla="*/ 0 w 86"/>
                <a:gd name="T71" fmla="*/ 0 h 375"/>
                <a:gd name="T72" fmla="*/ 0 w 86"/>
                <a:gd name="T73" fmla="*/ 0 h 375"/>
                <a:gd name="T74" fmla="*/ 0 w 86"/>
                <a:gd name="T75" fmla="*/ 0 h 375"/>
                <a:gd name="T76" fmla="*/ 0 w 86"/>
                <a:gd name="T77" fmla="*/ 0 h 375"/>
                <a:gd name="T78" fmla="*/ 0 w 86"/>
                <a:gd name="T79" fmla="*/ 0 h 375"/>
                <a:gd name="T80" fmla="*/ 0 w 86"/>
                <a:gd name="T81" fmla="*/ 0 h 375"/>
                <a:gd name="T82" fmla="*/ 0 w 86"/>
                <a:gd name="T83" fmla="*/ 0 h 375"/>
                <a:gd name="T84" fmla="*/ 0 w 86"/>
                <a:gd name="T85" fmla="*/ 0 h 375"/>
                <a:gd name="T86" fmla="*/ 0 w 86"/>
                <a:gd name="T87" fmla="*/ 0 h 375"/>
                <a:gd name="T88" fmla="*/ 0 w 86"/>
                <a:gd name="T89" fmla="*/ 0 h 375"/>
                <a:gd name="T90" fmla="*/ 0 w 86"/>
                <a:gd name="T91" fmla="*/ 0 h 375"/>
                <a:gd name="T92" fmla="*/ 0 w 86"/>
                <a:gd name="T93" fmla="*/ 0 h 375"/>
                <a:gd name="T94" fmla="*/ 0 w 86"/>
                <a:gd name="T95" fmla="*/ 0 h 375"/>
                <a:gd name="T96" fmla="*/ 0 w 86"/>
                <a:gd name="T97" fmla="*/ 0 h 375"/>
                <a:gd name="T98" fmla="*/ 0 w 86"/>
                <a:gd name="T99" fmla="*/ 0 h 375"/>
                <a:gd name="T100" fmla="*/ 0 w 86"/>
                <a:gd name="T101" fmla="*/ 0 h 375"/>
                <a:gd name="T102" fmla="*/ 0 w 86"/>
                <a:gd name="T103" fmla="*/ 0 h 37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86" h="375">
                  <a:moveTo>
                    <a:pt x="41" y="0"/>
                  </a:moveTo>
                  <a:lnTo>
                    <a:pt x="36" y="0"/>
                  </a:lnTo>
                  <a:lnTo>
                    <a:pt x="31" y="1"/>
                  </a:lnTo>
                  <a:lnTo>
                    <a:pt x="26" y="4"/>
                  </a:lnTo>
                  <a:lnTo>
                    <a:pt x="22" y="7"/>
                  </a:lnTo>
                  <a:lnTo>
                    <a:pt x="19" y="12"/>
                  </a:lnTo>
                  <a:lnTo>
                    <a:pt x="17" y="16"/>
                  </a:lnTo>
                  <a:lnTo>
                    <a:pt x="15" y="21"/>
                  </a:lnTo>
                  <a:lnTo>
                    <a:pt x="15" y="26"/>
                  </a:lnTo>
                  <a:lnTo>
                    <a:pt x="15" y="296"/>
                  </a:lnTo>
                  <a:lnTo>
                    <a:pt x="12" y="298"/>
                  </a:lnTo>
                  <a:lnTo>
                    <a:pt x="9" y="302"/>
                  </a:lnTo>
                  <a:lnTo>
                    <a:pt x="6" y="305"/>
                  </a:lnTo>
                  <a:lnTo>
                    <a:pt x="4" y="309"/>
                  </a:lnTo>
                  <a:lnTo>
                    <a:pt x="2" y="313"/>
                  </a:lnTo>
                  <a:lnTo>
                    <a:pt x="1" y="318"/>
                  </a:lnTo>
                  <a:lnTo>
                    <a:pt x="0" y="324"/>
                  </a:lnTo>
                  <a:lnTo>
                    <a:pt x="0" y="329"/>
                  </a:lnTo>
                  <a:lnTo>
                    <a:pt x="0" y="338"/>
                  </a:lnTo>
                  <a:lnTo>
                    <a:pt x="3" y="346"/>
                  </a:lnTo>
                  <a:lnTo>
                    <a:pt x="7" y="354"/>
                  </a:lnTo>
                  <a:lnTo>
                    <a:pt x="12" y="361"/>
                  </a:lnTo>
                  <a:lnTo>
                    <a:pt x="18" y="366"/>
                  </a:lnTo>
                  <a:lnTo>
                    <a:pt x="25" y="370"/>
                  </a:lnTo>
                  <a:lnTo>
                    <a:pt x="33" y="373"/>
                  </a:lnTo>
                  <a:lnTo>
                    <a:pt x="41" y="374"/>
                  </a:lnTo>
                  <a:lnTo>
                    <a:pt x="50" y="373"/>
                  </a:lnTo>
                  <a:lnTo>
                    <a:pt x="58" y="370"/>
                  </a:lnTo>
                  <a:lnTo>
                    <a:pt x="65" y="366"/>
                  </a:lnTo>
                  <a:lnTo>
                    <a:pt x="71" y="361"/>
                  </a:lnTo>
                  <a:lnTo>
                    <a:pt x="77" y="354"/>
                  </a:lnTo>
                  <a:lnTo>
                    <a:pt x="82" y="346"/>
                  </a:lnTo>
                  <a:lnTo>
                    <a:pt x="84" y="338"/>
                  </a:lnTo>
                  <a:lnTo>
                    <a:pt x="85" y="329"/>
                  </a:lnTo>
                  <a:lnTo>
                    <a:pt x="85" y="324"/>
                  </a:lnTo>
                  <a:lnTo>
                    <a:pt x="84" y="318"/>
                  </a:lnTo>
                  <a:lnTo>
                    <a:pt x="82" y="313"/>
                  </a:lnTo>
                  <a:lnTo>
                    <a:pt x="81" y="309"/>
                  </a:lnTo>
                  <a:lnTo>
                    <a:pt x="77" y="305"/>
                  </a:lnTo>
                  <a:lnTo>
                    <a:pt x="75" y="302"/>
                  </a:lnTo>
                  <a:lnTo>
                    <a:pt x="71" y="298"/>
                  </a:lnTo>
                  <a:lnTo>
                    <a:pt x="68" y="296"/>
                  </a:lnTo>
                  <a:lnTo>
                    <a:pt x="69" y="26"/>
                  </a:lnTo>
                  <a:lnTo>
                    <a:pt x="68" y="21"/>
                  </a:lnTo>
                  <a:lnTo>
                    <a:pt x="67" y="16"/>
                  </a:lnTo>
                  <a:lnTo>
                    <a:pt x="64" y="12"/>
                  </a:lnTo>
                  <a:lnTo>
                    <a:pt x="61" y="7"/>
                  </a:lnTo>
                  <a:lnTo>
                    <a:pt x="57" y="4"/>
                  </a:lnTo>
                  <a:lnTo>
                    <a:pt x="52" y="1"/>
                  </a:lnTo>
                  <a:lnTo>
                    <a:pt x="47" y="0"/>
                  </a:lnTo>
                  <a:lnTo>
                    <a:pt x="42" y="0"/>
                  </a:lnTo>
                  <a:lnTo>
                    <a:pt x="41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35" name="Freeform 44"/>
            <p:cNvSpPr>
              <a:spLocks noChangeArrowheads="1"/>
            </p:cNvSpPr>
            <p:nvPr/>
          </p:nvSpPr>
          <p:spPr bwMode="auto">
            <a:xfrm>
              <a:off x="5090" y="1738"/>
              <a:ext cx="19" cy="84"/>
            </a:xfrm>
            <a:custGeom>
              <a:avLst/>
              <a:gdLst>
                <a:gd name="T0" fmla="*/ 0 w 86"/>
                <a:gd name="T1" fmla="*/ 0 h 375"/>
                <a:gd name="T2" fmla="*/ 0 w 86"/>
                <a:gd name="T3" fmla="*/ 0 h 375"/>
                <a:gd name="T4" fmla="*/ 0 w 86"/>
                <a:gd name="T5" fmla="*/ 0 h 375"/>
                <a:gd name="T6" fmla="*/ 0 w 86"/>
                <a:gd name="T7" fmla="*/ 0 h 375"/>
                <a:gd name="T8" fmla="*/ 0 w 86"/>
                <a:gd name="T9" fmla="*/ 0 h 375"/>
                <a:gd name="T10" fmla="*/ 0 w 86"/>
                <a:gd name="T11" fmla="*/ 0 h 375"/>
                <a:gd name="T12" fmla="*/ 0 w 86"/>
                <a:gd name="T13" fmla="*/ 0 h 375"/>
                <a:gd name="T14" fmla="*/ 0 w 86"/>
                <a:gd name="T15" fmla="*/ 0 h 375"/>
                <a:gd name="T16" fmla="*/ 0 w 86"/>
                <a:gd name="T17" fmla="*/ 0 h 375"/>
                <a:gd name="T18" fmla="*/ 0 w 86"/>
                <a:gd name="T19" fmla="*/ 0 h 375"/>
                <a:gd name="T20" fmla="*/ 0 w 86"/>
                <a:gd name="T21" fmla="*/ 0 h 375"/>
                <a:gd name="T22" fmla="*/ 0 w 86"/>
                <a:gd name="T23" fmla="*/ 0 h 375"/>
                <a:gd name="T24" fmla="*/ 0 w 86"/>
                <a:gd name="T25" fmla="*/ 0 h 375"/>
                <a:gd name="T26" fmla="*/ 0 w 86"/>
                <a:gd name="T27" fmla="*/ 0 h 375"/>
                <a:gd name="T28" fmla="*/ 0 w 86"/>
                <a:gd name="T29" fmla="*/ 0 h 375"/>
                <a:gd name="T30" fmla="*/ 0 w 86"/>
                <a:gd name="T31" fmla="*/ 0 h 375"/>
                <a:gd name="T32" fmla="*/ 0 w 86"/>
                <a:gd name="T33" fmla="*/ 0 h 375"/>
                <a:gd name="T34" fmla="*/ 0 w 86"/>
                <a:gd name="T35" fmla="*/ 0 h 375"/>
                <a:gd name="T36" fmla="*/ 0 w 86"/>
                <a:gd name="T37" fmla="*/ 0 h 375"/>
                <a:gd name="T38" fmla="*/ 0 w 86"/>
                <a:gd name="T39" fmla="*/ 0 h 375"/>
                <a:gd name="T40" fmla="*/ 0 w 86"/>
                <a:gd name="T41" fmla="*/ 0 h 375"/>
                <a:gd name="T42" fmla="*/ 0 w 86"/>
                <a:gd name="T43" fmla="*/ 0 h 375"/>
                <a:gd name="T44" fmla="*/ 0 w 86"/>
                <a:gd name="T45" fmla="*/ 0 h 375"/>
                <a:gd name="T46" fmla="*/ 0 w 86"/>
                <a:gd name="T47" fmla="*/ 0 h 375"/>
                <a:gd name="T48" fmla="*/ 0 w 86"/>
                <a:gd name="T49" fmla="*/ 0 h 375"/>
                <a:gd name="T50" fmla="*/ 0 w 86"/>
                <a:gd name="T51" fmla="*/ 0 h 375"/>
                <a:gd name="T52" fmla="*/ 0 w 86"/>
                <a:gd name="T53" fmla="*/ 0 h 375"/>
                <a:gd name="T54" fmla="*/ 0 w 86"/>
                <a:gd name="T55" fmla="*/ 0 h 375"/>
                <a:gd name="T56" fmla="*/ 0 w 86"/>
                <a:gd name="T57" fmla="*/ 0 h 375"/>
                <a:gd name="T58" fmla="*/ 0 w 86"/>
                <a:gd name="T59" fmla="*/ 0 h 375"/>
                <a:gd name="T60" fmla="*/ 0 w 86"/>
                <a:gd name="T61" fmla="*/ 0 h 375"/>
                <a:gd name="T62" fmla="*/ 0 w 86"/>
                <a:gd name="T63" fmla="*/ 0 h 375"/>
                <a:gd name="T64" fmla="*/ 0 w 86"/>
                <a:gd name="T65" fmla="*/ 0 h 375"/>
                <a:gd name="T66" fmla="*/ 0 w 86"/>
                <a:gd name="T67" fmla="*/ 0 h 375"/>
                <a:gd name="T68" fmla="*/ 0 w 86"/>
                <a:gd name="T69" fmla="*/ 0 h 375"/>
                <a:gd name="T70" fmla="*/ 0 w 86"/>
                <a:gd name="T71" fmla="*/ 0 h 375"/>
                <a:gd name="T72" fmla="*/ 0 w 86"/>
                <a:gd name="T73" fmla="*/ 0 h 375"/>
                <a:gd name="T74" fmla="*/ 0 w 86"/>
                <a:gd name="T75" fmla="*/ 0 h 375"/>
                <a:gd name="T76" fmla="*/ 0 w 86"/>
                <a:gd name="T77" fmla="*/ 0 h 375"/>
                <a:gd name="T78" fmla="*/ 0 w 86"/>
                <a:gd name="T79" fmla="*/ 0 h 375"/>
                <a:gd name="T80" fmla="*/ 0 w 86"/>
                <a:gd name="T81" fmla="*/ 0 h 375"/>
                <a:gd name="T82" fmla="*/ 0 w 86"/>
                <a:gd name="T83" fmla="*/ 0 h 375"/>
                <a:gd name="T84" fmla="*/ 0 w 86"/>
                <a:gd name="T85" fmla="*/ 0 h 375"/>
                <a:gd name="T86" fmla="*/ 0 w 86"/>
                <a:gd name="T87" fmla="*/ 0 h 375"/>
                <a:gd name="T88" fmla="*/ 0 w 86"/>
                <a:gd name="T89" fmla="*/ 0 h 375"/>
                <a:gd name="T90" fmla="*/ 0 w 86"/>
                <a:gd name="T91" fmla="*/ 0 h 375"/>
                <a:gd name="T92" fmla="*/ 0 w 86"/>
                <a:gd name="T93" fmla="*/ 0 h 375"/>
                <a:gd name="T94" fmla="*/ 0 w 86"/>
                <a:gd name="T95" fmla="*/ 0 h 375"/>
                <a:gd name="T96" fmla="*/ 0 w 86"/>
                <a:gd name="T97" fmla="*/ 0 h 375"/>
                <a:gd name="T98" fmla="*/ 0 w 86"/>
                <a:gd name="T99" fmla="*/ 0 h 375"/>
                <a:gd name="T100" fmla="*/ 0 w 86"/>
                <a:gd name="T101" fmla="*/ 0 h 375"/>
                <a:gd name="T102" fmla="*/ 0 w 86"/>
                <a:gd name="T103" fmla="*/ 0 h 37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86" h="375">
                  <a:moveTo>
                    <a:pt x="68" y="296"/>
                  </a:moveTo>
                  <a:lnTo>
                    <a:pt x="69" y="26"/>
                  </a:lnTo>
                  <a:lnTo>
                    <a:pt x="68" y="21"/>
                  </a:lnTo>
                  <a:lnTo>
                    <a:pt x="67" y="16"/>
                  </a:lnTo>
                  <a:lnTo>
                    <a:pt x="64" y="12"/>
                  </a:lnTo>
                  <a:lnTo>
                    <a:pt x="61" y="7"/>
                  </a:lnTo>
                  <a:lnTo>
                    <a:pt x="57" y="4"/>
                  </a:lnTo>
                  <a:lnTo>
                    <a:pt x="52" y="1"/>
                  </a:lnTo>
                  <a:lnTo>
                    <a:pt x="47" y="0"/>
                  </a:lnTo>
                  <a:lnTo>
                    <a:pt x="42" y="0"/>
                  </a:lnTo>
                  <a:lnTo>
                    <a:pt x="41" y="0"/>
                  </a:lnTo>
                  <a:lnTo>
                    <a:pt x="36" y="0"/>
                  </a:lnTo>
                  <a:lnTo>
                    <a:pt x="31" y="1"/>
                  </a:lnTo>
                  <a:lnTo>
                    <a:pt x="26" y="4"/>
                  </a:lnTo>
                  <a:lnTo>
                    <a:pt x="22" y="7"/>
                  </a:lnTo>
                  <a:lnTo>
                    <a:pt x="19" y="12"/>
                  </a:lnTo>
                  <a:lnTo>
                    <a:pt x="17" y="16"/>
                  </a:lnTo>
                  <a:lnTo>
                    <a:pt x="15" y="21"/>
                  </a:lnTo>
                  <a:lnTo>
                    <a:pt x="15" y="26"/>
                  </a:lnTo>
                  <a:lnTo>
                    <a:pt x="15" y="296"/>
                  </a:lnTo>
                  <a:lnTo>
                    <a:pt x="12" y="298"/>
                  </a:lnTo>
                  <a:lnTo>
                    <a:pt x="9" y="302"/>
                  </a:lnTo>
                  <a:lnTo>
                    <a:pt x="6" y="305"/>
                  </a:lnTo>
                  <a:lnTo>
                    <a:pt x="4" y="309"/>
                  </a:lnTo>
                  <a:lnTo>
                    <a:pt x="2" y="313"/>
                  </a:lnTo>
                  <a:lnTo>
                    <a:pt x="1" y="318"/>
                  </a:lnTo>
                  <a:lnTo>
                    <a:pt x="0" y="324"/>
                  </a:lnTo>
                  <a:lnTo>
                    <a:pt x="0" y="329"/>
                  </a:lnTo>
                  <a:lnTo>
                    <a:pt x="0" y="338"/>
                  </a:lnTo>
                  <a:lnTo>
                    <a:pt x="3" y="346"/>
                  </a:lnTo>
                  <a:lnTo>
                    <a:pt x="7" y="354"/>
                  </a:lnTo>
                  <a:lnTo>
                    <a:pt x="12" y="361"/>
                  </a:lnTo>
                  <a:lnTo>
                    <a:pt x="18" y="366"/>
                  </a:lnTo>
                  <a:lnTo>
                    <a:pt x="25" y="370"/>
                  </a:lnTo>
                  <a:lnTo>
                    <a:pt x="33" y="373"/>
                  </a:lnTo>
                  <a:lnTo>
                    <a:pt x="41" y="374"/>
                  </a:lnTo>
                  <a:lnTo>
                    <a:pt x="50" y="373"/>
                  </a:lnTo>
                  <a:lnTo>
                    <a:pt x="58" y="370"/>
                  </a:lnTo>
                  <a:lnTo>
                    <a:pt x="65" y="366"/>
                  </a:lnTo>
                  <a:lnTo>
                    <a:pt x="71" y="361"/>
                  </a:lnTo>
                  <a:lnTo>
                    <a:pt x="77" y="354"/>
                  </a:lnTo>
                  <a:lnTo>
                    <a:pt x="82" y="346"/>
                  </a:lnTo>
                  <a:lnTo>
                    <a:pt x="84" y="338"/>
                  </a:lnTo>
                  <a:lnTo>
                    <a:pt x="85" y="329"/>
                  </a:lnTo>
                  <a:lnTo>
                    <a:pt x="85" y="324"/>
                  </a:lnTo>
                  <a:lnTo>
                    <a:pt x="84" y="318"/>
                  </a:lnTo>
                  <a:lnTo>
                    <a:pt x="82" y="313"/>
                  </a:lnTo>
                  <a:lnTo>
                    <a:pt x="81" y="309"/>
                  </a:lnTo>
                  <a:lnTo>
                    <a:pt x="77" y="305"/>
                  </a:lnTo>
                  <a:lnTo>
                    <a:pt x="75" y="302"/>
                  </a:lnTo>
                  <a:lnTo>
                    <a:pt x="71" y="298"/>
                  </a:lnTo>
                  <a:lnTo>
                    <a:pt x="68" y="296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36" name="Freeform 45"/>
            <p:cNvSpPr>
              <a:spLocks noChangeArrowheads="1"/>
            </p:cNvSpPr>
            <p:nvPr/>
          </p:nvSpPr>
          <p:spPr bwMode="auto">
            <a:xfrm>
              <a:off x="5098" y="1744"/>
              <a:ext cx="2" cy="58"/>
            </a:xfrm>
            <a:custGeom>
              <a:avLst/>
              <a:gdLst>
                <a:gd name="T0" fmla="*/ 0 w 15"/>
                <a:gd name="T1" fmla="*/ 0 h 262"/>
                <a:gd name="T2" fmla="*/ 0 w 15"/>
                <a:gd name="T3" fmla="*/ 0 h 262"/>
                <a:gd name="T4" fmla="*/ 0 w 15"/>
                <a:gd name="T5" fmla="*/ 0 h 262"/>
                <a:gd name="T6" fmla="*/ 0 w 15"/>
                <a:gd name="T7" fmla="*/ 0 h 262"/>
                <a:gd name="T8" fmla="*/ 0 w 15"/>
                <a:gd name="T9" fmla="*/ 0 h 262"/>
                <a:gd name="T10" fmla="*/ 0 w 15"/>
                <a:gd name="T11" fmla="*/ 0 h 2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" h="262">
                  <a:moveTo>
                    <a:pt x="7" y="0"/>
                  </a:moveTo>
                  <a:lnTo>
                    <a:pt x="0" y="0"/>
                  </a:lnTo>
                  <a:lnTo>
                    <a:pt x="0" y="261"/>
                  </a:lnTo>
                  <a:lnTo>
                    <a:pt x="14" y="261"/>
                  </a:lnTo>
                  <a:lnTo>
                    <a:pt x="14" y="0"/>
                  </a:lnTo>
                  <a:lnTo>
                    <a:pt x="7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37" name="Freeform 46"/>
            <p:cNvSpPr>
              <a:spLocks noChangeArrowheads="1"/>
            </p:cNvSpPr>
            <p:nvPr/>
          </p:nvSpPr>
          <p:spPr bwMode="auto">
            <a:xfrm>
              <a:off x="5098" y="1744"/>
              <a:ext cx="2" cy="58"/>
            </a:xfrm>
            <a:custGeom>
              <a:avLst/>
              <a:gdLst>
                <a:gd name="T0" fmla="*/ 0 w 15"/>
                <a:gd name="T1" fmla="*/ 0 h 262"/>
                <a:gd name="T2" fmla="*/ 0 w 15"/>
                <a:gd name="T3" fmla="*/ 0 h 262"/>
                <a:gd name="T4" fmla="*/ 0 w 15"/>
                <a:gd name="T5" fmla="*/ 0 h 262"/>
                <a:gd name="T6" fmla="*/ 0 w 15"/>
                <a:gd name="T7" fmla="*/ 0 h 262"/>
                <a:gd name="T8" fmla="*/ 0 w 15"/>
                <a:gd name="T9" fmla="*/ 0 h 262"/>
                <a:gd name="T10" fmla="*/ 0 w 15"/>
                <a:gd name="T11" fmla="*/ 0 h 2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" h="262">
                  <a:moveTo>
                    <a:pt x="7" y="0"/>
                  </a:moveTo>
                  <a:lnTo>
                    <a:pt x="0" y="0"/>
                  </a:lnTo>
                  <a:lnTo>
                    <a:pt x="0" y="261"/>
                  </a:lnTo>
                  <a:lnTo>
                    <a:pt x="14" y="261"/>
                  </a:lnTo>
                  <a:lnTo>
                    <a:pt x="14" y="0"/>
                  </a:lnTo>
                  <a:lnTo>
                    <a:pt x="7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38" name="Freeform 47"/>
            <p:cNvSpPr>
              <a:spLocks noChangeArrowheads="1"/>
            </p:cNvSpPr>
            <p:nvPr/>
          </p:nvSpPr>
          <p:spPr bwMode="auto">
            <a:xfrm>
              <a:off x="5008" y="1837"/>
              <a:ext cx="4" cy="11"/>
            </a:xfrm>
            <a:custGeom>
              <a:avLst/>
              <a:gdLst>
                <a:gd name="T0" fmla="*/ 0 w 23"/>
                <a:gd name="T1" fmla="*/ 0 h 51"/>
                <a:gd name="T2" fmla="*/ 0 w 23"/>
                <a:gd name="T3" fmla="*/ 0 h 51"/>
                <a:gd name="T4" fmla="*/ 0 w 23"/>
                <a:gd name="T5" fmla="*/ 0 h 51"/>
                <a:gd name="T6" fmla="*/ 0 w 23"/>
                <a:gd name="T7" fmla="*/ 0 h 51"/>
                <a:gd name="T8" fmla="*/ 0 w 23"/>
                <a:gd name="T9" fmla="*/ 0 h 51"/>
                <a:gd name="T10" fmla="*/ 0 w 23"/>
                <a:gd name="T11" fmla="*/ 0 h 51"/>
                <a:gd name="T12" fmla="*/ 0 w 23"/>
                <a:gd name="T13" fmla="*/ 0 h 51"/>
                <a:gd name="T14" fmla="*/ 0 w 23"/>
                <a:gd name="T15" fmla="*/ 0 h 51"/>
                <a:gd name="T16" fmla="*/ 0 w 23"/>
                <a:gd name="T17" fmla="*/ 0 h 51"/>
                <a:gd name="T18" fmla="*/ 0 w 23"/>
                <a:gd name="T19" fmla="*/ 0 h 51"/>
                <a:gd name="T20" fmla="*/ 0 w 23"/>
                <a:gd name="T21" fmla="*/ 0 h 5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3" h="51">
                  <a:moveTo>
                    <a:pt x="0" y="3"/>
                  </a:moveTo>
                  <a:lnTo>
                    <a:pt x="5" y="43"/>
                  </a:lnTo>
                  <a:lnTo>
                    <a:pt x="9" y="49"/>
                  </a:lnTo>
                  <a:lnTo>
                    <a:pt x="12" y="50"/>
                  </a:lnTo>
                  <a:lnTo>
                    <a:pt x="13" y="50"/>
                  </a:lnTo>
                  <a:lnTo>
                    <a:pt x="12" y="50"/>
                  </a:lnTo>
                  <a:lnTo>
                    <a:pt x="15" y="50"/>
                  </a:lnTo>
                  <a:lnTo>
                    <a:pt x="20" y="47"/>
                  </a:lnTo>
                  <a:lnTo>
                    <a:pt x="22" y="41"/>
                  </a:lnTo>
                  <a:lnTo>
                    <a:pt x="16" y="0"/>
                  </a:lnTo>
                  <a:lnTo>
                    <a:pt x="0" y="3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39" name="Freeform 48"/>
            <p:cNvSpPr>
              <a:spLocks noChangeArrowheads="1"/>
            </p:cNvSpPr>
            <p:nvPr/>
          </p:nvSpPr>
          <p:spPr bwMode="auto">
            <a:xfrm>
              <a:off x="5008" y="1837"/>
              <a:ext cx="4" cy="11"/>
            </a:xfrm>
            <a:custGeom>
              <a:avLst/>
              <a:gdLst>
                <a:gd name="T0" fmla="*/ 0 w 23"/>
                <a:gd name="T1" fmla="*/ 0 h 51"/>
                <a:gd name="T2" fmla="*/ 0 w 23"/>
                <a:gd name="T3" fmla="*/ 0 h 51"/>
                <a:gd name="T4" fmla="*/ 0 w 23"/>
                <a:gd name="T5" fmla="*/ 0 h 51"/>
                <a:gd name="T6" fmla="*/ 0 w 23"/>
                <a:gd name="T7" fmla="*/ 0 h 51"/>
                <a:gd name="T8" fmla="*/ 0 w 23"/>
                <a:gd name="T9" fmla="*/ 0 h 51"/>
                <a:gd name="T10" fmla="*/ 0 w 23"/>
                <a:gd name="T11" fmla="*/ 0 h 51"/>
                <a:gd name="T12" fmla="*/ 0 w 23"/>
                <a:gd name="T13" fmla="*/ 0 h 51"/>
                <a:gd name="T14" fmla="*/ 0 w 23"/>
                <a:gd name="T15" fmla="*/ 0 h 51"/>
                <a:gd name="T16" fmla="*/ 0 w 23"/>
                <a:gd name="T17" fmla="*/ 0 h 51"/>
                <a:gd name="T18" fmla="*/ 0 w 23"/>
                <a:gd name="T19" fmla="*/ 0 h 51"/>
                <a:gd name="T20" fmla="*/ 0 w 23"/>
                <a:gd name="T21" fmla="*/ 0 h 51"/>
                <a:gd name="T22" fmla="*/ 0 w 23"/>
                <a:gd name="T23" fmla="*/ 0 h 5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3" h="51">
                  <a:moveTo>
                    <a:pt x="15" y="34"/>
                  </a:moveTo>
                  <a:lnTo>
                    <a:pt x="22" y="41"/>
                  </a:lnTo>
                  <a:lnTo>
                    <a:pt x="16" y="0"/>
                  </a:lnTo>
                  <a:lnTo>
                    <a:pt x="0" y="3"/>
                  </a:lnTo>
                  <a:lnTo>
                    <a:pt x="5" y="43"/>
                  </a:lnTo>
                  <a:lnTo>
                    <a:pt x="13" y="50"/>
                  </a:lnTo>
                  <a:lnTo>
                    <a:pt x="5" y="43"/>
                  </a:lnTo>
                  <a:lnTo>
                    <a:pt x="9" y="49"/>
                  </a:lnTo>
                  <a:lnTo>
                    <a:pt x="15" y="50"/>
                  </a:lnTo>
                  <a:lnTo>
                    <a:pt x="20" y="47"/>
                  </a:lnTo>
                  <a:lnTo>
                    <a:pt x="22" y="41"/>
                  </a:lnTo>
                  <a:lnTo>
                    <a:pt x="15" y="34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40" name="Freeform 49"/>
            <p:cNvSpPr>
              <a:spLocks noChangeArrowheads="1"/>
            </p:cNvSpPr>
            <p:nvPr/>
          </p:nvSpPr>
          <p:spPr bwMode="auto">
            <a:xfrm>
              <a:off x="5011" y="1844"/>
              <a:ext cx="9" cy="4"/>
            </a:xfrm>
            <a:custGeom>
              <a:avLst/>
              <a:gdLst>
                <a:gd name="T0" fmla="*/ 0 w 43"/>
                <a:gd name="T1" fmla="*/ 0 h 23"/>
                <a:gd name="T2" fmla="*/ 0 w 43"/>
                <a:gd name="T3" fmla="*/ 0 h 23"/>
                <a:gd name="T4" fmla="*/ 0 w 43"/>
                <a:gd name="T5" fmla="*/ 0 h 23"/>
                <a:gd name="T6" fmla="*/ 0 w 43"/>
                <a:gd name="T7" fmla="*/ 0 h 23"/>
                <a:gd name="T8" fmla="*/ 0 w 43"/>
                <a:gd name="T9" fmla="*/ 0 h 23"/>
                <a:gd name="T10" fmla="*/ 0 w 43"/>
                <a:gd name="T11" fmla="*/ 0 h 23"/>
                <a:gd name="T12" fmla="*/ 0 w 43"/>
                <a:gd name="T13" fmla="*/ 0 h 23"/>
                <a:gd name="T14" fmla="*/ 0 w 43"/>
                <a:gd name="T15" fmla="*/ 0 h 23"/>
                <a:gd name="T16" fmla="*/ 0 w 43"/>
                <a:gd name="T17" fmla="*/ 0 h 23"/>
                <a:gd name="T18" fmla="*/ 0 w 43"/>
                <a:gd name="T19" fmla="*/ 0 h 23"/>
                <a:gd name="T20" fmla="*/ 0 w 43"/>
                <a:gd name="T21" fmla="*/ 0 h 23"/>
                <a:gd name="T22" fmla="*/ 0 w 43"/>
                <a:gd name="T23" fmla="*/ 0 h 23"/>
                <a:gd name="T24" fmla="*/ 0 w 43"/>
                <a:gd name="T25" fmla="*/ 0 h 2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3" h="23">
                  <a:moveTo>
                    <a:pt x="0" y="17"/>
                  </a:moveTo>
                  <a:lnTo>
                    <a:pt x="33" y="22"/>
                  </a:lnTo>
                  <a:lnTo>
                    <a:pt x="26" y="11"/>
                  </a:lnTo>
                  <a:lnTo>
                    <a:pt x="33" y="22"/>
                  </a:lnTo>
                  <a:lnTo>
                    <a:pt x="39" y="21"/>
                  </a:lnTo>
                  <a:lnTo>
                    <a:pt x="41" y="17"/>
                  </a:lnTo>
                  <a:lnTo>
                    <a:pt x="41" y="18"/>
                  </a:lnTo>
                  <a:lnTo>
                    <a:pt x="41" y="17"/>
                  </a:lnTo>
                  <a:lnTo>
                    <a:pt x="42" y="16"/>
                  </a:lnTo>
                  <a:lnTo>
                    <a:pt x="40" y="9"/>
                  </a:lnTo>
                  <a:lnTo>
                    <a:pt x="35" y="5"/>
                  </a:lnTo>
                  <a:lnTo>
                    <a:pt x="2" y="0"/>
                  </a:lnTo>
                  <a:lnTo>
                    <a:pt x="0" y="17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41" name="Freeform 50"/>
            <p:cNvSpPr>
              <a:spLocks noChangeArrowheads="1"/>
            </p:cNvSpPr>
            <p:nvPr/>
          </p:nvSpPr>
          <p:spPr bwMode="auto">
            <a:xfrm>
              <a:off x="5011" y="1844"/>
              <a:ext cx="9" cy="4"/>
            </a:xfrm>
            <a:custGeom>
              <a:avLst/>
              <a:gdLst>
                <a:gd name="T0" fmla="*/ 0 w 43"/>
                <a:gd name="T1" fmla="*/ 0 h 23"/>
                <a:gd name="T2" fmla="*/ 0 w 43"/>
                <a:gd name="T3" fmla="*/ 0 h 23"/>
                <a:gd name="T4" fmla="*/ 0 w 43"/>
                <a:gd name="T5" fmla="*/ 0 h 23"/>
                <a:gd name="T6" fmla="*/ 0 w 43"/>
                <a:gd name="T7" fmla="*/ 0 h 23"/>
                <a:gd name="T8" fmla="*/ 0 w 43"/>
                <a:gd name="T9" fmla="*/ 0 h 23"/>
                <a:gd name="T10" fmla="*/ 0 w 43"/>
                <a:gd name="T11" fmla="*/ 0 h 23"/>
                <a:gd name="T12" fmla="*/ 0 w 43"/>
                <a:gd name="T13" fmla="*/ 0 h 23"/>
                <a:gd name="T14" fmla="*/ 0 w 43"/>
                <a:gd name="T15" fmla="*/ 0 h 23"/>
                <a:gd name="T16" fmla="*/ 0 w 43"/>
                <a:gd name="T17" fmla="*/ 0 h 23"/>
                <a:gd name="T18" fmla="*/ 0 w 43"/>
                <a:gd name="T19" fmla="*/ 0 h 23"/>
                <a:gd name="T20" fmla="*/ 0 w 43"/>
                <a:gd name="T21" fmla="*/ 0 h 23"/>
                <a:gd name="T22" fmla="*/ 0 w 43"/>
                <a:gd name="T23" fmla="*/ 0 h 2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3" h="23">
                  <a:moveTo>
                    <a:pt x="41" y="18"/>
                  </a:moveTo>
                  <a:lnTo>
                    <a:pt x="35" y="5"/>
                  </a:lnTo>
                  <a:lnTo>
                    <a:pt x="2" y="0"/>
                  </a:lnTo>
                  <a:lnTo>
                    <a:pt x="0" y="17"/>
                  </a:lnTo>
                  <a:lnTo>
                    <a:pt x="33" y="22"/>
                  </a:lnTo>
                  <a:lnTo>
                    <a:pt x="26" y="11"/>
                  </a:lnTo>
                  <a:lnTo>
                    <a:pt x="33" y="22"/>
                  </a:lnTo>
                  <a:lnTo>
                    <a:pt x="39" y="21"/>
                  </a:lnTo>
                  <a:lnTo>
                    <a:pt x="42" y="16"/>
                  </a:lnTo>
                  <a:lnTo>
                    <a:pt x="40" y="9"/>
                  </a:lnTo>
                  <a:lnTo>
                    <a:pt x="35" y="5"/>
                  </a:lnTo>
                  <a:lnTo>
                    <a:pt x="41" y="18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42" name="Freeform 51"/>
            <p:cNvSpPr>
              <a:spLocks noChangeArrowheads="1"/>
            </p:cNvSpPr>
            <p:nvPr/>
          </p:nvSpPr>
          <p:spPr bwMode="auto">
            <a:xfrm>
              <a:off x="5013" y="1847"/>
              <a:ext cx="6" cy="9"/>
            </a:xfrm>
            <a:custGeom>
              <a:avLst/>
              <a:gdLst>
                <a:gd name="T0" fmla="*/ 0 w 30"/>
                <a:gd name="T1" fmla="*/ 0 h 46"/>
                <a:gd name="T2" fmla="*/ 0 w 30"/>
                <a:gd name="T3" fmla="*/ 0 h 46"/>
                <a:gd name="T4" fmla="*/ 0 w 30"/>
                <a:gd name="T5" fmla="*/ 0 h 46"/>
                <a:gd name="T6" fmla="*/ 0 w 30"/>
                <a:gd name="T7" fmla="*/ 0 h 46"/>
                <a:gd name="T8" fmla="*/ 0 w 30"/>
                <a:gd name="T9" fmla="*/ 0 h 46"/>
                <a:gd name="T10" fmla="*/ 0 w 30"/>
                <a:gd name="T11" fmla="*/ 0 h 46"/>
                <a:gd name="T12" fmla="*/ 0 w 30"/>
                <a:gd name="T13" fmla="*/ 0 h 46"/>
                <a:gd name="T14" fmla="*/ 0 w 30"/>
                <a:gd name="T15" fmla="*/ 0 h 46"/>
                <a:gd name="T16" fmla="*/ 0 w 30"/>
                <a:gd name="T17" fmla="*/ 0 h 46"/>
                <a:gd name="T18" fmla="*/ 0 w 30"/>
                <a:gd name="T19" fmla="*/ 0 h 46"/>
                <a:gd name="T20" fmla="*/ 0 w 30"/>
                <a:gd name="T21" fmla="*/ 0 h 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0" h="46">
                  <a:moveTo>
                    <a:pt x="0" y="34"/>
                  </a:moveTo>
                  <a:lnTo>
                    <a:pt x="0" y="40"/>
                  </a:lnTo>
                  <a:lnTo>
                    <a:pt x="5" y="43"/>
                  </a:lnTo>
                  <a:lnTo>
                    <a:pt x="6" y="44"/>
                  </a:lnTo>
                  <a:lnTo>
                    <a:pt x="7" y="45"/>
                  </a:lnTo>
                  <a:lnTo>
                    <a:pt x="6" y="44"/>
                  </a:lnTo>
                  <a:lnTo>
                    <a:pt x="10" y="44"/>
                  </a:lnTo>
                  <a:lnTo>
                    <a:pt x="14" y="40"/>
                  </a:lnTo>
                  <a:lnTo>
                    <a:pt x="29" y="6"/>
                  </a:lnTo>
                  <a:lnTo>
                    <a:pt x="14" y="0"/>
                  </a:lnTo>
                  <a:lnTo>
                    <a:pt x="0" y="3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43" name="Freeform 52"/>
            <p:cNvSpPr>
              <a:spLocks noChangeArrowheads="1"/>
            </p:cNvSpPr>
            <p:nvPr/>
          </p:nvSpPr>
          <p:spPr bwMode="auto">
            <a:xfrm>
              <a:off x="5013" y="1847"/>
              <a:ext cx="6" cy="9"/>
            </a:xfrm>
            <a:custGeom>
              <a:avLst/>
              <a:gdLst>
                <a:gd name="T0" fmla="*/ 0 w 30"/>
                <a:gd name="T1" fmla="*/ 0 h 46"/>
                <a:gd name="T2" fmla="*/ 0 w 30"/>
                <a:gd name="T3" fmla="*/ 0 h 46"/>
                <a:gd name="T4" fmla="*/ 0 w 30"/>
                <a:gd name="T5" fmla="*/ 0 h 46"/>
                <a:gd name="T6" fmla="*/ 0 w 30"/>
                <a:gd name="T7" fmla="*/ 0 h 46"/>
                <a:gd name="T8" fmla="*/ 0 w 30"/>
                <a:gd name="T9" fmla="*/ 0 h 46"/>
                <a:gd name="T10" fmla="*/ 0 w 30"/>
                <a:gd name="T11" fmla="*/ 0 h 46"/>
                <a:gd name="T12" fmla="*/ 0 w 30"/>
                <a:gd name="T13" fmla="*/ 0 h 46"/>
                <a:gd name="T14" fmla="*/ 0 w 30"/>
                <a:gd name="T15" fmla="*/ 0 h 46"/>
                <a:gd name="T16" fmla="*/ 0 w 30"/>
                <a:gd name="T17" fmla="*/ 0 h 46"/>
                <a:gd name="T18" fmla="*/ 0 w 30"/>
                <a:gd name="T19" fmla="*/ 0 h 46"/>
                <a:gd name="T20" fmla="*/ 0 w 30"/>
                <a:gd name="T21" fmla="*/ 0 h 46"/>
                <a:gd name="T22" fmla="*/ 0 w 30"/>
                <a:gd name="T23" fmla="*/ 0 h 4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0" h="46">
                  <a:moveTo>
                    <a:pt x="8" y="28"/>
                  </a:moveTo>
                  <a:lnTo>
                    <a:pt x="14" y="40"/>
                  </a:lnTo>
                  <a:lnTo>
                    <a:pt x="29" y="6"/>
                  </a:lnTo>
                  <a:lnTo>
                    <a:pt x="14" y="0"/>
                  </a:lnTo>
                  <a:lnTo>
                    <a:pt x="0" y="34"/>
                  </a:lnTo>
                  <a:lnTo>
                    <a:pt x="7" y="45"/>
                  </a:lnTo>
                  <a:lnTo>
                    <a:pt x="0" y="34"/>
                  </a:lnTo>
                  <a:lnTo>
                    <a:pt x="0" y="40"/>
                  </a:lnTo>
                  <a:lnTo>
                    <a:pt x="5" y="43"/>
                  </a:lnTo>
                  <a:lnTo>
                    <a:pt x="10" y="44"/>
                  </a:lnTo>
                  <a:lnTo>
                    <a:pt x="14" y="40"/>
                  </a:lnTo>
                  <a:lnTo>
                    <a:pt x="8" y="28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44" name="Freeform 53"/>
            <p:cNvSpPr>
              <a:spLocks noChangeArrowheads="1"/>
            </p:cNvSpPr>
            <p:nvPr/>
          </p:nvSpPr>
          <p:spPr bwMode="auto">
            <a:xfrm>
              <a:off x="5015" y="1853"/>
              <a:ext cx="19" cy="4"/>
            </a:xfrm>
            <a:custGeom>
              <a:avLst/>
              <a:gdLst>
                <a:gd name="T0" fmla="*/ 0 w 87"/>
                <a:gd name="T1" fmla="*/ 0 h 24"/>
                <a:gd name="T2" fmla="*/ 0 w 87"/>
                <a:gd name="T3" fmla="*/ 0 h 24"/>
                <a:gd name="T4" fmla="*/ 0 w 87"/>
                <a:gd name="T5" fmla="*/ 0 h 24"/>
                <a:gd name="T6" fmla="*/ 0 w 87"/>
                <a:gd name="T7" fmla="*/ 0 h 24"/>
                <a:gd name="T8" fmla="*/ 0 w 87"/>
                <a:gd name="T9" fmla="*/ 0 h 24"/>
                <a:gd name="T10" fmla="*/ 0 w 87"/>
                <a:gd name="T11" fmla="*/ 0 h 24"/>
                <a:gd name="T12" fmla="*/ 0 w 87"/>
                <a:gd name="T13" fmla="*/ 0 h 24"/>
                <a:gd name="T14" fmla="*/ 0 w 87"/>
                <a:gd name="T15" fmla="*/ 0 h 24"/>
                <a:gd name="T16" fmla="*/ 0 w 87"/>
                <a:gd name="T17" fmla="*/ 0 h 24"/>
                <a:gd name="T18" fmla="*/ 0 w 87"/>
                <a:gd name="T19" fmla="*/ 0 h 24"/>
                <a:gd name="T20" fmla="*/ 0 w 87"/>
                <a:gd name="T21" fmla="*/ 0 h 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7" h="24">
                  <a:moveTo>
                    <a:pt x="0" y="17"/>
                  </a:moveTo>
                  <a:lnTo>
                    <a:pt x="77" y="23"/>
                  </a:lnTo>
                  <a:lnTo>
                    <a:pt x="69" y="14"/>
                  </a:lnTo>
                  <a:lnTo>
                    <a:pt x="77" y="23"/>
                  </a:lnTo>
                  <a:lnTo>
                    <a:pt x="83" y="21"/>
                  </a:lnTo>
                  <a:lnTo>
                    <a:pt x="86" y="16"/>
                  </a:lnTo>
                  <a:lnTo>
                    <a:pt x="86" y="14"/>
                  </a:lnTo>
                  <a:lnTo>
                    <a:pt x="84" y="8"/>
                  </a:lnTo>
                  <a:lnTo>
                    <a:pt x="78" y="6"/>
                  </a:lnTo>
                  <a:lnTo>
                    <a:pt x="1" y="0"/>
                  </a:lnTo>
                  <a:lnTo>
                    <a:pt x="0" y="17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45" name="Freeform 54"/>
            <p:cNvSpPr>
              <a:spLocks noChangeArrowheads="1"/>
            </p:cNvSpPr>
            <p:nvPr/>
          </p:nvSpPr>
          <p:spPr bwMode="auto">
            <a:xfrm>
              <a:off x="5015" y="1853"/>
              <a:ext cx="19" cy="4"/>
            </a:xfrm>
            <a:custGeom>
              <a:avLst/>
              <a:gdLst>
                <a:gd name="T0" fmla="*/ 0 w 87"/>
                <a:gd name="T1" fmla="*/ 0 h 24"/>
                <a:gd name="T2" fmla="*/ 0 w 87"/>
                <a:gd name="T3" fmla="*/ 0 h 24"/>
                <a:gd name="T4" fmla="*/ 0 w 87"/>
                <a:gd name="T5" fmla="*/ 0 h 24"/>
                <a:gd name="T6" fmla="*/ 0 w 87"/>
                <a:gd name="T7" fmla="*/ 0 h 24"/>
                <a:gd name="T8" fmla="*/ 0 w 87"/>
                <a:gd name="T9" fmla="*/ 0 h 24"/>
                <a:gd name="T10" fmla="*/ 0 w 87"/>
                <a:gd name="T11" fmla="*/ 0 h 24"/>
                <a:gd name="T12" fmla="*/ 0 w 87"/>
                <a:gd name="T13" fmla="*/ 0 h 24"/>
                <a:gd name="T14" fmla="*/ 0 w 87"/>
                <a:gd name="T15" fmla="*/ 0 h 24"/>
                <a:gd name="T16" fmla="*/ 0 w 87"/>
                <a:gd name="T17" fmla="*/ 0 h 24"/>
                <a:gd name="T18" fmla="*/ 0 w 87"/>
                <a:gd name="T19" fmla="*/ 0 h 24"/>
                <a:gd name="T20" fmla="*/ 0 w 87"/>
                <a:gd name="T21" fmla="*/ 0 h 24"/>
                <a:gd name="T22" fmla="*/ 0 w 87"/>
                <a:gd name="T23" fmla="*/ 0 h 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7" h="24">
                  <a:moveTo>
                    <a:pt x="86" y="14"/>
                  </a:moveTo>
                  <a:lnTo>
                    <a:pt x="78" y="6"/>
                  </a:lnTo>
                  <a:lnTo>
                    <a:pt x="1" y="0"/>
                  </a:lnTo>
                  <a:lnTo>
                    <a:pt x="0" y="17"/>
                  </a:lnTo>
                  <a:lnTo>
                    <a:pt x="77" y="23"/>
                  </a:lnTo>
                  <a:lnTo>
                    <a:pt x="69" y="14"/>
                  </a:lnTo>
                  <a:lnTo>
                    <a:pt x="77" y="23"/>
                  </a:lnTo>
                  <a:lnTo>
                    <a:pt x="83" y="21"/>
                  </a:lnTo>
                  <a:lnTo>
                    <a:pt x="86" y="16"/>
                  </a:lnTo>
                  <a:lnTo>
                    <a:pt x="84" y="8"/>
                  </a:lnTo>
                  <a:lnTo>
                    <a:pt x="78" y="6"/>
                  </a:lnTo>
                  <a:lnTo>
                    <a:pt x="86" y="14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46" name="Freeform 55"/>
            <p:cNvSpPr>
              <a:spLocks noChangeArrowheads="1"/>
            </p:cNvSpPr>
            <p:nvPr/>
          </p:nvSpPr>
          <p:spPr bwMode="auto">
            <a:xfrm>
              <a:off x="5030" y="1856"/>
              <a:ext cx="4" cy="22"/>
            </a:xfrm>
            <a:custGeom>
              <a:avLst/>
              <a:gdLst>
                <a:gd name="T0" fmla="*/ 0 w 21"/>
                <a:gd name="T1" fmla="*/ 0 h 102"/>
                <a:gd name="T2" fmla="*/ 0 w 21"/>
                <a:gd name="T3" fmla="*/ 0 h 102"/>
                <a:gd name="T4" fmla="*/ 0 w 21"/>
                <a:gd name="T5" fmla="*/ 0 h 102"/>
                <a:gd name="T6" fmla="*/ 0 w 21"/>
                <a:gd name="T7" fmla="*/ 0 h 102"/>
                <a:gd name="T8" fmla="*/ 0 w 21"/>
                <a:gd name="T9" fmla="*/ 0 h 102"/>
                <a:gd name="T10" fmla="*/ 0 w 21"/>
                <a:gd name="T11" fmla="*/ 0 h 102"/>
                <a:gd name="T12" fmla="*/ 0 w 21"/>
                <a:gd name="T13" fmla="*/ 0 h 102"/>
                <a:gd name="T14" fmla="*/ 0 w 21"/>
                <a:gd name="T15" fmla="*/ 0 h 102"/>
                <a:gd name="T16" fmla="*/ 0 w 21"/>
                <a:gd name="T17" fmla="*/ 0 h 1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102">
                  <a:moveTo>
                    <a:pt x="3" y="0"/>
                  </a:moveTo>
                  <a:lnTo>
                    <a:pt x="0" y="94"/>
                  </a:lnTo>
                  <a:lnTo>
                    <a:pt x="3" y="99"/>
                  </a:lnTo>
                  <a:lnTo>
                    <a:pt x="9" y="101"/>
                  </a:lnTo>
                  <a:lnTo>
                    <a:pt x="11" y="101"/>
                  </a:lnTo>
                  <a:lnTo>
                    <a:pt x="14" y="99"/>
                  </a:lnTo>
                  <a:lnTo>
                    <a:pt x="17" y="94"/>
                  </a:lnTo>
                  <a:lnTo>
                    <a:pt x="20" y="0"/>
                  </a:lnTo>
                  <a:lnTo>
                    <a:pt x="3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47" name="Freeform 56"/>
            <p:cNvSpPr>
              <a:spLocks noChangeArrowheads="1"/>
            </p:cNvSpPr>
            <p:nvPr/>
          </p:nvSpPr>
          <p:spPr bwMode="auto">
            <a:xfrm>
              <a:off x="5030" y="1856"/>
              <a:ext cx="4" cy="22"/>
            </a:xfrm>
            <a:custGeom>
              <a:avLst/>
              <a:gdLst>
                <a:gd name="T0" fmla="*/ 0 w 21"/>
                <a:gd name="T1" fmla="*/ 0 h 102"/>
                <a:gd name="T2" fmla="*/ 0 w 21"/>
                <a:gd name="T3" fmla="*/ 0 h 102"/>
                <a:gd name="T4" fmla="*/ 0 w 21"/>
                <a:gd name="T5" fmla="*/ 0 h 102"/>
                <a:gd name="T6" fmla="*/ 0 w 21"/>
                <a:gd name="T7" fmla="*/ 0 h 102"/>
                <a:gd name="T8" fmla="*/ 0 w 21"/>
                <a:gd name="T9" fmla="*/ 0 h 102"/>
                <a:gd name="T10" fmla="*/ 0 w 21"/>
                <a:gd name="T11" fmla="*/ 0 h 102"/>
                <a:gd name="T12" fmla="*/ 0 w 21"/>
                <a:gd name="T13" fmla="*/ 0 h 102"/>
                <a:gd name="T14" fmla="*/ 0 w 21"/>
                <a:gd name="T15" fmla="*/ 0 h 102"/>
                <a:gd name="T16" fmla="*/ 0 w 21"/>
                <a:gd name="T17" fmla="*/ 0 h 102"/>
                <a:gd name="T18" fmla="*/ 0 w 21"/>
                <a:gd name="T19" fmla="*/ 0 h 102"/>
                <a:gd name="T20" fmla="*/ 0 w 21"/>
                <a:gd name="T21" fmla="*/ 0 h 102"/>
                <a:gd name="T22" fmla="*/ 0 w 21"/>
                <a:gd name="T23" fmla="*/ 0 h 10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1" h="102">
                  <a:moveTo>
                    <a:pt x="7" y="87"/>
                  </a:moveTo>
                  <a:lnTo>
                    <a:pt x="17" y="94"/>
                  </a:lnTo>
                  <a:lnTo>
                    <a:pt x="20" y="0"/>
                  </a:lnTo>
                  <a:lnTo>
                    <a:pt x="3" y="0"/>
                  </a:lnTo>
                  <a:lnTo>
                    <a:pt x="0" y="94"/>
                  </a:lnTo>
                  <a:lnTo>
                    <a:pt x="11" y="101"/>
                  </a:lnTo>
                  <a:lnTo>
                    <a:pt x="0" y="94"/>
                  </a:lnTo>
                  <a:lnTo>
                    <a:pt x="3" y="99"/>
                  </a:lnTo>
                  <a:lnTo>
                    <a:pt x="9" y="101"/>
                  </a:lnTo>
                  <a:lnTo>
                    <a:pt x="14" y="99"/>
                  </a:lnTo>
                  <a:lnTo>
                    <a:pt x="17" y="94"/>
                  </a:lnTo>
                  <a:lnTo>
                    <a:pt x="7" y="87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48" name="Freeform 57"/>
            <p:cNvSpPr>
              <a:spLocks noChangeArrowheads="1"/>
            </p:cNvSpPr>
            <p:nvPr/>
          </p:nvSpPr>
          <p:spPr bwMode="auto">
            <a:xfrm>
              <a:off x="5031" y="1872"/>
              <a:ext cx="14" cy="7"/>
            </a:xfrm>
            <a:custGeom>
              <a:avLst/>
              <a:gdLst>
                <a:gd name="T0" fmla="*/ 0 w 68"/>
                <a:gd name="T1" fmla="*/ 0 h 34"/>
                <a:gd name="T2" fmla="*/ 0 w 68"/>
                <a:gd name="T3" fmla="*/ 0 h 34"/>
                <a:gd name="T4" fmla="*/ 0 w 68"/>
                <a:gd name="T5" fmla="*/ 0 h 34"/>
                <a:gd name="T6" fmla="*/ 0 w 68"/>
                <a:gd name="T7" fmla="*/ 0 h 34"/>
                <a:gd name="T8" fmla="*/ 0 w 68"/>
                <a:gd name="T9" fmla="*/ 0 h 34"/>
                <a:gd name="T10" fmla="*/ 0 w 68"/>
                <a:gd name="T11" fmla="*/ 0 h 34"/>
                <a:gd name="T12" fmla="*/ 0 w 68"/>
                <a:gd name="T13" fmla="*/ 0 h 34"/>
                <a:gd name="T14" fmla="*/ 0 w 68"/>
                <a:gd name="T15" fmla="*/ 0 h 34"/>
                <a:gd name="T16" fmla="*/ 0 w 68"/>
                <a:gd name="T17" fmla="*/ 0 h 34"/>
                <a:gd name="T18" fmla="*/ 0 w 68"/>
                <a:gd name="T19" fmla="*/ 0 h 34"/>
                <a:gd name="T20" fmla="*/ 0 w 68"/>
                <a:gd name="T21" fmla="*/ 0 h 34"/>
                <a:gd name="T22" fmla="*/ 0 w 68"/>
                <a:gd name="T23" fmla="*/ 0 h 34"/>
                <a:gd name="T24" fmla="*/ 0 w 68"/>
                <a:gd name="T25" fmla="*/ 0 h 3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8" h="34">
                  <a:moveTo>
                    <a:pt x="57" y="0"/>
                  </a:moveTo>
                  <a:lnTo>
                    <a:pt x="0" y="17"/>
                  </a:lnTo>
                  <a:lnTo>
                    <a:pt x="4" y="33"/>
                  </a:lnTo>
                  <a:lnTo>
                    <a:pt x="61" y="15"/>
                  </a:lnTo>
                  <a:lnTo>
                    <a:pt x="51" y="8"/>
                  </a:lnTo>
                  <a:lnTo>
                    <a:pt x="61" y="15"/>
                  </a:lnTo>
                  <a:lnTo>
                    <a:pt x="66" y="11"/>
                  </a:lnTo>
                  <a:lnTo>
                    <a:pt x="66" y="6"/>
                  </a:lnTo>
                  <a:lnTo>
                    <a:pt x="67" y="7"/>
                  </a:lnTo>
                  <a:lnTo>
                    <a:pt x="66" y="6"/>
                  </a:lnTo>
                  <a:lnTo>
                    <a:pt x="66" y="5"/>
                  </a:lnTo>
                  <a:lnTo>
                    <a:pt x="63" y="1"/>
                  </a:lnTo>
                  <a:lnTo>
                    <a:pt x="57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49" name="Freeform 58"/>
            <p:cNvSpPr>
              <a:spLocks noChangeArrowheads="1"/>
            </p:cNvSpPr>
            <p:nvPr/>
          </p:nvSpPr>
          <p:spPr bwMode="auto">
            <a:xfrm>
              <a:off x="5031" y="1872"/>
              <a:ext cx="14" cy="7"/>
            </a:xfrm>
            <a:custGeom>
              <a:avLst/>
              <a:gdLst>
                <a:gd name="T0" fmla="*/ 0 w 68"/>
                <a:gd name="T1" fmla="*/ 0 h 34"/>
                <a:gd name="T2" fmla="*/ 0 w 68"/>
                <a:gd name="T3" fmla="*/ 0 h 34"/>
                <a:gd name="T4" fmla="*/ 0 w 68"/>
                <a:gd name="T5" fmla="*/ 0 h 34"/>
                <a:gd name="T6" fmla="*/ 0 w 68"/>
                <a:gd name="T7" fmla="*/ 0 h 34"/>
                <a:gd name="T8" fmla="*/ 0 w 68"/>
                <a:gd name="T9" fmla="*/ 0 h 34"/>
                <a:gd name="T10" fmla="*/ 0 w 68"/>
                <a:gd name="T11" fmla="*/ 0 h 34"/>
                <a:gd name="T12" fmla="*/ 0 w 68"/>
                <a:gd name="T13" fmla="*/ 0 h 34"/>
                <a:gd name="T14" fmla="*/ 0 w 68"/>
                <a:gd name="T15" fmla="*/ 0 h 34"/>
                <a:gd name="T16" fmla="*/ 0 w 68"/>
                <a:gd name="T17" fmla="*/ 0 h 34"/>
                <a:gd name="T18" fmla="*/ 0 w 68"/>
                <a:gd name="T19" fmla="*/ 0 h 34"/>
                <a:gd name="T20" fmla="*/ 0 w 68"/>
                <a:gd name="T21" fmla="*/ 0 h 34"/>
                <a:gd name="T22" fmla="*/ 0 w 68"/>
                <a:gd name="T23" fmla="*/ 0 h 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8" h="34">
                  <a:moveTo>
                    <a:pt x="67" y="7"/>
                  </a:moveTo>
                  <a:lnTo>
                    <a:pt x="57" y="0"/>
                  </a:lnTo>
                  <a:lnTo>
                    <a:pt x="0" y="17"/>
                  </a:lnTo>
                  <a:lnTo>
                    <a:pt x="4" y="33"/>
                  </a:lnTo>
                  <a:lnTo>
                    <a:pt x="61" y="15"/>
                  </a:lnTo>
                  <a:lnTo>
                    <a:pt x="51" y="8"/>
                  </a:lnTo>
                  <a:lnTo>
                    <a:pt x="61" y="15"/>
                  </a:lnTo>
                  <a:lnTo>
                    <a:pt x="66" y="11"/>
                  </a:lnTo>
                  <a:lnTo>
                    <a:pt x="66" y="5"/>
                  </a:lnTo>
                  <a:lnTo>
                    <a:pt x="63" y="1"/>
                  </a:lnTo>
                  <a:lnTo>
                    <a:pt x="57" y="0"/>
                  </a:lnTo>
                  <a:lnTo>
                    <a:pt x="67" y="7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50" name="Freeform 59"/>
            <p:cNvSpPr>
              <a:spLocks noChangeArrowheads="1"/>
            </p:cNvSpPr>
            <p:nvPr/>
          </p:nvSpPr>
          <p:spPr bwMode="auto">
            <a:xfrm>
              <a:off x="5042" y="1874"/>
              <a:ext cx="4" cy="11"/>
            </a:xfrm>
            <a:custGeom>
              <a:avLst/>
              <a:gdLst>
                <a:gd name="T0" fmla="*/ 0 w 23"/>
                <a:gd name="T1" fmla="*/ 0 h 55"/>
                <a:gd name="T2" fmla="*/ 0 w 23"/>
                <a:gd name="T3" fmla="*/ 0 h 55"/>
                <a:gd name="T4" fmla="*/ 0 w 23"/>
                <a:gd name="T5" fmla="*/ 0 h 55"/>
                <a:gd name="T6" fmla="*/ 0 w 23"/>
                <a:gd name="T7" fmla="*/ 0 h 55"/>
                <a:gd name="T8" fmla="*/ 0 w 23"/>
                <a:gd name="T9" fmla="*/ 0 h 55"/>
                <a:gd name="T10" fmla="*/ 0 w 23"/>
                <a:gd name="T11" fmla="*/ 0 h 55"/>
                <a:gd name="T12" fmla="*/ 0 w 23"/>
                <a:gd name="T13" fmla="*/ 0 h 55"/>
                <a:gd name="T14" fmla="*/ 0 w 23"/>
                <a:gd name="T15" fmla="*/ 0 h 55"/>
                <a:gd name="T16" fmla="*/ 0 w 23"/>
                <a:gd name="T17" fmla="*/ 0 h 55"/>
                <a:gd name="T18" fmla="*/ 0 w 23"/>
                <a:gd name="T19" fmla="*/ 0 h 55"/>
                <a:gd name="T20" fmla="*/ 0 w 23"/>
                <a:gd name="T21" fmla="*/ 0 h 5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3" h="55">
                  <a:moveTo>
                    <a:pt x="0" y="1"/>
                  </a:moveTo>
                  <a:lnTo>
                    <a:pt x="6" y="46"/>
                  </a:lnTo>
                  <a:lnTo>
                    <a:pt x="8" y="52"/>
                  </a:lnTo>
                  <a:lnTo>
                    <a:pt x="12" y="53"/>
                  </a:lnTo>
                  <a:lnTo>
                    <a:pt x="13" y="54"/>
                  </a:lnTo>
                  <a:lnTo>
                    <a:pt x="12" y="53"/>
                  </a:lnTo>
                  <a:lnTo>
                    <a:pt x="14" y="54"/>
                  </a:lnTo>
                  <a:lnTo>
                    <a:pt x="20" y="51"/>
                  </a:lnTo>
                  <a:lnTo>
                    <a:pt x="22" y="44"/>
                  </a:lnTo>
                  <a:lnTo>
                    <a:pt x="17" y="0"/>
                  </a:lnTo>
                  <a:lnTo>
                    <a:pt x="0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51" name="Freeform 60"/>
            <p:cNvSpPr>
              <a:spLocks noChangeArrowheads="1"/>
            </p:cNvSpPr>
            <p:nvPr/>
          </p:nvSpPr>
          <p:spPr bwMode="auto">
            <a:xfrm>
              <a:off x="5042" y="1874"/>
              <a:ext cx="4" cy="11"/>
            </a:xfrm>
            <a:custGeom>
              <a:avLst/>
              <a:gdLst>
                <a:gd name="T0" fmla="*/ 0 w 23"/>
                <a:gd name="T1" fmla="*/ 0 h 55"/>
                <a:gd name="T2" fmla="*/ 0 w 23"/>
                <a:gd name="T3" fmla="*/ 0 h 55"/>
                <a:gd name="T4" fmla="*/ 0 w 23"/>
                <a:gd name="T5" fmla="*/ 0 h 55"/>
                <a:gd name="T6" fmla="*/ 0 w 23"/>
                <a:gd name="T7" fmla="*/ 0 h 55"/>
                <a:gd name="T8" fmla="*/ 0 w 23"/>
                <a:gd name="T9" fmla="*/ 0 h 55"/>
                <a:gd name="T10" fmla="*/ 0 w 23"/>
                <a:gd name="T11" fmla="*/ 0 h 55"/>
                <a:gd name="T12" fmla="*/ 0 w 23"/>
                <a:gd name="T13" fmla="*/ 0 h 55"/>
                <a:gd name="T14" fmla="*/ 0 w 23"/>
                <a:gd name="T15" fmla="*/ 0 h 55"/>
                <a:gd name="T16" fmla="*/ 0 w 23"/>
                <a:gd name="T17" fmla="*/ 0 h 55"/>
                <a:gd name="T18" fmla="*/ 0 w 23"/>
                <a:gd name="T19" fmla="*/ 0 h 55"/>
                <a:gd name="T20" fmla="*/ 0 w 23"/>
                <a:gd name="T21" fmla="*/ 0 h 55"/>
                <a:gd name="T22" fmla="*/ 0 w 23"/>
                <a:gd name="T23" fmla="*/ 0 h 5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3" h="55">
                  <a:moveTo>
                    <a:pt x="14" y="38"/>
                  </a:moveTo>
                  <a:lnTo>
                    <a:pt x="22" y="44"/>
                  </a:lnTo>
                  <a:lnTo>
                    <a:pt x="17" y="0"/>
                  </a:lnTo>
                  <a:lnTo>
                    <a:pt x="0" y="1"/>
                  </a:lnTo>
                  <a:lnTo>
                    <a:pt x="6" y="46"/>
                  </a:lnTo>
                  <a:lnTo>
                    <a:pt x="13" y="54"/>
                  </a:lnTo>
                  <a:lnTo>
                    <a:pt x="6" y="46"/>
                  </a:lnTo>
                  <a:lnTo>
                    <a:pt x="8" y="52"/>
                  </a:lnTo>
                  <a:lnTo>
                    <a:pt x="14" y="54"/>
                  </a:lnTo>
                  <a:lnTo>
                    <a:pt x="20" y="51"/>
                  </a:lnTo>
                  <a:lnTo>
                    <a:pt x="22" y="44"/>
                  </a:lnTo>
                  <a:lnTo>
                    <a:pt x="14" y="38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52" name="Freeform 61"/>
            <p:cNvSpPr>
              <a:spLocks noChangeArrowheads="1"/>
            </p:cNvSpPr>
            <p:nvPr/>
          </p:nvSpPr>
          <p:spPr bwMode="auto">
            <a:xfrm>
              <a:off x="5045" y="1882"/>
              <a:ext cx="10" cy="4"/>
            </a:xfrm>
            <a:custGeom>
              <a:avLst/>
              <a:gdLst>
                <a:gd name="T0" fmla="*/ 0 w 48"/>
                <a:gd name="T1" fmla="*/ 0 h 21"/>
                <a:gd name="T2" fmla="*/ 0 w 48"/>
                <a:gd name="T3" fmla="*/ 0 h 21"/>
                <a:gd name="T4" fmla="*/ 0 w 48"/>
                <a:gd name="T5" fmla="*/ 0 h 21"/>
                <a:gd name="T6" fmla="*/ 0 w 48"/>
                <a:gd name="T7" fmla="*/ 0 h 21"/>
                <a:gd name="T8" fmla="*/ 0 w 48"/>
                <a:gd name="T9" fmla="*/ 0 h 21"/>
                <a:gd name="T10" fmla="*/ 0 w 48"/>
                <a:gd name="T11" fmla="*/ 0 h 21"/>
                <a:gd name="T12" fmla="*/ 0 w 48"/>
                <a:gd name="T13" fmla="*/ 0 h 21"/>
                <a:gd name="T14" fmla="*/ 0 w 48"/>
                <a:gd name="T15" fmla="*/ 0 h 21"/>
                <a:gd name="T16" fmla="*/ 0 w 48"/>
                <a:gd name="T17" fmla="*/ 0 h 21"/>
                <a:gd name="T18" fmla="*/ 0 w 48"/>
                <a:gd name="T19" fmla="*/ 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8" h="21">
                  <a:moveTo>
                    <a:pt x="0" y="17"/>
                  </a:moveTo>
                  <a:lnTo>
                    <a:pt x="38" y="20"/>
                  </a:lnTo>
                  <a:lnTo>
                    <a:pt x="32" y="14"/>
                  </a:lnTo>
                  <a:lnTo>
                    <a:pt x="38" y="20"/>
                  </a:lnTo>
                  <a:lnTo>
                    <a:pt x="44" y="18"/>
                  </a:lnTo>
                  <a:lnTo>
                    <a:pt x="47" y="13"/>
                  </a:lnTo>
                  <a:lnTo>
                    <a:pt x="45" y="5"/>
                  </a:lnTo>
                  <a:lnTo>
                    <a:pt x="39" y="3"/>
                  </a:lnTo>
                  <a:lnTo>
                    <a:pt x="1" y="0"/>
                  </a:lnTo>
                  <a:lnTo>
                    <a:pt x="0" y="17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53" name="Freeform 62"/>
            <p:cNvSpPr>
              <a:spLocks noChangeArrowheads="1"/>
            </p:cNvSpPr>
            <p:nvPr/>
          </p:nvSpPr>
          <p:spPr bwMode="auto">
            <a:xfrm>
              <a:off x="5045" y="1882"/>
              <a:ext cx="10" cy="4"/>
            </a:xfrm>
            <a:custGeom>
              <a:avLst/>
              <a:gdLst>
                <a:gd name="T0" fmla="*/ 0 w 48"/>
                <a:gd name="T1" fmla="*/ 0 h 21"/>
                <a:gd name="T2" fmla="*/ 0 w 48"/>
                <a:gd name="T3" fmla="*/ 0 h 21"/>
                <a:gd name="T4" fmla="*/ 0 w 48"/>
                <a:gd name="T5" fmla="*/ 0 h 21"/>
                <a:gd name="T6" fmla="*/ 0 w 48"/>
                <a:gd name="T7" fmla="*/ 0 h 21"/>
                <a:gd name="T8" fmla="*/ 0 w 48"/>
                <a:gd name="T9" fmla="*/ 0 h 21"/>
                <a:gd name="T10" fmla="*/ 0 w 48"/>
                <a:gd name="T11" fmla="*/ 0 h 21"/>
                <a:gd name="T12" fmla="*/ 0 w 48"/>
                <a:gd name="T13" fmla="*/ 0 h 21"/>
                <a:gd name="T14" fmla="*/ 0 w 48"/>
                <a:gd name="T15" fmla="*/ 0 h 21"/>
                <a:gd name="T16" fmla="*/ 0 w 48"/>
                <a:gd name="T17" fmla="*/ 0 h 21"/>
                <a:gd name="T18" fmla="*/ 0 w 48"/>
                <a:gd name="T19" fmla="*/ 0 h 21"/>
                <a:gd name="T20" fmla="*/ 0 w 48"/>
                <a:gd name="T21" fmla="*/ 0 h 21"/>
                <a:gd name="T22" fmla="*/ 0 w 48"/>
                <a:gd name="T23" fmla="*/ 0 h 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8" h="21">
                  <a:moveTo>
                    <a:pt x="46" y="9"/>
                  </a:moveTo>
                  <a:lnTo>
                    <a:pt x="39" y="3"/>
                  </a:lnTo>
                  <a:lnTo>
                    <a:pt x="1" y="0"/>
                  </a:lnTo>
                  <a:lnTo>
                    <a:pt x="0" y="17"/>
                  </a:lnTo>
                  <a:lnTo>
                    <a:pt x="38" y="20"/>
                  </a:lnTo>
                  <a:lnTo>
                    <a:pt x="32" y="14"/>
                  </a:lnTo>
                  <a:lnTo>
                    <a:pt x="38" y="20"/>
                  </a:lnTo>
                  <a:lnTo>
                    <a:pt x="44" y="18"/>
                  </a:lnTo>
                  <a:lnTo>
                    <a:pt x="47" y="13"/>
                  </a:lnTo>
                  <a:lnTo>
                    <a:pt x="45" y="5"/>
                  </a:lnTo>
                  <a:lnTo>
                    <a:pt x="39" y="3"/>
                  </a:lnTo>
                  <a:lnTo>
                    <a:pt x="46" y="9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54" name="Freeform 63"/>
            <p:cNvSpPr>
              <a:spLocks noChangeArrowheads="1"/>
            </p:cNvSpPr>
            <p:nvPr/>
          </p:nvSpPr>
          <p:spPr bwMode="auto">
            <a:xfrm>
              <a:off x="5052" y="1884"/>
              <a:ext cx="11" cy="28"/>
            </a:xfrm>
            <a:custGeom>
              <a:avLst/>
              <a:gdLst>
                <a:gd name="T0" fmla="*/ 0 w 51"/>
                <a:gd name="T1" fmla="*/ 0 h 130"/>
                <a:gd name="T2" fmla="*/ 0 w 51"/>
                <a:gd name="T3" fmla="*/ 0 h 130"/>
                <a:gd name="T4" fmla="*/ 0 w 51"/>
                <a:gd name="T5" fmla="*/ 0 h 130"/>
                <a:gd name="T6" fmla="*/ 0 w 51"/>
                <a:gd name="T7" fmla="*/ 0 h 130"/>
                <a:gd name="T8" fmla="*/ 0 w 51"/>
                <a:gd name="T9" fmla="*/ 0 h 130"/>
                <a:gd name="T10" fmla="*/ 0 w 51"/>
                <a:gd name="T11" fmla="*/ 0 h 130"/>
                <a:gd name="T12" fmla="*/ 0 w 51"/>
                <a:gd name="T13" fmla="*/ 0 h 130"/>
                <a:gd name="T14" fmla="*/ 0 w 51"/>
                <a:gd name="T15" fmla="*/ 0 h 130"/>
                <a:gd name="T16" fmla="*/ 0 w 51"/>
                <a:gd name="T17" fmla="*/ 0 h 130"/>
                <a:gd name="T18" fmla="*/ 0 w 51"/>
                <a:gd name="T19" fmla="*/ 0 h 130"/>
                <a:gd name="T20" fmla="*/ 0 w 51"/>
                <a:gd name="T21" fmla="*/ 0 h 13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1" h="130">
                  <a:moveTo>
                    <a:pt x="0" y="4"/>
                  </a:moveTo>
                  <a:lnTo>
                    <a:pt x="34" y="123"/>
                  </a:lnTo>
                  <a:lnTo>
                    <a:pt x="39" y="129"/>
                  </a:lnTo>
                  <a:lnTo>
                    <a:pt x="44" y="129"/>
                  </a:lnTo>
                  <a:lnTo>
                    <a:pt x="47" y="127"/>
                  </a:lnTo>
                  <a:lnTo>
                    <a:pt x="48" y="128"/>
                  </a:lnTo>
                  <a:lnTo>
                    <a:pt x="47" y="127"/>
                  </a:lnTo>
                  <a:lnTo>
                    <a:pt x="49" y="126"/>
                  </a:lnTo>
                  <a:lnTo>
                    <a:pt x="50" y="120"/>
                  </a:lnTo>
                  <a:lnTo>
                    <a:pt x="14" y="0"/>
                  </a:lnTo>
                  <a:lnTo>
                    <a:pt x="0" y="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55" name="Freeform 64"/>
            <p:cNvSpPr>
              <a:spLocks noChangeArrowheads="1"/>
            </p:cNvSpPr>
            <p:nvPr/>
          </p:nvSpPr>
          <p:spPr bwMode="auto">
            <a:xfrm>
              <a:off x="5052" y="1884"/>
              <a:ext cx="11" cy="28"/>
            </a:xfrm>
            <a:custGeom>
              <a:avLst/>
              <a:gdLst>
                <a:gd name="T0" fmla="*/ 0 w 51"/>
                <a:gd name="T1" fmla="*/ 0 h 130"/>
                <a:gd name="T2" fmla="*/ 0 w 51"/>
                <a:gd name="T3" fmla="*/ 0 h 130"/>
                <a:gd name="T4" fmla="*/ 0 w 51"/>
                <a:gd name="T5" fmla="*/ 0 h 130"/>
                <a:gd name="T6" fmla="*/ 0 w 51"/>
                <a:gd name="T7" fmla="*/ 0 h 130"/>
                <a:gd name="T8" fmla="*/ 0 w 51"/>
                <a:gd name="T9" fmla="*/ 0 h 130"/>
                <a:gd name="T10" fmla="*/ 0 w 51"/>
                <a:gd name="T11" fmla="*/ 0 h 130"/>
                <a:gd name="T12" fmla="*/ 0 w 51"/>
                <a:gd name="T13" fmla="*/ 0 h 130"/>
                <a:gd name="T14" fmla="*/ 0 w 51"/>
                <a:gd name="T15" fmla="*/ 0 h 130"/>
                <a:gd name="T16" fmla="*/ 0 w 51"/>
                <a:gd name="T17" fmla="*/ 0 h 130"/>
                <a:gd name="T18" fmla="*/ 0 w 51"/>
                <a:gd name="T19" fmla="*/ 0 h 130"/>
                <a:gd name="T20" fmla="*/ 0 w 51"/>
                <a:gd name="T21" fmla="*/ 0 h 130"/>
                <a:gd name="T22" fmla="*/ 0 w 51"/>
                <a:gd name="T23" fmla="*/ 0 h 1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1" h="130">
                  <a:moveTo>
                    <a:pt x="35" y="117"/>
                  </a:moveTo>
                  <a:lnTo>
                    <a:pt x="50" y="120"/>
                  </a:lnTo>
                  <a:lnTo>
                    <a:pt x="14" y="0"/>
                  </a:lnTo>
                  <a:lnTo>
                    <a:pt x="0" y="4"/>
                  </a:lnTo>
                  <a:lnTo>
                    <a:pt x="34" y="123"/>
                  </a:lnTo>
                  <a:lnTo>
                    <a:pt x="48" y="128"/>
                  </a:lnTo>
                  <a:lnTo>
                    <a:pt x="34" y="123"/>
                  </a:lnTo>
                  <a:lnTo>
                    <a:pt x="39" y="129"/>
                  </a:lnTo>
                  <a:lnTo>
                    <a:pt x="44" y="129"/>
                  </a:lnTo>
                  <a:lnTo>
                    <a:pt x="49" y="126"/>
                  </a:lnTo>
                  <a:lnTo>
                    <a:pt x="50" y="120"/>
                  </a:lnTo>
                  <a:lnTo>
                    <a:pt x="35" y="117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56" name="Freeform 65"/>
            <p:cNvSpPr>
              <a:spLocks noChangeArrowheads="1"/>
            </p:cNvSpPr>
            <p:nvPr/>
          </p:nvSpPr>
          <p:spPr bwMode="auto">
            <a:xfrm>
              <a:off x="5060" y="1898"/>
              <a:ext cx="13" cy="14"/>
            </a:xfrm>
            <a:custGeom>
              <a:avLst/>
              <a:gdLst>
                <a:gd name="T0" fmla="*/ 0 w 61"/>
                <a:gd name="T1" fmla="*/ 0 h 64"/>
                <a:gd name="T2" fmla="*/ 0 w 61"/>
                <a:gd name="T3" fmla="*/ 0 h 64"/>
                <a:gd name="T4" fmla="*/ 0 w 61"/>
                <a:gd name="T5" fmla="*/ 0 h 64"/>
                <a:gd name="T6" fmla="*/ 0 w 61"/>
                <a:gd name="T7" fmla="*/ 0 h 64"/>
                <a:gd name="T8" fmla="*/ 0 w 61"/>
                <a:gd name="T9" fmla="*/ 0 h 64"/>
                <a:gd name="T10" fmla="*/ 0 w 61"/>
                <a:gd name="T11" fmla="*/ 0 h 64"/>
                <a:gd name="T12" fmla="*/ 0 w 61"/>
                <a:gd name="T13" fmla="*/ 0 h 64"/>
                <a:gd name="T14" fmla="*/ 0 w 61"/>
                <a:gd name="T15" fmla="*/ 0 h 64"/>
                <a:gd name="T16" fmla="*/ 0 w 61"/>
                <a:gd name="T17" fmla="*/ 0 h 64"/>
                <a:gd name="T18" fmla="*/ 0 w 61"/>
                <a:gd name="T19" fmla="*/ 0 h 64"/>
                <a:gd name="T20" fmla="*/ 0 w 61"/>
                <a:gd name="T21" fmla="*/ 0 h 6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1" h="64">
                  <a:moveTo>
                    <a:pt x="46" y="2"/>
                  </a:moveTo>
                  <a:lnTo>
                    <a:pt x="0" y="53"/>
                  </a:lnTo>
                  <a:lnTo>
                    <a:pt x="12" y="63"/>
                  </a:lnTo>
                  <a:lnTo>
                    <a:pt x="58" y="13"/>
                  </a:lnTo>
                  <a:lnTo>
                    <a:pt x="60" y="7"/>
                  </a:lnTo>
                  <a:lnTo>
                    <a:pt x="57" y="2"/>
                  </a:lnTo>
                  <a:lnTo>
                    <a:pt x="51" y="0"/>
                  </a:lnTo>
                  <a:lnTo>
                    <a:pt x="46" y="2"/>
                  </a:lnTo>
                  <a:close/>
                  <a:moveTo>
                    <a:pt x="45" y="3"/>
                  </a:moveTo>
                  <a:lnTo>
                    <a:pt x="46" y="2"/>
                  </a:lnTo>
                  <a:lnTo>
                    <a:pt x="45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57" name="Freeform 66"/>
            <p:cNvSpPr>
              <a:spLocks noChangeArrowheads="1"/>
            </p:cNvSpPr>
            <p:nvPr/>
          </p:nvSpPr>
          <p:spPr bwMode="auto">
            <a:xfrm>
              <a:off x="5060" y="1898"/>
              <a:ext cx="13" cy="14"/>
            </a:xfrm>
            <a:custGeom>
              <a:avLst/>
              <a:gdLst>
                <a:gd name="T0" fmla="*/ 0 w 61"/>
                <a:gd name="T1" fmla="*/ 0 h 64"/>
                <a:gd name="T2" fmla="*/ 0 w 61"/>
                <a:gd name="T3" fmla="*/ 0 h 64"/>
                <a:gd name="T4" fmla="*/ 0 w 61"/>
                <a:gd name="T5" fmla="*/ 0 h 64"/>
                <a:gd name="T6" fmla="*/ 0 w 61"/>
                <a:gd name="T7" fmla="*/ 0 h 64"/>
                <a:gd name="T8" fmla="*/ 0 w 61"/>
                <a:gd name="T9" fmla="*/ 0 h 64"/>
                <a:gd name="T10" fmla="*/ 0 w 61"/>
                <a:gd name="T11" fmla="*/ 0 h 64"/>
                <a:gd name="T12" fmla="*/ 0 w 61"/>
                <a:gd name="T13" fmla="*/ 0 h 64"/>
                <a:gd name="T14" fmla="*/ 0 w 61"/>
                <a:gd name="T15" fmla="*/ 0 h 64"/>
                <a:gd name="T16" fmla="*/ 0 w 61"/>
                <a:gd name="T17" fmla="*/ 0 h 64"/>
                <a:gd name="T18" fmla="*/ 0 w 61"/>
                <a:gd name="T19" fmla="*/ 0 h 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1" h="64">
                  <a:moveTo>
                    <a:pt x="45" y="3"/>
                  </a:moveTo>
                  <a:lnTo>
                    <a:pt x="46" y="2"/>
                  </a:lnTo>
                  <a:lnTo>
                    <a:pt x="0" y="53"/>
                  </a:lnTo>
                  <a:lnTo>
                    <a:pt x="12" y="63"/>
                  </a:lnTo>
                  <a:lnTo>
                    <a:pt x="58" y="13"/>
                  </a:lnTo>
                  <a:lnTo>
                    <a:pt x="60" y="7"/>
                  </a:lnTo>
                  <a:lnTo>
                    <a:pt x="57" y="2"/>
                  </a:lnTo>
                  <a:lnTo>
                    <a:pt x="51" y="0"/>
                  </a:lnTo>
                  <a:lnTo>
                    <a:pt x="46" y="2"/>
                  </a:lnTo>
                  <a:lnTo>
                    <a:pt x="45" y="3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58" name="Freeform 67"/>
            <p:cNvSpPr>
              <a:spLocks noChangeArrowheads="1"/>
            </p:cNvSpPr>
            <p:nvPr/>
          </p:nvSpPr>
          <p:spPr bwMode="auto">
            <a:xfrm>
              <a:off x="5070" y="1869"/>
              <a:ext cx="25" cy="32"/>
            </a:xfrm>
            <a:custGeom>
              <a:avLst/>
              <a:gdLst>
                <a:gd name="T0" fmla="*/ 0 w 113"/>
                <a:gd name="T1" fmla="*/ 0 h 146"/>
                <a:gd name="T2" fmla="*/ 0 w 113"/>
                <a:gd name="T3" fmla="*/ 0 h 146"/>
                <a:gd name="T4" fmla="*/ 0 w 113"/>
                <a:gd name="T5" fmla="*/ 0 h 146"/>
                <a:gd name="T6" fmla="*/ 0 w 113"/>
                <a:gd name="T7" fmla="*/ 0 h 146"/>
                <a:gd name="T8" fmla="*/ 0 w 113"/>
                <a:gd name="T9" fmla="*/ 0 h 146"/>
                <a:gd name="T10" fmla="*/ 0 w 113"/>
                <a:gd name="T11" fmla="*/ 0 h 146"/>
                <a:gd name="T12" fmla="*/ 0 w 113"/>
                <a:gd name="T13" fmla="*/ 0 h 146"/>
                <a:gd name="T14" fmla="*/ 0 w 113"/>
                <a:gd name="T15" fmla="*/ 0 h 146"/>
                <a:gd name="T16" fmla="*/ 0 w 113"/>
                <a:gd name="T17" fmla="*/ 0 h 146"/>
                <a:gd name="T18" fmla="*/ 0 w 113"/>
                <a:gd name="T19" fmla="*/ 0 h 146"/>
                <a:gd name="T20" fmla="*/ 0 w 113"/>
                <a:gd name="T21" fmla="*/ 0 h 146"/>
                <a:gd name="T22" fmla="*/ 0 w 113"/>
                <a:gd name="T23" fmla="*/ 0 h 146"/>
                <a:gd name="T24" fmla="*/ 0 w 113"/>
                <a:gd name="T25" fmla="*/ 0 h 1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13" h="146">
                  <a:moveTo>
                    <a:pt x="97" y="3"/>
                  </a:moveTo>
                  <a:lnTo>
                    <a:pt x="0" y="135"/>
                  </a:lnTo>
                  <a:lnTo>
                    <a:pt x="13" y="145"/>
                  </a:lnTo>
                  <a:lnTo>
                    <a:pt x="110" y="12"/>
                  </a:lnTo>
                  <a:lnTo>
                    <a:pt x="108" y="14"/>
                  </a:lnTo>
                  <a:lnTo>
                    <a:pt x="110" y="12"/>
                  </a:lnTo>
                  <a:lnTo>
                    <a:pt x="112" y="5"/>
                  </a:lnTo>
                  <a:lnTo>
                    <a:pt x="108" y="1"/>
                  </a:lnTo>
                  <a:lnTo>
                    <a:pt x="103" y="0"/>
                  </a:lnTo>
                  <a:lnTo>
                    <a:pt x="97" y="3"/>
                  </a:lnTo>
                  <a:close/>
                  <a:moveTo>
                    <a:pt x="97" y="3"/>
                  </a:moveTo>
                  <a:lnTo>
                    <a:pt x="99" y="1"/>
                  </a:lnTo>
                  <a:lnTo>
                    <a:pt x="97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59" name="Freeform 68"/>
            <p:cNvSpPr>
              <a:spLocks noChangeArrowheads="1"/>
            </p:cNvSpPr>
            <p:nvPr/>
          </p:nvSpPr>
          <p:spPr bwMode="auto">
            <a:xfrm>
              <a:off x="5070" y="1869"/>
              <a:ext cx="25" cy="32"/>
            </a:xfrm>
            <a:custGeom>
              <a:avLst/>
              <a:gdLst>
                <a:gd name="T0" fmla="*/ 0 w 113"/>
                <a:gd name="T1" fmla="*/ 0 h 146"/>
                <a:gd name="T2" fmla="*/ 0 w 113"/>
                <a:gd name="T3" fmla="*/ 0 h 146"/>
                <a:gd name="T4" fmla="*/ 0 w 113"/>
                <a:gd name="T5" fmla="*/ 0 h 146"/>
                <a:gd name="T6" fmla="*/ 0 w 113"/>
                <a:gd name="T7" fmla="*/ 0 h 146"/>
                <a:gd name="T8" fmla="*/ 0 w 113"/>
                <a:gd name="T9" fmla="*/ 0 h 146"/>
                <a:gd name="T10" fmla="*/ 0 w 113"/>
                <a:gd name="T11" fmla="*/ 0 h 146"/>
                <a:gd name="T12" fmla="*/ 0 w 113"/>
                <a:gd name="T13" fmla="*/ 0 h 146"/>
                <a:gd name="T14" fmla="*/ 0 w 113"/>
                <a:gd name="T15" fmla="*/ 0 h 146"/>
                <a:gd name="T16" fmla="*/ 0 w 113"/>
                <a:gd name="T17" fmla="*/ 0 h 146"/>
                <a:gd name="T18" fmla="*/ 0 w 113"/>
                <a:gd name="T19" fmla="*/ 0 h 146"/>
                <a:gd name="T20" fmla="*/ 0 w 113"/>
                <a:gd name="T21" fmla="*/ 0 h 146"/>
                <a:gd name="T22" fmla="*/ 0 w 113"/>
                <a:gd name="T23" fmla="*/ 0 h 14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13" h="146">
                  <a:moveTo>
                    <a:pt x="99" y="1"/>
                  </a:moveTo>
                  <a:lnTo>
                    <a:pt x="97" y="3"/>
                  </a:lnTo>
                  <a:lnTo>
                    <a:pt x="0" y="135"/>
                  </a:lnTo>
                  <a:lnTo>
                    <a:pt x="13" y="145"/>
                  </a:lnTo>
                  <a:lnTo>
                    <a:pt x="110" y="12"/>
                  </a:lnTo>
                  <a:lnTo>
                    <a:pt x="108" y="14"/>
                  </a:lnTo>
                  <a:lnTo>
                    <a:pt x="110" y="12"/>
                  </a:lnTo>
                  <a:lnTo>
                    <a:pt x="112" y="5"/>
                  </a:lnTo>
                  <a:lnTo>
                    <a:pt x="108" y="1"/>
                  </a:lnTo>
                  <a:lnTo>
                    <a:pt x="103" y="0"/>
                  </a:lnTo>
                  <a:lnTo>
                    <a:pt x="97" y="3"/>
                  </a:lnTo>
                  <a:lnTo>
                    <a:pt x="99" y="1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60" name="Freeform 69"/>
            <p:cNvSpPr>
              <a:spLocks noChangeArrowheads="1"/>
            </p:cNvSpPr>
            <p:nvPr/>
          </p:nvSpPr>
          <p:spPr bwMode="auto">
            <a:xfrm>
              <a:off x="5093" y="1850"/>
              <a:ext cx="29" cy="21"/>
            </a:xfrm>
            <a:custGeom>
              <a:avLst/>
              <a:gdLst>
                <a:gd name="T0" fmla="*/ 0 w 133"/>
                <a:gd name="T1" fmla="*/ 0 h 97"/>
                <a:gd name="T2" fmla="*/ 0 w 133"/>
                <a:gd name="T3" fmla="*/ 0 h 97"/>
                <a:gd name="T4" fmla="*/ 0 w 133"/>
                <a:gd name="T5" fmla="*/ 0 h 97"/>
                <a:gd name="T6" fmla="*/ 0 w 133"/>
                <a:gd name="T7" fmla="*/ 0 h 97"/>
                <a:gd name="T8" fmla="*/ 0 w 133"/>
                <a:gd name="T9" fmla="*/ 0 h 97"/>
                <a:gd name="T10" fmla="*/ 0 w 133"/>
                <a:gd name="T11" fmla="*/ 0 h 97"/>
                <a:gd name="T12" fmla="*/ 0 w 133"/>
                <a:gd name="T13" fmla="*/ 0 h 97"/>
                <a:gd name="T14" fmla="*/ 0 w 133"/>
                <a:gd name="T15" fmla="*/ 0 h 97"/>
                <a:gd name="T16" fmla="*/ 0 w 133"/>
                <a:gd name="T17" fmla="*/ 0 h 97"/>
                <a:gd name="T18" fmla="*/ 0 w 133"/>
                <a:gd name="T19" fmla="*/ 0 h 97"/>
                <a:gd name="T20" fmla="*/ 0 w 133"/>
                <a:gd name="T21" fmla="*/ 0 h 9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3" h="97">
                  <a:moveTo>
                    <a:pt x="120" y="2"/>
                  </a:moveTo>
                  <a:lnTo>
                    <a:pt x="117" y="12"/>
                  </a:lnTo>
                  <a:lnTo>
                    <a:pt x="120" y="2"/>
                  </a:lnTo>
                  <a:lnTo>
                    <a:pt x="0" y="83"/>
                  </a:lnTo>
                  <a:lnTo>
                    <a:pt x="9" y="96"/>
                  </a:lnTo>
                  <a:lnTo>
                    <a:pt x="129" y="15"/>
                  </a:lnTo>
                  <a:lnTo>
                    <a:pt x="132" y="9"/>
                  </a:lnTo>
                  <a:lnTo>
                    <a:pt x="131" y="5"/>
                  </a:lnTo>
                  <a:lnTo>
                    <a:pt x="131" y="4"/>
                  </a:lnTo>
                  <a:lnTo>
                    <a:pt x="126" y="0"/>
                  </a:lnTo>
                  <a:lnTo>
                    <a:pt x="120" y="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61" name="Freeform 70"/>
            <p:cNvSpPr>
              <a:spLocks noChangeArrowheads="1"/>
            </p:cNvSpPr>
            <p:nvPr/>
          </p:nvSpPr>
          <p:spPr bwMode="auto">
            <a:xfrm>
              <a:off x="5093" y="1850"/>
              <a:ext cx="29" cy="21"/>
            </a:xfrm>
            <a:custGeom>
              <a:avLst/>
              <a:gdLst>
                <a:gd name="T0" fmla="*/ 0 w 133"/>
                <a:gd name="T1" fmla="*/ 0 h 97"/>
                <a:gd name="T2" fmla="*/ 0 w 133"/>
                <a:gd name="T3" fmla="*/ 0 h 97"/>
                <a:gd name="T4" fmla="*/ 0 w 133"/>
                <a:gd name="T5" fmla="*/ 0 h 97"/>
                <a:gd name="T6" fmla="*/ 0 w 133"/>
                <a:gd name="T7" fmla="*/ 0 h 97"/>
                <a:gd name="T8" fmla="*/ 0 w 133"/>
                <a:gd name="T9" fmla="*/ 0 h 97"/>
                <a:gd name="T10" fmla="*/ 0 w 133"/>
                <a:gd name="T11" fmla="*/ 0 h 97"/>
                <a:gd name="T12" fmla="*/ 0 w 133"/>
                <a:gd name="T13" fmla="*/ 0 h 97"/>
                <a:gd name="T14" fmla="*/ 0 w 133"/>
                <a:gd name="T15" fmla="*/ 0 h 97"/>
                <a:gd name="T16" fmla="*/ 0 w 133"/>
                <a:gd name="T17" fmla="*/ 0 h 97"/>
                <a:gd name="T18" fmla="*/ 0 w 133"/>
                <a:gd name="T19" fmla="*/ 0 h 97"/>
                <a:gd name="T20" fmla="*/ 0 w 133"/>
                <a:gd name="T21" fmla="*/ 0 h 97"/>
                <a:gd name="T22" fmla="*/ 0 w 133"/>
                <a:gd name="T23" fmla="*/ 0 h 9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3" h="97">
                  <a:moveTo>
                    <a:pt x="117" y="12"/>
                  </a:moveTo>
                  <a:lnTo>
                    <a:pt x="120" y="2"/>
                  </a:lnTo>
                  <a:lnTo>
                    <a:pt x="0" y="83"/>
                  </a:lnTo>
                  <a:lnTo>
                    <a:pt x="9" y="96"/>
                  </a:lnTo>
                  <a:lnTo>
                    <a:pt x="129" y="15"/>
                  </a:lnTo>
                  <a:lnTo>
                    <a:pt x="131" y="5"/>
                  </a:lnTo>
                  <a:lnTo>
                    <a:pt x="129" y="15"/>
                  </a:lnTo>
                  <a:lnTo>
                    <a:pt x="132" y="9"/>
                  </a:lnTo>
                  <a:lnTo>
                    <a:pt x="131" y="4"/>
                  </a:lnTo>
                  <a:lnTo>
                    <a:pt x="126" y="0"/>
                  </a:lnTo>
                  <a:lnTo>
                    <a:pt x="120" y="2"/>
                  </a:lnTo>
                  <a:lnTo>
                    <a:pt x="117" y="12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62" name="Freeform 71"/>
            <p:cNvSpPr>
              <a:spLocks noChangeArrowheads="1"/>
            </p:cNvSpPr>
            <p:nvPr/>
          </p:nvSpPr>
          <p:spPr bwMode="auto">
            <a:xfrm>
              <a:off x="5083" y="1780"/>
              <a:ext cx="39" cy="72"/>
            </a:xfrm>
            <a:custGeom>
              <a:avLst/>
              <a:gdLst>
                <a:gd name="T0" fmla="*/ 0 w 175"/>
                <a:gd name="T1" fmla="*/ 0 h 324"/>
                <a:gd name="T2" fmla="*/ 0 w 175"/>
                <a:gd name="T3" fmla="*/ 0 h 324"/>
                <a:gd name="T4" fmla="*/ 0 w 175"/>
                <a:gd name="T5" fmla="*/ 0 h 324"/>
                <a:gd name="T6" fmla="*/ 0 w 175"/>
                <a:gd name="T7" fmla="*/ 0 h 324"/>
                <a:gd name="T8" fmla="*/ 0 w 175"/>
                <a:gd name="T9" fmla="*/ 0 h 324"/>
                <a:gd name="T10" fmla="*/ 0 w 175"/>
                <a:gd name="T11" fmla="*/ 0 h 324"/>
                <a:gd name="T12" fmla="*/ 0 w 175"/>
                <a:gd name="T13" fmla="*/ 0 h 324"/>
                <a:gd name="T14" fmla="*/ 0 w 175"/>
                <a:gd name="T15" fmla="*/ 0 h 324"/>
                <a:gd name="T16" fmla="*/ 0 w 175"/>
                <a:gd name="T17" fmla="*/ 0 h 324"/>
                <a:gd name="T18" fmla="*/ 0 w 175"/>
                <a:gd name="T19" fmla="*/ 0 h 324"/>
                <a:gd name="T20" fmla="*/ 0 w 175"/>
                <a:gd name="T21" fmla="*/ 0 h 324"/>
                <a:gd name="T22" fmla="*/ 0 w 175"/>
                <a:gd name="T23" fmla="*/ 0 h 324"/>
                <a:gd name="T24" fmla="*/ 0 w 175"/>
                <a:gd name="T25" fmla="*/ 0 h 324"/>
                <a:gd name="T26" fmla="*/ 0 w 175"/>
                <a:gd name="T27" fmla="*/ 0 h 324"/>
                <a:gd name="T28" fmla="*/ 0 w 175"/>
                <a:gd name="T29" fmla="*/ 0 h 3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75" h="324">
                  <a:moveTo>
                    <a:pt x="4" y="0"/>
                  </a:moveTo>
                  <a:lnTo>
                    <a:pt x="3" y="1"/>
                  </a:lnTo>
                  <a:lnTo>
                    <a:pt x="14" y="3"/>
                  </a:lnTo>
                  <a:lnTo>
                    <a:pt x="9" y="0"/>
                  </a:lnTo>
                  <a:lnTo>
                    <a:pt x="4" y="0"/>
                  </a:lnTo>
                  <a:close/>
                  <a:moveTo>
                    <a:pt x="3" y="1"/>
                  </a:moveTo>
                  <a:lnTo>
                    <a:pt x="2" y="0"/>
                  </a:lnTo>
                  <a:lnTo>
                    <a:pt x="3" y="1"/>
                  </a:lnTo>
                  <a:close/>
                  <a:moveTo>
                    <a:pt x="0" y="4"/>
                  </a:moveTo>
                  <a:lnTo>
                    <a:pt x="0" y="11"/>
                  </a:lnTo>
                  <a:lnTo>
                    <a:pt x="160" y="323"/>
                  </a:lnTo>
                  <a:lnTo>
                    <a:pt x="174" y="317"/>
                  </a:lnTo>
                  <a:lnTo>
                    <a:pt x="14" y="3"/>
                  </a:lnTo>
                  <a:lnTo>
                    <a:pt x="3" y="1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63" name="Freeform 72"/>
            <p:cNvSpPr>
              <a:spLocks noChangeArrowheads="1"/>
            </p:cNvSpPr>
            <p:nvPr/>
          </p:nvSpPr>
          <p:spPr bwMode="auto">
            <a:xfrm>
              <a:off x="5083" y="1780"/>
              <a:ext cx="39" cy="72"/>
            </a:xfrm>
            <a:custGeom>
              <a:avLst/>
              <a:gdLst>
                <a:gd name="T0" fmla="*/ 0 w 175"/>
                <a:gd name="T1" fmla="*/ 0 h 324"/>
                <a:gd name="T2" fmla="*/ 0 w 175"/>
                <a:gd name="T3" fmla="*/ 0 h 324"/>
                <a:gd name="T4" fmla="*/ 0 w 175"/>
                <a:gd name="T5" fmla="*/ 0 h 324"/>
                <a:gd name="T6" fmla="*/ 0 w 175"/>
                <a:gd name="T7" fmla="*/ 0 h 324"/>
                <a:gd name="T8" fmla="*/ 0 w 175"/>
                <a:gd name="T9" fmla="*/ 0 h 324"/>
                <a:gd name="T10" fmla="*/ 0 w 175"/>
                <a:gd name="T11" fmla="*/ 0 h 324"/>
                <a:gd name="T12" fmla="*/ 0 w 175"/>
                <a:gd name="T13" fmla="*/ 0 h 324"/>
                <a:gd name="T14" fmla="*/ 0 w 175"/>
                <a:gd name="T15" fmla="*/ 0 h 324"/>
                <a:gd name="T16" fmla="*/ 0 w 175"/>
                <a:gd name="T17" fmla="*/ 0 h 324"/>
                <a:gd name="T18" fmla="*/ 0 w 175"/>
                <a:gd name="T19" fmla="*/ 0 h 324"/>
                <a:gd name="T20" fmla="*/ 0 w 175"/>
                <a:gd name="T21" fmla="*/ 0 h 324"/>
                <a:gd name="T22" fmla="*/ 0 w 175"/>
                <a:gd name="T23" fmla="*/ 0 h 3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5" h="324">
                  <a:moveTo>
                    <a:pt x="11" y="15"/>
                  </a:moveTo>
                  <a:lnTo>
                    <a:pt x="0" y="11"/>
                  </a:lnTo>
                  <a:lnTo>
                    <a:pt x="160" y="323"/>
                  </a:lnTo>
                  <a:lnTo>
                    <a:pt x="174" y="317"/>
                  </a:lnTo>
                  <a:lnTo>
                    <a:pt x="14" y="3"/>
                  </a:lnTo>
                  <a:lnTo>
                    <a:pt x="2" y="0"/>
                  </a:lnTo>
                  <a:lnTo>
                    <a:pt x="14" y="3"/>
                  </a:lnTo>
                  <a:lnTo>
                    <a:pt x="9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11"/>
                  </a:lnTo>
                  <a:lnTo>
                    <a:pt x="11" y="15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64" name="Freeform 73"/>
            <p:cNvSpPr>
              <a:spLocks noChangeArrowheads="1"/>
            </p:cNvSpPr>
            <p:nvPr/>
          </p:nvSpPr>
          <p:spPr bwMode="auto">
            <a:xfrm>
              <a:off x="5008" y="1780"/>
              <a:ext cx="77" cy="59"/>
            </a:xfrm>
            <a:custGeom>
              <a:avLst/>
              <a:gdLst>
                <a:gd name="T0" fmla="*/ 0 w 344"/>
                <a:gd name="T1" fmla="*/ 0 h 263"/>
                <a:gd name="T2" fmla="*/ 0 w 344"/>
                <a:gd name="T3" fmla="*/ 0 h 263"/>
                <a:gd name="T4" fmla="*/ 0 w 344"/>
                <a:gd name="T5" fmla="*/ 0 h 263"/>
                <a:gd name="T6" fmla="*/ 0 w 344"/>
                <a:gd name="T7" fmla="*/ 0 h 263"/>
                <a:gd name="T8" fmla="*/ 0 w 344"/>
                <a:gd name="T9" fmla="*/ 0 h 263"/>
                <a:gd name="T10" fmla="*/ 0 w 344"/>
                <a:gd name="T11" fmla="*/ 0 h 263"/>
                <a:gd name="T12" fmla="*/ 0 w 344"/>
                <a:gd name="T13" fmla="*/ 0 h 263"/>
                <a:gd name="T14" fmla="*/ 0 w 344"/>
                <a:gd name="T15" fmla="*/ 0 h 263"/>
                <a:gd name="T16" fmla="*/ 0 w 344"/>
                <a:gd name="T17" fmla="*/ 0 h 263"/>
                <a:gd name="T18" fmla="*/ 0 w 344"/>
                <a:gd name="T19" fmla="*/ 0 h 263"/>
                <a:gd name="T20" fmla="*/ 0 w 344"/>
                <a:gd name="T21" fmla="*/ 0 h 263"/>
                <a:gd name="T22" fmla="*/ 0 w 344"/>
                <a:gd name="T23" fmla="*/ 0 h 263"/>
                <a:gd name="T24" fmla="*/ 0 w 344"/>
                <a:gd name="T25" fmla="*/ 0 h 263"/>
                <a:gd name="T26" fmla="*/ 0 w 344"/>
                <a:gd name="T27" fmla="*/ 0 h 263"/>
                <a:gd name="T28" fmla="*/ 0 w 344"/>
                <a:gd name="T29" fmla="*/ 0 h 263"/>
                <a:gd name="T30" fmla="*/ 0 w 344"/>
                <a:gd name="T31" fmla="*/ 0 h 263"/>
                <a:gd name="T32" fmla="*/ 0 w 344"/>
                <a:gd name="T33" fmla="*/ 0 h 26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44" h="263">
                  <a:moveTo>
                    <a:pt x="3" y="247"/>
                  </a:moveTo>
                  <a:lnTo>
                    <a:pt x="0" y="254"/>
                  </a:lnTo>
                  <a:lnTo>
                    <a:pt x="1" y="259"/>
                  </a:lnTo>
                  <a:lnTo>
                    <a:pt x="6" y="262"/>
                  </a:lnTo>
                  <a:lnTo>
                    <a:pt x="12" y="261"/>
                  </a:lnTo>
                  <a:lnTo>
                    <a:pt x="16" y="252"/>
                  </a:lnTo>
                  <a:lnTo>
                    <a:pt x="12" y="261"/>
                  </a:lnTo>
                  <a:lnTo>
                    <a:pt x="343" y="14"/>
                  </a:lnTo>
                  <a:lnTo>
                    <a:pt x="334" y="0"/>
                  </a:lnTo>
                  <a:lnTo>
                    <a:pt x="3" y="247"/>
                  </a:lnTo>
                  <a:close/>
                  <a:moveTo>
                    <a:pt x="0" y="252"/>
                  </a:moveTo>
                  <a:lnTo>
                    <a:pt x="0" y="254"/>
                  </a:lnTo>
                  <a:lnTo>
                    <a:pt x="3" y="247"/>
                  </a:lnTo>
                  <a:lnTo>
                    <a:pt x="0" y="252"/>
                  </a:lnTo>
                  <a:close/>
                  <a:moveTo>
                    <a:pt x="0" y="255"/>
                  </a:moveTo>
                  <a:lnTo>
                    <a:pt x="0" y="254"/>
                  </a:lnTo>
                  <a:lnTo>
                    <a:pt x="0" y="2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65" name="Freeform 74"/>
            <p:cNvSpPr>
              <a:spLocks noChangeArrowheads="1"/>
            </p:cNvSpPr>
            <p:nvPr/>
          </p:nvSpPr>
          <p:spPr bwMode="auto">
            <a:xfrm>
              <a:off x="5008" y="1780"/>
              <a:ext cx="77" cy="59"/>
            </a:xfrm>
            <a:custGeom>
              <a:avLst/>
              <a:gdLst>
                <a:gd name="T0" fmla="*/ 0 w 344"/>
                <a:gd name="T1" fmla="*/ 0 h 263"/>
                <a:gd name="T2" fmla="*/ 0 w 344"/>
                <a:gd name="T3" fmla="*/ 0 h 263"/>
                <a:gd name="T4" fmla="*/ 0 w 344"/>
                <a:gd name="T5" fmla="*/ 0 h 263"/>
                <a:gd name="T6" fmla="*/ 0 w 344"/>
                <a:gd name="T7" fmla="*/ 0 h 263"/>
                <a:gd name="T8" fmla="*/ 0 w 344"/>
                <a:gd name="T9" fmla="*/ 0 h 263"/>
                <a:gd name="T10" fmla="*/ 0 w 344"/>
                <a:gd name="T11" fmla="*/ 0 h 263"/>
                <a:gd name="T12" fmla="*/ 0 w 344"/>
                <a:gd name="T13" fmla="*/ 0 h 263"/>
                <a:gd name="T14" fmla="*/ 0 w 344"/>
                <a:gd name="T15" fmla="*/ 0 h 263"/>
                <a:gd name="T16" fmla="*/ 0 w 344"/>
                <a:gd name="T17" fmla="*/ 0 h 263"/>
                <a:gd name="T18" fmla="*/ 0 w 344"/>
                <a:gd name="T19" fmla="*/ 0 h 263"/>
                <a:gd name="T20" fmla="*/ 0 w 344"/>
                <a:gd name="T21" fmla="*/ 0 h 263"/>
                <a:gd name="T22" fmla="*/ 0 w 344"/>
                <a:gd name="T23" fmla="*/ 0 h 26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44" h="263">
                  <a:moveTo>
                    <a:pt x="16" y="252"/>
                  </a:moveTo>
                  <a:lnTo>
                    <a:pt x="12" y="261"/>
                  </a:lnTo>
                  <a:lnTo>
                    <a:pt x="343" y="14"/>
                  </a:lnTo>
                  <a:lnTo>
                    <a:pt x="334" y="0"/>
                  </a:lnTo>
                  <a:lnTo>
                    <a:pt x="3" y="247"/>
                  </a:lnTo>
                  <a:lnTo>
                    <a:pt x="0" y="255"/>
                  </a:lnTo>
                  <a:lnTo>
                    <a:pt x="3" y="247"/>
                  </a:lnTo>
                  <a:lnTo>
                    <a:pt x="0" y="252"/>
                  </a:lnTo>
                  <a:lnTo>
                    <a:pt x="1" y="259"/>
                  </a:lnTo>
                  <a:lnTo>
                    <a:pt x="6" y="262"/>
                  </a:lnTo>
                  <a:lnTo>
                    <a:pt x="12" y="261"/>
                  </a:lnTo>
                  <a:lnTo>
                    <a:pt x="16" y="252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66" name="Freeform 75"/>
            <p:cNvSpPr>
              <a:spLocks noChangeArrowheads="1"/>
            </p:cNvSpPr>
            <p:nvPr/>
          </p:nvSpPr>
          <p:spPr bwMode="auto">
            <a:xfrm>
              <a:off x="4811" y="1610"/>
              <a:ext cx="505" cy="506"/>
            </a:xfrm>
            <a:custGeom>
              <a:avLst/>
              <a:gdLst>
                <a:gd name="T0" fmla="*/ 0 w 2231"/>
                <a:gd name="T1" fmla="*/ 0 h 2237"/>
                <a:gd name="T2" fmla="*/ 0 w 2231"/>
                <a:gd name="T3" fmla="*/ 0 h 2237"/>
                <a:gd name="T4" fmla="*/ 0 w 2231"/>
                <a:gd name="T5" fmla="*/ 0 h 2237"/>
                <a:gd name="T6" fmla="*/ 0 w 2231"/>
                <a:gd name="T7" fmla="*/ 0 h 2237"/>
                <a:gd name="T8" fmla="*/ 0 w 2231"/>
                <a:gd name="T9" fmla="*/ 0 h 2237"/>
                <a:gd name="T10" fmla="*/ 0 w 2231"/>
                <a:gd name="T11" fmla="*/ 0 h 2237"/>
                <a:gd name="T12" fmla="*/ 0 w 2231"/>
                <a:gd name="T13" fmla="*/ 0 h 2237"/>
                <a:gd name="T14" fmla="*/ 0 w 2231"/>
                <a:gd name="T15" fmla="*/ 0 h 2237"/>
                <a:gd name="T16" fmla="*/ 0 w 2231"/>
                <a:gd name="T17" fmla="*/ 0 h 2237"/>
                <a:gd name="T18" fmla="*/ 0 w 2231"/>
                <a:gd name="T19" fmla="*/ 0 h 2237"/>
                <a:gd name="T20" fmla="*/ 0 w 2231"/>
                <a:gd name="T21" fmla="*/ 0 h 2237"/>
                <a:gd name="T22" fmla="*/ 0 w 2231"/>
                <a:gd name="T23" fmla="*/ 0 h 2237"/>
                <a:gd name="T24" fmla="*/ 0 w 2231"/>
                <a:gd name="T25" fmla="*/ 0 h 2237"/>
                <a:gd name="T26" fmla="*/ 0 w 2231"/>
                <a:gd name="T27" fmla="*/ 0 h 2237"/>
                <a:gd name="T28" fmla="*/ 0 w 2231"/>
                <a:gd name="T29" fmla="*/ 0 h 2237"/>
                <a:gd name="T30" fmla="*/ 0 w 2231"/>
                <a:gd name="T31" fmla="*/ 0 h 2237"/>
                <a:gd name="T32" fmla="*/ 0 w 2231"/>
                <a:gd name="T33" fmla="*/ 0 h 2237"/>
                <a:gd name="T34" fmla="*/ 0 w 2231"/>
                <a:gd name="T35" fmla="*/ 0 h 2237"/>
                <a:gd name="T36" fmla="*/ 0 w 2231"/>
                <a:gd name="T37" fmla="*/ 0 h 2237"/>
                <a:gd name="T38" fmla="*/ 0 w 2231"/>
                <a:gd name="T39" fmla="*/ 0 h 2237"/>
                <a:gd name="T40" fmla="*/ 0 w 2231"/>
                <a:gd name="T41" fmla="*/ 0 h 2237"/>
                <a:gd name="T42" fmla="*/ 0 w 2231"/>
                <a:gd name="T43" fmla="*/ 0 h 2237"/>
                <a:gd name="T44" fmla="*/ 0 w 2231"/>
                <a:gd name="T45" fmla="*/ 0 h 2237"/>
                <a:gd name="T46" fmla="*/ 0 w 2231"/>
                <a:gd name="T47" fmla="*/ 0 h 2237"/>
                <a:gd name="T48" fmla="*/ 0 w 2231"/>
                <a:gd name="T49" fmla="*/ 0 h 2237"/>
                <a:gd name="T50" fmla="*/ 0 w 2231"/>
                <a:gd name="T51" fmla="*/ 0 h 2237"/>
                <a:gd name="T52" fmla="*/ 0 w 2231"/>
                <a:gd name="T53" fmla="*/ 0 h 2237"/>
                <a:gd name="T54" fmla="*/ 0 w 2231"/>
                <a:gd name="T55" fmla="*/ 0 h 2237"/>
                <a:gd name="T56" fmla="*/ 0 w 2231"/>
                <a:gd name="T57" fmla="*/ 0 h 2237"/>
                <a:gd name="T58" fmla="*/ 0 w 2231"/>
                <a:gd name="T59" fmla="*/ 0 h 2237"/>
                <a:gd name="T60" fmla="*/ 0 w 2231"/>
                <a:gd name="T61" fmla="*/ 0 h 2237"/>
                <a:gd name="T62" fmla="*/ 0 w 2231"/>
                <a:gd name="T63" fmla="*/ 0 h 2237"/>
                <a:gd name="T64" fmla="*/ 0 w 2231"/>
                <a:gd name="T65" fmla="*/ 0 h 2237"/>
                <a:gd name="T66" fmla="*/ 0 w 2231"/>
                <a:gd name="T67" fmla="*/ 0 h 2237"/>
                <a:gd name="T68" fmla="*/ 0 w 2231"/>
                <a:gd name="T69" fmla="*/ 0 h 2237"/>
                <a:gd name="T70" fmla="*/ 0 w 2231"/>
                <a:gd name="T71" fmla="*/ 0 h 2237"/>
                <a:gd name="T72" fmla="*/ 0 w 2231"/>
                <a:gd name="T73" fmla="*/ 0 h 2237"/>
                <a:gd name="T74" fmla="*/ 0 w 2231"/>
                <a:gd name="T75" fmla="*/ 0 h 2237"/>
                <a:gd name="T76" fmla="*/ 0 w 2231"/>
                <a:gd name="T77" fmla="*/ 0 h 2237"/>
                <a:gd name="T78" fmla="*/ 0 w 2231"/>
                <a:gd name="T79" fmla="*/ 0 h 2237"/>
                <a:gd name="T80" fmla="*/ 0 w 2231"/>
                <a:gd name="T81" fmla="*/ 0 h 2237"/>
                <a:gd name="T82" fmla="*/ 0 w 2231"/>
                <a:gd name="T83" fmla="*/ 0 h 2237"/>
                <a:gd name="T84" fmla="*/ 0 w 2231"/>
                <a:gd name="T85" fmla="*/ 0 h 2237"/>
                <a:gd name="T86" fmla="*/ 0 w 2231"/>
                <a:gd name="T87" fmla="*/ 0 h 2237"/>
                <a:gd name="T88" fmla="*/ 0 w 2231"/>
                <a:gd name="T89" fmla="*/ 0 h 2237"/>
                <a:gd name="T90" fmla="*/ 0 w 2231"/>
                <a:gd name="T91" fmla="*/ 0 h 2237"/>
                <a:gd name="T92" fmla="*/ 0 w 2231"/>
                <a:gd name="T93" fmla="*/ 0 h 2237"/>
                <a:gd name="T94" fmla="*/ 0 w 2231"/>
                <a:gd name="T95" fmla="*/ 0 h 2237"/>
                <a:gd name="T96" fmla="*/ 0 w 2231"/>
                <a:gd name="T97" fmla="*/ 0 h 2237"/>
                <a:gd name="T98" fmla="*/ 0 w 2231"/>
                <a:gd name="T99" fmla="*/ 0 h 2237"/>
                <a:gd name="T100" fmla="*/ 0 w 2231"/>
                <a:gd name="T101" fmla="*/ 0 h 2237"/>
                <a:gd name="T102" fmla="*/ 0 w 2231"/>
                <a:gd name="T103" fmla="*/ 0 h 2237"/>
                <a:gd name="T104" fmla="*/ 0 w 2231"/>
                <a:gd name="T105" fmla="*/ 0 h 223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231" h="2237">
                  <a:moveTo>
                    <a:pt x="940" y="0"/>
                  </a:moveTo>
                  <a:lnTo>
                    <a:pt x="904" y="6"/>
                  </a:lnTo>
                  <a:lnTo>
                    <a:pt x="849" y="18"/>
                  </a:lnTo>
                  <a:lnTo>
                    <a:pt x="796" y="33"/>
                  </a:lnTo>
                  <a:lnTo>
                    <a:pt x="743" y="50"/>
                  </a:lnTo>
                  <a:lnTo>
                    <a:pt x="692" y="70"/>
                  </a:lnTo>
                  <a:lnTo>
                    <a:pt x="642" y="92"/>
                  </a:lnTo>
                  <a:lnTo>
                    <a:pt x="594" y="116"/>
                  </a:lnTo>
                  <a:lnTo>
                    <a:pt x="547" y="144"/>
                  </a:lnTo>
                  <a:lnTo>
                    <a:pt x="501" y="173"/>
                  </a:lnTo>
                  <a:lnTo>
                    <a:pt x="457" y="205"/>
                  </a:lnTo>
                  <a:lnTo>
                    <a:pt x="414" y="237"/>
                  </a:lnTo>
                  <a:lnTo>
                    <a:pt x="374" y="272"/>
                  </a:lnTo>
                  <a:lnTo>
                    <a:pt x="334" y="309"/>
                  </a:lnTo>
                  <a:lnTo>
                    <a:pt x="297" y="348"/>
                  </a:lnTo>
                  <a:lnTo>
                    <a:pt x="262" y="388"/>
                  </a:lnTo>
                  <a:lnTo>
                    <a:pt x="228" y="431"/>
                  </a:lnTo>
                  <a:lnTo>
                    <a:pt x="196" y="475"/>
                  </a:lnTo>
                  <a:lnTo>
                    <a:pt x="167" y="520"/>
                  </a:lnTo>
                  <a:lnTo>
                    <a:pt x="140" y="568"/>
                  </a:lnTo>
                  <a:lnTo>
                    <a:pt x="115" y="615"/>
                  </a:lnTo>
                  <a:lnTo>
                    <a:pt x="92" y="664"/>
                  </a:lnTo>
                  <a:lnTo>
                    <a:pt x="72" y="716"/>
                  </a:lnTo>
                  <a:lnTo>
                    <a:pt x="54" y="767"/>
                  </a:lnTo>
                  <a:lnTo>
                    <a:pt x="38" y="820"/>
                  </a:lnTo>
                  <a:lnTo>
                    <a:pt x="25" y="874"/>
                  </a:lnTo>
                  <a:lnTo>
                    <a:pt x="15" y="928"/>
                  </a:lnTo>
                  <a:lnTo>
                    <a:pt x="7" y="983"/>
                  </a:lnTo>
                  <a:lnTo>
                    <a:pt x="2" y="1039"/>
                  </a:lnTo>
                  <a:lnTo>
                    <a:pt x="0" y="1096"/>
                  </a:lnTo>
                  <a:lnTo>
                    <a:pt x="0" y="1152"/>
                  </a:lnTo>
                  <a:lnTo>
                    <a:pt x="4" y="1209"/>
                  </a:lnTo>
                  <a:lnTo>
                    <a:pt x="10" y="1266"/>
                  </a:lnTo>
                  <a:lnTo>
                    <a:pt x="19" y="1323"/>
                  </a:lnTo>
                  <a:lnTo>
                    <a:pt x="31" y="1378"/>
                  </a:lnTo>
                  <a:lnTo>
                    <a:pt x="45" y="1432"/>
                  </a:lnTo>
                  <a:lnTo>
                    <a:pt x="63" y="1486"/>
                  </a:lnTo>
                  <a:lnTo>
                    <a:pt x="83" y="1537"/>
                  </a:lnTo>
                  <a:lnTo>
                    <a:pt x="105" y="1588"/>
                  </a:lnTo>
                  <a:lnTo>
                    <a:pt x="129" y="1637"/>
                  </a:lnTo>
                  <a:lnTo>
                    <a:pt x="156" y="1684"/>
                  </a:lnTo>
                  <a:lnTo>
                    <a:pt x="185" y="1730"/>
                  </a:lnTo>
                  <a:lnTo>
                    <a:pt x="215" y="1775"/>
                  </a:lnTo>
                  <a:lnTo>
                    <a:pt x="249" y="1817"/>
                  </a:lnTo>
                  <a:lnTo>
                    <a:pt x="283" y="1860"/>
                  </a:lnTo>
                  <a:lnTo>
                    <a:pt x="320" y="1899"/>
                  </a:lnTo>
                  <a:lnTo>
                    <a:pt x="358" y="1937"/>
                  </a:lnTo>
                  <a:lnTo>
                    <a:pt x="399" y="1973"/>
                  </a:lnTo>
                  <a:lnTo>
                    <a:pt x="441" y="2005"/>
                  </a:lnTo>
                  <a:lnTo>
                    <a:pt x="484" y="2037"/>
                  </a:lnTo>
                  <a:lnTo>
                    <a:pt x="529" y="2068"/>
                  </a:lnTo>
                  <a:lnTo>
                    <a:pt x="575" y="2095"/>
                  </a:lnTo>
                  <a:lnTo>
                    <a:pt x="623" y="2120"/>
                  </a:lnTo>
                  <a:lnTo>
                    <a:pt x="672" y="2142"/>
                  </a:lnTo>
                  <a:lnTo>
                    <a:pt x="722" y="2164"/>
                  </a:lnTo>
                  <a:lnTo>
                    <a:pt x="773" y="2182"/>
                  </a:lnTo>
                  <a:lnTo>
                    <a:pt x="825" y="2197"/>
                  </a:lnTo>
                  <a:lnTo>
                    <a:pt x="878" y="2211"/>
                  </a:lnTo>
                  <a:lnTo>
                    <a:pt x="932" y="2222"/>
                  </a:lnTo>
                  <a:lnTo>
                    <a:pt x="986" y="2229"/>
                  </a:lnTo>
                  <a:lnTo>
                    <a:pt x="1042" y="2234"/>
                  </a:lnTo>
                  <a:lnTo>
                    <a:pt x="1098" y="2236"/>
                  </a:lnTo>
                  <a:lnTo>
                    <a:pt x="1154" y="2235"/>
                  </a:lnTo>
                  <a:lnTo>
                    <a:pt x="1211" y="2232"/>
                  </a:lnTo>
                  <a:lnTo>
                    <a:pt x="1268" y="2226"/>
                  </a:lnTo>
                  <a:lnTo>
                    <a:pt x="1324" y="2216"/>
                  </a:lnTo>
                  <a:lnTo>
                    <a:pt x="1379" y="2205"/>
                  </a:lnTo>
                  <a:lnTo>
                    <a:pt x="1432" y="2190"/>
                  </a:lnTo>
                  <a:lnTo>
                    <a:pt x="1484" y="2172"/>
                  </a:lnTo>
                  <a:lnTo>
                    <a:pt x="1535" y="2153"/>
                  </a:lnTo>
                  <a:lnTo>
                    <a:pt x="1586" y="2130"/>
                  </a:lnTo>
                  <a:lnTo>
                    <a:pt x="1634" y="2106"/>
                  </a:lnTo>
                  <a:lnTo>
                    <a:pt x="1681" y="2079"/>
                  </a:lnTo>
                  <a:lnTo>
                    <a:pt x="1727" y="2050"/>
                  </a:lnTo>
                  <a:lnTo>
                    <a:pt x="1771" y="2019"/>
                  </a:lnTo>
                  <a:lnTo>
                    <a:pt x="1814" y="1985"/>
                  </a:lnTo>
                  <a:lnTo>
                    <a:pt x="1854" y="1950"/>
                  </a:lnTo>
                  <a:lnTo>
                    <a:pt x="1894" y="1913"/>
                  </a:lnTo>
                  <a:lnTo>
                    <a:pt x="1931" y="1874"/>
                  </a:lnTo>
                  <a:lnTo>
                    <a:pt x="1966" y="1833"/>
                  </a:lnTo>
                  <a:lnTo>
                    <a:pt x="2001" y="1792"/>
                  </a:lnTo>
                  <a:lnTo>
                    <a:pt x="2032" y="1748"/>
                  </a:lnTo>
                  <a:lnTo>
                    <a:pt x="2062" y="1702"/>
                  </a:lnTo>
                  <a:lnTo>
                    <a:pt x="2089" y="1656"/>
                  </a:lnTo>
                  <a:lnTo>
                    <a:pt x="2114" y="1607"/>
                  </a:lnTo>
                  <a:lnTo>
                    <a:pt x="2137" y="1558"/>
                  </a:lnTo>
                  <a:lnTo>
                    <a:pt x="2157" y="1507"/>
                  </a:lnTo>
                  <a:lnTo>
                    <a:pt x="2176" y="1456"/>
                  </a:lnTo>
                  <a:lnTo>
                    <a:pt x="2191" y="1404"/>
                  </a:lnTo>
                  <a:lnTo>
                    <a:pt x="2204" y="1350"/>
                  </a:lnTo>
                  <a:lnTo>
                    <a:pt x="2215" y="1296"/>
                  </a:lnTo>
                  <a:lnTo>
                    <a:pt x="2223" y="1241"/>
                  </a:lnTo>
                  <a:lnTo>
                    <a:pt x="2228" y="1184"/>
                  </a:lnTo>
                  <a:lnTo>
                    <a:pt x="2230" y="1128"/>
                  </a:lnTo>
                  <a:lnTo>
                    <a:pt x="2229" y="1071"/>
                  </a:lnTo>
                  <a:lnTo>
                    <a:pt x="2226" y="1014"/>
                  </a:lnTo>
                  <a:lnTo>
                    <a:pt x="2219" y="956"/>
                  </a:lnTo>
                  <a:lnTo>
                    <a:pt x="2210" y="900"/>
                  </a:lnTo>
                  <a:lnTo>
                    <a:pt x="2198" y="845"/>
                  </a:lnTo>
                  <a:lnTo>
                    <a:pt x="2183" y="792"/>
                  </a:lnTo>
                  <a:lnTo>
                    <a:pt x="2166" y="739"/>
                  </a:lnTo>
                  <a:lnTo>
                    <a:pt x="2147" y="685"/>
                  </a:lnTo>
                  <a:lnTo>
                    <a:pt x="2125" y="635"/>
                  </a:lnTo>
                  <a:lnTo>
                    <a:pt x="2100" y="586"/>
                  </a:lnTo>
                  <a:lnTo>
                    <a:pt x="2074" y="538"/>
                  </a:lnTo>
                  <a:lnTo>
                    <a:pt x="2045" y="492"/>
                  </a:lnTo>
                  <a:lnTo>
                    <a:pt x="2013" y="449"/>
                  </a:lnTo>
                  <a:lnTo>
                    <a:pt x="1980" y="405"/>
                  </a:lnTo>
                  <a:lnTo>
                    <a:pt x="1945" y="364"/>
                  </a:lnTo>
                  <a:lnTo>
                    <a:pt x="1908" y="324"/>
                  </a:lnTo>
                  <a:lnTo>
                    <a:pt x="1869" y="287"/>
                  </a:lnTo>
                  <a:lnTo>
                    <a:pt x="1830" y="251"/>
                  </a:lnTo>
                  <a:lnTo>
                    <a:pt x="1788" y="216"/>
                  </a:lnTo>
                  <a:lnTo>
                    <a:pt x="1744" y="185"/>
                  </a:lnTo>
                  <a:lnTo>
                    <a:pt x="1699" y="155"/>
                  </a:lnTo>
                  <a:lnTo>
                    <a:pt x="1652" y="128"/>
                  </a:lnTo>
                  <a:lnTo>
                    <a:pt x="1605" y="102"/>
                  </a:lnTo>
                  <a:lnTo>
                    <a:pt x="1556" y="80"/>
                  </a:lnTo>
                  <a:lnTo>
                    <a:pt x="1506" y="59"/>
                  </a:lnTo>
                  <a:lnTo>
                    <a:pt x="1455" y="41"/>
                  </a:lnTo>
                  <a:lnTo>
                    <a:pt x="1403" y="25"/>
                  </a:lnTo>
                  <a:lnTo>
                    <a:pt x="1350" y="12"/>
                  </a:lnTo>
                  <a:lnTo>
                    <a:pt x="1296" y="1"/>
                  </a:lnTo>
                  <a:lnTo>
                    <a:pt x="1287" y="0"/>
                  </a:lnTo>
                  <a:lnTo>
                    <a:pt x="940" y="0"/>
                  </a:lnTo>
                  <a:close/>
                  <a:moveTo>
                    <a:pt x="585" y="450"/>
                  </a:moveTo>
                  <a:lnTo>
                    <a:pt x="597" y="439"/>
                  </a:lnTo>
                  <a:lnTo>
                    <a:pt x="609" y="430"/>
                  </a:lnTo>
                  <a:lnTo>
                    <a:pt x="621" y="420"/>
                  </a:lnTo>
                  <a:lnTo>
                    <a:pt x="633" y="412"/>
                  </a:lnTo>
                  <a:lnTo>
                    <a:pt x="645" y="402"/>
                  </a:lnTo>
                  <a:lnTo>
                    <a:pt x="658" y="394"/>
                  </a:lnTo>
                  <a:lnTo>
                    <a:pt x="671" y="385"/>
                  </a:lnTo>
                  <a:lnTo>
                    <a:pt x="684" y="377"/>
                  </a:lnTo>
                  <a:lnTo>
                    <a:pt x="697" y="368"/>
                  </a:lnTo>
                  <a:lnTo>
                    <a:pt x="710" y="361"/>
                  </a:lnTo>
                  <a:lnTo>
                    <a:pt x="724" y="353"/>
                  </a:lnTo>
                  <a:lnTo>
                    <a:pt x="738" y="345"/>
                  </a:lnTo>
                  <a:lnTo>
                    <a:pt x="751" y="338"/>
                  </a:lnTo>
                  <a:lnTo>
                    <a:pt x="765" y="331"/>
                  </a:lnTo>
                  <a:lnTo>
                    <a:pt x="779" y="325"/>
                  </a:lnTo>
                  <a:lnTo>
                    <a:pt x="793" y="319"/>
                  </a:lnTo>
                  <a:lnTo>
                    <a:pt x="807" y="312"/>
                  </a:lnTo>
                  <a:lnTo>
                    <a:pt x="822" y="306"/>
                  </a:lnTo>
                  <a:lnTo>
                    <a:pt x="837" y="301"/>
                  </a:lnTo>
                  <a:lnTo>
                    <a:pt x="852" y="296"/>
                  </a:lnTo>
                  <a:lnTo>
                    <a:pt x="866" y="290"/>
                  </a:lnTo>
                  <a:lnTo>
                    <a:pt x="882" y="286"/>
                  </a:lnTo>
                  <a:lnTo>
                    <a:pt x="897" y="282"/>
                  </a:lnTo>
                  <a:lnTo>
                    <a:pt x="912" y="278"/>
                  </a:lnTo>
                  <a:lnTo>
                    <a:pt x="928" y="273"/>
                  </a:lnTo>
                  <a:lnTo>
                    <a:pt x="943" y="270"/>
                  </a:lnTo>
                  <a:lnTo>
                    <a:pt x="959" y="267"/>
                  </a:lnTo>
                  <a:lnTo>
                    <a:pt x="975" y="264"/>
                  </a:lnTo>
                  <a:lnTo>
                    <a:pt x="991" y="262"/>
                  </a:lnTo>
                  <a:lnTo>
                    <a:pt x="1007" y="259"/>
                  </a:lnTo>
                  <a:lnTo>
                    <a:pt x="1023" y="256"/>
                  </a:lnTo>
                  <a:lnTo>
                    <a:pt x="1039" y="255"/>
                  </a:lnTo>
                  <a:lnTo>
                    <a:pt x="1083" y="253"/>
                  </a:lnTo>
                  <a:lnTo>
                    <a:pt x="1126" y="252"/>
                  </a:lnTo>
                  <a:lnTo>
                    <a:pt x="1169" y="254"/>
                  </a:lnTo>
                  <a:lnTo>
                    <a:pt x="1211" y="258"/>
                  </a:lnTo>
                  <a:lnTo>
                    <a:pt x="1253" y="264"/>
                  </a:lnTo>
                  <a:lnTo>
                    <a:pt x="1294" y="272"/>
                  </a:lnTo>
                  <a:lnTo>
                    <a:pt x="1335" y="282"/>
                  </a:lnTo>
                  <a:lnTo>
                    <a:pt x="1375" y="293"/>
                  </a:lnTo>
                  <a:lnTo>
                    <a:pt x="1414" y="308"/>
                  </a:lnTo>
                  <a:lnTo>
                    <a:pt x="1452" y="324"/>
                  </a:lnTo>
                  <a:lnTo>
                    <a:pt x="1489" y="341"/>
                  </a:lnTo>
                  <a:lnTo>
                    <a:pt x="1526" y="360"/>
                  </a:lnTo>
                  <a:lnTo>
                    <a:pt x="1561" y="381"/>
                  </a:lnTo>
                  <a:lnTo>
                    <a:pt x="1595" y="403"/>
                  </a:lnTo>
                  <a:lnTo>
                    <a:pt x="1628" y="427"/>
                  </a:lnTo>
                  <a:lnTo>
                    <a:pt x="1660" y="454"/>
                  </a:lnTo>
                  <a:lnTo>
                    <a:pt x="1691" y="480"/>
                  </a:lnTo>
                  <a:lnTo>
                    <a:pt x="1720" y="510"/>
                  </a:lnTo>
                  <a:lnTo>
                    <a:pt x="1748" y="539"/>
                  </a:lnTo>
                  <a:lnTo>
                    <a:pt x="1775" y="571"/>
                  </a:lnTo>
                  <a:lnTo>
                    <a:pt x="1800" y="604"/>
                  </a:lnTo>
                  <a:lnTo>
                    <a:pt x="1824" y="637"/>
                  </a:lnTo>
                  <a:lnTo>
                    <a:pt x="1846" y="672"/>
                  </a:lnTo>
                  <a:lnTo>
                    <a:pt x="1866" y="710"/>
                  </a:lnTo>
                  <a:lnTo>
                    <a:pt x="1884" y="747"/>
                  </a:lnTo>
                  <a:lnTo>
                    <a:pt x="1901" y="786"/>
                  </a:lnTo>
                  <a:lnTo>
                    <a:pt x="1916" y="825"/>
                  </a:lnTo>
                  <a:lnTo>
                    <a:pt x="1929" y="866"/>
                  </a:lnTo>
                  <a:lnTo>
                    <a:pt x="1941" y="908"/>
                  </a:lnTo>
                  <a:lnTo>
                    <a:pt x="1950" y="950"/>
                  </a:lnTo>
                  <a:lnTo>
                    <a:pt x="1957" y="993"/>
                  </a:lnTo>
                  <a:lnTo>
                    <a:pt x="1962" y="1036"/>
                  </a:lnTo>
                  <a:lnTo>
                    <a:pt x="1963" y="1059"/>
                  </a:lnTo>
                  <a:lnTo>
                    <a:pt x="1964" y="1080"/>
                  </a:lnTo>
                  <a:lnTo>
                    <a:pt x="1965" y="1101"/>
                  </a:lnTo>
                  <a:lnTo>
                    <a:pt x="1965" y="1123"/>
                  </a:lnTo>
                  <a:lnTo>
                    <a:pt x="1964" y="1144"/>
                  </a:lnTo>
                  <a:lnTo>
                    <a:pt x="1963" y="1165"/>
                  </a:lnTo>
                  <a:lnTo>
                    <a:pt x="1961" y="1186"/>
                  </a:lnTo>
                  <a:lnTo>
                    <a:pt x="1959" y="1207"/>
                  </a:lnTo>
                  <a:lnTo>
                    <a:pt x="1956" y="1227"/>
                  </a:lnTo>
                  <a:lnTo>
                    <a:pt x="1952" y="1249"/>
                  </a:lnTo>
                  <a:lnTo>
                    <a:pt x="1949" y="1269"/>
                  </a:lnTo>
                  <a:lnTo>
                    <a:pt x="1945" y="1290"/>
                  </a:lnTo>
                  <a:lnTo>
                    <a:pt x="1940" y="1309"/>
                  </a:lnTo>
                  <a:lnTo>
                    <a:pt x="1935" y="1330"/>
                  </a:lnTo>
                  <a:lnTo>
                    <a:pt x="1929" y="1350"/>
                  </a:lnTo>
                  <a:lnTo>
                    <a:pt x="1923" y="1369"/>
                  </a:lnTo>
                  <a:lnTo>
                    <a:pt x="1916" y="1388"/>
                  </a:lnTo>
                  <a:lnTo>
                    <a:pt x="1909" y="1407"/>
                  </a:lnTo>
                  <a:lnTo>
                    <a:pt x="1902" y="1427"/>
                  </a:lnTo>
                  <a:lnTo>
                    <a:pt x="1894" y="1445"/>
                  </a:lnTo>
                  <a:lnTo>
                    <a:pt x="1886" y="1464"/>
                  </a:lnTo>
                  <a:lnTo>
                    <a:pt x="1877" y="1483"/>
                  </a:lnTo>
                  <a:lnTo>
                    <a:pt x="1868" y="1501"/>
                  </a:lnTo>
                  <a:lnTo>
                    <a:pt x="1858" y="1518"/>
                  </a:lnTo>
                  <a:lnTo>
                    <a:pt x="1848" y="1536"/>
                  </a:lnTo>
                  <a:lnTo>
                    <a:pt x="1839" y="1552"/>
                  </a:lnTo>
                  <a:lnTo>
                    <a:pt x="1828" y="1570"/>
                  </a:lnTo>
                  <a:lnTo>
                    <a:pt x="1817" y="1587"/>
                  </a:lnTo>
                  <a:lnTo>
                    <a:pt x="1806" y="1604"/>
                  </a:lnTo>
                  <a:lnTo>
                    <a:pt x="1794" y="1620"/>
                  </a:lnTo>
                  <a:lnTo>
                    <a:pt x="1782" y="1636"/>
                  </a:lnTo>
                  <a:lnTo>
                    <a:pt x="1770" y="1652"/>
                  </a:lnTo>
                  <a:lnTo>
                    <a:pt x="585" y="450"/>
                  </a:lnTo>
                  <a:close/>
                  <a:moveTo>
                    <a:pt x="1058" y="1968"/>
                  </a:moveTo>
                  <a:lnTo>
                    <a:pt x="1016" y="1964"/>
                  </a:lnTo>
                  <a:lnTo>
                    <a:pt x="974" y="1958"/>
                  </a:lnTo>
                  <a:lnTo>
                    <a:pt x="933" y="1950"/>
                  </a:lnTo>
                  <a:lnTo>
                    <a:pt x="892" y="1941"/>
                  </a:lnTo>
                  <a:lnTo>
                    <a:pt x="853" y="1928"/>
                  </a:lnTo>
                  <a:lnTo>
                    <a:pt x="813" y="1914"/>
                  </a:lnTo>
                  <a:lnTo>
                    <a:pt x="775" y="1899"/>
                  </a:lnTo>
                  <a:lnTo>
                    <a:pt x="738" y="1881"/>
                  </a:lnTo>
                  <a:lnTo>
                    <a:pt x="702" y="1862"/>
                  </a:lnTo>
                  <a:lnTo>
                    <a:pt x="666" y="1841"/>
                  </a:lnTo>
                  <a:lnTo>
                    <a:pt x="632" y="1818"/>
                  </a:lnTo>
                  <a:lnTo>
                    <a:pt x="599" y="1794"/>
                  </a:lnTo>
                  <a:lnTo>
                    <a:pt x="567" y="1769"/>
                  </a:lnTo>
                  <a:lnTo>
                    <a:pt x="536" y="1741"/>
                  </a:lnTo>
                  <a:lnTo>
                    <a:pt x="507" y="1713"/>
                  </a:lnTo>
                  <a:lnTo>
                    <a:pt x="479" y="1682"/>
                  </a:lnTo>
                  <a:lnTo>
                    <a:pt x="453" y="1651"/>
                  </a:lnTo>
                  <a:lnTo>
                    <a:pt x="427" y="1618"/>
                  </a:lnTo>
                  <a:lnTo>
                    <a:pt x="404" y="1584"/>
                  </a:lnTo>
                  <a:lnTo>
                    <a:pt x="382" y="1549"/>
                  </a:lnTo>
                  <a:lnTo>
                    <a:pt x="362" y="1512"/>
                  </a:lnTo>
                  <a:lnTo>
                    <a:pt x="343" y="1475"/>
                  </a:lnTo>
                  <a:lnTo>
                    <a:pt x="326" y="1436"/>
                  </a:lnTo>
                  <a:lnTo>
                    <a:pt x="311" y="1396"/>
                  </a:lnTo>
                  <a:lnTo>
                    <a:pt x="298" y="1356"/>
                  </a:lnTo>
                  <a:lnTo>
                    <a:pt x="287" y="1315"/>
                  </a:lnTo>
                  <a:lnTo>
                    <a:pt x="277" y="1273"/>
                  </a:lnTo>
                  <a:lnTo>
                    <a:pt x="271" y="1230"/>
                  </a:lnTo>
                  <a:lnTo>
                    <a:pt x="266" y="1186"/>
                  </a:lnTo>
                  <a:lnTo>
                    <a:pt x="264" y="1164"/>
                  </a:lnTo>
                  <a:lnTo>
                    <a:pt x="263" y="1143"/>
                  </a:lnTo>
                  <a:lnTo>
                    <a:pt x="262" y="1122"/>
                  </a:lnTo>
                  <a:lnTo>
                    <a:pt x="262" y="1101"/>
                  </a:lnTo>
                  <a:lnTo>
                    <a:pt x="263" y="1080"/>
                  </a:lnTo>
                  <a:lnTo>
                    <a:pt x="264" y="1059"/>
                  </a:lnTo>
                  <a:lnTo>
                    <a:pt x="266" y="1037"/>
                  </a:lnTo>
                  <a:lnTo>
                    <a:pt x="268" y="1016"/>
                  </a:lnTo>
                  <a:lnTo>
                    <a:pt x="270" y="996"/>
                  </a:lnTo>
                  <a:lnTo>
                    <a:pt x="274" y="975"/>
                  </a:lnTo>
                  <a:lnTo>
                    <a:pt x="277" y="955"/>
                  </a:lnTo>
                  <a:lnTo>
                    <a:pt x="281" y="935"/>
                  </a:lnTo>
                  <a:lnTo>
                    <a:pt x="285" y="915"/>
                  </a:lnTo>
                  <a:lnTo>
                    <a:pt x="291" y="895"/>
                  </a:lnTo>
                  <a:lnTo>
                    <a:pt x="296" y="876"/>
                  </a:lnTo>
                  <a:lnTo>
                    <a:pt x="302" y="856"/>
                  </a:lnTo>
                  <a:lnTo>
                    <a:pt x="308" y="837"/>
                  </a:lnTo>
                  <a:lnTo>
                    <a:pt x="315" y="818"/>
                  </a:lnTo>
                  <a:lnTo>
                    <a:pt x="322" y="799"/>
                  </a:lnTo>
                  <a:lnTo>
                    <a:pt x="330" y="780"/>
                  </a:lnTo>
                  <a:lnTo>
                    <a:pt x="338" y="762"/>
                  </a:lnTo>
                  <a:lnTo>
                    <a:pt x="347" y="744"/>
                  </a:lnTo>
                  <a:lnTo>
                    <a:pt x="355" y="725"/>
                  </a:lnTo>
                  <a:lnTo>
                    <a:pt x="365" y="707"/>
                  </a:lnTo>
                  <a:lnTo>
                    <a:pt x="375" y="689"/>
                  </a:lnTo>
                  <a:lnTo>
                    <a:pt x="385" y="672"/>
                  </a:lnTo>
                  <a:lnTo>
                    <a:pt x="396" y="655"/>
                  </a:lnTo>
                  <a:lnTo>
                    <a:pt x="407" y="637"/>
                  </a:lnTo>
                  <a:lnTo>
                    <a:pt x="418" y="622"/>
                  </a:lnTo>
                  <a:lnTo>
                    <a:pt x="430" y="606"/>
                  </a:lnTo>
                  <a:lnTo>
                    <a:pt x="442" y="590"/>
                  </a:lnTo>
                  <a:lnTo>
                    <a:pt x="455" y="574"/>
                  </a:lnTo>
                  <a:lnTo>
                    <a:pt x="1647" y="1782"/>
                  </a:lnTo>
                  <a:lnTo>
                    <a:pt x="1634" y="1791"/>
                  </a:lnTo>
                  <a:lnTo>
                    <a:pt x="1622" y="1801"/>
                  </a:lnTo>
                  <a:lnTo>
                    <a:pt x="1609" y="1809"/>
                  </a:lnTo>
                  <a:lnTo>
                    <a:pt x="1597" y="1818"/>
                  </a:lnTo>
                  <a:lnTo>
                    <a:pt x="1584" y="1827"/>
                  </a:lnTo>
                  <a:lnTo>
                    <a:pt x="1571" y="1835"/>
                  </a:lnTo>
                  <a:lnTo>
                    <a:pt x="1558" y="1844"/>
                  </a:lnTo>
                  <a:lnTo>
                    <a:pt x="1544" y="1851"/>
                  </a:lnTo>
                  <a:lnTo>
                    <a:pt x="1531" y="1860"/>
                  </a:lnTo>
                  <a:lnTo>
                    <a:pt x="1517" y="1867"/>
                  </a:lnTo>
                  <a:lnTo>
                    <a:pt x="1503" y="1874"/>
                  </a:lnTo>
                  <a:lnTo>
                    <a:pt x="1490" y="1881"/>
                  </a:lnTo>
                  <a:lnTo>
                    <a:pt x="1476" y="1888"/>
                  </a:lnTo>
                  <a:lnTo>
                    <a:pt x="1462" y="1894"/>
                  </a:lnTo>
                  <a:lnTo>
                    <a:pt x="1447" y="1901"/>
                  </a:lnTo>
                  <a:lnTo>
                    <a:pt x="1433" y="1907"/>
                  </a:lnTo>
                  <a:lnTo>
                    <a:pt x="1418" y="1912"/>
                  </a:lnTo>
                  <a:lnTo>
                    <a:pt x="1404" y="1918"/>
                  </a:lnTo>
                  <a:lnTo>
                    <a:pt x="1389" y="1923"/>
                  </a:lnTo>
                  <a:lnTo>
                    <a:pt x="1375" y="1928"/>
                  </a:lnTo>
                  <a:lnTo>
                    <a:pt x="1360" y="1933"/>
                  </a:lnTo>
                  <a:lnTo>
                    <a:pt x="1345" y="1938"/>
                  </a:lnTo>
                  <a:lnTo>
                    <a:pt x="1329" y="1942"/>
                  </a:lnTo>
                  <a:lnTo>
                    <a:pt x="1314" y="1946"/>
                  </a:lnTo>
                  <a:lnTo>
                    <a:pt x="1299" y="1949"/>
                  </a:lnTo>
                  <a:lnTo>
                    <a:pt x="1283" y="1954"/>
                  </a:lnTo>
                  <a:lnTo>
                    <a:pt x="1268" y="1956"/>
                  </a:lnTo>
                  <a:lnTo>
                    <a:pt x="1252" y="1959"/>
                  </a:lnTo>
                  <a:lnTo>
                    <a:pt x="1236" y="1961"/>
                  </a:lnTo>
                  <a:lnTo>
                    <a:pt x="1220" y="1963"/>
                  </a:lnTo>
                  <a:lnTo>
                    <a:pt x="1204" y="1965"/>
                  </a:lnTo>
                  <a:lnTo>
                    <a:pt x="1188" y="1967"/>
                  </a:lnTo>
                  <a:lnTo>
                    <a:pt x="1144" y="1969"/>
                  </a:lnTo>
                  <a:lnTo>
                    <a:pt x="1101" y="1970"/>
                  </a:lnTo>
                  <a:lnTo>
                    <a:pt x="1058" y="196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67" name="Freeform 76"/>
            <p:cNvSpPr>
              <a:spLocks noChangeArrowheads="1"/>
            </p:cNvSpPr>
            <p:nvPr/>
          </p:nvSpPr>
          <p:spPr bwMode="auto">
            <a:xfrm>
              <a:off x="4811" y="1607"/>
              <a:ext cx="505" cy="509"/>
            </a:xfrm>
            <a:custGeom>
              <a:avLst/>
              <a:gdLst>
                <a:gd name="T0" fmla="*/ 0 w 2231"/>
                <a:gd name="T1" fmla="*/ 0 h 2251"/>
                <a:gd name="T2" fmla="*/ 0 w 2231"/>
                <a:gd name="T3" fmla="*/ 0 h 2251"/>
                <a:gd name="T4" fmla="*/ 0 w 2231"/>
                <a:gd name="T5" fmla="*/ 0 h 2251"/>
                <a:gd name="T6" fmla="*/ 0 w 2231"/>
                <a:gd name="T7" fmla="*/ 0 h 2251"/>
                <a:gd name="T8" fmla="*/ 0 w 2231"/>
                <a:gd name="T9" fmla="*/ 0 h 2251"/>
                <a:gd name="T10" fmla="*/ 0 w 2231"/>
                <a:gd name="T11" fmla="*/ 0 h 2251"/>
                <a:gd name="T12" fmla="*/ 0 w 2231"/>
                <a:gd name="T13" fmla="*/ 0 h 2251"/>
                <a:gd name="T14" fmla="*/ 0 w 2231"/>
                <a:gd name="T15" fmla="*/ 0 h 2251"/>
                <a:gd name="T16" fmla="*/ 0 w 2231"/>
                <a:gd name="T17" fmla="*/ 0 h 2251"/>
                <a:gd name="T18" fmla="*/ 0 w 2231"/>
                <a:gd name="T19" fmla="*/ 0 h 2251"/>
                <a:gd name="T20" fmla="*/ 0 w 2231"/>
                <a:gd name="T21" fmla="*/ 0 h 2251"/>
                <a:gd name="T22" fmla="*/ 0 w 2231"/>
                <a:gd name="T23" fmla="*/ 0 h 2251"/>
                <a:gd name="T24" fmla="*/ 0 w 2231"/>
                <a:gd name="T25" fmla="*/ 0 h 2251"/>
                <a:gd name="T26" fmla="*/ 0 w 2231"/>
                <a:gd name="T27" fmla="*/ 0 h 2251"/>
                <a:gd name="T28" fmla="*/ 0 w 2231"/>
                <a:gd name="T29" fmla="*/ 0 h 2251"/>
                <a:gd name="T30" fmla="*/ 0 w 2231"/>
                <a:gd name="T31" fmla="*/ 0 h 2251"/>
                <a:gd name="T32" fmla="*/ 0 w 2231"/>
                <a:gd name="T33" fmla="*/ 0 h 2251"/>
                <a:gd name="T34" fmla="*/ 0 w 2231"/>
                <a:gd name="T35" fmla="*/ 0 h 2251"/>
                <a:gd name="T36" fmla="*/ 0 w 2231"/>
                <a:gd name="T37" fmla="*/ 0 h 2251"/>
                <a:gd name="T38" fmla="*/ 0 w 2231"/>
                <a:gd name="T39" fmla="*/ 0 h 2251"/>
                <a:gd name="T40" fmla="*/ 0 w 2231"/>
                <a:gd name="T41" fmla="*/ 0 h 2251"/>
                <a:gd name="T42" fmla="*/ 0 w 2231"/>
                <a:gd name="T43" fmla="*/ 0 h 2251"/>
                <a:gd name="T44" fmla="*/ 0 w 2231"/>
                <a:gd name="T45" fmla="*/ 0 h 2251"/>
                <a:gd name="T46" fmla="*/ 0 w 2231"/>
                <a:gd name="T47" fmla="*/ 0 h 2251"/>
                <a:gd name="T48" fmla="*/ 0 w 2231"/>
                <a:gd name="T49" fmla="*/ 0 h 2251"/>
                <a:gd name="T50" fmla="*/ 0 w 2231"/>
                <a:gd name="T51" fmla="*/ 0 h 2251"/>
                <a:gd name="T52" fmla="*/ 0 w 2231"/>
                <a:gd name="T53" fmla="*/ 0 h 2251"/>
                <a:gd name="T54" fmla="*/ 0 w 2231"/>
                <a:gd name="T55" fmla="*/ 0 h 2251"/>
                <a:gd name="T56" fmla="*/ 0 w 2231"/>
                <a:gd name="T57" fmla="*/ 0 h 2251"/>
                <a:gd name="T58" fmla="*/ 0 w 2231"/>
                <a:gd name="T59" fmla="*/ 0 h 2251"/>
                <a:gd name="T60" fmla="*/ 0 w 2231"/>
                <a:gd name="T61" fmla="*/ 0 h 2251"/>
                <a:gd name="T62" fmla="*/ 0 w 2231"/>
                <a:gd name="T63" fmla="*/ 0 h 2251"/>
                <a:gd name="T64" fmla="*/ 0 w 2231"/>
                <a:gd name="T65" fmla="*/ 0 h 2251"/>
                <a:gd name="T66" fmla="*/ 0 w 2231"/>
                <a:gd name="T67" fmla="*/ 0 h 2251"/>
                <a:gd name="T68" fmla="*/ 0 w 2231"/>
                <a:gd name="T69" fmla="*/ 0 h 2251"/>
                <a:gd name="T70" fmla="*/ 0 w 2231"/>
                <a:gd name="T71" fmla="*/ 0 h 2251"/>
                <a:gd name="T72" fmla="*/ 0 w 2231"/>
                <a:gd name="T73" fmla="*/ 0 h 2251"/>
                <a:gd name="T74" fmla="*/ 0 w 2231"/>
                <a:gd name="T75" fmla="*/ 0 h 2251"/>
                <a:gd name="T76" fmla="*/ 0 w 2231"/>
                <a:gd name="T77" fmla="*/ 0 h 2251"/>
                <a:gd name="T78" fmla="*/ 0 w 2231"/>
                <a:gd name="T79" fmla="*/ 0 h 2251"/>
                <a:gd name="T80" fmla="*/ 0 w 2231"/>
                <a:gd name="T81" fmla="*/ 0 h 2251"/>
                <a:gd name="T82" fmla="*/ 0 w 2231"/>
                <a:gd name="T83" fmla="*/ 0 h 2251"/>
                <a:gd name="T84" fmla="*/ 0 w 2231"/>
                <a:gd name="T85" fmla="*/ 0 h 2251"/>
                <a:gd name="T86" fmla="*/ 0 w 2231"/>
                <a:gd name="T87" fmla="*/ 0 h 2251"/>
                <a:gd name="T88" fmla="*/ 0 w 2231"/>
                <a:gd name="T89" fmla="*/ 0 h 2251"/>
                <a:gd name="T90" fmla="*/ 0 w 2231"/>
                <a:gd name="T91" fmla="*/ 0 h 2251"/>
                <a:gd name="T92" fmla="*/ 0 w 2231"/>
                <a:gd name="T93" fmla="*/ 0 h 2251"/>
                <a:gd name="T94" fmla="*/ 0 w 2231"/>
                <a:gd name="T95" fmla="*/ 0 h 2251"/>
                <a:gd name="T96" fmla="*/ 0 w 2231"/>
                <a:gd name="T97" fmla="*/ 0 h 2251"/>
                <a:gd name="T98" fmla="*/ 0 w 2231"/>
                <a:gd name="T99" fmla="*/ 0 h 2251"/>
                <a:gd name="T100" fmla="*/ 0 w 2231"/>
                <a:gd name="T101" fmla="*/ 0 h 2251"/>
                <a:gd name="T102" fmla="*/ 0 w 2231"/>
                <a:gd name="T103" fmla="*/ 0 h 2251"/>
                <a:gd name="T104" fmla="*/ 0 w 2231"/>
                <a:gd name="T105" fmla="*/ 0 h 2251"/>
                <a:gd name="T106" fmla="*/ 0 w 2231"/>
                <a:gd name="T107" fmla="*/ 0 h 225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231" h="2251">
                  <a:moveTo>
                    <a:pt x="1017" y="4"/>
                  </a:moveTo>
                  <a:lnTo>
                    <a:pt x="1073" y="0"/>
                  </a:lnTo>
                  <a:lnTo>
                    <a:pt x="1130" y="0"/>
                  </a:lnTo>
                  <a:lnTo>
                    <a:pt x="1186" y="2"/>
                  </a:lnTo>
                  <a:lnTo>
                    <a:pt x="1241" y="7"/>
                  </a:lnTo>
                  <a:lnTo>
                    <a:pt x="1296" y="15"/>
                  </a:lnTo>
                  <a:lnTo>
                    <a:pt x="1350" y="25"/>
                  </a:lnTo>
                  <a:lnTo>
                    <a:pt x="1403" y="39"/>
                  </a:lnTo>
                  <a:lnTo>
                    <a:pt x="1455" y="55"/>
                  </a:lnTo>
                  <a:lnTo>
                    <a:pt x="1506" y="73"/>
                  </a:lnTo>
                  <a:lnTo>
                    <a:pt x="1556" y="94"/>
                  </a:lnTo>
                  <a:lnTo>
                    <a:pt x="1605" y="116"/>
                  </a:lnTo>
                  <a:lnTo>
                    <a:pt x="1652" y="141"/>
                  </a:lnTo>
                  <a:lnTo>
                    <a:pt x="1699" y="169"/>
                  </a:lnTo>
                  <a:lnTo>
                    <a:pt x="1744" y="198"/>
                  </a:lnTo>
                  <a:lnTo>
                    <a:pt x="1788" y="230"/>
                  </a:lnTo>
                  <a:lnTo>
                    <a:pt x="1830" y="265"/>
                  </a:lnTo>
                  <a:lnTo>
                    <a:pt x="1869" y="301"/>
                  </a:lnTo>
                  <a:lnTo>
                    <a:pt x="1908" y="338"/>
                  </a:lnTo>
                  <a:lnTo>
                    <a:pt x="1945" y="378"/>
                  </a:lnTo>
                  <a:lnTo>
                    <a:pt x="1980" y="419"/>
                  </a:lnTo>
                  <a:lnTo>
                    <a:pt x="2013" y="462"/>
                  </a:lnTo>
                  <a:lnTo>
                    <a:pt x="2045" y="506"/>
                  </a:lnTo>
                  <a:lnTo>
                    <a:pt x="2074" y="552"/>
                  </a:lnTo>
                  <a:lnTo>
                    <a:pt x="2100" y="599"/>
                  </a:lnTo>
                  <a:lnTo>
                    <a:pt x="2125" y="649"/>
                  </a:lnTo>
                  <a:lnTo>
                    <a:pt x="2147" y="699"/>
                  </a:lnTo>
                  <a:lnTo>
                    <a:pt x="2166" y="751"/>
                  </a:lnTo>
                  <a:lnTo>
                    <a:pt x="2183" y="805"/>
                  </a:lnTo>
                  <a:lnTo>
                    <a:pt x="2198" y="859"/>
                  </a:lnTo>
                  <a:lnTo>
                    <a:pt x="2210" y="914"/>
                  </a:lnTo>
                  <a:lnTo>
                    <a:pt x="2219" y="970"/>
                  </a:lnTo>
                  <a:lnTo>
                    <a:pt x="2226" y="1028"/>
                  </a:lnTo>
                  <a:lnTo>
                    <a:pt x="2229" y="1085"/>
                  </a:lnTo>
                  <a:lnTo>
                    <a:pt x="2230" y="1142"/>
                  </a:lnTo>
                  <a:lnTo>
                    <a:pt x="2228" y="1198"/>
                  </a:lnTo>
                  <a:lnTo>
                    <a:pt x="2223" y="1255"/>
                  </a:lnTo>
                  <a:lnTo>
                    <a:pt x="2215" y="1310"/>
                  </a:lnTo>
                  <a:lnTo>
                    <a:pt x="2204" y="1364"/>
                  </a:lnTo>
                  <a:lnTo>
                    <a:pt x="2191" y="1417"/>
                  </a:lnTo>
                  <a:lnTo>
                    <a:pt x="2176" y="1470"/>
                  </a:lnTo>
                  <a:lnTo>
                    <a:pt x="2157" y="1521"/>
                  </a:lnTo>
                  <a:lnTo>
                    <a:pt x="2137" y="1571"/>
                  </a:lnTo>
                  <a:lnTo>
                    <a:pt x="2114" y="1621"/>
                  </a:lnTo>
                  <a:lnTo>
                    <a:pt x="2089" y="1670"/>
                  </a:lnTo>
                  <a:lnTo>
                    <a:pt x="2062" y="1716"/>
                  </a:lnTo>
                  <a:lnTo>
                    <a:pt x="2032" y="1761"/>
                  </a:lnTo>
                  <a:lnTo>
                    <a:pt x="2001" y="1806"/>
                  </a:lnTo>
                  <a:lnTo>
                    <a:pt x="1966" y="1847"/>
                  </a:lnTo>
                  <a:lnTo>
                    <a:pt x="1931" y="1888"/>
                  </a:lnTo>
                  <a:lnTo>
                    <a:pt x="1894" y="1927"/>
                  </a:lnTo>
                  <a:lnTo>
                    <a:pt x="1854" y="1964"/>
                  </a:lnTo>
                  <a:lnTo>
                    <a:pt x="1814" y="1999"/>
                  </a:lnTo>
                  <a:lnTo>
                    <a:pt x="1771" y="2033"/>
                  </a:lnTo>
                  <a:lnTo>
                    <a:pt x="1727" y="2063"/>
                  </a:lnTo>
                  <a:lnTo>
                    <a:pt x="1681" y="2093"/>
                  </a:lnTo>
                  <a:lnTo>
                    <a:pt x="1634" y="2119"/>
                  </a:lnTo>
                  <a:lnTo>
                    <a:pt x="1586" y="2144"/>
                  </a:lnTo>
                  <a:lnTo>
                    <a:pt x="1535" y="2167"/>
                  </a:lnTo>
                  <a:lnTo>
                    <a:pt x="1484" y="2186"/>
                  </a:lnTo>
                  <a:lnTo>
                    <a:pt x="1432" y="2204"/>
                  </a:lnTo>
                  <a:lnTo>
                    <a:pt x="1379" y="2218"/>
                  </a:lnTo>
                  <a:lnTo>
                    <a:pt x="1324" y="2230"/>
                  </a:lnTo>
                  <a:lnTo>
                    <a:pt x="1268" y="2240"/>
                  </a:lnTo>
                  <a:lnTo>
                    <a:pt x="1211" y="2246"/>
                  </a:lnTo>
                  <a:lnTo>
                    <a:pt x="1154" y="2249"/>
                  </a:lnTo>
                  <a:lnTo>
                    <a:pt x="1098" y="2250"/>
                  </a:lnTo>
                  <a:lnTo>
                    <a:pt x="1042" y="2248"/>
                  </a:lnTo>
                  <a:lnTo>
                    <a:pt x="987" y="2243"/>
                  </a:lnTo>
                  <a:lnTo>
                    <a:pt x="932" y="2235"/>
                  </a:lnTo>
                  <a:lnTo>
                    <a:pt x="878" y="2225"/>
                  </a:lnTo>
                  <a:lnTo>
                    <a:pt x="825" y="2211"/>
                  </a:lnTo>
                  <a:lnTo>
                    <a:pt x="773" y="2195"/>
                  </a:lnTo>
                  <a:lnTo>
                    <a:pt x="722" y="2177"/>
                  </a:lnTo>
                  <a:lnTo>
                    <a:pt x="672" y="2156"/>
                  </a:lnTo>
                  <a:lnTo>
                    <a:pt x="623" y="2134"/>
                  </a:lnTo>
                  <a:lnTo>
                    <a:pt x="575" y="2109"/>
                  </a:lnTo>
                  <a:lnTo>
                    <a:pt x="529" y="2081"/>
                  </a:lnTo>
                  <a:lnTo>
                    <a:pt x="484" y="2051"/>
                  </a:lnTo>
                  <a:lnTo>
                    <a:pt x="441" y="2019"/>
                  </a:lnTo>
                  <a:lnTo>
                    <a:pt x="399" y="1986"/>
                  </a:lnTo>
                  <a:lnTo>
                    <a:pt x="358" y="1950"/>
                  </a:lnTo>
                  <a:lnTo>
                    <a:pt x="320" y="1912"/>
                  </a:lnTo>
                  <a:lnTo>
                    <a:pt x="283" y="1873"/>
                  </a:lnTo>
                  <a:lnTo>
                    <a:pt x="249" y="1831"/>
                  </a:lnTo>
                  <a:lnTo>
                    <a:pt x="215" y="1789"/>
                  </a:lnTo>
                  <a:lnTo>
                    <a:pt x="185" y="1744"/>
                  </a:lnTo>
                  <a:lnTo>
                    <a:pt x="156" y="1698"/>
                  </a:lnTo>
                  <a:lnTo>
                    <a:pt x="129" y="1651"/>
                  </a:lnTo>
                  <a:lnTo>
                    <a:pt x="105" y="1602"/>
                  </a:lnTo>
                  <a:lnTo>
                    <a:pt x="83" y="1550"/>
                  </a:lnTo>
                  <a:lnTo>
                    <a:pt x="63" y="1500"/>
                  </a:lnTo>
                  <a:lnTo>
                    <a:pt x="45" y="1446"/>
                  </a:lnTo>
                  <a:lnTo>
                    <a:pt x="31" y="1392"/>
                  </a:lnTo>
                  <a:lnTo>
                    <a:pt x="19" y="1337"/>
                  </a:lnTo>
                  <a:lnTo>
                    <a:pt x="10" y="1280"/>
                  </a:lnTo>
                  <a:lnTo>
                    <a:pt x="4" y="1223"/>
                  </a:lnTo>
                  <a:lnTo>
                    <a:pt x="0" y="1166"/>
                  </a:lnTo>
                  <a:lnTo>
                    <a:pt x="0" y="1109"/>
                  </a:lnTo>
                  <a:lnTo>
                    <a:pt x="2" y="1052"/>
                  </a:lnTo>
                  <a:lnTo>
                    <a:pt x="7" y="996"/>
                  </a:lnTo>
                  <a:lnTo>
                    <a:pt x="15" y="941"/>
                  </a:lnTo>
                  <a:lnTo>
                    <a:pt x="25" y="888"/>
                  </a:lnTo>
                  <a:lnTo>
                    <a:pt x="38" y="834"/>
                  </a:lnTo>
                  <a:lnTo>
                    <a:pt x="54" y="781"/>
                  </a:lnTo>
                  <a:lnTo>
                    <a:pt x="72" y="728"/>
                  </a:lnTo>
                  <a:lnTo>
                    <a:pt x="92" y="678"/>
                  </a:lnTo>
                  <a:lnTo>
                    <a:pt x="115" y="629"/>
                  </a:lnTo>
                  <a:lnTo>
                    <a:pt x="140" y="582"/>
                  </a:lnTo>
                  <a:lnTo>
                    <a:pt x="167" y="534"/>
                  </a:lnTo>
                  <a:lnTo>
                    <a:pt x="196" y="489"/>
                  </a:lnTo>
                  <a:lnTo>
                    <a:pt x="228" y="444"/>
                  </a:lnTo>
                  <a:lnTo>
                    <a:pt x="262" y="402"/>
                  </a:lnTo>
                  <a:lnTo>
                    <a:pt x="297" y="362"/>
                  </a:lnTo>
                  <a:lnTo>
                    <a:pt x="334" y="323"/>
                  </a:lnTo>
                  <a:lnTo>
                    <a:pt x="374" y="286"/>
                  </a:lnTo>
                  <a:lnTo>
                    <a:pt x="414" y="251"/>
                  </a:lnTo>
                  <a:lnTo>
                    <a:pt x="457" y="218"/>
                  </a:lnTo>
                  <a:lnTo>
                    <a:pt x="501" y="187"/>
                  </a:lnTo>
                  <a:lnTo>
                    <a:pt x="547" y="157"/>
                  </a:lnTo>
                  <a:lnTo>
                    <a:pt x="594" y="130"/>
                  </a:lnTo>
                  <a:lnTo>
                    <a:pt x="642" y="106"/>
                  </a:lnTo>
                  <a:lnTo>
                    <a:pt x="692" y="83"/>
                  </a:lnTo>
                  <a:lnTo>
                    <a:pt x="743" y="63"/>
                  </a:lnTo>
                  <a:lnTo>
                    <a:pt x="796" y="46"/>
                  </a:lnTo>
                  <a:lnTo>
                    <a:pt x="849" y="32"/>
                  </a:lnTo>
                  <a:lnTo>
                    <a:pt x="904" y="20"/>
                  </a:lnTo>
                  <a:lnTo>
                    <a:pt x="960" y="11"/>
                  </a:lnTo>
                  <a:lnTo>
                    <a:pt x="1017" y="4"/>
                  </a:lnTo>
                  <a:close/>
                  <a:moveTo>
                    <a:pt x="1647" y="1795"/>
                  </a:moveTo>
                  <a:lnTo>
                    <a:pt x="455" y="588"/>
                  </a:lnTo>
                  <a:lnTo>
                    <a:pt x="442" y="604"/>
                  </a:lnTo>
                  <a:lnTo>
                    <a:pt x="430" y="620"/>
                  </a:lnTo>
                  <a:lnTo>
                    <a:pt x="418" y="635"/>
                  </a:lnTo>
                  <a:lnTo>
                    <a:pt x="407" y="651"/>
                  </a:lnTo>
                  <a:lnTo>
                    <a:pt x="396" y="669"/>
                  </a:lnTo>
                  <a:lnTo>
                    <a:pt x="385" y="686"/>
                  </a:lnTo>
                  <a:lnTo>
                    <a:pt x="375" y="703"/>
                  </a:lnTo>
                  <a:lnTo>
                    <a:pt x="365" y="720"/>
                  </a:lnTo>
                  <a:lnTo>
                    <a:pt x="355" y="738"/>
                  </a:lnTo>
                  <a:lnTo>
                    <a:pt x="347" y="757"/>
                  </a:lnTo>
                  <a:lnTo>
                    <a:pt x="338" y="776"/>
                  </a:lnTo>
                  <a:lnTo>
                    <a:pt x="330" y="794"/>
                  </a:lnTo>
                  <a:lnTo>
                    <a:pt x="322" y="813"/>
                  </a:lnTo>
                  <a:lnTo>
                    <a:pt x="315" y="832"/>
                  </a:lnTo>
                  <a:lnTo>
                    <a:pt x="308" y="851"/>
                  </a:lnTo>
                  <a:lnTo>
                    <a:pt x="302" y="870"/>
                  </a:lnTo>
                  <a:lnTo>
                    <a:pt x="296" y="890"/>
                  </a:lnTo>
                  <a:lnTo>
                    <a:pt x="291" y="909"/>
                  </a:lnTo>
                  <a:lnTo>
                    <a:pt x="285" y="929"/>
                  </a:lnTo>
                  <a:lnTo>
                    <a:pt x="281" y="949"/>
                  </a:lnTo>
                  <a:lnTo>
                    <a:pt x="277" y="969"/>
                  </a:lnTo>
                  <a:lnTo>
                    <a:pt x="274" y="989"/>
                  </a:lnTo>
                  <a:lnTo>
                    <a:pt x="270" y="1010"/>
                  </a:lnTo>
                  <a:lnTo>
                    <a:pt x="268" y="1030"/>
                  </a:lnTo>
                  <a:lnTo>
                    <a:pt x="266" y="1051"/>
                  </a:lnTo>
                  <a:lnTo>
                    <a:pt x="264" y="1072"/>
                  </a:lnTo>
                  <a:lnTo>
                    <a:pt x="263" y="1093"/>
                  </a:lnTo>
                  <a:lnTo>
                    <a:pt x="262" y="1115"/>
                  </a:lnTo>
                  <a:lnTo>
                    <a:pt x="262" y="1136"/>
                  </a:lnTo>
                  <a:lnTo>
                    <a:pt x="263" y="1157"/>
                  </a:lnTo>
                  <a:lnTo>
                    <a:pt x="264" y="1178"/>
                  </a:lnTo>
                  <a:lnTo>
                    <a:pt x="266" y="1200"/>
                  </a:lnTo>
                  <a:lnTo>
                    <a:pt x="271" y="1243"/>
                  </a:lnTo>
                  <a:lnTo>
                    <a:pt x="277" y="1287"/>
                  </a:lnTo>
                  <a:lnTo>
                    <a:pt x="287" y="1329"/>
                  </a:lnTo>
                  <a:lnTo>
                    <a:pt x="298" y="1370"/>
                  </a:lnTo>
                  <a:lnTo>
                    <a:pt x="311" y="1410"/>
                  </a:lnTo>
                  <a:lnTo>
                    <a:pt x="326" y="1450"/>
                  </a:lnTo>
                  <a:lnTo>
                    <a:pt x="343" y="1489"/>
                  </a:lnTo>
                  <a:lnTo>
                    <a:pt x="362" y="1526"/>
                  </a:lnTo>
                  <a:lnTo>
                    <a:pt x="382" y="1563"/>
                  </a:lnTo>
                  <a:lnTo>
                    <a:pt x="404" y="1598"/>
                  </a:lnTo>
                  <a:lnTo>
                    <a:pt x="427" y="1632"/>
                  </a:lnTo>
                  <a:lnTo>
                    <a:pt x="453" y="1664"/>
                  </a:lnTo>
                  <a:lnTo>
                    <a:pt x="479" y="1696"/>
                  </a:lnTo>
                  <a:lnTo>
                    <a:pt x="507" y="1727"/>
                  </a:lnTo>
                  <a:lnTo>
                    <a:pt x="536" y="1755"/>
                  </a:lnTo>
                  <a:lnTo>
                    <a:pt x="567" y="1783"/>
                  </a:lnTo>
                  <a:lnTo>
                    <a:pt x="599" y="1808"/>
                  </a:lnTo>
                  <a:lnTo>
                    <a:pt x="632" y="1832"/>
                  </a:lnTo>
                  <a:lnTo>
                    <a:pt x="666" y="1854"/>
                  </a:lnTo>
                  <a:lnTo>
                    <a:pt x="702" y="1875"/>
                  </a:lnTo>
                  <a:lnTo>
                    <a:pt x="738" y="1894"/>
                  </a:lnTo>
                  <a:lnTo>
                    <a:pt x="775" y="1912"/>
                  </a:lnTo>
                  <a:lnTo>
                    <a:pt x="813" y="1928"/>
                  </a:lnTo>
                  <a:lnTo>
                    <a:pt x="853" y="1942"/>
                  </a:lnTo>
                  <a:lnTo>
                    <a:pt x="892" y="1955"/>
                  </a:lnTo>
                  <a:lnTo>
                    <a:pt x="933" y="1964"/>
                  </a:lnTo>
                  <a:lnTo>
                    <a:pt x="974" y="1971"/>
                  </a:lnTo>
                  <a:lnTo>
                    <a:pt x="1016" y="1978"/>
                  </a:lnTo>
                  <a:lnTo>
                    <a:pt x="1058" y="1982"/>
                  </a:lnTo>
                  <a:lnTo>
                    <a:pt x="1101" y="1984"/>
                  </a:lnTo>
                  <a:lnTo>
                    <a:pt x="1144" y="1983"/>
                  </a:lnTo>
                  <a:lnTo>
                    <a:pt x="1188" y="1981"/>
                  </a:lnTo>
                  <a:lnTo>
                    <a:pt x="1204" y="1979"/>
                  </a:lnTo>
                  <a:lnTo>
                    <a:pt x="1220" y="1977"/>
                  </a:lnTo>
                  <a:lnTo>
                    <a:pt x="1236" y="1975"/>
                  </a:lnTo>
                  <a:lnTo>
                    <a:pt x="1252" y="1973"/>
                  </a:lnTo>
                  <a:lnTo>
                    <a:pt x="1268" y="1969"/>
                  </a:lnTo>
                  <a:lnTo>
                    <a:pt x="1283" y="1967"/>
                  </a:lnTo>
                  <a:lnTo>
                    <a:pt x="1299" y="1963"/>
                  </a:lnTo>
                  <a:lnTo>
                    <a:pt x="1314" y="1960"/>
                  </a:lnTo>
                  <a:lnTo>
                    <a:pt x="1329" y="1956"/>
                  </a:lnTo>
                  <a:lnTo>
                    <a:pt x="1345" y="1951"/>
                  </a:lnTo>
                  <a:lnTo>
                    <a:pt x="1360" y="1947"/>
                  </a:lnTo>
                  <a:lnTo>
                    <a:pt x="1375" y="1942"/>
                  </a:lnTo>
                  <a:lnTo>
                    <a:pt x="1389" y="1937"/>
                  </a:lnTo>
                  <a:lnTo>
                    <a:pt x="1404" y="1931"/>
                  </a:lnTo>
                  <a:lnTo>
                    <a:pt x="1418" y="1926"/>
                  </a:lnTo>
                  <a:lnTo>
                    <a:pt x="1433" y="1921"/>
                  </a:lnTo>
                  <a:lnTo>
                    <a:pt x="1447" y="1914"/>
                  </a:lnTo>
                  <a:lnTo>
                    <a:pt x="1462" y="1908"/>
                  </a:lnTo>
                  <a:lnTo>
                    <a:pt x="1476" y="1902"/>
                  </a:lnTo>
                  <a:lnTo>
                    <a:pt x="1490" y="1894"/>
                  </a:lnTo>
                  <a:lnTo>
                    <a:pt x="1503" y="1888"/>
                  </a:lnTo>
                  <a:lnTo>
                    <a:pt x="1517" y="1881"/>
                  </a:lnTo>
                  <a:lnTo>
                    <a:pt x="1531" y="1873"/>
                  </a:lnTo>
                  <a:lnTo>
                    <a:pt x="1544" y="1865"/>
                  </a:lnTo>
                  <a:lnTo>
                    <a:pt x="1558" y="1858"/>
                  </a:lnTo>
                  <a:lnTo>
                    <a:pt x="1571" y="1849"/>
                  </a:lnTo>
                  <a:lnTo>
                    <a:pt x="1584" y="1841"/>
                  </a:lnTo>
                  <a:lnTo>
                    <a:pt x="1597" y="1832"/>
                  </a:lnTo>
                  <a:lnTo>
                    <a:pt x="1609" y="1823"/>
                  </a:lnTo>
                  <a:lnTo>
                    <a:pt x="1622" y="1814"/>
                  </a:lnTo>
                  <a:lnTo>
                    <a:pt x="1634" y="1805"/>
                  </a:lnTo>
                  <a:lnTo>
                    <a:pt x="1647" y="1795"/>
                  </a:lnTo>
                  <a:close/>
                  <a:moveTo>
                    <a:pt x="1770" y="1665"/>
                  </a:moveTo>
                  <a:lnTo>
                    <a:pt x="1782" y="1650"/>
                  </a:lnTo>
                  <a:lnTo>
                    <a:pt x="1794" y="1634"/>
                  </a:lnTo>
                  <a:lnTo>
                    <a:pt x="1806" y="1618"/>
                  </a:lnTo>
                  <a:lnTo>
                    <a:pt x="1817" y="1601"/>
                  </a:lnTo>
                  <a:lnTo>
                    <a:pt x="1828" y="1584"/>
                  </a:lnTo>
                  <a:lnTo>
                    <a:pt x="1839" y="1566"/>
                  </a:lnTo>
                  <a:lnTo>
                    <a:pt x="1848" y="1549"/>
                  </a:lnTo>
                  <a:lnTo>
                    <a:pt x="1858" y="1531"/>
                  </a:lnTo>
                  <a:lnTo>
                    <a:pt x="1868" y="1515"/>
                  </a:lnTo>
                  <a:lnTo>
                    <a:pt x="1877" y="1497"/>
                  </a:lnTo>
                  <a:lnTo>
                    <a:pt x="1886" y="1478"/>
                  </a:lnTo>
                  <a:lnTo>
                    <a:pt x="1894" y="1459"/>
                  </a:lnTo>
                  <a:lnTo>
                    <a:pt x="1902" y="1441"/>
                  </a:lnTo>
                  <a:lnTo>
                    <a:pt x="1909" y="1421"/>
                  </a:lnTo>
                  <a:lnTo>
                    <a:pt x="1916" y="1402"/>
                  </a:lnTo>
                  <a:lnTo>
                    <a:pt x="1923" y="1383"/>
                  </a:lnTo>
                  <a:lnTo>
                    <a:pt x="1929" y="1364"/>
                  </a:lnTo>
                  <a:lnTo>
                    <a:pt x="1935" y="1344"/>
                  </a:lnTo>
                  <a:lnTo>
                    <a:pt x="1940" y="1322"/>
                  </a:lnTo>
                  <a:lnTo>
                    <a:pt x="1945" y="1303"/>
                  </a:lnTo>
                  <a:lnTo>
                    <a:pt x="1949" y="1282"/>
                  </a:lnTo>
                  <a:lnTo>
                    <a:pt x="1952" y="1262"/>
                  </a:lnTo>
                  <a:lnTo>
                    <a:pt x="1956" y="1241"/>
                  </a:lnTo>
                  <a:lnTo>
                    <a:pt x="1959" y="1221"/>
                  </a:lnTo>
                  <a:lnTo>
                    <a:pt x="1961" y="1200"/>
                  </a:lnTo>
                  <a:lnTo>
                    <a:pt x="1963" y="1179"/>
                  </a:lnTo>
                  <a:lnTo>
                    <a:pt x="1964" y="1158"/>
                  </a:lnTo>
                  <a:lnTo>
                    <a:pt x="1965" y="1137"/>
                  </a:lnTo>
                  <a:lnTo>
                    <a:pt x="1965" y="1115"/>
                  </a:lnTo>
                  <a:lnTo>
                    <a:pt x="1964" y="1093"/>
                  </a:lnTo>
                  <a:lnTo>
                    <a:pt x="1963" y="1072"/>
                  </a:lnTo>
                  <a:lnTo>
                    <a:pt x="1962" y="1050"/>
                  </a:lnTo>
                  <a:lnTo>
                    <a:pt x="1957" y="1007"/>
                  </a:lnTo>
                  <a:lnTo>
                    <a:pt x="1950" y="964"/>
                  </a:lnTo>
                  <a:lnTo>
                    <a:pt x="1941" y="921"/>
                  </a:lnTo>
                  <a:lnTo>
                    <a:pt x="1929" y="880"/>
                  </a:lnTo>
                  <a:lnTo>
                    <a:pt x="1916" y="839"/>
                  </a:lnTo>
                  <a:lnTo>
                    <a:pt x="1901" y="800"/>
                  </a:lnTo>
                  <a:lnTo>
                    <a:pt x="1884" y="761"/>
                  </a:lnTo>
                  <a:lnTo>
                    <a:pt x="1866" y="723"/>
                  </a:lnTo>
                  <a:lnTo>
                    <a:pt x="1846" y="686"/>
                  </a:lnTo>
                  <a:lnTo>
                    <a:pt x="1824" y="651"/>
                  </a:lnTo>
                  <a:lnTo>
                    <a:pt x="1800" y="617"/>
                  </a:lnTo>
                  <a:lnTo>
                    <a:pt x="1775" y="585"/>
                  </a:lnTo>
                  <a:lnTo>
                    <a:pt x="1748" y="553"/>
                  </a:lnTo>
                  <a:lnTo>
                    <a:pt x="1720" y="523"/>
                  </a:lnTo>
                  <a:lnTo>
                    <a:pt x="1691" y="494"/>
                  </a:lnTo>
                  <a:lnTo>
                    <a:pt x="1660" y="468"/>
                  </a:lnTo>
                  <a:lnTo>
                    <a:pt x="1628" y="441"/>
                  </a:lnTo>
                  <a:lnTo>
                    <a:pt x="1595" y="417"/>
                  </a:lnTo>
                  <a:lnTo>
                    <a:pt x="1561" y="395"/>
                  </a:lnTo>
                  <a:lnTo>
                    <a:pt x="1526" y="374"/>
                  </a:lnTo>
                  <a:lnTo>
                    <a:pt x="1489" y="355"/>
                  </a:lnTo>
                  <a:lnTo>
                    <a:pt x="1452" y="338"/>
                  </a:lnTo>
                  <a:lnTo>
                    <a:pt x="1414" y="322"/>
                  </a:lnTo>
                  <a:lnTo>
                    <a:pt x="1375" y="307"/>
                  </a:lnTo>
                  <a:lnTo>
                    <a:pt x="1335" y="296"/>
                  </a:lnTo>
                  <a:lnTo>
                    <a:pt x="1294" y="286"/>
                  </a:lnTo>
                  <a:lnTo>
                    <a:pt x="1253" y="278"/>
                  </a:lnTo>
                  <a:lnTo>
                    <a:pt x="1211" y="271"/>
                  </a:lnTo>
                  <a:lnTo>
                    <a:pt x="1169" y="268"/>
                  </a:lnTo>
                  <a:lnTo>
                    <a:pt x="1126" y="266"/>
                  </a:lnTo>
                  <a:lnTo>
                    <a:pt x="1083" y="267"/>
                  </a:lnTo>
                  <a:lnTo>
                    <a:pt x="1039" y="269"/>
                  </a:lnTo>
                  <a:lnTo>
                    <a:pt x="1023" y="270"/>
                  </a:lnTo>
                  <a:lnTo>
                    <a:pt x="1007" y="272"/>
                  </a:lnTo>
                  <a:lnTo>
                    <a:pt x="991" y="275"/>
                  </a:lnTo>
                  <a:lnTo>
                    <a:pt x="975" y="278"/>
                  </a:lnTo>
                  <a:lnTo>
                    <a:pt x="959" y="281"/>
                  </a:lnTo>
                  <a:lnTo>
                    <a:pt x="943" y="284"/>
                  </a:lnTo>
                  <a:lnTo>
                    <a:pt x="928" y="287"/>
                  </a:lnTo>
                  <a:lnTo>
                    <a:pt x="912" y="291"/>
                  </a:lnTo>
                  <a:lnTo>
                    <a:pt x="897" y="296"/>
                  </a:lnTo>
                  <a:lnTo>
                    <a:pt x="882" y="300"/>
                  </a:lnTo>
                  <a:lnTo>
                    <a:pt x="866" y="304"/>
                  </a:lnTo>
                  <a:lnTo>
                    <a:pt x="852" y="309"/>
                  </a:lnTo>
                  <a:lnTo>
                    <a:pt x="837" y="315"/>
                  </a:lnTo>
                  <a:lnTo>
                    <a:pt x="822" y="320"/>
                  </a:lnTo>
                  <a:lnTo>
                    <a:pt x="807" y="326"/>
                  </a:lnTo>
                  <a:lnTo>
                    <a:pt x="793" y="332"/>
                  </a:lnTo>
                  <a:lnTo>
                    <a:pt x="779" y="339"/>
                  </a:lnTo>
                  <a:lnTo>
                    <a:pt x="765" y="345"/>
                  </a:lnTo>
                  <a:lnTo>
                    <a:pt x="751" y="351"/>
                  </a:lnTo>
                  <a:lnTo>
                    <a:pt x="738" y="359"/>
                  </a:lnTo>
                  <a:lnTo>
                    <a:pt x="724" y="366"/>
                  </a:lnTo>
                  <a:lnTo>
                    <a:pt x="710" y="375"/>
                  </a:lnTo>
                  <a:lnTo>
                    <a:pt x="697" y="382"/>
                  </a:lnTo>
                  <a:lnTo>
                    <a:pt x="684" y="390"/>
                  </a:lnTo>
                  <a:lnTo>
                    <a:pt x="671" y="399"/>
                  </a:lnTo>
                  <a:lnTo>
                    <a:pt x="658" y="407"/>
                  </a:lnTo>
                  <a:lnTo>
                    <a:pt x="645" y="416"/>
                  </a:lnTo>
                  <a:lnTo>
                    <a:pt x="633" y="425"/>
                  </a:lnTo>
                  <a:lnTo>
                    <a:pt x="621" y="434"/>
                  </a:lnTo>
                  <a:lnTo>
                    <a:pt x="609" y="443"/>
                  </a:lnTo>
                  <a:lnTo>
                    <a:pt x="597" y="453"/>
                  </a:lnTo>
                  <a:lnTo>
                    <a:pt x="585" y="463"/>
                  </a:lnTo>
                  <a:lnTo>
                    <a:pt x="1770" y="1665"/>
                  </a:lnTo>
                  <a:close/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68" name="Freeform 77"/>
            <p:cNvSpPr>
              <a:spLocks noChangeArrowheads="1"/>
            </p:cNvSpPr>
            <p:nvPr/>
          </p:nvSpPr>
          <p:spPr bwMode="auto">
            <a:xfrm>
              <a:off x="5098" y="1610"/>
              <a:ext cx="217" cy="229"/>
            </a:xfrm>
            <a:custGeom>
              <a:avLst/>
              <a:gdLst>
                <a:gd name="T0" fmla="*/ 0 w 961"/>
                <a:gd name="T1" fmla="*/ 0 h 1015"/>
                <a:gd name="T2" fmla="*/ 0 w 961"/>
                <a:gd name="T3" fmla="*/ 0 h 1015"/>
                <a:gd name="T4" fmla="*/ 0 w 961"/>
                <a:gd name="T5" fmla="*/ 0 h 1015"/>
                <a:gd name="T6" fmla="*/ 0 w 961"/>
                <a:gd name="T7" fmla="*/ 0 h 1015"/>
                <a:gd name="T8" fmla="*/ 0 w 961"/>
                <a:gd name="T9" fmla="*/ 0 h 1015"/>
                <a:gd name="T10" fmla="*/ 0 w 961"/>
                <a:gd name="T11" fmla="*/ 0 h 1015"/>
                <a:gd name="T12" fmla="*/ 0 w 961"/>
                <a:gd name="T13" fmla="*/ 0 h 1015"/>
                <a:gd name="T14" fmla="*/ 0 w 961"/>
                <a:gd name="T15" fmla="*/ 0 h 1015"/>
                <a:gd name="T16" fmla="*/ 0 w 961"/>
                <a:gd name="T17" fmla="*/ 0 h 1015"/>
                <a:gd name="T18" fmla="*/ 0 w 961"/>
                <a:gd name="T19" fmla="*/ 0 h 1015"/>
                <a:gd name="T20" fmla="*/ 0 w 961"/>
                <a:gd name="T21" fmla="*/ 0 h 1015"/>
                <a:gd name="T22" fmla="*/ 0 w 961"/>
                <a:gd name="T23" fmla="*/ 0 h 1015"/>
                <a:gd name="T24" fmla="*/ 0 w 961"/>
                <a:gd name="T25" fmla="*/ 0 h 1015"/>
                <a:gd name="T26" fmla="*/ 0 w 961"/>
                <a:gd name="T27" fmla="*/ 0 h 1015"/>
                <a:gd name="T28" fmla="*/ 0 w 961"/>
                <a:gd name="T29" fmla="*/ 0 h 1015"/>
                <a:gd name="T30" fmla="*/ 0 w 961"/>
                <a:gd name="T31" fmla="*/ 0 h 1015"/>
                <a:gd name="T32" fmla="*/ 0 w 961"/>
                <a:gd name="T33" fmla="*/ 0 h 1015"/>
                <a:gd name="T34" fmla="*/ 0 w 961"/>
                <a:gd name="T35" fmla="*/ 0 h 1015"/>
                <a:gd name="T36" fmla="*/ 0 w 961"/>
                <a:gd name="T37" fmla="*/ 0 h 1015"/>
                <a:gd name="T38" fmla="*/ 0 w 961"/>
                <a:gd name="T39" fmla="*/ 0 h 1015"/>
                <a:gd name="T40" fmla="*/ 0 w 961"/>
                <a:gd name="T41" fmla="*/ 0 h 1015"/>
                <a:gd name="T42" fmla="*/ 0 w 961"/>
                <a:gd name="T43" fmla="*/ 0 h 1015"/>
                <a:gd name="T44" fmla="*/ 0 w 961"/>
                <a:gd name="T45" fmla="*/ 0 h 1015"/>
                <a:gd name="T46" fmla="*/ 0 w 961"/>
                <a:gd name="T47" fmla="*/ 0 h 1015"/>
                <a:gd name="T48" fmla="*/ 0 w 961"/>
                <a:gd name="T49" fmla="*/ 0 h 1015"/>
                <a:gd name="T50" fmla="*/ 0 w 961"/>
                <a:gd name="T51" fmla="*/ 0 h 1015"/>
                <a:gd name="T52" fmla="*/ 0 w 961"/>
                <a:gd name="T53" fmla="*/ 0 h 1015"/>
                <a:gd name="T54" fmla="*/ 0 w 961"/>
                <a:gd name="T55" fmla="*/ 0 h 1015"/>
                <a:gd name="T56" fmla="*/ 0 w 961"/>
                <a:gd name="T57" fmla="*/ 0 h 1015"/>
                <a:gd name="T58" fmla="*/ 0 w 961"/>
                <a:gd name="T59" fmla="*/ 0 h 1015"/>
                <a:gd name="T60" fmla="*/ 0 w 961"/>
                <a:gd name="T61" fmla="*/ 0 h 1015"/>
                <a:gd name="T62" fmla="*/ 0 w 961"/>
                <a:gd name="T63" fmla="*/ 0 h 1015"/>
                <a:gd name="T64" fmla="*/ 0 w 961"/>
                <a:gd name="T65" fmla="*/ 0 h 1015"/>
                <a:gd name="T66" fmla="*/ 0 w 961"/>
                <a:gd name="T67" fmla="*/ 0 h 1015"/>
                <a:gd name="T68" fmla="*/ 0 w 961"/>
                <a:gd name="T69" fmla="*/ 0 h 1015"/>
                <a:gd name="T70" fmla="*/ 0 w 961"/>
                <a:gd name="T71" fmla="*/ 0 h 1015"/>
                <a:gd name="T72" fmla="*/ 0 w 961"/>
                <a:gd name="T73" fmla="*/ 0 h 1015"/>
                <a:gd name="T74" fmla="*/ 0 w 961"/>
                <a:gd name="T75" fmla="*/ 0 h 1015"/>
                <a:gd name="T76" fmla="*/ 0 w 961"/>
                <a:gd name="T77" fmla="*/ 0 h 1015"/>
                <a:gd name="T78" fmla="*/ 0 w 961"/>
                <a:gd name="T79" fmla="*/ 0 h 1015"/>
                <a:gd name="T80" fmla="*/ 0 w 961"/>
                <a:gd name="T81" fmla="*/ 0 h 1015"/>
                <a:gd name="T82" fmla="*/ 0 w 961"/>
                <a:gd name="T83" fmla="*/ 0 h 1015"/>
                <a:gd name="T84" fmla="*/ 0 w 961"/>
                <a:gd name="T85" fmla="*/ 0 h 1015"/>
                <a:gd name="T86" fmla="*/ 0 w 961"/>
                <a:gd name="T87" fmla="*/ 0 h 1015"/>
                <a:gd name="T88" fmla="*/ 0 w 961"/>
                <a:gd name="T89" fmla="*/ 0 h 1015"/>
                <a:gd name="T90" fmla="*/ 0 w 961"/>
                <a:gd name="T91" fmla="*/ 0 h 1015"/>
                <a:gd name="T92" fmla="*/ 0 w 961"/>
                <a:gd name="T93" fmla="*/ 0 h 1015"/>
                <a:gd name="T94" fmla="*/ 0 w 961"/>
                <a:gd name="T95" fmla="*/ 0 h 1015"/>
                <a:gd name="T96" fmla="*/ 0 w 961"/>
                <a:gd name="T97" fmla="*/ 0 h 1015"/>
                <a:gd name="T98" fmla="*/ 0 w 961"/>
                <a:gd name="T99" fmla="*/ 0 h 1015"/>
                <a:gd name="T100" fmla="*/ 0 w 961"/>
                <a:gd name="T101" fmla="*/ 0 h 1015"/>
                <a:gd name="T102" fmla="*/ 0 w 961"/>
                <a:gd name="T103" fmla="*/ 0 h 1015"/>
                <a:gd name="T104" fmla="*/ 0 w 961"/>
                <a:gd name="T105" fmla="*/ 0 h 1015"/>
                <a:gd name="T106" fmla="*/ 0 w 961"/>
                <a:gd name="T107" fmla="*/ 0 h 1015"/>
                <a:gd name="T108" fmla="*/ 0 w 961"/>
                <a:gd name="T109" fmla="*/ 0 h 1015"/>
                <a:gd name="T110" fmla="*/ 0 w 961"/>
                <a:gd name="T111" fmla="*/ 0 h 1015"/>
                <a:gd name="T112" fmla="*/ 0 w 961"/>
                <a:gd name="T113" fmla="*/ 0 h 1015"/>
                <a:gd name="T114" fmla="*/ 0 w 961"/>
                <a:gd name="T115" fmla="*/ 0 h 101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961" h="1015">
                  <a:moveTo>
                    <a:pt x="0" y="0"/>
                  </a:moveTo>
                  <a:lnTo>
                    <a:pt x="28" y="4"/>
                  </a:lnTo>
                  <a:lnTo>
                    <a:pt x="81" y="15"/>
                  </a:lnTo>
                  <a:lnTo>
                    <a:pt x="134" y="27"/>
                  </a:lnTo>
                  <a:lnTo>
                    <a:pt x="186" y="43"/>
                  </a:lnTo>
                  <a:lnTo>
                    <a:pt x="237" y="62"/>
                  </a:lnTo>
                  <a:lnTo>
                    <a:pt x="287" y="82"/>
                  </a:lnTo>
                  <a:lnTo>
                    <a:pt x="336" y="106"/>
                  </a:lnTo>
                  <a:lnTo>
                    <a:pt x="383" y="130"/>
                  </a:lnTo>
                  <a:lnTo>
                    <a:pt x="430" y="157"/>
                  </a:lnTo>
                  <a:lnTo>
                    <a:pt x="475" y="187"/>
                  </a:lnTo>
                  <a:lnTo>
                    <a:pt x="518" y="218"/>
                  </a:lnTo>
                  <a:lnTo>
                    <a:pt x="560" y="253"/>
                  </a:lnTo>
                  <a:lnTo>
                    <a:pt x="599" y="288"/>
                  </a:lnTo>
                  <a:lnTo>
                    <a:pt x="638" y="326"/>
                  </a:lnTo>
                  <a:lnTo>
                    <a:pt x="675" y="366"/>
                  </a:lnTo>
                  <a:lnTo>
                    <a:pt x="710" y="407"/>
                  </a:lnTo>
                  <a:lnTo>
                    <a:pt x="743" y="450"/>
                  </a:lnTo>
                  <a:lnTo>
                    <a:pt x="774" y="495"/>
                  </a:lnTo>
                  <a:lnTo>
                    <a:pt x="803" y="540"/>
                  </a:lnTo>
                  <a:lnTo>
                    <a:pt x="830" y="588"/>
                  </a:lnTo>
                  <a:lnTo>
                    <a:pt x="854" y="637"/>
                  </a:lnTo>
                  <a:lnTo>
                    <a:pt x="876" y="688"/>
                  </a:lnTo>
                  <a:lnTo>
                    <a:pt x="896" y="739"/>
                  </a:lnTo>
                  <a:lnTo>
                    <a:pt x="913" y="792"/>
                  </a:lnTo>
                  <a:lnTo>
                    <a:pt x="928" y="845"/>
                  </a:lnTo>
                  <a:lnTo>
                    <a:pt x="940" y="901"/>
                  </a:lnTo>
                  <a:lnTo>
                    <a:pt x="949" y="957"/>
                  </a:lnTo>
                  <a:lnTo>
                    <a:pt x="955" y="1014"/>
                  </a:lnTo>
                  <a:lnTo>
                    <a:pt x="960" y="1014"/>
                  </a:lnTo>
                  <a:lnTo>
                    <a:pt x="954" y="956"/>
                  </a:lnTo>
                  <a:lnTo>
                    <a:pt x="945" y="900"/>
                  </a:lnTo>
                  <a:lnTo>
                    <a:pt x="933" y="844"/>
                  </a:lnTo>
                  <a:lnTo>
                    <a:pt x="918" y="790"/>
                  </a:lnTo>
                  <a:lnTo>
                    <a:pt x="901" y="738"/>
                  </a:lnTo>
                  <a:lnTo>
                    <a:pt x="881" y="685"/>
                  </a:lnTo>
                  <a:lnTo>
                    <a:pt x="859" y="635"/>
                  </a:lnTo>
                  <a:lnTo>
                    <a:pt x="835" y="586"/>
                  </a:lnTo>
                  <a:lnTo>
                    <a:pt x="807" y="538"/>
                  </a:lnTo>
                  <a:lnTo>
                    <a:pt x="778" y="492"/>
                  </a:lnTo>
                  <a:lnTo>
                    <a:pt x="746" y="446"/>
                  </a:lnTo>
                  <a:lnTo>
                    <a:pt x="714" y="403"/>
                  </a:lnTo>
                  <a:lnTo>
                    <a:pt x="679" y="362"/>
                  </a:lnTo>
                  <a:lnTo>
                    <a:pt x="642" y="322"/>
                  </a:lnTo>
                  <a:lnTo>
                    <a:pt x="603" y="285"/>
                  </a:lnTo>
                  <a:lnTo>
                    <a:pt x="563" y="249"/>
                  </a:lnTo>
                  <a:lnTo>
                    <a:pt x="521" y="215"/>
                  </a:lnTo>
                  <a:lnTo>
                    <a:pt x="477" y="184"/>
                  </a:lnTo>
                  <a:lnTo>
                    <a:pt x="432" y="153"/>
                  </a:lnTo>
                  <a:lnTo>
                    <a:pt x="386" y="126"/>
                  </a:lnTo>
                  <a:lnTo>
                    <a:pt x="339" y="100"/>
                  </a:lnTo>
                  <a:lnTo>
                    <a:pt x="290" y="77"/>
                  </a:lnTo>
                  <a:lnTo>
                    <a:pt x="239" y="57"/>
                  </a:lnTo>
                  <a:lnTo>
                    <a:pt x="188" y="38"/>
                  </a:lnTo>
                  <a:lnTo>
                    <a:pt x="135" y="22"/>
                  </a:lnTo>
                  <a:lnTo>
                    <a:pt x="82" y="9"/>
                  </a:lnTo>
                  <a:lnTo>
                    <a:pt x="36" y="0"/>
                  </a:lnTo>
                  <a:lnTo>
                    <a:pt x="0" y="0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69" name="Freeform 78"/>
            <p:cNvSpPr>
              <a:spLocks noChangeArrowheads="1"/>
            </p:cNvSpPr>
            <p:nvPr/>
          </p:nvSpPr>
          <p:spPr bwMode="auto">
            <a:xfrm>
              <a:off x="5041" y="1606"/>
              <a:ext cx="274" cy="233"/>
            </a:xfrm>
            <a:custGeom>
              <a:avLst/>
              <a:gdLst>
                <a:gd name="T0" fmla="*/ 0 w 1212"/>
                <a:gd name="T1" fmla="*/ 0 h 1032"/>
                <a:gd name="T2" fmla="*/ 0 w 1212"/>
                <a:gd name="T3" fmla="*/ 0 h 1032"/>
                <a:gd name="T4" fmla="*/ 0 w 1212"/>
                <a:gd name="T5" fmla="*/ 0 h 1032"/>
                <a:gd name="T6" fmla="*/ 0 w 1212"/>
                <a:gd name="T7" fmla="*/ 0 h 1032"/>
                <a:gd name="T8" fmla="*/ 0 w 1212"/>
                <a:gd name="T9" fmla="*/ 0 h 1032"/>
                <a:gd name="T10" fmla="*/ 0 w 1212"/>
                <a:gd name="T11" fmla="*/ 0 h 1032"/>
                <a:gd name="T12" fmla="*/ 0 w 1212"/>
                <a:gd name="T13" fmla="*/ 0 h 1032"/>
                <a:gd name="T14" fmla="*/ 0 w 1212"/>
                <a:gd name="T15" fmla="*/ 0 h 1032"/>
                <a:gd name="T16" fmla="*/ 0 w 1212"/>
                <a:gd name="T17" fmla="*/ 0 h 1032"/>
                <a:gd name="T18" fmla="*/ 0 w 1212"/>
                <a:gd name="T19" fmla="*/ 0 h 1032"/>
                <a:gd name="T20" fmla="*/ 0 w 1212"/>
                <a:gd name="T21" fmla="*/ 0 h 1032"/>
                <a:gd name="T22" fmla="*/ 0 w 1212"/>
                <a:gd name="T23" fmla="*/ 0 h 1032"/>
                <a:gd name="T24" fmla="*/ 0 w 1212"/>
                <a:gd name="T25" fmla="*/ 0 h 1032"/>
                <a:gd name="T26" fmla="*/ 0 w 1212"/>
                <a:gd name="T27" fmla="*/ 0 h 1032"/>
                <a:gd name="T28" fmla="*/ 0 w 1212"/>
                <a:gd name="T29" fmla="*/ 0 h 1032"/>
                <a:gd name="T30" fmla="*/ 0 w 1212"/>
                <a:gd name="T31" fmla="*/ 0 h 1032"/>
                <a:gd name="T32" fmla="*/ 0 w 1212"/>
                <a:gd name="T33" fmla="*/ 0 h 1032"/>
                <a:gd name="T34" fmla="*/ 0 w 1212"/>
                <a:gd name="T35" fmla="*/ 0 h 1032"/>
                <a:gd name="T36" fmla="*/ 0 w 1212"/>
                <a:gd name="T37" fmla="*/ 0 h 1032"/>
                <a:gd name="T38" fmla="*/ 0 w 1212"/>
                <a:gd name="T39" fmla="*/ 0 h 1032"/>
                <a:gd name="T40" fmla="*/ 0 w 1212"/>
                <a:gd name="T41" fmla="*/ 0 h 1032"/>
                <a:gd name="T42" fmla="*/ 0 w 1212"/>
                <a:gd name="T43" fmla="*/ 0 h 1032"/>
                <a:gd name="T44" fmla="*/ 0 w 1212"/>
                <a:gd name="T45" fmla="*/ 0 h 1032"/>
                <a:gd name="T46" fmla="*/ 0 w 1212"/>
                <a:gd name="T47" fmla="*/ 0 h 1032"/>
                <a:gd name="T48" fmla="*/ 0 w 1212"/>
                <a:gd name="T49" fmla="*/ 0 h 1032"/>
                <a:gd name="T50" fmla="*/ 0 w 1212"/>
                <a:gd name="T51" fmla="*/ 0 h 1032"/>
                <a:gd name="T52" fmla="*/ 0 w 1212"/>
                <a:gd name="T53" fmla="*/ 0 h 1032"/>
                <a:gd name="T54" fmla="*/ 0 w 1212"/>
                <a:gd name="T55" fmla="*/ 0 h 1032"/>
                <a:gd name="T56" fmla="*/ 0 w 1212"/>
                <a:gd name="T57" fmla="*/ 0 h 1032"/>
                <a:gd name="T58" fmla="*/ 0 w 1212"/>
                <a:gd name="T59" fmla="*/ 0 h 1032"/>
                <a:gd name="T60" fmla="*/ 0 w 1212"/>
                <a:gd name="T61" fmla="*/ 0 h 1032"/>
                <a:gd name="T62" fmla="*/ 0 w 1212"/>
                <a:gd name="T63" fmla="*/ 0 h 1032"/>
                <a:gd name="T64" fmla="*/ 0 w 1212"/>
                <a:gd name="T65" fmla="*/ 0 h 103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212" h="1032">
                  <a:moveTo>
                    <a:pt x="1211" y="1031"/>
                  </a:moveTo>
                  <a:lnTo>
                    <a:pt x="1205" y="973"/>
                  </a:lnTo>
                  <a:lnTo>
                    <a:pt x="1196" y="917"/>
                  </a:lnTo>
                  <a:lnTo>
                    <a:pt x="1184" y="861"/>
                  </a:lnTo>
                  <a:lnTo>
                    <a:pt x="1169" y="807"/>
                  </a:lnTo>
                  <a:lnTo>
                    <a:pt x="1151" y="755"/>
                  </a:lnTo>
                  <a:lnTo>
                    <a:pt x="1131" y="702"/>
                  </a:lnTo>
                  <a:lnTo>
                    <a:pt x="1109" y="652"/>
                  </a:lnTo>
                  <a:lnTo>
                    <a:pt x="1085" y="602"/>
                  </a:lnTo>
                  <a:lnTo>
                    <a:pt x="1058" y="554"/>
                  </a:lnTo>
                  <a:lnTo>
                    <a:pt x="1029" y="508"/>
                  </a:lnTo>
                  <a:lnTo>
                    <a:pt x="997" y="463"/>
                  </a:lnTo>
                  <a:lnTo>
                    <a:pt x="965" y="420"/>
                  </a:lnTo>
                  <a:lnTo>
                    <a:pt x="930" y="379"/>
                  </a:lnTo>
                  <a:lnTo>
                    <a:pt x="893" y="339"/>
                  </a:lnTo>
                  <a:lnTo>
                    <a:pt x="854" y="302"/>
                  </a:lnTo>
                  <a:lnTo>
                    <a:pt x="814" y="266"/>
                  </a:lnTo>
                  <a:lnTo>
                    <a:pt x="772" y="232"/>
                  </a:lnTo>
                  <a:lnTo>
                    <a:pt x="728" y="201"/>
                  </a:lnTo>
                  <a:lnTo>
                    <a:pt x="683" y="170"/>
                  </a:lnTo>
                  <a:lnTo>
                    <a:pt x="637" y="142"/>
                  </a:lnTo>
                  <a:lnTo>
                    <a:pt x="590" y="117"/>
                  </a:lnTo>
                  <a:lnTo>
                    <a:pt x="541" y="94"/>
                  </a:lnTo>
                  <a:lnTo>
                    <a:pt x="490" y="74"/>
                  </a:lnTo>
                  <a:lnTo>
                    <a:pt x="439" y="55"/>
                  </a:lnTo>
                  <a:lnTo>
                    <a:pt x="386" y="39"/>
                  </a:lnTo>
                  <a:lnTo>
                    <a:pt x="334" y="26"/>
                  </a:lnTo>
                  <a:lnTo>
                    <a:pt x="280" y="16"/>
                  </a:lnTo>
                  <a:lnTo>
                    <a:pt x="224" y="7"/>
                  </a:lnTo>
                  <a:lnTo>
                    <a:pt x="169" y="2"/>
                  </a:lnTo>
                  <a:lnTo>
                    <a:pt x="113" y="0"/>
                  </a:lnTo>
                  <a:lnTo>
                    <a:pt x="56" y="1"/>
                  </a:lnTo>
                  <a:lnTo>
                    <a:pt x="0" y="4"/>
                  </a:lnTo>
                  <a:lnTo>
                    <a:pt x="0" y="9"/>
                  </a:lnTo>
                  <a:lnTo>
                    <a:pt x="56" y="6"/>
                  </a:lnTo>
                  <a:lnTo>
                    <a:pt x="113" y="5"/>
                  </a:lnTo>
                  <a:lnTo>
                    <a:pt x="169" y="7"/>
                  </a:lnTo>
                  <a:lnTo>
                    <a:pt x="224" y="13"/>
                  </a:lnTo>
                  <a:lnTo>
                    <a:pt x="279" y="21"/>
                  </a:lnTo>
                  <a:lnTo>
                    <a:pt x="332" y="32"/>
                  </a:lnTo>
                  <a:lnTo>
                    <a:pt x="385" y="44"/>
                  </a:lnTo>
                  <a:lnTo>
                    <a:pt x="437" y="60"/>
                  </a:lnTo>
                  <a:lnTo>
                    <a:pt x="488" y="79"/>
                  </a:lnTo>
                  <a:lnTo>
                    <a:pt x="538" y="99"/>
                  </a:lnTo>
                  <a:lnTo>
                    <a:pt x="587" y="122"/>
                  </a:lnTo>
                  <a:lnTo>
                    <a:pt x="634" y="147"/>
                  </a:lnTo>
                  <a:lnTo>
                    <a:pt x="681" y="174"/>
                  </a:lnTo>
                  <a:lnTo>
                    <a:pt x="726" y="204"/>
                  </a:lnTo>
                  <a:lnTo>
                    <a:pt x="769" y="235"/>
                  </a:lnTo>
                  <a:lnTo>
                    <a:pt x="811" y="270"/>
                  </a:lnTo>
                  <a:lnTo>
                    <a:pt x="850" y="305"/>
                  </a:lnTo>
                  <a:lnTo>
                    <a:pt x="889" y="343"/>
                  </a:lnTo>
                  <a:lnTo>
                    <a:pt x="926" y="383"/>
                  </a:lnTo>
                  <a:lnTo>
                    <a:pt x="961" y="424"/>
                  </a:lnTo>
                  <a:lnTo>
                    <a:pt x="994" y="466"/>
                  </a:lnTo>
                  <a:lnTo>
                    <a:pt x="1025" y="511"/>
                  </a:lnTo>
                  <a:lnTo>
                    <a:pt x="1054" y="556"/>
                  </a:lnTo>
                  <a:lnTo>
                    <a:pt x="1080" y="604"/>
                  </a:lnTo>
                  <a:lnTo>
                    <a:pt x="1104" y="654"/>
                  </a:lnTo>
                  <a:lnTo>
                    <a:pt x="1126" y="705"/>
                  </a:lnTo>
                  <a:lnTo>
                    <a:pt x="1146" y="756"/>
                  </a:lnTo>
                  <a:lnTo>
                    <a:pt x="1163" y="808"/>
                  </a:lnTo>
                  <a:lnTo>
                    <a:pt x="1179" y="862"/>
                  </a:lnTo>
                  <a:lnTo>
                    <a:pt x="1191" y="918"/>
                  </a:lnTo>
                  <a:lnTo>
                    <a:pt x="1200" y="974"/>
                  </a:lnTo>
                  <a:lnTo>
                    <a:pt x="1206" y="1031"/>
                  </a:lnTo>
                  <a:lnTo>
                    <a:pt x="1211" y="1031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70" name="Freeform 79"/>
            <p:cNvSpPr>
              <a:spLocks noChangeArrowheads="1"/>
            </p:cNvSpPr>
            <p:nvPr/>
          </p:nvSpPr>
          <p:spPr bwMode="auto">
            <a:xfrm>
              <a:off x="5085" y="1840"/>
              <a:ext cx="231" cy="276"/>
            </a:xfrm>
            <a:custGeom>
              <a:avLst/>
              <a:gdLst>
                <a:gd name="T0" fmla="*/ 0 w 1022"/>
                <a:gd name="T1" fmla="*/ 0 h 1223"/>
                <a:gd name="T2" fmla="*/ 0 w 1022"/>
                <a:gd name="T3" fmla="*/ 0 h 1223"/>
                <a:gd name="T4" fmla="*/ 0 w 1022"/>
                <a:gd name="T5" fmla="*/ 0 h 1223"/>
                <a:gd name="T6" fmla="*/ 0 w 1022"/>
                <a:gd name="T7" fmla="*/ 0 h 1223"/>
                <a:gd name="T8" fmla="*/ 0 w 1022"/>
                <a:gd name="T9" fmla="*/ 0 h 1223"/>
                <a:gd name="T10" fmla="*/ 0 w 1022"/>
                <a:gd name="T11" fmla="*/ 0 h 1223"/>
                <a:gd name="T12" fmla="*/ 0 w 1022"/>
                <a:gd name="T13" fmla="*/ 0 h 1223"/>
                <a:gd name="T14" fmla="*/ 0 w 1022"/>
                <a:gd name="T15" fmla="*/ 0 h 1223"/>
                <a:gd name="T16" fmla="*/ 0 w 1022"/>
                <a:gd name="T17" fmla="*/ 0 h 1223"/>
                <a:gd name="T18" fmla="*/ 0 w 1022"/>
                <a:gd name="T19" fmla="*/ 0 h 1223"/>
                <a:gd name="T20" fmla="*/ 0 w 1022"/>
                <a:gd name="T21" fmla="*/ 0 h 1223"/>
                <a:gd name="T22" fmla="*/ 0 w 1022"/>
                <a:gd name="T23" fmla="*/ 0 h 1223"/>
                <a:gd name="T24" fmla="*/ 0 w 1022"/>
                <a:gd name="T25" fmla="*/ 0 h 1223"/>
                <a:gd name="T26" fmla="*/ 0 w 1022"/>
                <a:gd name="T27" fmla="*/ 0 h 1223"/>
                <a:gd name="T28" fmla="*/ 0 w 1022"/>
                <a:gd name="T29" fmla="*/ 0 h 1223"/>
                <a:gd name="T30" fmla="*/ 0 w 1022"/>
                <a:gd name="T31" fmla="*/ 0 h 1223"/>
                <a:gd name="T32" fmla="*/ 0 w 1022"/>
                <a:gd name="T33" fmla="*/ 0 h 1223"/>
                <a:gd name="T34" fmla="*/ 0 w 1022"/>
                <a:gd name="T35" fmla="*/ 0 h 1223"/>
                <a:gd name="T36" fmla="*/ 0 w 1022"/>
                <a:gd name="T37" fmla="*/ 0 h 1223"/>
                <a:gd name="T38" fmla="*/ 0 w 1022"/>
                <a:gd name="T39" fmla="*/ 0 h 1223"/>
                <a:gd name="T40" fmla="*/ 0 w 1022"/>
                <a:gd name="T41" fmla="*/ 0 h 1223"/>
                <a:gd name="T42" fmla="*/ 0 w 1022"/>
                <a:gd name="T43" fmla="*/ 0 h 1223"/>
                <a:gd name="T44" fmla="*/ 0 w 1022"/>
                <a:gd name="T45" fmla="*/ 0 h 1223"/>
                <a:gd name="T46" fmla="*/ 0 w 1022"/>
                <a:gd name="T47" fmla="*/ 0 h 1223"/>
                <a:gd name="T48" fmla="*/ 0 w 1022"/>
                <a:gd name="T49" fmla="*/ 0 h 1223"/>
                <a:gd name="T50" fmla="*/ 0 w 1022"/>
                <a:gd name="T51" fmla="*/ 0 h 1223"/>
                <a:gd name="T52" fmla="*/ 0 w 1022"/>
                <a:gd name="T53" fmla="*/ 0 h 1223"/>
                <a:gd name="T54" fmla="*/ 0 w 1022"/>
                <a:gd name="T55" fmla="*/ 0 h 1223"/>
                <a:gd name="T56" fmla="*/ 0 w 1022"/>
                <a:gd name="T57" fmla="*/ 0 h 1223"/>
                <a:gd name="T58" fmla="*/ 0 w 1022"/>
                <a:gd name="T59" fmla="*/ 0 h 1223"/>
                <a:gd name="T60" fmla="*/ 0 w 1022"/>
                <a:gd name="T61" fmla="*/ 0 h 1223"/>
                <a:gd name="T62" fmla="*/ 0 w 1022"/>
                <a:gd name="T63" fmla="*/ 0 h 1223"/>
                <a:gd name="T64" fmla="*/ 0 w 1022"/>
                <a:gd name="T65" fmla="*/ 0 h 122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022" h="1223">
                  <a:moveTo>
                    <a:pt x="1012" y="0"/>
                  </a:moveTo>
                  <a:lnTo>
                    <a:pt x="1016" y="57"/>
                  </a:lnTo>
                  <a:lnTo>
                    <a:pt x="1016" y="114"/>
                  </a:lnTo>
                  <a:lnTo>
                    <a:pt x="1014" y="170"/>
                  </a:lnTo>
                  <a:lnTo>
                    <a:pt x="1009" y="227"/>
                  </a:lnTo>
                  <a:lnTo>
                    <a:pt x="1001" y="281"/>
                  </a:lnTo>
                  <a:lnTo>
                    <a:pt x="991" y="336"/>
                  </a:lnTo>
                  <a:lnTo>
                    <a:pt x="978" y="388"/>
                  </a:lnTo>
                  <a:lnTo>
                    <a:pt x="962" y="441"/>
                  </a:lnTo>
                  <a:lnTo>
                    <a:pt x="944" y="493"/>
                  </a:lnTo>
                  <a:lnTo>
                    <a:pt x="923" y="542"/>
                  </a:lnTo>
                  <a:lnTo>
                    <a:pt x="901" y="592"/>
                  </a:lnTo>
                  <a:lnTo>
                    <a:pt x="876" y="641"/>
                  </a:lnTo>
                  <a:lnTo>
                    <a:pt x="849" y="687"/>
                  </a:lnTo>
                  <a:lnTo>
                    <a:pt x="819" y="731"/>
                  </a:lnTo>
                  <a:lnTo>
                    <a:pt x="788" y="776"/>
                  </a:lnTo>
                  <a:lnTo>
                    <a:pt x="754" y="818"/>
                  </a:lnTo>
                  <a:lnTo>
                    <a:pt x="719" y="858"/>
                  </a:lnTo>
                  <a:lnTo>
                    <a:pt x="682" y="897"/>
                  </a:lnTo>
                  <a:lnTo>
                    <a:pt x="642" y="934"/>
                  </a:lnTo>
                  <a:lnTo>
                    <a:pt x="602" y="969"/>
                  </a:lnTo>
                  <a:lnTo>
                    <a:pt x="560" y="1003"/>
                  </a:lnTo>
                  <a:lnTo>
                    <a:pt x="516" y="1034"/>
                  </a:lnTo>
                  <a:lnTo>
                    <a:pt x="470" y="1064"/>
                  </a:lnTo>
                  <a:lnTo>
                    <a:pt x="423" y="1090"/>
                  </a:lnTo>
                  <a:lnTo>
                    <a:pt x="374" y="1115"/>
                  </a:lnTo>
                  <a:lnTo>
                    <a:pt x="323" y="1137"/>
                  </a:lnTo>
                  <a:lnTo>
                    <a:pt x="273" y="1157"/>
                  </a:lnTo>
                  <a:lnTo>
                    <a:pt x="221" y="1175"/>
                  </a:lnTo>
                  <a:lnTo>
                    <a:pt x="167" y="1189"/>
                  </a:lnTo>
                  <a:lnTo>
                    <a:pt x="112" y="1201"/>
                  </a:lnTo>
                  <a:lnTo>
                    <a:pt x="57" y="1211"/>
                  </a:lnTo>
                  <a:lnTo>
                    <a:pt x="0" y="1217"/>
                  </a:lnTo>
                  <a:lnTo>
                    <a:pt x="0" y="1222"/>
                  </a:lnTo>
                  <a:lnTo>
                    <a:pt x="58" y="1216"/>
                  </a:lnTo>
                  <a:lnTo>
                    <a:pt x="113" y="1206"/>
                  </a:lnTo>
                  <a:lnTo>
                    <a:pt x="168" y="1195"/>
                  </a:lnTo>
                  <a:lnTo>
                    <a:pt x="222" y="1180"/>
                  </a:lnTo>
                  <a:lnTo>
                    <a:pt x="274" y="1162"/>
                  </a:lnTo>
                  <a:lnTo>
                    <a:pt x="327" y="1142"/>
                  </a:lnTo>
                  <a:lnTo>
                    <a:pt x="377" y="1120"/>
                  </a:lnTo>
                  <a:lnTo>
                    <a:pt x="425" y="1096"/>
                  </a:lnTo>
                  <a:lnTo>
                    <a:pt x="472" y="1068"/>
                  </a:lnTo>
                  <a:lnTo>
                    <a:pt x="518" y="1039"/>
                  </a:lnTo>
                  <a:lnTo>
                    <a:pt x="563" y="1007"/>
                  </a:lnTo>
                  <a:lnTo>
                    <a:pt x="606" y="973"/>
                  </a:lnTo>
                  <a:lnTo>
                    <a:pt x="646" y="938"/>
                  </a:lnTo>
                  <a:lnTo>
                    <a:pt x="686" y="901"/>
                  </a:lnTo>
                  <a:lnTo>
                    <a:pt x="723" y="862"/>
                  </a:lnTo>
                  <a:lnTo>
                    <a:pt x="758" y="821"/>
                  </a:lnTo>
                  <a:lnTo>
                    <a:pt x="792" y="779"/>
                  </a:lnTo>
                  <a:lnTo>
                    <a:pt x="823" y="735"/>
                  </a:lnTo>
                  <a:lnTo>
                    <a:pt x="853" y="689"/>
                  </a:lnTo>
                  <a:lnTo>
                    <a:pt x="880" y="643"/>
                  </a:lnTo>
                  <a:lnTo>
                    <a:pt x="906" y="595"/>
                  </a:lnTo>
                  <a:lnTo>
                    <a:pt x="929" y="546"/>
                  </a:lnTo>
                  <a:lnTo>
                    <a:pt x="949" y="494"/>
                  </a:lnTo>
                  <a:lnTo>
                    <a:pt x="967" y="442"/>
                  </a:lnTo>
                  <a:lnTo>
                    <a:pt x="983" y="389"/>
                  </a:lnTo>
                  <a:lnTo>
                    <a:pt x="996" y="337"/>
                  </a:lnTo>
                  <a:lnTo>
                    <a:pt x="1006" y="283"/>
                  </a:lnTo>
                  <a:lnTo>
                    <a:pt x="1014" y="227"/>
                  </a:lnTo>
                  <a:lnTo>
                    <a:pt x="1019" y="170"/>
                  </a:lnTo>
                  <a:lnTo>
                    <a:pt x="1021" y="114"/>
                  </a:lnTo>
                  <a:lnTo>
                    <a:pt x="1021" y="57"/>
                  </a:lnTo>
                  <a:lnTo>
                    <a:pt x="1017" y="0"/>
                  </a:lnTo>
                  <a:lnTo>
                    <a:pt x="1012" y="0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71" name="Freeform 80"/>
            <p:cNvSpPr>
              <a:spLocks noChangeArrowheads="1"/>
            </p:cNvSpPr>
            <p:nvPr/>
          </p:nvSpPr>
          <p:spPr bwMode="auto">
            <a:xfrm>
              <a:off x="5085" y="1840"/>
              <a:ext cx="231" cy="276"/>
            </a:xfrm>
            <a:custGeom>
              <a:avLst/>
              <a:gdLst>
                <a:gd name="T0" fmla="*/ 0 w 1022"/>
                <a:gd name="T1" fmla="*/ 0 h 1223"/>
                <a:gd name="T2" fmla="*/ 0 w 1022"/>
                <a:gd name="T3" fmla="*/ 0 h 1223"/>
                <a:gd name="T4" fmla="*/ 0 w 1022"/>
                <a:gd name="T5" fmla="*/ 0 h 1223"/>
                <a:gd name="T6" fmla="*/ 0 w 1022"/>
                <a:gd name="T7" fmla="*/ 0 h 1223"/>
                <a:gd name="T8" fmla="*/ 0 w 1022"/>
                <a:gd name="T9" fmla="*/ 0 h 1223"/>
                <a:gd name="T10" fmla="*/ 0 w 1022"/>
                <a:gd name="T11" fmla="*/ 0 h 1223"/>
                <a:gd name="T12" fmla="*/ 0 w 1022"/>
                <a:gd name="T13" fmla="*/ 0 h 1223"/>
                <a:gd name="T14" fmla="*/ 0 w 1022"/>
                <a:gd name="T15" fmla="*/ 0 h 1223"/>
                <a:gd name="T16" fmla="*/ 0 w 1022"/>
                <a:gd name="T17" fmla="*/ 0 h 1223"/>
                <a:gd name="T18" fmla="*/ 0 w 1022"/>
                <a:gd name="T19" fmla="*/ 0 h 1223"/>
                <a:gd name="T20" fmla="*/ 0 w 1022"/>
                <a:gd name="T21" fmla="*/ 0 h 1223"/>
                <a:gd name="T22" fmla="*/ 0 w 1022"/>
                <a:gd name="T23" fmla="*/ 0 h 1223"/>
                <a:gd name="T24" fmla="*/ 0 w 1022"/>
                <a:gd name="T25" fmla="*/ 0 h 1223"/>
                <a:gd name="T26" fmla="*/ 0 w 1022"/>
                <a:gd name="T27" fmla="*/ 0 h 1223"/>
                <a:gd name="T28" fmla="*/ 0 w 1022"/>
                <a:gd name="T29" fmla="*/ 0 h 1223"/>
                <a:gd name="T30" fmla="*/ 0 w 1022"/>
                <a:gd name="T31" fmla="*/ 0 h 1223"/>
                <a:gd name="T32" fmla="*/ 0 w 1022"/>
                <a:gd name="T33" fmla="*/ 0 h 1223"/>
                <a:gd name="T34" fmla="*/ 0 w 1022"/>
                <a:gd name="T35" fmla="*/ 0 h 1223"/>
                <a:gd name="T36" fmla="*/ 0 w 1022"/>
                <a:gd name="T37" fmla="*/ 0 h 1223"/>
                <a:gd name="T38" fmla="*/ 0 w 1022"/>
                <a:gd name="T39" fmla="*/ 0 h 1223"/>
                <a:gd name="T40" fmla="*/ 0 w 1022"/>
                <a:gd name="T41" fmla="*/ 0 h 1223"/>
                <a:gd name="T42" fmla="*/ 0 w 1022"/>
                <a:gd name="T43" fmla="*/ 0 h 1223"/>
                <a:gd name="T44" fmla="*/ 0 w 1022"/>
                <a:gd name="T45" fmla="*/ 0 h 1223"/>
                <a:gd name="T46" fmla="*/ 0 w 1022"/>
                <a:gd name="T47" fmla="*/ 0 h 1223"/>
                <a:gd name="T48" fmla="*/ 0 w 1022"/>
                <a:gd name="T49" fmla="*/ 0 h 1223"/>
                <a:gd name="T50" fmla="*/ 0 w 1022"/>
                <a:gd name="T51" fmla="*/ 0 h 1223"/>
                <a:gd name="T52" fmla="*/ 0 w 1022"/>
                <a:gd name="T53" fmla="*/ 0 h 1223"/>
                <a:gd name="T54" fmla="*/ 0 w 1022"/>
                <a:gd name="T55" fmla="*/ 0 h 1223"/>
                <a:gd name="T56" fmla="*/ 0 w 1022"/>
                <a:gd name="T57" fmla="*/ 0 h 1223"/>
                <a:gd name="T58" fmla="*/ 0 w 1022"/>
                <a:gd name="T59" fmla="*/ 0 h 1223"/>
                <a:gd name="T60" fmla="*/ 0 w 1022"/>
                <a:gd name="T61" fmla="*/ 0 h 1223"/>
                <a:gd name="T62" fmla="*/ 0 w 1022"/>
                <a:gd name="T63" fmla="*/ 0 h 1223"/>
                <a:gd name="T64" fmla="*/ 0 w 1022"/>
                <a:gd name="T65" fmla="*/ 0 h 122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022" h="1223">
                  <a:moveTo>
                    <a:pt x="0" y="1222"/>
                  </a:moveTo>
                  <a:lnTo>
                    <a:pt x="58" y="1216"/>
                  </a:lnTo>
                  <a:lnTo>
                    <a:pt x="113" y="1206"/>
                  </a:lnTo>
                  <a:lnTo>
                    <a:pt x="168" y="1195"/>
                  </a:lnTo>
                  <a:lnTo>
                    <a:pt x="222" y="1180"/>
                  </a:lnTo>
                  <a:lnTo>
                    <a:pt x="274" y="1162"/>
                  </a:lnTo>
                  <a:lnTo>
                    <a:pt x="327" y="1142"/>
                  </a:lnTo>
                  <a:lnTo>
                    <a:pt x="377" y="1120"/>
                  </a:lnTo>
                  <a:lnTo>
                    <a:pt x="425" y="1096"/>
                  </a:lnTo>
                  <a:lnTo>
                    <a:pt x="472" y="1068"/>
                  </a:lnTo>
                  <a:lnTo>
                    <a:pt x="518" y="1039"/>
                  </a:lnTo>
                  <a:lnTo>
                    <a:pt x="563" y="1007"/>
                  </a:lnTo>
                  <a:lnTo>
                    <a:pt x="606" y="973"/>
                  </a:lnTo>
                  <a:lnTo>
                    <a:pt x="646" y="938"/>
                  </a:lnTo>
                  <a:lnTo>
                    <a:pt x="686" y="901"/>
                  </a:lnTo>
                  <a:lnTo>
                    <a:pt x="723" y="862"/>
                  </a:lnTo>
                  <a:lnTo>
                    <a:pt x="758" y="821"/>
                  </a:lnTo>
                  <a:lnTo>
                    <a:pt x="792" y="779"/>
                  </a:lnTo>
                  <a:lnTo>
                    <a:pt x="823" y="735"/>
                  </a:lnTo>
                  <a:lnTo>
                    <a:pt x="853" y="689"/>
                  </a:lnTo>
                  <a:lnTo>
                    <a:pt x="880" y="643"/>
                  </a:lnTo>
                  <a:lnTo>
                    <a:pt x="906" y="595"/>
                  </a:lnTo>
                  <a:lnTo>
                    <a:pt x="929" y="546"/>
                  </a:lnTo>
                  <a:lnTo>
                    <a:pt x="949" y="494"/>
                  </a:lnTo>
                  <a:lnTo>
                    <a:pt x="967" y="442"/>
                  </a:lnTo>
                  <a:lnTo>
                    <a:pt x="983" y="389"/>
                  </a:lnTo>
                  <a:lnTo>
                    <a:pt x="996" y="337"/>
                  </a:lnTo>
                  <a:lnTo>
                    <a:pt x="1006" y="283"/>
                  </a:lnTo>
                  <a:lnTo>
                    <a:pt x="1014" y="227"/>
                  </a:lnTo>
                  <a:lnTo>
                    <a:pt x="1019" y="170"/>
                  </a:lnTo>
                  <a:lnTo>
                    <a:pt x="1021" y="114"/>
                  </a:lnTo>
                  <a:lnTo>
                    <a:pt x="1021" y="57"/>
                  </a:lnTo>
                  <a:lnTo>
                    <a:pt x="1017" y="0"/>
                  </a:lnTo>
                  <a:lnTo>
                    <a:pt x="1012" y="0"/>
                  </a:lnTo>
                  <a:lnTo>
                    <a:pt x="1016" y="57"/>
                  </a:lnTo>
                  <a:lnTo>
                    <a:pt x="1016" y="114"/>
                  </a:lnTo>
                  <a:lnTo>
                    <a:pt x="1014" y="170"/>
                  </a:lnTo>
                  <a:lnTo>
                    <a:pt x="1009" y="227"/>
                  </a:lnTo>
                  <a:lnTo>
                    <a:pt x="1001" y="281"/>
                  </a:lnTo>
                  <a:lnTo>
                    <a:pt x="991" y="336"/>
                  </a:lnTo>
                  <a:lnTo>
                    <a:pt x="978" y="388"/>
                  </a:lnTo>
                  <a:lnTo>
                    <a:pt x="962" y="441"/>
                  </a:lnTo>
                  <a:lnTo>
                    <a:pt x="944" y="493"/>
                  </a:lnTo>
                  <a:lnTo>
                    <a:pt x="923" y="542"/>
                  </a:lnTo>
                  <a:lnTo>
                    <a:pt x="901" y="592"/>
                  </a:lnTo>
                  <a:lnTo>
                    <a:pt x="876" y="641"/>
                  </a:lnTo>
                  <a:lnTo>
                    <a:pt x="849" y="687"/>
                  </a:lnTo>
                  <a:lnTo>
                    <a:pt x="819" y="731"/>
                  </a:lnTo>
                  <a:lnTo>
                    <a:pt x="788" y="776"/>
                  </a:lnTo>
                  <a:lnTo>
                    <a:pt x="754" y="818"/>
                  </a:lnTo>
                  <a:lnTo>
                    <a:pt x="719" y="858"/>
                  </a:lnTo>
                  <a:lnTo>
                    <a:pt x="682" y="897"/>
                  </a:lnTo>
                  <a:lnTo>
                    <a:pt x="642" y="934"/>
                  </a:lnTo>
                  <a:lnTo>
                    <a:pt x="602" y="969"/>
                  </a:lnTo>
                  <a:lnTo>
                    <a:pt x="560" y="1003"/>
                  </a:lnTo>
                  <a:lnTo>
                    <a:pt x="516" y="1034"/>
                  </a:lnTo>
                  <a:lnTo>
                    <a:pt x="470" y="1064"/>
                  </a:lnTo>
                  <a:lnTo>
                    <a:pt x="423" y="1090"/>
                  </a:lnTo>
                  <a:lnTo>
                    <a:pt x="374" y="1115"/>
                  </a:lnTo>
                  <a:lnTo>
                    <a:pt x="323" y="1137"/>
                  </a:lnTo>
                  <a:lnTo>
                    <a:pt x="273" y="1157"/>
                  </a:lnTo>
                  <a:lnTo>
                    <a:pt x="221" y="1175"/>
                  </a:lnTo>
                  <a:lnTo>
                    <a:pt x="167" y="1189"/>
                  </a:lnTo>
                  <a:lnTo>
                    <a:pt x="112" y="1201"/>
                  </a:lnTo>
                  <a:lnTo>
                    <a:pt x="57" y="1211"/>
                  </a:lnTo>
                  <a:lnTo>
                    <a:pt x="0" y="1217"/>
                  </a:lnTo>
                  <a:lnTo>
                    <a:pt x="0" y="1222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72" name="Freeform 81"/>
            <p:cNvSpPr>
              <a:spLocks noChangeArrowheads="1"/>
            </p:cNvSpPr>
            <p:nvPr/>
          </p:nvSpPr>
          <p:spPr bwMode="auto">
            <a:xfrm>
              <a:off x="4811" y="1884"/>
              <a:ext cx="274" cy="233"/>
            </a:xfrm>
            <a:custGeom>
              <a:avLst/>
              <a:gdLst>
                <a:gd name="T0" fmla="*/ 0 w 1212"/>
                <a:gd name="T1" fmla="*/ 0 h 1032"/>
                <a:gd name="T2" fmla="*/ 0 w 1212"/>
                <a:gd name="T3" fmla="*/ 0 h 1032"/>
                <a:gd name="T4" fmla="*/ 0 w 1212"/>
                <a:gd name="T5" fmla="*/ 0 h 1032"/>
                <a:gd name="T6" fmla="*/ 0 w 1212"/>
                <a:gd name="T7" fmla="*/ 0 h 1032"/>
                <a:gd name="T8" fmla="*/ 0 w 1212"/>
                <a:gd name="T9" fmla="*/ 0 h 1032"/>
                <a:gd name="T10" fmla="*/ 0 w 1212"/>
                <a:gd name="T11" fmla="*/ 0 h 1032"/>
                <a:gd name="T12" fmla="*/ 0 w 1212"/>
                <a:gd name="T13" fmla="*/ 0 h 1032"/>
                <a:gd name="T14" fmla="*/ 0 w 1212"/>
                <a:gd name="T15" fmla="*/ 0 h 1032"/>
                <a:gd name="T16" fmla="*/ 0 w 1212"/>
                <a:gd name="T17" fmla="*/ 0 h 1032"/>
                <a:gd name="T18" fmla="*/ 0 w 1212"/>
                <a:gd name="T19" fmla="*/ 0 h 1032"/>
                <a:gd name="T20" fmla="*/ 0 w 1212"/>
                <a:gd name="T21" fmla="*/ 0 h 1032"/>
                <a:gd name="T22" fmla="*/ 0 w 1212"/>
                <a:gd name="T23" fmla="*/ 0 h 1032"/>
                <a:gd name="T24" fmla="*/ 0 w 1212"/>
                <a:gd name="T25" fmla="*/ 0 h 1032"/>
                <a:gd name="T26" fmla="*/ 0 w 1212"/>
                <a:gd name="T27" fmla="*/ 0 h 1032"/>
                <a:gd name="T28" fmla="*/ 0 w 1212"/>
                <a:gd name="T29" fmla="*/ 0 h 1032"/>
                <a:gd name="T30" fmla="*/ 0 w 1212"/>
                <a:gd name="T31" fmla="*/ 0 h 1032"/>
                <a:gd name="T32" fmla="*/ 0 w 1212"/>
                <a:gd name="T33" fmla="*/ 0 h 1032"/>
                <a:gd name="T34" fmla="*/ 0 w 1212"/>
                <a:gd name="T35" fmla="*/ 0 h 1032"/>
                <a:gd name="T36" fmla="*/ 0 w 1212"/>
                <a:gd name="T37" fmla="*/ 0 h 1032"/>
                <a:gd name="T38" fmla="*/ 0 w 1212"/>
                <a:gd name="T39" fmla="*/ 0 h 1032"/>
                <a:gd name="T40" fmla="*/ 0 w 1212"/>
                <a:gd name="T41" fmla="*/ 0 h 1032"/>
                <a:gd name="T42" fmla="*/ 0 w 1212"/>
                <a:gd name="T43" fmla="*/ 0 h 1032"/>
                <a:gd name="T44" fmla="*/ 0 w 1212"/>
                <a:gd name="T45" fmla="*/ 0 h 1032"/>
                <a:gd name="T46" fmla="*/ 0 w 1212"/>
                <a:gd name="T47" fmla="*/ 0 h 1032"/>
                <a:gd name="T48" fmla="*/ 0 w 1212"/>
                <a:gd name="T49" fmla="*/ 0 h 1032"/>
                <a:gd name="T50" fmla="*/ 0 w 1212"/>
                <a:gd name="T51" fmla="*/ 0 h 1032"/>
                <a:gd name="T52" fmla="*/ 0 w 1212"/>
                <a:gd name="T53" fmla="*/ 0 h 1032"/>
                <a:gd name="T54" fmla="*/ 0 w 1212"/>
                <a:gd name="T55" fmla="*/ 0 h 1032"/>
                <a:gd name="T56" fmla="*/ 0 w 1212"/>
                <a:gd name="T57" fmla="*/ 0 h 1032"/>
                <a:gd name="T58" fmla="*/ 0 w 1212"/>
                <a:gd name="T59" fmla="*/ 0 h 1032"/>
                <a:gd name="T60" fmla="*/ 0 w 1212"/>
                <a:gd name="T61" fmla="*/ 0 h 1032"/>
                <a:gd name="T62" fmla="*/ 0 w 1212"/>
                <a:gd name="T63" fmla="*/ 0 h 1032"/>
                <a:gd name="T64" fmla="*/ 0 w 1212"/>
                <a:gd name="T65" fmla="*/ 0 h 103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212" h="1032">
                  <a:moveTo>
                    <a:pt x="0" y="0"/>
                  </a:moveTo>
                  <a:lnTo>
                    <a:pt x="7" y="58"/>
                  </a:lnTo>
                  <a:lnTo>
                    <a:pt x="16" y="114"/>
                  </a:lnTo>
                  <a:lnTo>
                    <a:pt x="27" y="170"/>
                  </a:lnTo>
                  <a:lnTo>
                    <a:pt x="42" y="224"/>
                  </a:lnTo>
                  <a:lnTo>
                    <a:pt x="60" y="277"/>
                  </a:lnTo>
                  <a:lnTo>
                    <a:pt x="79" y="329"/>
                  </a:lnTo>
                  <a:lnTo>
                    <a:pt x="101" y="380"/>
                  </a:lnTo>
                  <a:lnTo>
                    <a:pt x="126" y="430"/>
                  </a:lnTo>
                  <a:lnTo>
                    <a:pt x="153" y="477"/>
                  </a:lnTo>
                  <a:lnTo>
                    <a:pt x="182" y="523"/>
                  </a:lnTo>
                  <a:lnTo>
                    <a:pt x="212" y="568"/>
                  </a:lnTo>
                  <a:lnTo>
                    <a:pt x="246" y="611"/>
                  </a:lnTo>
                  <a:lnTo>
                    <a:pt x="280" y="653"/>
                  </a:lnTo>
                  <a:lnTo>
                    <a:pt x="317" y="692"/>
                  </a:lnTo>
                  <a:lnTo>
                    <a:pt x="356" y="730"/>
                  </a:lnTo>
                  <a:lnTo>
                    <a:pt x="396" y="765"/>
                  </a:lnTo>
                  <a:lnTo>
                    <a:pt x="439" y="799"/>
                  </a:lnTo>
                  <a:lnTo>
                    <a:pt x="482" y="831"/>
                  </a:lnTo>
                  <a:lnTo>
                    <a:pt x="527" y="860"/>
                  </a:lnTo>
                  <a:lnTo>
                    <a:pt x="573" y="889"/>
                  </a:lnTo>
                  <a:lnTo>
                    <a:pt x="621" y="915"/>
                  </a:lnTo>
                  <a:lnTo>
                    <a:pt x="670" y="937"/>
                  </a:lnTo>
                  <a:lnTo>
                    <a:pt x="720" y="958"/>
                  </a:lnTo>
                  <a:lnTo>
                    <a:pt x="771" y="976"/>
                  </a:lnTo>
                  <a:lnTo>
                    <a:pt x="823" y="992"/>
                  </a:lnTo>
                  <a:lnTo>
                    <a:pt x="876" y="1005"/>
                  </a:lnTo>
                  <a:lnTo>
                    <a:pt x="931" y="1015"/>
                  </a:lnTo>
                  <a:lnTo>
                    <a:pt x="987" y="1024"/>
                  </a:lnTo>
                  <a:lnTo>
                    <a:pt x="1042" y="1029"/>
                  </a:lnTo>
                  <a:lnTo>
                    <a:pt x="1098" y="1031"/>
                  </a:lnTo>
                  <a:lnTo>
                    <a:pt x="1154" y="1030"/>
                  </a:lnTo>
                  <a:lnTo>
                    <a:pt x="1211" y="1027"/>
                  </a:lnTo>
                  <a:lnTo>
                    <a:pt x="1211" y="1022"/>
                  </a:lnTo>
                  <a:lnTo>
                    <a:pt x="1154" y="1025"/>
                  </a:lnTo>
                  <a:lnTo>
                    <a:pt x="1098" y="1026"/>
                  </a:lnTo>
                  <a:lnTo>
                    <a:pt x="1042" y="1024"/>
                  </a:lnTo>
                  <a:lnTo>
                    <a:pt x="987" y="1018"/>
                  </a:lnTo>
                  <a:lnTo>
                    <a:pt x="932" y="1010"/>
                  </a:lnTo>
                  <a:lnTo>
                    <a:pt x="878" y="999"/>
                  </a:lnTo>
                  <a:lnTo>
                    <a:pt x="825" y="987"/>
                  </a:lnTo>
                  <a:lnTo>
                    <a:pt x="772" y="971"/>
                  </a:lnTo>
                  <a:lnTo>
                    <a:pt x="722" y="953"/>
                  </a:lnTo>
                  <a:lnTo>
                    <a:pt x="672" y="932"/>
                  </a:lnTo>
                  <a:lnTo>
                    <a:pt x="623" y="910"/>
                  </a:lnTo>
                  <a:lnTo>
                    <a:pt x="576" y="884"/>
                  </a:lnTo>
                  <a:lnTo>
                    <a:pt x="529" y="857"/>
                  </a:lnTo>
                  <a:lnTo>
                    <a:pt x="484" y="827"/>
                  </a:lnTo>
                  <a:lnTo>
                    <a:pt x="441" y="796"/>
                  </a:lnTo>
                  <a:lnTo>
                    <a:pt x="400" y="762"/>
                  </a:lnTo>
                  <a:lnTo>
                    <a:pt x="359" y="726"/>
                  </a:lnTo>
                  <a:lnTo>
                    <a:pt x="321" y="688"/>
                  </a:lnTo>
                  <a:lnTo>
                    <a:pt x="284" y="649"/>
                  </a:lnTo>
                  <a:lnTo>
                    <a:pt x="250" y="608"/>
                  </a:lnTo>
                  <a:lnTo>
                    <a:pt x="216" y="566"/>
                  </a:lnTo>
                  <a:lnTo>
                    <a:pt x="186" y="520"/>
                  </a:lnTo>
                  <a:lnTo>
                    <a:pt x="157" y="474"/>
                  </a:lnTo>
                  <a:lnTo>
                    <a:pt x="131" y="427"/>
                  </a:lnTo>
                  <a:lnTo>
                    <a:pt x="107" y="377"/>
                  </a:lnTo>
                  <a:lnTo>
                    <a:pt x="84" y="326"/>
                  </a:lnTo>
                  <a:lnTo>
                    <a:pt x="65" y="275"/>
                  </a:lnTo>
                  <a:lnTo>
                    <a:pt x="47" y="223"/>
                  </a:lnTo>
                  <a:lnTo>
                    <a:pt x="33" y="168"/>
                  </a:lnTo>
                  <a:lnTo>
                    <a:pt x="21" y="113"/>
                  </a:lnTo>
                  <a:lnTo>
                    <a:pt x="12" y="57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73" name="Freeform 82"/>
            <p:cNvSpPr>
              <a:spLocks noChangeArrowheads="1"/>
            </p:cNvSpPr>
            <p:nvPr/>
          </p:nvSpPr>
          <p:spPr bwMode="auto">
            <a:xfrm>
              <a:off x="4811" y="1884"/>
              <a:ext cx="274" cy="233"/>
            </a:xfrm>
            <a:custGeom>
              <a:avLst/>
              <a:gdLst>
                <a:gd name="T0" fmla="*/ 0 w 1212"/>
                <a:gd name="T1" fmla="*/ 0 h 1032"/>
                <a:gd name="T2" fmla="*/ 0 w 1212"/>
                <a:gd name="T3" fmla="*/ 0 h 1032"/>
                <a:gd name="T4" fmla="*/ 0 w 1212"/>
                <a:gd name="T5" fmla="*/ 0 h 1032"/>
                <a:gd name="T6" fmla="*/ 0 w 1212"/>
                <a:gd name="T7" fmla="*/ 0 h 1032"/>
                <a:gd name="T8" fmla="*/ 0 w 1212"/>
                <a:gd name="T9" fmla="*/ 0 h 1032"/>
                <a:gd name="T10" fmla="*/ 0 w 1212"/>
                <a:gd name="T11" fmla="*/ 0 h 1032"/>
                <a:gd name="T12" fmla="*/ 0 w 1212"/>
                <a:gd name="T13" fmla="*/ 0 h 1032"/>
                <a:gd name="T14" fmla="*/ 0 w 1212"/>
                <a:gd name="T15" fmla="*/ 0 h 1032"/>
                <a:gd name="T16" fmla="*/ 0 w 1212"/>
                <a:gd name="T17" fmla="*/ 0 h 1032"/>
                <a:gd name="T18" fmla="*/ 0 w 1212"/>
                <a:gd name="T19" fmla="*/ 0 h 1032"/>
                <a:gd name="T20" fmla="*/ 0 w 1212"/>
                <a:gd name="T21" fmla="*/ 0 h 1032"/>
                <a:gd name="T22" fmla="*/ 0 w 1212"/>
                <a:gd name="T23" fmla="*/ 0 h 1032"/>
                <a:gd name="T24" fmla="*/ 0 w 1212"/>
                <a:gd name="T25" fmla="*/ 0 h 1032"/>
                <a:gd name="T26" fmla="*/ 0 w 1212"/>
                <a:gd name="T27" fmla="*/ 0 h 1032"/>
                <a:gd name="T28" fmla="*/ 0 w 1212"/>
                <a:gd name="T29" fmla="*/ 0 h 1032"/>
                <a:gd name="T30" fmla="*/ 0 w 1212"/>
                <a:gd name="T31" fmla="*/ 0 h 1032"/>
                <a:gd name="T32" fmla="*/ 0 w 1212"/>
                <a:gd name="T33" fmla="*/ 0 h 1032"/>
                <a:gd name="T34" fmla="*/ 0 w 1212"/>
                <a:gd name="T35" fmla="*/ 0 h 1032"/>
                <a:gd name="T36" fmla="*/ 0 w 1212"/>
                <a:gd name="T37" fmla="*/ 0 h 1032"/>
                <a:gd name="T38" fmla="*/ 0 w 1212"/>
                <a:gd name="T39" fmla="*/ 0 h 1032"/>
                <a:gd name="T40" fmla="*/ 0 w 1212"/>
                <a:gd name="T41" fmla="*/ 0 h 1032"/>
                <a:gd name="T42" fmla="*/ 0 w 1212"/>
                <a:gd name="T43" fmla="*/ 0 h 1032"/>
                <a:gd name="T44" fmla="*/ 0 w 1212"/>
                <a:gd name="T45" fmla="*/ 0 h 1032"/>
                <a:gd name="T46" fmla="*/ 0 w 1212"/>
                <a:gd name="T47" fmla="*/ 0 h 1032"/>
                <a:gd name="T48" fmla="*/ 0 w 1212"/>
                <a:gd name="T49" fmla="*/ 0 h 1032"/>
                <a:gd name="T50" fmla="*/ 0 w 1212"/>
                <a:gd name="T51" fmla="*/ 0 h 1032"/>
                <a:gd name="T52" fmla="*/ 0 w 1212"/>
                <a:gd name="T53" fmla="*/ 0 h 1032"/>
                <a:gd name="T54" fmla="*/ 0 w 1212"/>
                <a:gd name="T55" fmla="*/ 0 h 1032"/>
                <a:gd name="T56" fmla="*/ 0 w 1212"/>
                <a:gd name="T57" fmla="*/ 0 h 1032"/>
                <a:gd name="T58" fmla="*/ 0 w 1212"/>
                <a:gd name="T59" fmla="*/ 0 h 1032"/>
                <a:gd name="T60" fmla="*/ 0 w 1212"/>
                <a:gd name="T61" fmla="*/ 0 h 1032"/>
                <a:gd name="T62" fmla="*/ 0 w 1212"/>
                <a:gd name="T63" fmla="*/ 0 h 1032"/>
                <a:gd name="T64" fmla="*/ 0 w 1212"/>
                <a:gd name="T65" fmla="*/ 0 h 103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212" h="1032">
                  <a:moveTo>
                    <a:pt x="0" y="0"/>
                  </a:moveTo>
                  <a:lnTo>
                    <a:pt x="7" y="58"/>
                  </a:lnTo>
                  <a:lnTo>
                    <a:pt x="16" y="114"/>
                  </a:lnTo>
                  <a:lnTo>
                    <a:pt x="27" y="170"/>
                  </a:lnTo>
                  <a:lnTo>
                    <a:pt x="42" y="224"/>
                  </a:lnTo>
                  <a:lnTo>
                    <a:pt x="60" y="277"/>
                  </a:lnTo>
                  <a:lnTo>
                    <a:pt x="79" y="329"/>
                  </a:lnTo>
                  <a:lnTo>
                    <a:pt x="101" y="380"/>
                  </a:lnTo>
                  <a:lnTo>
                    <a:pt x="126" y="430"/>
                  </a:lnTo>
                  <a:lnTo>
                    <a:pt x="153" y="477"/>
                  </a:lnTo>
                  <a:lnTo>
                    <a:pt x="182" y="523"/>
                  </a:lnTo>
                  <a:lnTo>
                    <a:pt x="212" y="568"/>
                  </a:lnTo>
                  <a:lnTo>
                    <a:pt x="246" y="611"/>
                  </a:lnTo>
                  <a:lnTo>
                    <a:pt x="280" y="653"/>
                  </a:lnTo>
                  <a:lnTo>
                    <a:pt x="317" y="692"/>
                  </a:lnTo>
                  <a:lnTo>
                    <a:pt x="356" y="730"/>
                  </a:lnTo>
                  <a:lnTo>
                    <a:pt x="396" y="765"/>
                  </a:lnTo>
                  <a:lnTo>
                    <a:pt x="439" y="799"/>
                  </a:lnTo>
                  <a:lnTo>
                    <a:pt x="482" y="831"/>
                  </a:lnTo>
                  <a:lnTo>
                    <a:pt x="527" y="860"/>
                  </a:lnTo>
                  <a:lnTo>
                    <a:pt x="573" y="889"/>
                  </a:lnTo>
                  <a:lnTo>
                    <a:pt x="621" y="915"/>
                  </a:lnTo>
                  <a:lnTo>
                    <a:pt x="670" y="937"/>
                  </a:lnTo>
                  <a:lnTo>
                    <a:pt x="720" y="958"/>
                  </a:lnTo>
                  <a:lnTo>
                    <a:pt x="771" y="976"/>
                  </a:lnTo>
                  <a:lnTo>
                    <a:pt x="823" y="992"/>
                  </a:lnTo>
                  <a:lnTo>
                    <a:pt x="876" y="1005"/>
                  </a:lnTo>
                  <a:lnTo>
                    <a:pt x="931" y="1015"/>
                  </a:lnTo>
                  <a:lnTo>
                    <a:pt x="987" y="1024"/>
                  </a:lnTo>
                  <a:lnTo>
                    <a:pt x="1042" y="1029"/>
                  </a:lnTo>
                  <a:lnTo>
                    <a:pt x="1098" y="1031"/>
                  </a:lnTo>
                  <a:lnTo>
                    <a:pt x="1154" y="1030"/>
                  </a:lnTo>
                  <a:lnTo>
                    <a:pt x="1211" y="1027"/>
                  </a:lnTo>
                  <a:lnTo>
                    <a:pt x="1211" y="1022"/>
                  </a:lnTo>
                  <a:lnTo>
                    <a:pt x="1154" y="1025"/>
                  </a:lnTo>
                  <a:lnTo>
                    <a:pt x="1098" y="1026"/>
                  </a:lnTo>
                  <a:lnTo>
                    <a:pt x="1042" y="1024"/>
                  </a:lnTo>
                  <a:lnTo>
                    <a:pt x="987" y="1018"/>
                  </a:lnTo>
                  <a:lnTo>
                    <a:pt x="932" y="1010"/>
                  </a:lnTo>
                  <a:lnTo>
                    <a:pt x="878" y="999"/>
                  </a:lnTo>
                  <a:lnTo>
                    <a:pt x="825" y="987"/>
                  </a:lnTo>
                  <a:lnTo>
                    <a:pt x="772" y="971"/>
                  </a:lnTo>
                  <a:lnTo>
                    <a:pt x="722" y="953"/>
                  </a:lnTo>
                  <a:lnTo>
                    <a:pt x="672" y="932"/>
                  </a:lnTo>
                  <a:lnTo>
                    <a:pt x="623" y="910"/>
                  </a:lnTo>
                  <a:lnTo>
                    <a:pt x="576" y="884"/>
                  </a:lnTo>
                  <a:lnTo>
                    <a:pt x="529" y="857"/>
                  </a:lnTo>
                  <a:lnTo>
                    <a:pt x="484" y="827"/>
                  </a:lnTo>
                  <a:lnTo>
                    <a:pt x="441" y="796"/>
                  </a:lnTo>
                  <a:lnTo>
                    <a:pt x="400" y="762"/>
                  </a:lnTo>
                  <a:lnTo>
                    <a:pt x="359" y="726"/>
                  </a:lnTo>
                  <a:lnTo>
                    <a:pt x="321" y="688"/>
                  </a:lnTo>
                  <a:lnTo>
                    <a:pt x="284" y="649"/>
                  </a:lnTo>
                  <a:lnTo>
                    <a:pt x="250" y="608"/>
                  </a:lnTo>
                  <a:lnTo>
                    <a:pt x="216" y="566"/>
                  </a:lnTo>
                  <a:lnTo>
                    <a:pt x="186" y="520"/>
                  </a:lnTo>
                  <a:lnTo>
                    <a:pt x="157" y="474"/>
                  </a:lnTo>
                  <a:lnTo>
                    <a:pt x="131" y="427"/>
                  </a:lnTo>
                  <a:lnTo>
                    <a:pt x="107" y="377"/>
                  </a:lnTo>
                  <a:lnTo>
                    <a:pt x="84" y="326"/>
                  </a:lnTo>
                  <a:lnTo>
                    <a:pt x="65" y="275"/>
                  </a:lnTo>
                  <a:lnTo>
                    <a:pt x="47" y="223"/>
                  </a:lnTo>
                  <a:lnTo>
                    <a:pt x="33" y="168"/>
                  </a:lnTo>
                  <a:lnTo>
                    <a:pt x="21" y="113"/>
                  </a:lnTo>
                  <a:lnTo>
                    <a:pt x="12" y="57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74" name="Freeform 83"/>
            <p:cNvSpPr>
              <a:spLocks noChangeArrowheads="1"/>
            </p:cNvSpPr>
            <p:nvPr/>
          </p:nvSpPr>
          <p:spPr bwMode="auto">
            <a:xfrm>
              <a:off x="4810" y="1610"/>
              <a:ext cx="217" cy="273"/>
            </a:xfrm>
            <a:custGeom>
              <a:avLst/>
              <a:gdLst>
                <a:gd name="T0" fmla="*/ 0 w 961"/>
                <a:gd name="T1" fmla="*/ 0 h 1210"/>
                <a:gd name="T2" fmla="*/ 0 w 961"/>
                <a:gd name="T3" fmla="*/ 0 h 1210"/>
                <a:gd name="T4" fmla="*/ 0 w 961"/>
                <a:gd name="T5" fmla="*/ 0 h 1210"/>
                <a:gd name="T6" fmla="*/ 0 w 961"/>
                <a:gd name="T7" fmla="*/ 0 h 1210"/>
                <a:gd name="T8" fmla="*/ 0 w 961"/>
                <a:gd name="T9" fmla="*/ 0 h 1210"/>
                <a:gd name="T10" fmla="*/ 0 w 961"/>
                <a:gd name="T11" fmla="*/ 0 h 1210"/>
                <a:gd name="T12" fmla="*/ 0 w 961"/>
                <a:gd name="T13" fmla="*/ 0 h 1210"/>
                <a:gd name="T14" fmla="*/ 0 w 961"/>
                <a:gd name="T15" fmla="*/ 0 h 1210"/>
                <a:gd name="T16" fmla="*/ 0 w 961"/>
                <a:gd name="T17" fmla="*/ 0 h 1210"/>
                <a:gd name="T18" fmla="*/ 0 w 961"/>
                <a:gd name="T19" fmla="*/ 0 h 1210"/>
                <a:gd name="T20" fmla="*/ 0 w 961"/>
                <a:gd name="T21" fmla="*/ 0 h 1210"/>
                <a:gd name="T22" fmla="*/ 0 w 961"/>
                <a:gd name="T23" fmla="*/ 0 h 1210"/>
                <a:gd name="T24" fmla="*/ 0 w 961"/>
                <a:gd name="T25" fmla="*/ 0 h 1210"/>
                <a:gd name="T26" fmla="*/ 0 w 961"/>
                <a:gd name="T27" fmla="*/ 0 h 1210"/>
                <a:gd name="T28" fmla="*/ 0 w 961"/>
                <a:gd name="T29" fmla="*/ 0 h 1210"/>
                <a:gd name="T30" fmla="*/ 0 w 961"/>
                <a:gd name="T31" fmla="*/ 0 h 1210"/>
                <a:gd name="T32" fmla="*/ 0 w 961"/>
                <a:gd name="T33" fmla="*/ 0 h 1210"/>
                <a:gd name="T34" fmla="*/ 0 w 961"/>
                <a:gd name="T35" fmla="*/ 0 h 1210"/>
                <a:gd name="T36" fmla="*/ 0 w 961"/>
                <a:gd name="T37" fmla="*/ 0 h 1210"/>
                <a:gd name="T38" fmla="*/ 0 w 961"/>
                <a:gd name="T39" fmla="*/ 0 h 1210"/>
                <a:gd name="T40" fmla="*/ 0 w 961"/>
                <a:gd name="T41" fmla="*/ 0 h 1210"/>
                <a:gd name="T42" fmla="*/ 0 w 961"/>
                <a:gd name="T43" fmla="*/ 0 h 1210"/>
                <a:gd name="T44" fmla="*/ 0 w 961"/>
                <a:gd name="T45" fmla="*/ 0 h 1210"/>
                <a:gd name="T46" fmla="*/ 0 w 961"/>
                <a:gd name="T47" fmla="*/ 0 h 1210"/>
                <a:gd name="T48" fmla="*/ 0 w 961"/>
                <a:gd name="T49" fmla="*/ 0 h 1210"/>
                <a:gd name="T50" fmla="*/ 0 w 961"/>
                <a:gd name="T51" fmla="*/ 0 h 1210"/>
                <a:gd name="T52" fmla="*/ 0 w 961"/>
                <a:gd name="T53" fmla="*/ 0 h 1210"/>
                <a:gd name="T54" fmla="*/ 0 w 961"/>
                <a:gd name="T55" fmla="*/ 0 h 1210"/>
                <a:gd name="T56" fmla="*/ 0 w 961"/>
                <a:gd name="T57" fmla="*/ 0 h 1210"/>
                <a:gd name="T58" fmla="*/ 0 w 961"/>
                <a:gd name="T59" fmla="*/ 0 h 1210"/>
                <a:gd name="T60" fmla="*/ 0 w 961"/>
                <a:gd name="T61" fmla="*/ 0 h 1210"/>
                <a:gd name="T62" fmla="*/ 0 w 961"/>
                <a:gd name="T63" fmla="*/ 0 h 121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961" h="1210">
                  <a:moveTo>
                    <a:pt x="927" y="0"/>
                  </a:moveTo>
                  <a:lnTo>
                    <a:pt x="908" y="3"/>
                  </a:lnTo>
                  <a:lnTo>
                    <a:pt x="853" y="15"/>
                  </a:lnTo>
                  <a:lnTo>
                    <a:pt x="799" y="31"/>
                  </a:lnTo>
                  <a:lnTo>
                    <a:pt x="747" y="47"/>
                  </a:lnTo>
                  <a:lnTo>
                    <a:pt x="695" y="68"/>
                  </a:lnTo>
                  <a:lnTo>
                    <a:pt x="645" y="90"/>
                  </a:lnTo>
                  <a:lnTo>
                    <a:pt x="596" y="114"/>
                  </a:lnTo>
                  <a:lnTo>
                    <a:pt x="549" y="141"/>
                  </a:lnTo>
                  <a:lnTo>
                    <a:pt x="504" y="171"/>
                  </a:lnTo>
                  <a:lnTo>
                    <a:pt x="459" y="203"/>
                  </a:lnTo>
                  <a:lnTo>
                    <a:pt x="416" y="235"/>
                  </a:lnTo>
                  <a:lnTo>
                    <a:pt x="376" y="270"/>
                  </a:lnTo>
                  <a:lnTo>
                    <a:pt x="336" y="308"/>
                  </a:lnTo>
                  <a:lnTo>
                    <a:pt x="299" y="346"/>
                  </a:lnTo>
                  <a:lnTo>
                    <a:pt x="264" y="386"/>
                  </a:lnTo>
                  <a:lnTo>
                    <a:pt x="231" y="430"/>
                  </a:lnTo>
                  <a:lnTo>
                    <a:pt x="198" y="474"/>
                  </a:lnTo>
                  <a:lnTo>
                    <a:pt x="169" y="519"/>
                  </a:lnTo>
                  <a:lnTo>
                    <a:pt x="141" y="566"/>
                  </a:lnTo>
                  <a:lnTo>
                    <a:pt x="115" y="613"/>
                  </a:lnTo>
                  <a:lnTo>
                    <a:pt x="92" y="663"/>
                  </a:lnTo>
                  <a:lnTo>
                    <a:pt x="72" y="715"/>
                  </a:lnTo>
                  <a:lnTo>
                    <a:pt x="54" y="767"/>
                  </a:lnTo>
                  <a:lnTo>
                    <a:pt x="39" y="819"/>
                  </a:lnTo>
                  <a:lnTo>
                    <a:pt x="26" y="873"/>
                  </a:lnTo>
                  <a:lnTo>
                    <a:pt x="15" y="927"/>
                  </a:lnTo>
                  <a:lnTo>
                    <a:pt x="7" y="983"/>
                  </a:lnTo>
                  <a:lnTo>
                    <a:pt x="2" y="1039"/>
                  </a:lnTo>
                  <a:lnTo>
                    <a:pt x="0" y="1096"/>
                  </a:lnTo>
                  <a:lnTo>
                    <a:pt x="1" y="1152"/>
                  </a:lnTo>
                  <a:lnTo>
                    <a:pt x="4" y="1209"/>
                  </a:lnTo>
                  <a:lnTo>
                    <a:pt x="9" y="1209"/>
                  </a:lnTo>
                  <a:lnTo>
                    <a:pt x="6" y="1152"/>
                  </a:lnTo>
                  <a:lnTo>
                    <a:pt x="5" y="1096"/>
                  </a:lnTo>
                  <a:lnTo>
                    <a:pt x="7" y="1039"/>
                  </a:lnTo>
                  <a:lnTo>
                    <a:pt x="13" y="983"/>
                  </a:lnTo>
                  <a:lnTo>
                    <a:pt x="20" y="929"/>
                  </a:lnTo>
                  <a:lnTo>
                    <a:pt x="31" y="874"/>
                  </a:lnTo>
                  <a:lnTo>
                    <a:pt x="44" y="821"/>
                  </a:lnTo>
                  <a:lnTo>
                    <a:pt x="60" y="768"/>
                  </a:lnTo>
                  <a:lnTo>
                    <a:pt x="77" y="716"/>
                  </a:lnTo>
                  <a:lnTo>
                    <a:pt x="97" y="666"/>
                  </a:lnTo>
                  <a:lnTo>
                    <a:pt x="120" y="616"/>
                  </a:lnTo>
                  <a:lnTo>
                    <a:pt x="145" y="569"/>
                  </a:lnTo>
                  <a:lnTo>
                    <a:pt x="173" y="522"/>
                  </a:lnTo>
                  <a:lnTo>
                    <a:pt x="202" y="476"/>
                  </a:lnTo>
                  <a:lnTo>
                    <a:pt x="234" y="433"/>
                  </a:lnTo>
                  <a:lnTo>
                    <a:pt x="268" y="390"/>
                  </a:lnTo>
                  <a:lnTo>
                    <a:pt x="303" y="350"/>
                  </a:lnTo>
                  <a:lnTo>
                    <a:pt x="340" y="311"/>
                  </a:lnTo>
                  <a:lnTo>
                    <a:pt x="380" y="274"/>
                  </a:lnTo>
                  <a:lnTo>
                    <a:pt x="420" y="240"/>
                  </a:lnTo>
                  <a:lnTo>
                    <a:pt x="462" y="206"/>
                  </a:lnTo>
                  <a:lnTo>
                    <a:pt x="506" y="174"/>
                  </a:lnTo>
                  <a:lnTo>
                    <a:pt x="552" y="146"/>
                  </a:lnTo>
                  <a:lnTo>
                    <a:pt x="599" y="119"/>
                  </a:lnTo>
                  <a:lnTo>
                    <a:pt x="647" y="95"/>
                  </a:lnTo>
                  <a:lnTo>
                    <a:pt x="698" y="73"/>
                  </a:lnTo>
                  <a:lnTo>
                    <a:pt x="748" y="53"/>
                  </a:lnTo>
                  <a:lnTo>
                    <a:pt x="800" y="36"/>
                  </a:lnTo>
                  <a:lnTo>
                    <a:pt x="854" y="20"/>
                  </a:lnTo>
                  <a:lnTo>
                    <a:pt x="909" y="8"/>
                  </a:lnTo>
                  <a:lnTo>
                    <a:pt x="960" y="0"/>
                  </a:lnTo>
                  <a:lnTo>
                    <a:pt x="927" y="0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75" name="Freeform 84"/>
            <p:cNvSpPr>
              <a:spLocks noChangeArrowheads="1"/>
            </p:cNvSpPr>
            <p:nvPr/>
          </p:nvSpPr>
          <p:spPr bwMode="auto">
            <a:xfrm>
              <a:off x="4810" y="1607"/>
              <a:ext cx="231" cy="276"/>
            </a:xfrm>
            <a:custGeom>
              <a:avLst/>
              <a:gdLst>
                <a:gd name="T0" fmla="*/ 0 w 1022"/>
                <a:gd name="T1" fmla="*/ 0 h 1223"/>
                <a:gd name="T2" fmla="*/ 0 w 1022"/>
                <a:gd name="T3" fmla="*/ 0 h 1223"/>
                <a:gd name="T4" fmla="*/ 0 w 1022"/>
                <a:gd name="T5" fmla="*/ 0 h 1223"/>
                <a:gd name="T6" fmla="*/ 0 w 1022"/>
                <a:gd name="T7" fmla="*/ 0 h 1223"/>
                <a:gd name="T8" fmla="*/ 0 w 1022"/>
                <a:gd name="T9" fmla="*/ 0 h 1223"/>
                <a:gd name="T10" fmla="*/ 0 w 1022"/>
                <a:gd name="T11" fmla="*/ 0 h 1223"/>
                <a:gd name="T12" fmla="*/ 0 w 1022"/>
                <a:gd name="T13" fmla="*/ 0 h 1223"/>
                <a:gd name="T14" fmla="*/ 0 w 1022"/>
                <a:gd name="T15" fmla="*/ 0 h 1223"/>
                <a:gd name="T16" fmla="*/ 0 w 1022"/>
                <a:gd name="T17" fmla="*/ 0 h 1223"/>
                <a:gd name="T18" fmla="*/ 0 w 1022"/>
                <a:gd name="T19" fmla="*/ 0 h 1223"/>
                <a:gd name="T20" fmla="*/ 0 w 1022"/>
                <a:gd name="T21" fmla="*/ 0 h 1223"/>
                <a:gd name="T22" fmla="*/ 0 w 1022"/>
                <a:gd name="T23" fmla="*/ 0 h 1223"/>
                <a:gd name="T24" fmla="*/ 0 w 1022"/>
                <a:gd name="T25" fmla="*/ 0 h 1223"/>
                <a:gd name="T26" fmla="*/ 0 w 1022"/>
                <a:gd name="T27" fmla="*/ 0 h 1223"/>
                <a:gd name="T28" fmla="*/ 0 w 1022"/>
                <a:gd name="T29" fmla="*/ 0 h 1223"/>
                <a:gd name="T30" fmla="*/ 0 w 1022"/>
                <a:gd name="T31" fmla="*/ 0 h 1223"/>
                <a:gd name="T32" fmla="*/ 0 w 1022"/>
                <a:gd name="T33" fmla="*/ 0 h 1223"/>
                <a:gd name="T34" fmla="*/ 0 w 1022"/>
                <a:gd name="T35" fmla="*/ 0 h 1223"/>
                <a:gd name="T36" fmla="*/ 0 w 1022"/>
                <a:gd name="T37" fmla="*/ 0 h 1223"/>
                <a:gd name="T38" fmla="*/ 0 w 1022"/>
                <a:gd name="T39" fmla="*/ 0 h 1223"/>
                <a:gd name="T40" fmla="*/ 0 w 1022"/>
                <a:gd name="T41" fmla="*/ 0 h 1223"/>
                <a:gd name="T42" fmla="*/ 0 w 1022"/>
                <a:gd name="T43" fmla="*/ 0 h 1223"/>
                <a:gd name="T44" fmla="*/ 0 w 1022"/>
                <a:gd name="T45" fmla="*/ 0 h 1223"/>
                <a:gd name="T46" fmla="*/ 0 w 1022"/>
                <a:gd name="T47" fmla="*/ 0 h 1223"/>
                <a:gd name="T48" fmla="*/ 0 w 1022"/>
                <a:gd name="T49" fmla="*/ 0 h 1223"/>
                <a:gd name="T50" fmla="*/ 0 w 1022"/>
                <a:gd name="T51" fmla="*/ 0 h 1223"/>
                <a:gd name="T52" fmla="*/ 0 w 1022"/>
                <a:gd name="T53" fmla="*/ 0 h 1223"/>
                <a:gd name="T54" fmla="*/ 0 w 1022"/>
                <a:gd name="T55" fmla="*/ 0 h 1223"/>
                <a:gd name="T56" fmla="*/ 0 w 1022"/>
                <a:gd name="T57" fmla="*/ 0 h 1223"/>
                <a:gd name="T58" fmla="*/ 0 w 1022"/>
                <a:gd name="T59" fmla="*/ 0 h 1223"/>
                <a:gd name="T60" fmla="*/ 0 w 1022"/>
                <a:gd name="T61" fmla="*/ 0 h 1223"/>
                <a:gd name="T62" fmla="*/ 0 w 1022"/>
                <a:gd name="T63" fmla="*/ 0 h 1223"/>
                <a:gd name="T64" fmla="*/ 0 w 1022"/>
                <a:gd name="T65" fmla="*/ 0 h 122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022" h="1223">
                  <a:moveTo>
                    <a:pt x="1021" y="0"/>
                  </a:moveTo>
                  <a:lnTo>
                    <a:pt x="963" y="6"/>
                  </a:lnTo>
                  <a:lnTo>
                    <a:pt x="908" y="16"/>
                  </a:lnTo>
                  <a:lnTo>
                    <a:pt x="853" y="27"/>
                  </a:lnTo>
                  <a:lnTo>
                    <a:pt x="799" y="43"/>
                  </a:lnTo>
                  <a:lnTo>
                    <a:pt x="747" y="60"/>
                  </a:lnTo>
                  <a:lnTo>
                    <a:pt x="695" y="80"/>
                  </a:lnTo>
                  <a:lnTo>
                    <a:pt x="645" y="102"/>
                  </a:lnTo>
                  <a:lnTo>
                    <a:pt x="596" y="127"/>
                  </a:lnTo>
                  <a:lnTo>
                    <a:pt x="549" y="154"/>
                  </a:lnTo>
                  <a:lnTo>
                    <a:pt x="504" y="184"/>
                  </a:lnTo>
                  <a:lnTo>
                    <a:pt x="458" y="215"/>
                  </a:lnTo>
                  <a:lnTo>
                    <a:pt x="415" y="248"/>
                  </a:lnTo>
                  <a:lnTo>
                    <a:pt x="375" y="283"/>
                  </a:lnTo>
                  <a:lnTo>
                    <a:pt x="335" y="321"/>
                  </a:lnTo>
                  <a:lnTo>
                    <a:pt x="298" y="359"/>
                  </a:lnTo>
                  <a:lnTo>
                    <a:pt x="263" y="399"/>
                  </a:lnTo>
                  <a:lnTo>
                    <a:pt x="230" y="442"/>
                  </a:lnTo>
                  <a:lnTo>
                    <a:pt x="197" y="487"/>
                  </a:lnTo>
                  <a:lnTo>
                    <a:pt x="168" y="532"/>
                  </a:lnTo>
                  <a:lnTo>
                    <a:pt x="141" y="578"/>
                  </a:lnTo>
                  <a:lnTo>
                    <a:pt x="115" y="626"/>
                  </a:lnTo>
                  <a:lnTo>
                    <a:pt x="92" y="675"/>
                  </a:lnTo>
                  <a:lnTo>
                    <a:pt x="72" y="727"/>
                  </a:lnTo>
                  <a:lnTo>
                    <a:pt x="54" y="779"/>
                  </a:lnTo>
                  <a:lnTo>
                    <a:pt x="39" y="832"/>
                  </a:lnTo>
                  <a:lnTo>
                    <a:pt x="26" y="885"/>
                  </a:lnTo>
                  <a:lnTo>
                    <a:pt x="15" y="939"/>
                  </a:lnTo>
                  <a:lnTo>
                    <a:pt x="7" y="995"/>
                  </a:lnTo>
                  <a:lnTo>
                    <a:pt x="2" y="1051"/>
                  </a:lnTo>
                  <a:lnTo>
                    <a:pt x="0" y="1108"/>
                  </a:lnTo>
                  <a:lnTo>
                    <a:pt x="1" y="1165"/>
                  </a:lnTo>
                  <a:lnTo>
                    <a:pt x="4" y="1222"/>
                  </a:lnTo>
                  <a:lnTo>
                    <a:pt x="9" y="1222"/>
                  </a:lnTo>
                  <a:lnTo>
                    <a:pt x="6" y="1165"/>
                  </a:lnTo>
                  <a:lnTo>
                    <a:pt x="5" y="1108"/>
                  </a:lnTo>
                  <a:lnTo>
                    <a:pt x="7" y="1051"/>
                  </a:lnTo>
                  <a:lnTo>
                    <a:pt x="13" y="995"/>
                  </a:lnTo>
                  <a:lnTo>
                    <a:pt x="20" y="941"/>
                  </a:lnTo>
                  <a:lnTo>
                    <a:pt x="31" y="887"/>
                  </a:lnTo>
                  <a:lnTo>
                    <a:pt x="44" y="834"/>
                  </a:lnTo>
                  <a:lnTo>
                    <a:pt x="60" y="780"/>
                  </a:lnTo>
                  <a:lnTo>
                    <a:pt x="77" y="728"/>
                  </a:lnTo>
                  <a:lnTo>
                    <a:pt x="98" y="679"/>
                  </a:lnTo>
                  <a:lnTo>
                    <a:pt x="120" y="629"/>
                  </a:lnTo>
                  <a:lnTo>
                    <a:pt x="145" y="582"/>
                  </a:lnTo>
                  <a:lnTo>
                    <a:pt x="172" y="535"/>
                  </a:lnTo>
                  <a:lnTo>
                    <a:pt x="201" y="489"/>
                  </a:lnTo>
                  <a:lnTo>
                    <a:pt x="233" y="445"/>
                  </a:lnTo>
                  <a:lnTo>
                    <a:pt x="267" y="403"/>
                  </a:lnTo>
                  <a:lnTo>
                    <a:pt x="302" y="363"/>
                  </a:lnTo>
                  <a:lnTo>
                    <a:pt x="339" y="324"/>
                  </a:lnTo>
                  <a:lnTo>
                    <a:pt x="379" y="287"/>
                  </a:lnTo>
                  <a:lnTo>
                    <a:pt x="419" y="252"/>
                  </a:lnTo>
                  <a:lnTo>
                    <a:pt x="461" y="218"/>
                  </a:lnTo>
                  <a:lnTo>
                    <a:pt x="506" y="187"/>
                  </a:lnTo>
                  <a:lnTo>
                    <a:pt x="552" y="158"/>
                  </a:lnTo>
                  <a:lnTo>
                    <a:pt x="599" y="132"/>
                  </a:lnTo>
                  <a:lnTo>
                    <a:pt x="647" y="108"/>
                  </a:lnTo>
                  <a:lnTo>
                    <a:pt x="698" y="85"/>
                  </a:lnTo>
                  <a:lnTo>
                    <a:pt x="748" y="65"/>
                  </a:lnTo>
                  <a:lnTo>
                    <a:pt x="800" y="49"/>
                  </a:lnTo>
                  <a:lnTo>
                    <a:pt x="854" y="33"/>
                  </a:lnTo>
                  <a:lnTo>
                    <a:pt x="909" y="21"/>
                  </a:lnTo>
                  <a:lnTo>
                    <a:pt x="964" y="12"/>
                  </a:lnTo>
                  <a:lnTo>
                    <a:pt x="1021" y="5"/>
                  </a:lnTo>
                  <a:lnTo>
                    <a:pt x="1021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76" name="Freeform 85"/>
            <p:cNvSpPr>
              <a:spLocks noChangeArrowheads="1"/>
            </p:cNvSpPr>
            <p:nvPr/>
          </p:nvSpPr>
          <p:spPr bwMode="auto">
            <a:xfrm>
              <a:off x="4913" y="1739"/>
              <a:ext cx="271" cy="275"/>
            </a:xfrm>
            <a:custGeom>
              <a:avLst/>
              <a:gdLst>
                <a:gd name="T0" fmla="*/ 0 w 1198"/>
                <a:gd name="T1" fmla="*/ 0 h 1215"/>
                <a:gd name="T2" fmla="*/ 0 w 1198"/>
                <a:gd name="T3" fmla="*/ 0 h 1215"/>
                <a:gd name="T4" fmla="*/ 0 w 1198"/>
                <a:gd name="T5" fmla="*/ 0 h 1215"/>
                <a:gd name="T6" fmla="*/ 0 w 1198"/>
                <a:gd name="T7" fmla="*/ 0 h 1215"/>
                <a:gd name="T8" fmla="*/ 0 w 1198"/>
                <a:gd name="T9" fmla="*/ 0 h 1215"/>
                <a:gd name="T10" fmla="*/ 0 w 1198"/>
                <a:gd name="T11" fmla="*/ 0 h 1215"/>
                <a:gd name="T12" fmla="*/ 0 w 1198"/>
                <a:gd name="T13" fmla="*/ 0 h 1215"/>
                <a:gd name="T14" fmla="*/ 0 w 1198"/>
                <a:gd name="T15" fmla="*/ 0 h 1215"/>
                <a:gd name="T16" fmla="*/ 0 w 1198"/>
                <a:gd name="T17" fmla="*/ 0 h 1215"/>
                <a:gd name="T18" fmla="*/ 0 w 1198"/>
                <a:gd name="T19" fmla="*/ 0 h 1215"/>
                <a:gd name="T20" fmla="*/ 0 w 1198"/>
                <a:gd name="T21" fmla="*/ 0 h 12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98" h="1215">
                  <a:moveTo>
                    <a:pt x="0" y="2"/>
                  </a:moveTo>
                  <a:lnTo>
                    <a:pt x="4" y="2"/>
                  </a:lnTo>
                  <a:lnTo>
                    <a:pt x="2" y="0"/>
                  </a:lnTo>
                  <a:lnTo>
                    <a:pt x="0" y="2"/>
                  </a:lnTo>
                  <a:close/>
                  <a:moveTo>
                    <a:pt x="0" y="2"/>
                  </a:moveTo>
                  <a:lnTo>
                    <a:pt x="4" y="6"/>
                  </a:lnTo>
                  <a:lnTo>
                    <a:pt x="0" y="6"/>
                  </a:lnTo>
                  <a:lnTo>
                    <a:pt x="1193" y="1214"/>
                  </a:lnTo>
                  <a:lnTo>
                    <a:pt x="1197" y="1209"/>
                  </a:lnTo>
                  <a:lnTo>
                    <a:pt x="4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77" name="Freeform 86"/>
            <p:cNvSpPr>
              <a:spLocks noChangeArrowheads="1"/>
            </p:cNvSpPr>
            <p:nvPr/>
          </p:nvSpPr>
          <p:spPr bwMode="auto">
            <a:xfrm>
              <a:off x="4913" y="1739"/>
              <a:ext cx="271" cy="275"/>
            </a:xfrm>
            <a:custGeom>
              <a:avLst/>
              <a:gdLst>
                <a:gd name="T0" fmla="*/ 0 w 1198"/>
                <a:gd name="T1" fmla="*/ 0 h 1215"/>
                <a:gd name="T2" fmla="*/ 0 w 1198"/>
                <a:gd name="T3" fmla="*/ 0 h 1215"/>
                <a:gd name="T4" fmla="*/ 0 w 1198"/>
                <a:gd name="T5" fmla="*/ 0 h 1215"/>
                <a:gd name="T6" fmla="*/ 0 w 1198"/>
                <a:gd name="T7" fmla="*/ 0 h 1215"/>
                <a:gd name="T8" fmla="*/ 0 w 1198"/>
                <a:gd name="T9" fmla="*/ 0 h 1215"/>
                <a:gd name="T10" fmla="*/ 0 w 1198"/>
                <a:gd name="T11" fmla="*/ 0 h 1215"/>
                <a:gd name="T12" fmla="*/ 0 w 1198"/>
                <a:gd name="T13" fmla="*/ 0 h 1215"/>
                <a:gd name="T14" fmla="*/ 0 w 1198"/>
                <a:gd name="T15" fmla="*/ 0 h 1215"/>
                <a:gd name="T16" fmla="*/ 0 w 1198"/>
                <a:gd name="T17" fmla="*/ 0 h 1215"/>
                <a:gd name="T18" fmla="*/ 0 w 1198"/>
                <a:gd name="T19" fmla="*/ 0 h 12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198" h="1215">
                  <a:moveTo>
                    <a:pt x="4" y="6"/>
                  </a:moveTo>
                  <a:lnTo>
                    <a:pt x="0" y="6"/>
                  </a:lnTo>
                  <a:lnTo>
                    <a:pt x="1193" y="1214"/>
                  </a:lnTo>
                  <a:lnTo>
                    <a:pt x="1197" y="1209"/>
                  </a:lnTo>
                  <a:lnTo>
                    <a:pt x="4" y="2"/>
                  </a:lnTo>
                  <a:lnTo>
                    <a:pt x="0" y="2"/>
                  </a:lnTo>
                  <a:lnTo>
                    <a:pt x="4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4" y="6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78" name="Freeform 87"/>
            <p:cNvSpPr>
              <a:spLocks noChangeArrowheads="1"/>
            </p:cNvSpPr>
            <p:nvPr/>
          </p:nvSpPr>
          <p:spPr bwMode="auto">
            <a:xfrm>
              <a:off x="4870" y="1740"/>
              <a:ext cx="44" cy="138"/>
            </a:xfrm>
            <a:custGeom>
              <a:avLst/>
              <a:gdLst>
                <a:gd name="T0" fmla="*/ 0 w 199"/>
                <a:gd name="T1" fmla="*/ 0 h 615"/>
                <a:gd name="T2" fmla="*/ 0 w 199"/>
                <a:gd name="T3" fmla="*/ 0 h 615"/>
                <a:gd name="T4" fmla="*/ 0 w 199"/>
                <a:gd name="T5" fmla="*/ 0 h 615"/>
                <a:gd name="T6" fmla="*/ 0 w 199"/>
                <a:gd name="T7" fmla="*/ 0 h 615"/>
                <a:gd name="T8" fmla="*/ 0 w 199"/>
                <a:gd name="T9" fmla="*/ 0 h 615"/>
                <a:gd name="T10" fmla="*/ 0 w 199"/>
                <a:gd name="T11" fmla="*/ 0 h 615"/>
                <a:gd name="T12" fmla="*/ 0 w 199"/>
                <a:gd name="T13" fmla="*/ 0 h 615"/>
                <a:gd name="T14" fmla="*/ 0 w 199"/>
                <a:gd name="T15" fmla="*/ 0 h 615"/>
                <a:gd name="T16" fmla="*/ 0 w 199"/>
                <a:gd name="T17" fmla="*/ 0 h 615"/>
                <a:gd name="T18" fmla="*/ 0 w 199"/>
                <a:gd name="T19" fmla="*/ 0 h 615"/>
                <a:gd name="T20" fmla="*/ 0 w 199"/>
                <a:gd name="T21" fmla="*/ 0 h 615"/>
                <a:gd name="T22" fmla="*/ 0 w 199"/>
                <a:gd name="T23" fmla="*/ 0 h 615"/>
                <a:gd name="T24" fmla="*/ 0 w 199"/>
                <a:gd name="T25" fmla="*/ 0 h 615"/>
                <a:gd name="T26" fmla="*/ 0 w 199"/>
                <a:gd name="T27" fmla="*/ 0 h 615"/>
                <a:gd name="T28" fmla="*/ 0 w 199"/>
                <a:gd name="T29" fmla="*/ 0 h 615"/>
                <a:gd name="T30" fmla="*/ 0 w 199"/>
                <a:gd name="T31" fmla="*/ 0 h 615"/>
                <a:gd name="T32" fmla="*/ 0 w 199"/>
                <a:gd name="T33" fmla="*/ 0 h 615"/>
                <a:gd name="T34" fmla="*/ 0 w 199"/>
                <a:gd name="T35" fmla="*/ 0 h 615"/>
                <a:gd name="T36" fmla="*/ 0 w 199"/>
                <a:gd name="T37" fmla="*/ 0 h 615"/>
                <a:gd name="T38" fmla="*/ 0 w 199"/>
                <a:gd name="T39" fmla="*/ 0 h 615"/>
                <a:gd name="T40" fmla="*/ 0 w 199"/>
                <a:gd name="T41" fmla="*/ 0 h 615"/>
                <a:gd name="T42" fmla="*/ 0 w 199"/>
                <a:gd name="T43" fmla="*/ 0 h 615"/>
                <a:gd name="T44" fmla="*/ 0 w 199"/>
                <a:gd name="T45" fmla="*/ 0 h 615"/>
                <a:gd name="T46" fmla="*/ 0 w 199"/>
                <a:gd name="T47" fmla="*/ 0 h 615"/>
                <a:gd name="T48" fmla="*/ 0 w 199"/>
                <a:gd name="T49" fmla="*/ 0 h 615"/>
                <a:gd name="T50" fmla="*/ 0 w 199"/>
                <a:gd name="T51" fmla="*/ 0 h 615"/>
                <a:gd name="T52" fmla="*/ 0 w 199"/>
                <a:gd name="T53" fmla="*/ 0 h 615"/>
                <a:gd name="T54" fmla="*/ 0 w 199"/>
                <a:gd name="T55" fmla="*/ 0 h 615"/>
                <a:gd name="T56" fmla="*/ 0 w 199"/>
                <a:gd name="T57" fmla="*/ 0 h 615"/>
                <a:gd name="T58" fmla="*/ 0 w 199"/>
                <a:gd name="T59" fmla="*/ 0 h 615"/>
                <a:gd name="T60" fmla="*/ 0 w 199"/>
                <a:gd name="T61" fmla="*/ 0 h 615"/>
                <a:gd name="T62" fmla="*/ 0 w 199"/>
                <a:gd name="T63" fmla="*/ 0 h 615"/>
                <a:gd name="T64" fmla="*/ 0 w 199"/>
                <a:gd name="T65" fmla="*/ 0 h 61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99" h="615">
                  <a:moveTo>
                    <a:pt x="180" y="17"/>
                  </a:moveTo>
                  <a:lnTo>
                    <a:pt x="168" y="33"/>
                  </a:lnTo>
                  <a:lnTo>
                    <a:pt x="156" y="49"/>
                  </a:lnTo>
                  <a:lnTo>
                    <a:pt x="145" y="64"/>
                  </a:lnTo>
                  <a:lnTo>
                    <a:pt x="134" y="81"/>
                  </a:lnTo>
                  <a:lnTo>
                    <a:pt x="123" y="99"/>
                  </a:lnTo>
                  <a:lnTo>
                    <a:pt x="113" y="116"/>
                  </a:lnTo>
                  <a:lnTo>
                    <a:pt x="103" y="133"/>
                  </a:lnTo>
                  <a:lnTo>
                    <a:pt x="93" y="151"/>
                  </a:lnTo>
                  <a:lnTo>
                    <a:pt x="84" y="169"/>
                  </a:lnTo>
                  <a:lnTo>
                    <a:pt x="76" y="187"/>
                  </a:lnTo>
                  <a:lnTo>
                    <a:pt x="67" y="206"/>
                  </a:lnTo>
                  <a:lnTo>
                    <a:pt x="59" y="226"/>
                  </a:lnTo>
                  <a:lnTo>
                    <a:pt x="52" y="244"/>
                  </a:lnTo>
                  <a:lnTo>
                    <a:pt x="46" y="263"/>
                  </a:lnTo>
                  <a:lnTo>
                    <a:pt x="39" y="283"/>
                  </a:lnTo>
                  <a:lnTo>
                    <a:pt x="33" y="302"/>
                  </a:lnTo>
                  <a:lnTo>
                    <a:pt x="28" y="322"/>
                  </a:lnTo>
                  <a:lnTo>
                    <a:pt x="23" y="341"/>
                  </a:lnTo>
                  <a:lnTo>
                    <a:pt x="18" y="362"/>
                  </a:lnTo>
                  <a:lnTo>
                    <a:pt x="14" y="382"/>
                  </a:lnTo>
                  <a:lnTo>
                    <a:pt x="11" y="402"/>
                  </a:lnTo>
                  <a:lnTo>
                    <a:pt x="8" y="422"/>
                  </a:lnTo>
                  <a:lnTo>
                    <a:pt x="5" y="443"/>
                  </a:lnTo>
                  <a:lnTo>
                    <a:pt x="3" y="464"/>
                  </a:lnTo>
                  <a:lnTo>
                    <a:pt x="2" y="485"/>
                  </a:lnTo>
                  <a:lnTo>
                    <a:pt x="0" y="507"/>
                  </a:lnTo>
                  <a:lnTo>
                    <a:pt x="0" y="528"/>
                  </a:lnTo>
                  <a:lnTo>
                    <a:pt x="0" y="549"/>
                  </a:lnTo>
                  <a:lnTo>
                    <a:pt x="0" y="571"/>
                  </a:lnTo>
                  <a:lnTo>
                    <a:pt x="2" y="592"/>
                  </a:lnTo>
                  <a:lnTo>
                    <a:pt x="3" y="614"/>
                  </a:lnTo>
                  <a:lnTo>
                    <a:pt x="8" y="614"/>
                  </a:lnTo>
                  <a:lnTo>
                    <a:pt x="7" y="592"/>
                  </a:lnTo>
                  <a:lnTo>
                    <a:pt x="6" y="571"/>
                  </a:lnTo>
                  <a:lnTo>
                    <a:pt x="5" y="549"/>
                  </a:lnTo>
                  <a:lnTo>
                    <a:pt x="5" y="528"/>
                  </a:lnTo>
                  <a:lnTo>
                    <a:pt x="6" y="507"/>
                  </a:lnTo>
                  <a:lnTo>
                    <a:pt x="7" y="485"/>
                  </a:lnTo>
                  <a:lnTo>
                    <a:pt x="8" y="464"/>
                  </a:lnTo>
                  <a:lnTo>
                    <a:pt x="10" y="443"/>
                  </a:lnTo>
                  <a:lnTo>
                    <a:pt x="13" y="423"/>
                  </a:lnTo>
                  <a:lnTo>
                    <a:pt x="16" y="403"/>
                  </a:lnTo>
                  <a:lnTo>
                    <a:pt x="19" y="383"/>
                  </a:lnTo>
                  <a:lnTo>
                    <a:pt x="23" y="363"/>
                  </a:lnTo>
                  <a:lnTo>
                    <a:pt x="28" y="343"/>
                  </a:lnTo>
                  <a:lnTo>
                    <a:pt x="33" y="323"/>
                  </a:lnTo>
                  <a:lnTo>
                    <a:pt x="38" y="303"/>
                  </a:lnTo>
                  <a:lnTo>
                    <a:pt x="44" y="284"/>
                  </a:lnTo>
                  <a:lnTo>
                    <a:pt x="51" y="264"/>
                  </a:lnTo>
                  <a:lnTo>
                    <a:pt x="57" y="245"/>
                  </a:lnTo>
                  <a:lnTo>
                    <a:pt x="65" y="227"/>
                  </a:lnTo>
                  <a:lnTo>
                    <a:pt x="72" y="208"/>
                  </a:lnTo>
                  <a:lnTo>
                    <a:pt x="81" y="190"/>
                  </a:lnTo>
                  <a:lnTo>
                    <a:pt x="89" y="172"/>
                  </a:lnTo>
                  <a:lnTo>
                    <a:pt x="98" y="153"/>
                  </a:lnTo>
                  <a:lnTo>
                    <a:pt x="107" y="136"/>
                  </a:lnTo>
                  <a:lnTo>
                    <a:pt x="117" y="118"/>
                  </a:lnTo>
                  <a:lnTo>
                    <a:pt x="127" y="101"/>
                  </a:lnTo>
                  <a:lnTo>
                    <a:pt x="138" y="84"/>
                  </a:lnTo>
                  <a:lnTo>
                    <a:pt x="149" y="68"/>
                  </a:lnTo>
                  <a:lnTo>
                    <a:pt x="160" y="51"/>
                  </a:lnTo>
                  <a:lnTo>
                    <a:pt x="172" y="35"/>
                  </a:lnTo>
                  <a:lnTo>
                    <a:pt x="185" y="19"/>
                  </a:lnTo>
                  <a:lnTo>
                    <a:pt x="198" y="4"/>
                  </a:lnTo>
                  <a:lnTo>
                    <a:pt x="194" y="0"/>
                  </a:lnTo>
                  <a:lnTo>
                    <a:pt x="180" y="17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79" name="Freeform 88"/>
            <p:cNvSpPr>
              <a:spLocks noChangeArrowheads="1"/>
            </p:cNvSpPr>
            <p:nvPr/>
          </p:nvSpPr>
          <p:spPr bwMode="auto">
            <a:xfrm>
              <a:off x="4870" y="1740"/>
              <a:ext cx="44" cy="138"/>
            </a:xfrm>
            <a:custGeom>
              <a:avLst/>
              <a:gdLst>
                <a:gd name="T0" fmla="*/ 0 w 199"/>
                <a:gd name="T1" fmla="*/ 0 h 615"/>
                <a:gd name="T2" fmla="*/ 0 w 199"/>
                <a:gd name="T3" fmla="*/ 0 h 615"/>
                <a:gd name="T4" fmla="*/ 0 w 199"/>
                <a:gd name="T5" fmla="*/ 0 h 615"/>
                <a:gd name="T6" fmla="*/ 0 w 199"/>
                <a:gd name="T7" fmla="*/ 0 h 615"/>
                <a:gd name="T8" fmla="*/ 0 w 199"/>
                <a:gd name="T9" fmla="*/ 0 h 615"/>
                <a:gd name="T10" fmla="*/ 0 w 199"/>
                <a:gd name="T11" fmla="*/ 0 h 615"/>
                <a:gd name="T12" fmla="*/ 0 w 199"/>
                <a:gd name="T13" fmla="*/ 0 h 615"/>
                <a:gd name="T14" fmla="*/ 0 w 199"/>
                <a:gd name="T15" fmla="*/ 0 h 615"/>
                <a:gd name="T16" fmla="*/ 0 w 199"/>
                <a:gd name="T17" fmla="*/ 0 h 615"/>
                <a:gd name="T18" fmla="*/ 0 w 199"/>
                <a:gd name="T19" fmla="*/ 0 h 615"/>
                <a:gd name="T20" fmla="*/ 0 w 199"/>
                <a:gd name="T21" fmla="*/ 0 h 615"/>
                <a:gd name="T22" fmla="*/ 0 w 199"/>
                <a:gd name="T23" fmla="*/ 0 h 615"/>
                <a:gd name="T24" fmla="*/ 0 w 199"/>
                <a:gd name="T25" fmla="*/ 0 h 615"/>
                <a:gd name="T26" fmla="*/ 0 w 199"/>
                <a:gd name="T27" fmla="*/ 0 h 615"/>
                <a:gd name="T28" fmla="*/ 0 w 199"/>
                <a:gd name="T29" fmla="*/ 0 h 615"/>
                <a:gd name="T30" fmla="*/ 0 w 199"/>
                <a:gd name="T31" fmla="*/ 0 h 615"/>
                <a:gd name="T32" fmla="*/ 0 w 199"/>
                <a:gd name="T33" fmla="*/ 0 h 615"/>
                <a:gd name="T34" fmla="*/ 0 w 199"/>
                <a:gd name="T35" fmla="*/ 0 h 615"/>
                <a:gd name="T36" fmla="*/ 0 w 199"/>
                <a:gd name="T37" fmla="*/ 0 h 615"/>
                <a:gd name="T38" fmla="*/ 0 w 199"/>
                <a:gd name="T39" fmla="*/ 0 h 615"/>
                <a:gd name="T40" fmla="*/ 0 w 199"/>
                <a:gd name="T41" fmla="*/ 0 h 615"/>
                <a:gd name="T42" fmla="*/ 0 w 199"/>
                <a:gd name="T43" fmla="*/ 0 h 615"/>
                <a:gd name="T44" fmla="*/ 0 w 199"/>
                <a:gd name="T45" fmla="*/ 0 h 615"/>
                <a:gd name="T46" fmla="*/ 0 w 199"/>
                <a:gd name="T47" fmla="*/ 0 h 615"/>
                <a:gd name="T48" fmla="*/ 0 w 199"/>
                <a:gd name="T49" fmla="*/ 0 h 615"/>
                <a:gd name="T50" fmla="*/ 0 w 199"/>
                <a:gd name="T51" fmla="*/ 0 h 615"/>
                <a:gd name="T52" fmla="*/ 0 w 199"/>
                <a:gd name="T53" fmla="*/ 0 h 615"/>
                <a:gd name="T54" fmla="*/ 0 w 199"/>
                <a:gd name="T55" fmla="*/ 0 h 615"/>
                <a:gd name="T56" fmla="*/ 0 w 199"/>
                <a:gd name="T57" fmla="*/ 0 h 615"/>
                <a:gd name="T58" fmla="*/ 0 w 199"/>
                <a:gd name="T59" fmla="*/ 0 h 615"/>
                <a:gd name="T60" fmla="*/ 0 w 199"/>
                <a:gd name="T61" fmla="*/ 0 h 615"/>
                <a:gd name="T62" fmla="*/ 0 w 199"/>
                <a:gd name="T63" fmla="*/ 0 h 615"/>
                <a:gd name="T64" fmla="*/ 0 w 199"/>
                <a:gd name="T65" fmla="*/ 0 h 61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99" h="615">
                  <a:moveTo>
                    <a:pt x="8" y="614"/>
                  </a:moveTo>
                  <a:lnTo>
                    <a:pt x="7" y="592"/>
                  </a:lnTo>
                  <a:lnTo>
                    <a:pt x="6" y="571"/>
                  </a:lnTo>
                  <a:lnTo>
                    <a:pt x="5" y="549"/>
                  </a:lnTo>
                  <a:lnTo>
                    <a:pt x="5" y="528"/>
                  </a:lnTo>
                  <a:lnTo>
                    <a:pt x="6" y="507"/>
                  </a:lnTo>
                  <a:lnTo>
                    <a:pt x="7" y="485"/>
                  </a:lnTo>
                  <a:lnTo>
                    <a:pt x="8" y="464"/>
                  </a:lnTo>
                  <a:lnTo>
                    <a:pt x="10" y="443"/>
                  </a:lnTo>
                  <a:lnTo>
                    <a:pt x="13" y="423"/>
                  </a:lnTo>
                  <a:lnTo>
                    <a:pt x="16" y="403"/>
                  </a:lnTo>
                  <a:lnTo>
                    <a:pt x="19" y="383"/>
                  </a:lnTo>
                  <a:lnTo>
                    <a:pt x="23" y="363"/>
                  </a:lnTo>
                  <a:lnTo>
                    <a:pt x="28" y="343"/>
                  </a:lnTo>
                  <a:lnTo>
                    <a:pt x="33" y="323"/>
                  </a:lnTo>
                  <a:lnTo>
                    <a:pt x="38" y="303"/>
                  </a:lnTo>
                  <a:lnTo>
                    <a:pt x="44" y="284"/>
                  </a:lnTo>
                  <a:lnTo>
                    <a:pt x="51" y="264"/>
                  </a:lnTo>
                  <a:lnTo>
                    <a:pt x="57" y="245"/>
                  </a:lnTo>
                  <a:lnTo>
                    <a:pt x="65" y="227"/>
                  </a:lnTo>
                  <a:lnTo>
                    <a:pt x="72" y="208"/>
                  </a:lnTo>
                  <a:lnTo>
                    <a:pt x="81" y="190"/>
                  </a:lnTo>
                  <a:lnTo>
                    <a:pt x="89" y="172"/>
                  </a:lnTo>
                  <a:lnTo>
                    <a:pt x="98" y="153"/>
                  </a:lnTo>
                  <a:lnTo>
                    <a:pt x="107" y="136"/>
                  </a:lnTo>
                  <a:lnTo>
                    <a:pt x="117" y="118"/>
                  </a:lnTo>
                  <a:lnTo>
                    <a:pt x="127" y="101"/>
                  </a:lnTo>
                  <a:lnTo>
                    <a:pt x="138" y="84"/>
                  </a:lnTo>
                  <a:lnTo>
                    <a:pt x="149" y="68"/>
                  </a:lnTo>
                  <a:lnTo>
                    <a:pt x="160" y="51"/>
                  </a:lnTo>
                  <a:lnTo>
                    <a:pt x="172" y="35"/>
                  </a:lnTo>
                  <a:lnTo>
                    <a:pt x="185" y="19"/>
                  </a:lnTo>
                  <a:lnTo>
                    <a:pt x="198" y="4"/>
                  </a:lnTo>
                  <a:lnTo>
                    <a:pt x="194" y="0"/>
                  </a:lnTo>
                  <a:lnTo>
                    <a:pt x="180" y="17"/>
                  </a:lnTo>
                  <a:lnTo>
                    <a:pt x="168" y="33"/>
                  </a:lnTo>
                  <a:lnTo>
                    <a:pt x="156" y="49"/>
                  </a:lnTo>
                  <a:lnTo>
                    <a:pt x="145" y="64"/>
                  </a:lnTo>
                  <a:lnTo>
                    <a:pt x="134" y="81"/>
                  </a:lnTo>
                  <a:lnTo>
                    <a:pt x="123" y="99"/>
                  </a:lnTo>
                  <a:lnTo>
                    <a:pt x="113" y="116"/>
                  </a:lnTo>
                  <a:lnTo>
                    <a:pt x="103" y="133"/>
                  </a:lnTo>
                  <a:lnTo>
                    <a:pt x="93" y="151"/>
                  </a:lnTo>
                  <a:lnTo>
                    <a:pt x="84" y="169"/>
                  </a:lnTo>
                  <a:lnTo>
                    <a:pt x="76" y="187"/>
                  </a:lnTo>
                  <a:lnTo>
                    <a:pt x="67" y="206"/>
                  </a:lnTo>
                  <a:lnTo>
                    <a:pt x="59" y="226"/>
                  </a:lnTo>
                  <a:lnTo>
                    <a:pt x="52" y="244"/>
                  </a:lnTo>
                  <a:lnTo>
                    <a:pt x="46" y="263"/>
                  </a:lnTo>
                  <a:lnTo>
                    <a:pt x="39" y="283"/>
                  </a:lnTo>
                  <a:lnTo>
                    <a:pt x="33" y="302"/>
                  </a:lnTo>
                  <a:lnTo>
                    <a:pt x="28" y="322"/>
                  </a:lnTo>
                  <a:lnTo>
                    <a:pt x="23" y="341"/>
                  </a:lnTo>
                  <a:lnTo>
                    <a:pt x="18" y="362"/>
                  </a:lnTo>
                  <a:lnTo>
                    <a:pt x="14" y="382"/>
                  </a:lnTo>
                  <a:lnTo>
                    <a:pt x="11" y="402"/>
                  </a:lnTo>
                  <a:lnTo>
                    <a:pt x="8" y="422"/>
                  </a:lnTo>
                  <a:lnTo>
                    <a:pt x="5" y="443"/>
                  </a:lnTo>
                  <a:lnTo>
                    <a:pt x="3" y="464"/>
                  </a:lnTo>
                  <a:lnTo>
                    <a:pt x="2" y="485"/>
                  </a:lnTo>
                  <a:lnTo>
                    <a:pt x="0" y="507"/>
                  </a:lnTo>
                  <a:lnTo>
                    <a:pt x="0" y="528"/>
                  </a:lnTo>
                  <a:lnTo>
                    <a:pt x="0" y="549"/>
                  </a:lnTo>
                  <a:lnTo>
                    <a:pt x="0" y="571"/>
                  </a:lnTo>
                  <a:lnTo>
                    <a:pt x="2" y="592"/>
                  </a:lnTo>
                  <a:lnTo>
                    <a:pt x="3" y="614"/>
                  </a:lnTo>
                  <a:lnTo>
                    <a:pt x="8" y="614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80" name="Freeform 89"/>
            <p:cNvSpPr>
              <a:spLocks noChangeArrowheads="1"/>
            </p:cNvSpPr>
            <p:nvPr/>
          </p:nvSpPr>
          <p:spPr bwMode="auto">
            <a:xfrm>
              <a:off x="4870" y="1879"/>
              <a:ext cx="209" cy="178"/>
            </a:xfrm>
            <a:custGeom>
              <a:avLst/>
              <a:gdLst>
                <a:gd name="T0" fmla="*/ 0 w 927"/>
                <a:gd name="T1" fmla="*/ 0 h 788"/>
                <a:gd name="T2" fmla="*/ 0 w 927"/>
                <a:gd name="T3" fmla="*/ 0 h 788"/>
                <a:gd name="T4" fmla="*/ 0 w 927"/>
                <a:gd name="T5" fmla="*/ 0 h 788"/>
                <a:gd name="T6" fmla="*/ 0 w 927"/>
                <a:gd name="T7" fmla="*/ 0 h 788"/>
                <a:gd name="T8" fmla="*/ 0 w 927"/>
                <a:gd name="T9" fmla="*/ 0 h 788"/>
                <a:gd name="T10" fmla="*/ 0 w 927"/>
                <a:gd name="T11" fmla="*/ 0 h 788"/>
                <a:gd name="T12" fmla="*/ 0 w 927"/>
                <a:gd name="T13" fmla="*/ 0 h 788"/>
                <a:gd name="T14" fmla="*/ 0 w 927"/>
                <a:gd name="T15" fmla="*/ 0 h 788"/>
                <a:gd name="T16" fmla="*/ 0 w 927"/>
                <a:gd name="T17" fmla="*/ 0 h 788"/>
                <a:gd name="T18" fmla="*/ 0 w 927"/>
                <a:gd name="T19" fmla="*/ 0 h 788"/>
                <a:gd name="T20" fmla="*/ 0 w 927"/>
                <a:gd name="T21" fmla="*/ 0 h 788"/>
                <a:gd name="T22" fmla="*/ 0 w 927"/>
                <a:gd name="T23" fmla="*/ 0 h 788"/>
                <a:gd name="T24" fmla="*/ 0 w 927"/>
                <a:gd name="T25" fmla="*/ 0 h 788"/>
                <a:gd name="T26" fmla="*/ 0 w 927"/>
                <a:gd name="T27" fmla="*/ 0 h 788"/>
                <a:gd name="T28" fmla="*/ 0 w 927"/>
                <a:gd name="T29" fmla="*/ 0 h 788"/>
                <a:gd name="T30" fmla="*/ 0 w 927"/>
                <a:gd name="T31" fmla="*/ 0 h 788"/>
                <a:gd name="T32" fmla="*/ 0 w 927"/>
                <a:gd name="T33" fmla="*/ 0 h 788"/>
                <a:gd name="T34" fmla="*/ 0 w 927"/>
                <a:gd name="T35" fmla="*/ 0 h 788"/>
                <a:gd name="T36" fmla="*/ 0 w 927"/>
                <a:gd name="T37" fmla="*/ 0 h 788"/>
                <a:gd name="T38" fmla="*/ 0 w 927"/>
                <a:gd name="T39" fmla="*/ 0 h 788"/>
                <a:gd name="T40" fmla="*/ 0 w 927"/>
                <a:gd name="T41" fmla="*/ 0 h 788"/>
                <a:gd name="T42" fmla="*/ 0 w 927"/>
                <a:gd name="T43" fmla="*/ 0 h 788"/>
                <a:gd name="T44" fmla="*/ 0 w 927"/>
                <a:gd name="T45" fmla="*/ 0 h 788"/>
                <a:gd name="T46" fmla="*/ 0 w 927"/>
                <a:gd name="T47" fmla="*/ 0 h 788"/>
                <a:gd name="T48" fmla="*/ 0 w 927"/>
                <a:gd name="T49" fmla="*/ 0 h 788"/>
                <a:gd name="T50" fmla="*/ 0 w 927"/>
                <a:gd name="T51" fmla="*/ 0 h 788"/>
                <a:gd name="T52" fmla="*/ 0 w 927"/>
                <a:gd name="T53" fmla="*/ 0 h 788"/>
                <a:gd name="T54" fmla="*/ 0 w 927"/>
                <a:gd name="T55" fmla="*/ 0 h 788"/>
                <a:gd name="T56" fmla="*/ 0 w 927"/>
                <a:gd name="T57" fmla="*/ 0 h 788"/>
                <a:gd name="T58" fmla="*/ 0 w 927"/>
                <a:gd name="T59" fmla="*/ 0 h 788"/>
                <a:gd name="T60" fmla="*/ 0 w 927"/>
                <a:gd name="T61" fmla="*/ 0 h 788"/>
                <a:gd name="T62" fmla="*/ 0 w 927"/>
                <a:gd name="T63" fmla="*/ 0 h 788"/>
                <a:gd name="T64" fmla="*/ 0 w 927"/>
                <a:gd name="T65" fmla="*/ 0 h 7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27" h="788">
                  <a:moveTo>
                    <a:pt x="0" y="0"/>
                  </a:moveTo>
                  <a:lnTo>
                    <a:pt x="5" y="44"/>
                  </a:lnTo>
                  <a:lnTo>
                    <a:pt x="12" y="88"/>
                  </a:lnTo>
                  <a:lnTo>
                    <a:pt x="21" y="130"/>
                  </a:lnTo>
                  <a:lnTo>
                    <a:pt x="32" y="171"/>
                  </a:lnTo>
                  <a:lnTo>
                    <a:pt x="46" y="211"/>
                  </a:lnTo>
                  <a:lnTo>
                    <a:pt x="61" y="251"/>
                  </a:lnTo>
                  <a:lnTo>
                    <a:pt x="78" y="290"/>
                  </a:lnTo>
                  <a:lnTo>
                    <a:pt x="97" y="328"/>
                  </a:lnTo>
                  <a:lnTo>
                    <a:pt x="118" y="364"/>
                  </a:lnTo>
                  <a:lnTo>
                    <a:pt x="140" y="399"/>
                  </a:lnTo>
                  <a:lnTo>
                    <a:pt x="163" y="434"/>
                  </a:lnTo>
                  <a:lnTo>
                    <a:pt x="189" y="466"/>
                  </a:lnTo>
                  <a:lnTo>
                    <a:pt x="215" y="498"/>
                  </a:lnTo>
                  <a:lnTo>
                    <a:pt x="243" y="528"/>
                  </a:lnTo>
                  <a:lnTo>
                    <a:pt x="272" y="557"/>
                  </a:lnTo>
                  <a:lnTo>
                    <a:pt x="303" y="585"/>
                  </a:lnTo>
                  <a:lnTo>
                    <a:pt x="336" y="610"/>
                  </a:lnTo>
                  <a:lnTo>
                    <a:pt x="369" y="634"/>
                  </a:lnTo>
                  <a:lnTo>
                    <a:pt x="403" y="656"/>
                  </a:lnTo>
                  <a:lnTo>
                    <a:pt x="438" y="678"/>
                  </a:lnTo>
                  <a:lnTo>
                    <a:pt x="475" y="698"/>
                  </a:lnTo>
                  <a:lnTo>
                    <a:pt x="512" y="716"/>
                  </a:lnTo>
                  <a:lnTo>
                    <a:pt x="551" y="730"/>
                  </a:lnTo>
                  <a:lnTo>
                    <a:pt x="590" y="746"/>
                  </a:lnTo>
                  <a:lnTo>
                    <a:pt x="630" y="758"/>
                  </a:lnTo>
                  <a:lnTo>
                    <a:pt x="670" y="768"/>
                  </a:lnTo>
                  <a:lnTo>
                    <a:pt x="711" y="776"/>
                  </a:lnTo>
                  <a:lnTo>
                    <a:pt x="754" y="782"/>
                  </a:lnTo>
                  <a:lnTo>
                    <a:pt x="796" y="785"/>
                  </a:lnTo>
                  <a:lnTo>
                    <a:pt x="839" y="787"/>
                  </a:lnTo>
                  <a:lnTo>
                    <a:pt x="882" y="787"/>
                  </a:lnTo>
                  <a:lnTo>
                    <a:pt x="926" y="784"/>
                  </a:lnTo>
                  <a:lnTo>
                    <a:pt x="926" y="779"/>
                  </a:lnTo>
                  <a:lnTo>
                    <a:pt x="882" y="782"/>
                  </a:lnTo>
                  <a:lnTo>
                    <a:pt x="839" y="782"/>
                  </a:lnTo>
                  <a:lnTo>
                    <a:pt x="796" y="780"/>
                  </a:lnTo>
                  <a:lnTo>
                    <a:pt x="754" y="777"/>
                  </a:lnTo>
                  <a:lnTo>
                    <a:pt x="713" y="770"/>
                  </a:lnTo>
                  <a:lnTo>
                    <a:pt x="672" y="763"/>
                  </a:lnTo>
                  <a:lnTo>
                    <a:pt x="631" y="753"/>
                  </a:lnTo>
                  <a:lnTo>
                    <a:pt x="591" y="741"/>
                  </a:lnTo>
                  <a:lnTo>
                    <a:pt x="552" y="725"/>
                  </a:lnTo>
                  <a:lnTo>
                    <a:pt x="515" y="710"/>
                  </a:lnTo>
                  <a:lnTo>
                    <a:pt x="478" y="692"/>
                  </a:lnTo>
                  <a:lnTo>
                    <a:pt x="441" y="673"/>
                  </a:lnTo>
                  <a:lnTo>
                    <a:pt x="406" y="652"/>
                  </a:lnTo>
                  <a:lnTo>
                    <a:pt x="372" y="630"/>
                  </a:lnTo>
                  <a:lnTo>
                    <a:pt x="338" y="606"/>
                  </a:lnTo>
                  <a:lnTo>
                    <a:pt x="307" y="580"/>
                  </a:lnTo>
                  <a:lnTo>
                    <a:pt x="276" y="553"/>
                  </a:lnTo>
                  <a:lnTo>
                    <a:pt x="247" y="525"/>
                  </a:lnTo>
                  <a:lnTo>
                    <a:pt x="219" y="494"/>
                  </a:lnTo>
                  <a:lnTo>
                    <a:pt x="193" y="462"/>
                  </a:lnTo>
                  <a:lnTo>
                    <a:pt x="167" y="431"/>
                  </a:lnTo>
                  <a:lnTo>
                    <a:pt x="144" y="397"/>
                  </a:lnTo>
                  <a:lnTo>
                    <a:pt x="122" y="361"/>
                  </a:lnTo>
                  <a:lnTo>
                    <a:pt x="102" y="325"/>
                  </a:lnTo>
                  <a:lnTo>
                    <a:pt x="83" y="288"/>
                  </a:lnTo>
                  <a:lnTo>
                    <a:pt x="66" y="249"/>
                  </a:lnTo>
                  <a:lnTo>
                    <a:pt x="51" y="210"/>
                  </a:lnTo>
                  <a:lnTo>
                    <a:pt x="37" y="170"/>
                  </a:lnTo>
                  <a:lnTo>
                    <a:pt x="26" y="128"/>
                  </a:lnTo>
                  <a:lnTo>
                    <a:pt x="17" y="85"/>
                  </a:lnTo>
                  <a:lnTo>
                    <a:pt x="11" y="42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81" name="Freeform 90"/>
            <p:cNvSpPr>
              <a:spLocks noChangeArrowheads="1"/>
            </p:cNvSpPr>
            <p:nvPr/>
          </p:nvSpPr>
          <p:spPr bwMode="auto">
            <a:xfrm>
              <a:off x="4870" y="1879"/>
              <a:ext cx="209" cy="178"/>
            </a:xfrm>
            <a:custGeom>
              <a:avLst/>
              <a:gdLst>
                <a:gd name="T0" fmla="*/ 0 w 927"/>
                <a:gd name="T1" fmla="*/ 0 h 788"/>
                <a:gd name="T2" fmla="*/ 0 w 927"/>
                <a:gd name="T3" fmla="*/ 0 h 788"/>
                <a:gd name="T4" fmla="*/ 0 w 927"/>
                <a:gd name="T5" fmla="*/ 0 h 788"/>
                <a:gd name="T6" fmla="*/ 0 w 927"/>
                <a:gd name="T7" fmla="*/ 0 h 788"/>
                <a:gd name="T8" fmla="*/ 0 w 927"/>
                <a:gd name="T9" fmla="*/ 0 h 788"/>
                <a:gd name="T10" fmla="*/ 0 w 927"/>
                <a:gd name="T11" fmla="*/ 0 h 788"/>
                <a:gd name="T12" fmla="*/ 0 w 927"/>
                <a:gd name="T13" fmla="*/ 0 h 788"/>
                <a:gd name="T14" fmla="*/ 0 w 927"/>
                <a:gd name="T15" fmla="*/ 0 h 788"/>
                <a:gd name="T16" fmla="*/ 0 w 927"/>
                <a:gd name="T17" fmla="*/ 0 h 788"/>
                <a:gd name="T18" fmla="*/ 0 w 927"/>
                <a:gd name="T19" fmla="*/ 0 h 788"/>
                <a:gd name="T20" fmla="*/ 0 w 927"/>
                <a:gd name="T21" fmla="*/ 0 h 788"/>
                <a:gd name="T22" fmla="*/ 0 w 927"/>
                <a:gd name="T23" fmla="*/ 0 h 788"/>
                <a:gd name="T24" fmla="*/ 0 w 927"/>
                <a:gd name="T25" fmla="*/ 0 h 788"/>
                <a:gd name="T26" fmla="*/ 0 w 927"/>
                <a:gd name="T27" fmla="*/ 0 h 788"/>
                <a:gd name="T28" fmla="*/ 0 w 927"/>
                <a:gd name="T29" fmla="*/ 0 h 788"/>
                <a:gd name="T30" fmla="*/ 0 w 927"/>
                <a:gd name="T31" fmla="*/ 0 h 788"/>
                <a:gd name="T32" fmla="*/ 0 w 927"/>
                <a:gd name="T33" fmla="*/ 0 h 788"/>
                <a:gd name="T34" fmla="*/ 0 w 927"/>
                <a:gd name="T35" fmla="*/ 0 h 788"/>
                <a:gd name="T36" fmla="*/ 0 w 927"/>
                <a:gd name="T37" fmla="*/ 0 h 788"/>
                <a:gd name="T38" fmla="*/ 0 w 927"/>
                <a:gd name="T39" fmla="*/ 0 h 788"/>
                <a:gd name="T40" fmla="*/ 0 w 927"/>
                <a:gd name="T41" fmla="*/ 0 h 788"/>
                <a:gd name="T42" fmla="*/ 0 w 927"/>
                <a:gd name="T43" fmla="*/ 0 h 788"/>
                <a:gd name="T44" fmla="*/ 0 w 927"/>
                <a:gd name="T45" fmla="*/ 0 h 788"/>
                <a:gd name="T46" fmla="*/ 0 w 927"/>
                <a:gd name="T47" fmla="*/ 0 h 788"/>
                <a:gd name="T48" fmla="*/ 0 w 927"/>
                <a:gd name="T49" fmla="*/ 0 h 788"/>
                <a:gd name="T50" fmla="*/ 0 w 927"/>
                <a:gd name="T51" fmla="*/ 0 h 788"/>
                <a:gd name="T52" fmla="*/ 0 w 927"/>
                <a:gd name="T53" fmla="*/ 0 h 788"/>
                <a:gd name="T54" fmla="*/ 0 w 927"/>
                <a:gd name="T55" fmla="*/ 0 h 788"/>
                <a:gd name="T56" fmla="*/ 0 w 927"/>
                <a:gd name="T57" fmla="*/ 0 h 788"/>
                <a:gd name="T58" fmla="*/ 0 w 927"/>
                <a:gd name="T59" fmla="*/ 0 h 788"/>
                <a:gd name="T60" fmla="*/ 0 w 927"/>
                <a:gd name="T61" fmla="*/ 0 h 788"/>
                <a:gd name="T62" fmla="*/ 0 w 927"/>
                <a:gd name="T63" fmla="*/ 0 h 788"/>
                <a:gd name="T64" fmla="*/ 0 w 927"/>
                <a:gd name="T65" fmla="*/ 0 h 7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27" h="788">
                  <a:moveTo>
                    <a:pt x="926" y="779"/>
                  </a:moveTo>
                  <a:lnTo>
                    <a:pt x="882" y="782"/>
                  </a:lnTo>
                  <a:lnTo>
                    <a:pt x="839" y="782"/>
                  </a:lnTo>
                  <a:lnTo>
                    <a:pt x="796" y="780"/>
                  </a:lnTo>
                  <a:lnTo>
                    <a:pt x="754" y="777"/>
                  </a:lnTo>
                  <a:lnTo>
                    <a:pt x="713" y="770"/>
                  </a:lnTo>
                  <a:lnTo>
                    <a:pt x="672" y="763"/>
                  </a:lnTo>
                  <a:lnTo>
                    <a:pt x="631" y="753"/>
                  </a:lnTo>
                  <a:lnTo>
                    <a:pt x="591" y="741"/>
                  </a:lnTo>
                  <a:lnTo>
                    <a:pt x="552" y="725"/>
                  </a:lnTo>
                  <a:lnTo>
                    <a:pt x="515" y="710"/>
                  </a:lnTo>
                  <a:lnTo>
                    <a:pt x="478" y="692"/>
                  </a:lnTo>
                  <a:lnTo>
                    <a:pt x="441" y="673"/>
                  </a:lnTo>
                  <a:lnTo>
                    <a:pt x="406" y="652"/>
                  </a:lnTo>
                  <a:lnTo>
                    <a:pt x="372" y="630"/>
                  </a:lnTo>
                  <a:lnTo>
                    <a:pt x="338" y="606"/>
                  </a:lnTo>
                  <a:lnTo>
                    <a:pt x="307" y="580"/>
                  </a:lnTo>
                  <a:lnTo>
                    <a:pt x="276" y="553"/>
                  </a:lnTo>
                  <a:lnTo>
                    <a:pt x="247" y="525"/>
                  </a:lnTo>
                  <a:lnTo>
                    <a:pt x="219" y="494"/>
                  </a:lnTo>
                  <a:lnTo>
                    <a:pt x="193" y="462"/>
                  </a:lnTo>
                  <a:lnTo>
                    <a:pt x="167" y="431"/>
                  </a:lnTo>
                  <a:lnTo>
                    <a:pt x="144" y="397"/>
                  </a:lnTo>
                  <a:lnTo>
                    <a:pt x="122" y="361"/>
                  </a:lnTo>
                  <a:lnTo>
                    <a:pt x="102" y="325"/>
                  </a:lnTo>
                  <a:lnTo>
                    <a:pt x="83" y="288"/>
                  </a:lnTo>
                  <a:lnTo>
                    <a:pt x="66" y="249"/>
                  </a:lnTo>
                  <a:lnTo>
                    <a:pt x="51" y="210"/>
                  </a:lnTo>
                  <a:lnTo>
                    <a:pt x="37" y="170"/>
                  </a:lnTo>
                  <a:lnTo>
                    <a:pt x="26" y="128"/>
                  </a:lnTo>
                  <a:lnTo>
                    <a:pt x="17" y="85"/>
                  </a:lnTo>
                  <a:lnTo>
                    <a:pt x="11" y="42"/>
                  </a:lnTo>
                  <a:lnTo>
                    <a:pt x="5" y="0"/>
                  </a:lnTo>
                  <a:lnTo>
                    <a:pt x="0" y="0"/>
                  </a:lnTo>
                  <a:lnTo>
                    <a:pt x="5" y="44"/>
                  </a:lnTo>
                  <a:lnTo>
                    <a:pt x="12" y="88"/>
                  </a:lnTo>
                  <a:lnTo>
                    <a:pt x="21" y="130"/>
                  </a:lnTo>
                  <a:lnTo>
                    <a:pt x="32" y="171"/>
                  </a:lnTo>
                  <a:lnTo>
                    <a:pt x="46" y="211"/>
                  </a:lnTo>
                  <a:lnTo>
                    <a:pt x="61" y="251"/>
                  </a:lnTo>
                  <a:lnTo>
                    <a:pt x="78" y="290"/>
                  </a:lnTo>
                  <a:lnTo>
                    <a:pt x="97" y="328"/>
                  </a:lnTo>
                  <a:lnTo>
                    <a:pt x="118" y="364"/>
                  </a:lnTo>
                  <a:lnTo>
                    <a:pt x="140" y="399"/>
                  </a:lnTo>
                  <a:lnTo>
                    <a:pt x="163" y="434"/>
                  </a:lnTo>
                  <a:lnTo>
                    <a:pt x="189" y="466"/>
                  </a:lnTo>
                  <a:lnTo>
                    <a:pt x="215" y="498"/>
                  </a:lnTo>
                  <a:lnTo>
                    <a:pt x="243" y="528"/>
                  </a:lnTo>
                  <a:lnTo>
                    <a:pt x="272" y="557"/>
                  </a:lnTo>
                  <a:lnTo>
                    <a:pt x="303" y="585"/>
                  </a:lnTo>
                  <a:lnTo>
                    <a:pt x="336" y="610"/>
                  </a:lnTo>
                  <a:lnTo>
                    <a:pt x="369" y="634"/>
                  </a:lnTo>
                  <a:lnTo>
                    <a:pt x="403" y="656"/>
                  </a:lnTo>
                  <a:lnTo>
                    <a:pt x="438" y="678"/>
                  </a:lnTo>
                  <a:lnTo>
                    <a:pt x="475" y="698"/>
                  </a:lnTo>
                  <a:lnTo>
                    <a:pt x="512" y="716"/>
                  </a:lnTo>
                  <a:lnTo>
                    <a:pt x="551" y="730"/>
                  </a:lnTo>
                  <a:lnTo>
                    <a:pt x="590" y="746"/>
                  </a:lnTo>
                  <a:lnTo>
                    <a:pt x="630" y="758"/>
                  </a:lnTo>
                  <a:lnTo>
                    <a:pt x="670" y="768"/>
                  </a:lnTo>
                  <a:lnTo>
                    <a:pt x="711" y="776"/>
                  </a:lnTo>
                  <a:lnTo>
                    <a:pt x="754" y="782"/>
                  </a:lnTo>
                  <a:lnTo>
                    <a:pt x="796" y="785"/>
                  </a:lnTo>
                  <a:lnTo>
                    <a:pt x="839" y="787"/>
                  </a:lnTo>
                  <a:lnTo>
                    <a:pt x="882" y="787"/>
                  </a:lnTo>
                  <a:lnTo>
                    <a:pt x="926" y="784"/>
                  </a:lnTo>
                  <a:lnTo>
                    <a:pt x="926" y="779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82" name="Freeform 91"/>
            <p:cNvSpPr>
              <a:spLocks noChangeArrowheads="1"/>
            </p:cNvSpPr>
            <p:nvPr/>
          </p:nvSpPr>
          <p:spPr bwMode="auto">
            <a:xfrm>
              <a:off x="5080" y="2014"/>
              <a:ext cx="104" cy="43"/>
            </a:xfrm>
            <a:custGeom>
              <a:avLst/>
              <a:gdLst>
                <a:gd name="T0" fmla="*/ 0 w 464"/>
                <a:gd name="T1" fmla="*/ 0 h 192"/>
                <a:gd name="T2" fmla="*/ 0 w 464"/>
                <a:gd name="T3" fmla="*/ 0 h 192"/>
                <a:gd name="T4" fmla="*/ 0 w 464"/>
                <a:gd name="T5" fmla="*/ 0 h 192"/>
                <a:gd name="T6" fmla="*/ 0 w 464"/>
                <a:gd name="T7" fmla="*/ 0 h 192"/>
                <a:gd name="T8" fmla="*/ 0 w 464"/>
                <a:gd name="T9" fmla="*/ 0 h 192"/>
                <a:gd name="T10" fmla="*/ 0 w 464"/>
                <a:gd name="T11" fmla="*/ 0 h 192"/>
                <a:gd name="T12" fmla="*/ 0 w 464"/>
                <a:gd name="T13" fmla="*/ 0 h 192"/>
                <a:gd name="T14" fmla="*/ 0 w 464"/>
                <a:gd name="T15" fmla="*/ 0 h 192"/>
                <a:gd name="T16" fmla="*/ 0 w 464"/>
                <a:gd name="T17" fmla="*/ 0 h 192"/>
                <a:gd name="T18" fmla="*/ 0 w 464"/>
                <a:gd name="T19" fmla="*/ 0 h 192"/>
                <a:gd name="T20" fmla="*/ 0 w 464"/>
                <a:gd name="T21" fmla="*/ 0 h 192"/>
                <a:gd name="T22" fmla="*/ 0 w 464"/>
                <a:gd name="T23" fmla="*/ 0 h 192"/>
                <a:gd name="T24" fmla="*/ 0 w 464"/>
                <a:gd name="T25" fmla="*/ 0 h 192"/>
                <a:gd name="T26" fmla="*/ 0 w 464"/>
                <a:gd name="T27" fmla="*/ 0 h 192"/>
                <a:gd name="T28" fmla="*/ 0 w 464"/>
                <a:gd name="T29" fmla="*/ 0 h 192"/>
                <a:gd name="T30" fmla="*/ 0 w 464"/>
                <a:gd name="T31" fmla="*/ 0 h 192"/>
                <a:gd name="T32" fmla="*/ 0 w 464"/>
                <a:gd name="T33" fmla="*/ 0 h 192"/>
                <a:gd name="T34" fmla="*/ 0 w 464"/>
                <a:gd name="T35" fmla="*/ 0 h 192"/>
                <a:gd name="T36" fmla="*/ 0 w 464"/>
                <a:gd name="T37" fmla="*/ 0 h 192"/>
                <a:gd name="T38" fmla="*/ 0 w 464"/>
                <a:gd name="T39" fmla="*/ 0 h 192"/>
                <a:gd name="T40" fmla="*/ 0 w 464"/>
                <a:gd name="T41" fmla="*/ 0 h 192"/>
                <a:gd name="T42" fmla="*/ 0 w 464"/>
                <a:gd name="T43" fmla="*/ 0 h 192"/>
                <a:gd name="T44" fmla="*/ 0 w 464"/>
                <a:gd name="T45" fmla="*/ 0 h 192"/>
                <a:gd name="T46" fmla="*/ 0 w 464"/>
                <a:gd name="T47" fmla="*/ 0 h 192"/>
                <a:gd name="T48" fmla="*/ 0 w 464"/>
                <a:gd name="T49" fmla="*/ 0 h 192"/>
                <a:gd name="T50" fmla="*/ 0 w 464"/>
                <a:gd name="T51" fmla="*/ 0 h 192"/>
                <a:gd name="T52" fmla="*/ 0 w 464"/>
                <a:gd name="T53" fmla="*/ 0 h 192"/>
                <a:gd name="T54" fmla="*/ 0 w 464"/>
                <a:gd name="T55" fmla="*/ 0 h 192"/>
                <a:gd name="T56" fmla="*/ 0 w 464"/>
                <a:gd name="T57" fmla="*/ 0 h 192"/>
                <a:gd name="T58" fmla="*/ 0 w 464"/>
                <a:gd name="T59" fmla="*/ 0 h 192"/>
                <a:gd name="T60" fmla="*/ 0 w 464"/>
                <a:gd name="T61" fmla="*/ 0 h 192"/>
                <a:gd name="T62" fmla="*/ 0 w 464"/>
                <a:gd name="T63" fmla="*/ 0 h 192"/>
                <a:gd name="T64" fmla="*/ 0 w 464"/>
                <a:gd name="T65" fmla="*/ 0 h 192"/>
                <a:gd name="T66" fmla="*/ 0 w 464"/>
                <a:gd name="T67" fmla="*/ 0 h 192"/>
                <a:gd name="T68" fmla="*/ 0 w 464"/>
                <a:gd name="T69" fmla="*/ 0 h 19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64" h="192">
                  <a:moveTo>
                    <a:pt x="462" y="0"/>
                  </a:moveTo>
                  <a:lnTo>
                    <a:pt x="458" y="4"/>
                  </a:lnTo>
                  <a:lnTo>
                    <a:pt x="458" y="0"/>
                  </a:lnTo>
                  <a:lnTo>
                    <a:pt x="446" y="9"/>
                  </a:lnTo>
                  <a:lnTo>
                    <a:pt x="433" y="19"/>
                  </a:lnTo>
                  <a:lnTo>
                    <a:pt x="421" y="28"/>
                  </a:lnTo>
                  <a:lnTo>
                    <a:pt x="409" y="37"/>
                  </a:lnTo>
                  <a:lnTo>
                    <a:pt x="396" y="45"/>
                  </a:lnTo>
                  <a:lnTo>
                    <a:pt x="382" y="54"/>
                  </a:lnTo>
                  <a:lnTo>
                    <a:pt x="369" y="62"/>
                  </a:lnTo>
                  <a:lnTo>
                    <a:pt x="356" y="71"/>
                  </a:lnTo>
                  <a:lnTo>
                    <a:pt x="343" y="79"/>
                  </a:lnTo>
                  <a:lnTo>
                    <a:pt x="329" y="85"/>
                  </a:lnTo>
                  <a:lnTo>
                    <a:pt x="315" y="93"/>
                  </a:lnTo>
                  <a:lnTo>
                    <a:pt x="301" y="100"/>
                  </a:lnTo>
                  <a:lnTo>
                    <a:pt x="288" y="107"/>
                  </a:lnTo>
                  <a:lnTo>
                    <a:pt x="273" y="113"/>
                  </a:lnTo>
                  <a:lnTo>
                    <a:pt x="258" y="120"/>
                  </a:lnTo>
                  <a:lnTo>
                    <a:pt x="244" y="126"/>
                  </a:lnTo>
                  <a:lnTo>
                    <a:pt x="230" y="132"/>
                  </a:lnTo>
                  <a:lnTo>
                    <a:pt x="215" y="137"/>
                  </a:lnTo>
                  <a:lnTo>
                    <a:pt x="200" y="142"/>
                  </a:lnTo>
                  <a:lnTo>
                    <a:pt x="186" y="148"/>
                  </a:lnTo>
                  <a:lnTo>
                    <a:pt x="171" y="152"/>
                  </a:lnTo>
                  <a:lnTo>
                    <a:pt x="156" y="157"/>
                  </a:lnTo>
                  <a:lnTo>
                    <a:pt x="140" y="160"/>
                  </a:lnTo>
                  <a:lnTo>
                    <a:pt x="125" y="165"/>
                  </a:lnTo>
                  <a:lnTo>
                    <a:pt x="110" y="169"/>
                  </a:lnTo>
                  <a:lnTo>
                    <a:pt x="95" y="172"/>
                  </a:lnTo>
                  <a:lnTo>
                    <a:pt x="79" y="175"/>
                  </a:lnTo>
                  <a:lnTo>
                    <a:pt x="63" y="178"/>
                  </a:lnTo>
                  <a:lnTo>
                    <a:pt x="48" y="179"/>
                  </a:lnTo>
                  <a:lnTo>
                    <a:pt x="31" y="183"/>
                  </a:lnTo>
                  <a:lnTo>
                    <a:pt x="16" y="185"/>
                  </a:lnTo>
                  <a:lnTo>
                    <a:pt x="0" y="186"/>
                  </a:lnTo>
                  <a:lnTo>
                    <a:pt x="0" y="191"/>
                  </a:lnTo>
                  <a:lnTo>
                    <a:pt x="16" y="190"/>
                  </a:lnTo>
                  <a:lnTo>
                    <a:pt x="32" y="188"/>
                  </a:lnTo>
                  <a:lnTo>
                    <a:pt x="49" y="185"/>
                  </a:lnTo>
                  <a:lnTo>
                    <a:pt x="65" y="184"/>
                  </a:lnTo>
                  <a:lnTo>
                    <a:pt x="80" y="179"/>
                  </a:lnTo>
                  <a:lnTo>
                    <a:pt x="96" y="177"/>
                  </a:lnTo>
                  <a:lnTo>
                    <a:pt x="112" y="174"/>
                  </a:lnTo>
                  <a:lnTo>
                    <a:pt x="127" y="170"/>
                  </a:lnTo>
                  <a:lnTo>
                    <a:pt x="142" y="166"/>
                  </a:lnTo>
                  <a:lnTo>
                    <a:pt x="157" y="163"/>
                  </a:lnTo>
                  <a:lnTo>
                    <a:pt x="172" y="157"/>
                  </a:lnTo>
                  <a:lnTo>
                    <a:pt x="187" y="153"/>
                  </a:lnTo>
                  <a:lnTo>
                    <a:pt x="202" y="148"/>
                  </a:lnTo>
                  <a:lnTo>
                    <a:pt x="217" y="142"/>
                  </a:lnTo>
                  <a:lnTo>
                    <a:pt x="231" y="137"/>
                  </a:lnTo>
                  <a:lnTo>
                    <a:pt x="246" y="131"/>
                  </a:lnTo>
                  <a:lnTo>
                    <a:pt x="261" y="126"/>
                  </a:lnTo>
                  <a:lnTo>
                    <a:pt x="276" y="118"/>
                  </a:lnTo>
                  <a:lnTo>
                    <a:pt x="290" y="112"/>
                  </a:lnTo>
                  <a:lnTo>
                    <a:pt x="304" y="106"/>
                  </a:lnTo>
                  <a:lnTo>
                    <a:pt x="318" y="98"/>
                  </a:lnTo>
                  <a:lnTo>
                    <a:pt x="331" y="91"/>
                  </a:lnTo>
                  <a:lnTo>
                    <a:pt x="345" y="83"/>
                  </a:lnTo>
                  <a:lnTo>
                    <a:pt x="358" y="75"/>
                  </a:lnTo>
                  <a:lnTo>
                    <a:pt x="372" y="66"/>
                  </a:lnTo>
                  <a:lnTo>
                    <a:pt x="385" y="58"/>
                  </a:lnTo>
                  <a:lnTo>
                    <a:pt x="398" y="50"/>
                  </a:lnTo>
                  <a:lnTo>
                    <a:pt x="411" y="41"/>
                  </a:lnTo>
                  <a:lnTo>
                    <a:pt x="424" y="32"/>
                  </a:lnTo>
                  <a:lnTo>
                    <a:pt x="436" y="23"/>
                  </a:lnTo>
                  <a:lnTo>
                    <a:pt x="448" y="14"/>
                  </a:lnTo>
                  <a:lnTo>
                    <a:pt x="461" y="4"/>
                  </a:lnTo>
                  <a:lnTo>
                    <a:pt x="463" y="2"/>
                  </a:lnTo>
                  <a:lnTo>
                    <a:pt x="462" y="0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83" name="Freeform 92"/>
            <p:cNvSpPr>
              <a:spLocks noChangeArrowheads="1"/>
            </p:cNvSpPr>
            <p:nvPr/>
          </p:nvSpPr>
          <p:spPr bwMode="auto">
            <a:xfrm>
              <a:off x="5080" y="2014"/>
              <a:ext cx="104" cy="43"/>
            </a:xfrm>
            <a:custGeom>
              <a:avLst/>
              <a:gdLst>
                <a:gd name="T0" fmla="*/ 0 w 464"/>
                <a:gd name="T1" fmla="*/ 0 h 192"/>
                <a:gd name="T2" fmla="*/ 0 w 464"/>
                <a:gd name="T3" fmla="*/ 0 h 192"/>
                <a:gd name="T4" fmla="*/ 0 w 464"/>
                <a:gd name="T5" fmla="*/ 0 h 192"/>
                <a:gd name="T6" fmla="*/ 0 w 464"/>
                <a:gd name="T7" fmla="*/ 0 h 192"/>
                <a:gd name="T8" fmla="*/ 0 w 464"/>
                <a:gd name="T9" fmla="*/ 0 h 192"/>
                <a:gd name="T10" fmla="*/ 0 w 464"/>
                <a:gd name="T11" fmla="*/ 0 h 192"/>
                <a:gd name="T12" fmla="*/ 0 w 464"/>
                <a:gd name="T13" fmla="*/ 0 h 192"/>
                <a:gd name="T14" fmla="*/ 0 w 464"/>
                <a:gd name="T15" fmla="*/ 0 h 192"/>
                <a:gd name="T16" fmla="*/ 0 w 464"/>
                <a:gd name="T17" fmla="*/ 0 h 192"/>
                <a:gd name="T18" fmla="*/ 0 w 464"/>
                <a:gd name="T19" fmla="*/ 0 h 192"/>
                <a:gd name="T20" fmla="*/ 0 w 464"/>
                <a:gd name="T21" fmla="*/ 0 h 192"/>
                <a:gd name="T22" fmla="*/ 0 w 464"/>
                <a:gd name="T23" fmla="*/ 0 h 192"/>
                <a:gd name="T24" fmla="*/ 0 w 464"/>
                <a:gd name="T25" fmla="*/ 0 h 192"/>
                <a:gd name="T26" fmla="*/ 0 w 464"/>
                <a:gd name="T27" fmla="*/ 0 h 192"/>
                <a:gd name="T28" fmla="*/ 0 w 464"/>
                <a:gd name="T29" fmla="*/ 0 h 192"/>
                <a:gd name="T30" fmla="*/ 0 w 464"/>
                <a:gd name="T31" fmla="*/ 0 h 192"/>
                <a:gd name="T32" fmla="*/ 0 w 464"/>
                <a:gd name="T33" fmla="*/ 0 h 192"/>
                <a:gd name="T34" fmla="*/ 0 w 464"/>
                <a:gd name="T35" fmla="*/ 0 h 192"/>
                <a:gd name="T36" fmla="*/ 0 w 464"/>
                <a:gd name="T37" fmla="*/ 0 h 192"/>
                <a:gd name="T38" fmla="*/ 0 w 464"/>
                <a:gd name="T39" fmla="*/ 0 h 192"/>
                <a:gd name="T40" fmla="*/ 0 w 464"/>
                <a:gd name="T41" fmla="*/ 0 h 192"/>
                <a:gd name="T42" fmla="*/ 0 w 464"/>
                <a:gd name="T43" fmla="*/ 0 h 192"/>
                <a:gd name="T44" fmla="*/ 0 w 464"/>
                <a:gd name="T45" fmla="*/ 0 h 192"/>
                <a:gd name="T46" fmla="*/ 0 w 464"/>
                <a:gd name="T47" fmla="*/ 0 h 192"/>
                <a:gd name="T48" fmla="*/ 0 w 464"/>
                <a:gd name="T49" fmla="*/ 0 h 192"/>
                <a:gd name="T50" fmla="*/ 0 w 464"/>
                <a:gd name="T51" fmla="*/ 0 h 192"/>
                <a:gd name="T52" fmla="*/ 0 w 464"/>
                <a:gd name="T53" fmla="*/ 0 h 192"/>
                <a:gd name="T54" fmla="*/ 0 w 464"/>
                <a:gd name="T55" fmla="*/ 0 h 192"/>
                <a:gd name="T56" fmla="*/ 0 w 464"/>
                <a:gd name="T57" fmla="*/ 0 h 192"/>
                <a:gd name="T58" fmla="*/ 0 w 464"/>
                <a:gd name="T59" fmla="*/ 0 h 192"/>
                <a:gd name="T60" fmla="*/ 0 w 464"/>
                <a:gd name="T61" fmla="*/ 0 h 192"/>
                <a:gd name="T62" fmla="*/ 0 w 464"/>
                <a:gd name="T63" fmla="*/ 0 h 192"/>
                <a:gd name="T64" fmla="*/ 0 w 464"/>
                <a:gd name="T65" fmla="*/ 0 h 192"/>
                <a:gd name="T66" fmla="*/ 0 w 464"/>
                <a:gd name="T67" fmla="*/ 0 h 192"/>
                <a:gd name="T68" fmla="*/ 0 w 464"/>
                <a:gd name="T69" fmla="*/ 0 h 192"/>
                <a:gd name="T70" fmla="*/ 0 w 464"/>
                <a:gd name="T71" fmla="*/ 0 h 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64" h="192">
                  <a:moveTo>
                    <a:pt x="458" y="4"/>
                  </a:moveTo>
                  <a:lnTo>
                    <a:pt x="458" y="0"/>
                  </a:lnTo>
                  <a:lnTo>
                    <a:pt x="446" y="9"/>
                  </a:lnTo>
                  <a:lnTo>
                    <a:pt x="433" y="19"/>
                  </a:lnTo>
                  <a:lnTo>
                    <a:pt x="421" y="28"/>
                  </a:lnTo>
                  <a:lnTo>
                    <a:pt x="409" y="37"/>
                  </a:lnTo>
                  <a:lnTo>
                    <a:pt x="396" y="45"/>
                  </a:lnTo>
                  <a:lnTo>
                    <a:pt x="382" y="54"/>
                  </a:lnTo>
                  <a:lnTo>
                    <a:pt x="369" y="62"/>
                  </a:lnTo>
                  <a:lnTo>
                    <a:pt x="356" y="71"/>
                  </a:lnTo>
                  <a:lnTo>
                    <a:pt x="343" y="79"/>
                  </a:lnTo>
                  <a:lnTo>
                    <a:pt x="329" y="85"/>
                  </a:lnTo>
                  <a:lnTo>
                    <a:pt x="315" y="93"/>
                  </a:lnTo>
                  <a:lnTo>
                    <a:pt x="301" y="100"/>
                  </a:lnTo>
                  <a:lnTo>
                    <a:pt x="288" y="107"/>
                  </a:lnTo>
                  <a:lnTo>
                    <a:pt x="273" y="113"/>
                  </a:lnTo>
                  <a:lnTo>
                    <a:pt x="258" y="120"/>
                  </a:lnTo>
                  <a:lnTo>
                    <a:pt x="244" y="126"/>
                  </a:lnTo>
                  <a:lnTo>
                    <a:pt x="230" y="132"/>
                  </a:lnTo>
                  <a:lnTo>
                    <a:pt x="215" y="137"/>
                  </a:lnTo>
                  <a:lnTo>
                    <a:pt x="200" y="142"/>
                  </a:lnTo>
                  <a:lnTo>
                    <a:pt x="186" y="148"/>
                  </a:lnTo>
                  <a:lnTo>
                    <a:pt x="171" y="152"/>
                  </a:lnTo>
                  <a:lnTo>
                    <a:pt x="156" y="157"/>
                  </a:lnTo>
                  <a:lnTo>
                    <a:pt x="140" y="160"/>
                  </a:lnTo>
                  <a:lnTo>
                    <a:pt x="125" y="165"/>
                  </a:lnTo>
                  <a:lnTo>
                    <a:pt x="110" y="169"/>
                  </a:lnTo>
                  <a:lnTo>
                    <a:pt x="95" y="172"/>
                  </a:lnTo>
                  <a:lnTo>
                    <a:pt x="79" y="175"/>
                  </a:lnTo>
                  <a:lnTo>
                    <a:pt x="63" y="178"/>
                  </a:lnTo>
                  <a:lnTo>
                    <a:pt x="48" y="179"/>
                  </a:lnTo>
                  <a:lnTo>
                    <a:pt x="31" y="183"/>
                  </a:lnTo>
                  <a:lnTo>
                    <a:pt x="16" y="185"/>
                  </a:lnTo>
                  <a:lnTo>
                    <a:pt x="0" y="186"/>
                  </a:lnTo>
                  <a:lnTo>
                    <a:pt x="0" y="191"/>
                  </a:lnTo>
                  <a:lnTo>
                    <a:pt x="16" y="190"/>
                  </a:lnTo>
                  <a:lnTo>
                    <a:pt x="32" y="188"/>
                  </a:lnTo>
                  <a:lnTo>
                    <a:pt x="49" y="185"/>
                  </a:lnTo>
                  <a:lnTo>
                    <a:pt x="65" y="184"/>
                  </a:lnTo>
                  <a:lnTo>
                    <a:pt x="80" y="179"/>
                  </a:lnTo>
                  <a:lnTo>
                    <a:pt x="96" y="177"/>
                  </a:lnTo>
                  <a:lnTo>
                    <a:pt x="112" y="174"/>
                  </a:lnTo>
                  <a:lnTo>
                    <a:pt x="127" y="170"/>
                  </a:lnTo>
                  <a:lnTo>
                    <a:pt x="142" y="166"/>
                  </a:lnTo>
                  <a:lnTo>
                    <a:pt x="157" y="163"/>
                  </a:lnTo>
                  <a:lnTo>
                    <a:pt x="172" y="157"/>
                  </a:lnTo>
                  <a:lnTo>
                    <a:pt x="187" y="153"/>
                  </a:lnTo>
                  <a:lnTo>
                    <a:pt x="202" y="148"/>
                  </a:lnTo>
                  <a:lnTo>
                    <a:pt x="217" y="142"/>
                  </a:lnTo>
                  <a:lnTo>
                    <a:pt x="231" y="137"/>
                  </a:lnTo>
                  <a:lnTo>
                    <a:pt x="246" y="131"/>
                  </a:lnTo>
                  <a:lnTo>
                    <a:pt x="261" y="126"/>
                  </a:lnTo>
                  <a:lnTo>
                    <a:pt x="276" y="118"/>
                  </a:lnTo>
                  <a:lnTo>
                    <a:pt x="290" y="112"/>
                  </a:lnTo>
                  <a:lnTo>
                    <a:pt x="304" y="106"/>
                  </a:lnTo>
                  <a:lnTo>
                    <a:pt x="318" y="98"/>
                  </a:lnTo>
                  <a:lnTo>
                    <a:pt x="331" y="91"/>
                  </a:lnTo>
                  <a:lnTo>
                    <a:pt x="345" y="83"/>
                  </a:lnTo>
                  <a:lnTo>
                    <a:pt x="358" y="75"/>
                  </a:lnTo>
                  <a:lnTo>
                    <a:pt x="372" y="66"/>
                  </a:lnTo>
                  <a:lnTo>
                    <a:pt x="385" y="58"/>
                  </a:lnTo>
                  <a:lnTo>
                    <a:pt x="398" y="50"/>
                  </a:lnTo>
                  <a:lnTo>
                    <a:pt x="411" y="41"/>
                  </a:lnTo>
                  <a:lnTo>
                    <a:pt x="424" y="32"/>
                  </a:lnTo>
                  <a:lnTo>
                    <a:pt x="436" y="23"/>
                  </a:lnTo>
                  <a:lnTo>
                    <a:pt x="448" y="14"/>
                  </a:lnTo>
                  <a:lnTo>
                    <a:pt x="461" y="4"/>
                  </a:lnTo>
                  <a:lnTo>
                    <a:pt x="462" y="0"/>
                  </a:lnTo>
                  <a:lnTo>
                    <a:pt x="461" y="4"/>
                  </a:lnTo>
                  <a:lnTo>
                    <a:pt x="463" y="2"/>
                  </a:lnTo>
                  <a:lnTo>
                    <a:pt x="462" y="0"/>
                  </a:lnTo>
                  <a:lnTo>
                    <a:pt x="458" y="4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84" name="Freeform 93"/>
            <p:cNvSpPr>
              <a:spLocks noChangeArrowheads="1"/>
            </p:cNvSpPr>
            <p:nvPr/>
          </p:nvSpPr>
          <p:spPr bwMode="auto">
            <a:xfrm>
              <a:off x="5212" y="1845"/>
              <a:ext cx="45" cy="139"/>
            </a:xfrm>
            <a:custGeom>
              <a:avLst/>
              <a:gdLst>
                <a:gd name="T0" fmla="*/ 0 w 201"/>
                <a:gd name="T1" fmla="*/ 0 h 618"/>
                <a:gd name="T2" fmla="*/ 0 w 201"/>
                <a:gd name="T3" fmla="*/ 0 h 618"/>
                <a:gd name="T4" fmla="*/ 0 w 201"/>
                <a:gd name="T5" fmla="*/ 0 h 618"/>
                <a:gd name="T6" fmla="*/ 0 w 201"/>
                <a:gd name="T7" fmla="*/ 0 h 618"/>
                <a:gd name="T8" fmla="*/ 0 w 201"/>
                <a:gd name="T9" fmla="*/ 0 h 618"/>
                <a:gd name="T10" fmla="*/ 0 w 201"/>
                <a:gd name="T11" fmla="*/ 0 h 618"/>
                <a:gd name="T12" fmla="*/ 0 w 201"/>
                <a:gd name="T13" fmla="*/ 0 h 618"/>
                <a:gd name="T14" fmla="*/ 0 w 201"/>
                <a:gd name="T15" fmla="*/ 0 h 618"/>
                <a:gd name="T16" fmla="*/ 0 w 201"/>
                <a:gd name="T17" fmla="*/ 0 h 618"/>
                <a:gd name="T18" fmla="*/ 0 w 201"/>
                <a:gd name="T19" fmla="*/ 0 h 618"/>
                <a:gd name="T20" fmla="*/ 0 w 201"/>
                <a:gd name="T21" fmla="*/ 0 h 618"/>
                <a:gd name="T22" fmla="*/ 0 w 201"/>
                <a:gd name="T23" fmla="*/ 0 h 618"/>
                <a:gd name="T24" fmla="*/ 0 w 201"/>
                <a:gd name="T25" fmla="*/ 0 h 618"/>
                <a:gd name="T26" fmla="*/ 0 w 201"/>
                <a:gd name="T27" fmla="*/ 0 h 618"/>
                <a:gd name="T28" fmla="*/ 0 w 201"/>
                <a:gd name="T29" fmla="*/ 0 h 618"/>
                <a:gd name="T30" fmla="*/ 0 w 201"/>
                <a:gd name="T31" fmla="*/ 0 h 618"/>
                <a:gd name="T32" fmla="*/ 0 w 201"/>
                <a:gd name="T33" fmla="*/ 0 h 618"/>
                <a:gd name="T34" fmla="*/ 0 w 201"/>
                <a:gd name="T35" fmla="*/ 0 h 618"/>
                <a:gd name="T36" fmla="*/ 0 w 201"/>
                <a:gd name="T37" fmla="*/ 0 h 618"/>
                <a:gd name="T38" fmla="*/ 0 w 201"/>
                <a:gd name="T39" fmla="*/ 0 h 618"/>
                <a:gd name="T40" fmla="*/ 0 w 201"/>
                <a:gd name="T41" fmla="*/ 0 h 618"/>
                <a:gd name="T42" fmla="*/ 0 w 201"/>
                <a:gd name="T43" fmla="*/ 0 h 618"/>
                <a:gd name="T44" fmla="*/ 0 w 201"/>
                <a:gd name="T45" fmla="*/ 0 h 618"/>
                <a:gd name="T46" fmla="*/ 0 w 201"/>
                <a:gd name="T47" fmla="*/ 0 h 618"/>
                <a:gd name="T48" fmla="*/ 0 w 201"/>
                <a:gd name="T49" fmla="*/ 0 h 618"/>
                <a:gd name="T50" fmla="*/ 0 w 201"/>
                <a:gd name="T51" fmla="*/ 0 h 618"/>
                <a:gd name="T52" fmla="*/ 0 w 201"/>
                <a:gd name="T53" fmla="*/ 0 h 618"/>
                <a:gd name="T54" fmla="*/ 0 w 201"/>
                <a:gd name="T55" fmla="*/ 0 h 618"/>
                <a:gd name="T56" fmla="*/ 0 w 201"/>
                <a:gd name="T57" fmla="*/ 0 h 618"/>
                <a:gd name="T58" fmla="*/ 0 w 201"/>
                <a:gd name="T59" fmla="*/ 0 h 618"/>
                <a:gd name="T60" fmla="*/ 0 w 201"/>
                <a:gd name="T61" fmla="*/ 0 h 618"/>
                <a:gd name="T62" fmla="*/ 0 w 201"/>
                <a:gd name="T63" fmla="*/ 0 h 618"/>
                <a:gd name="T64" fmla="*/ 0 w 201"/>
                <a:gd name="T65" fmla="*/ 0 h 61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01" h="618">
                  <a:moveTo>
                    <a:pt x="192" y="0"/>
                  </a:moveTo>
                  <a:lnTo>
                    <a:pt x="193" y="22"/>
                  </a:lnTo>
                  <a:lnTo>
                    <a:pt x="195" y="43"/>
                  </a:lnTo>
                  <a:lnTo>
                    <a:pt x="195" y="64"/>
                  </a:lnTo>
                  <a:lnTo>
                    <a:pt x="195" y="87"/>
                  </a:lnTo>
                  <a:lnTo>
                    <a:pt x="195" y="108"/>
                  </a:lnTo>
                  <a:lnTo>
                    <a:pt x="193" y="129"/>
                  </a:lnTo>
                  <a:lnTo>
                    <a:pt x="191" y="150"/>
                  </a:lnTo>
                  <a:lnTo>
                    <a:pt x="189" y="171"/>
                  </a:lnTo>
                  <a:lnTo>
                    <a:pt x="186" y="191"/>
                  </a:lnTo>
                  <a:lnTo>
                    <a:pt x="183" y="212"/>
                  </a:lnTo>
                  <a:lnTo>
                    <a:pt x="180" y="233"/>
                  </a:lnTo>
                  <a:lnTo>
                    <a:pt x="175" y="253"/>
                  </a:lnTo>
                  <a:lnTo>
                    <a:pt x="170" y="273"/>
                  </a:lnTo>
                  <a:lnTo>
                    <a:pt x="165" y="293"/>
                  </a:lnTo>
                  <a:lnTo>
                    <a:pt x="159" y="313"/>
                  </a:lnTo>
                  <a:lnTo>
                    <a:pt x="153" y="332"/>
                  </a:lnTo>
                  <a:lnTo>
                    <a:pt x="147" y="353"/>
                  </a:lnTo>
                  <a:lnTo>
                    <a:pt x="140" y="372"/>
                  </a:lnTo>
                  <a:lnTo>
                    <a:pt x="132" y="390"/>
                  </a:lnTo>
                  <a:lnTo>
                    <a:pt x="125" y="408"/>
                  </a:lnTo>
                  <a:lnTo>
                    <a:pt x="116" y="427"/>
                  </a:lnTo>
                  <a:lnTo>
                    <a:pt x="108" y="445"/>
                  </a:lnTo>
                  <a:lnTo>
                    <a:pt x="98" y="463"/>
                  </a:lnTo>
                  <a:lnTo>
                    <a:pt x="89" y="481"/>
                  </a:lnTo>
                  <a:lnTo>
                    <a:pt x="80" y="499"/>
                  </a:lnTo>
                  <a:lnTo>
                    <a:pt x="70" y="516"/>
                  </a:lnTo>
                  <a:lnTo>
                    <a:pt x="59" y="533"/>
                  </a:lnTo>
                  <a:lnTo>
                    <a:pt x="48" y="551"/>
                  </a:lnTo>
                  <a:lnTo>
                    <a:pt x="37" y="567"/>
                  </a:lnTo>
                  <a:lnTo>
                    <a:pt x="25" y="583"/>
                  </a:lnTo>
                  <a:lnTo>
                    <a:pt x="14" y="598"/>
                  </a:lnTo>
                  <a:lnTo>
                    <a:pt x="0" y="614"/>
                  </a:lnTo>
                  <a:lnTo>
                    <a:pt x="5" y="617"/>
                  </a:lnTo>
                  <a:lnTo>
                    <a:pt x="17" y="602"/>
                  </a:lnTo>
                  <a:lnTo>
                    <a:pt x="29" y="586"/>
                  </a:lnTo>
                  <a:lnTo>
                    <a:pt x="41" y="570"/>
                  </a:lnTo>
                  <a:lnTo>
                    <a:pt x="52" y="553"/>
                  </a:lnTo>
                  <a:lnTo>
                    <a:pt x="63" y="536"/>
                  </a:lnTo>
                  <a:lnTo>
                    <a:pt x="74" y="519"/>
                  </a:lnTo>
                  <a:lnTo>
                    <a:pt x="83" y="501"/>
                  </a:lnTo>
                  <a:lnTo>
                    <a:pt x="93" y="484"/>
                  </a:lnTo>
                  <a:lnTo>
                    <a:pt x="104" y="466"/>
                  </a:lnTo>
                  <a:lnTo>
                    <a:pt x="113" y="449"/>
                  </a:lnTo>
                  <a:lnTo>
                    <a:pt x="121" y="430"/>
                  </a:lnTo>
                  <a:lnTo>
                    <a:pt x="130" y="411"/>
                  </a:lnTo>
                  <a:lnTo>
                    <a:pt x="138" y="392"/>
                  </a:lnTo>
                  <a:lnTo>
                    <a:pt x="145" y="373"/>
                  </a:lnTo>
                  <a:lnTo>
                    <a:pt x="152" y="354"/>
                  </a:lnTo>
                  <a:lnTo>
                    <a:pt x="159" y="334"/>
                  </a:lnTo>
                  <a:lnTo>
                    <a:pt x="164" y="315"/>
                  </a:lnTo>
                  <a:lnTo>
                    <a:pt x="170" y="294"/>
                  </a:lnTo>
                  <a:lnTo>
                    <a:pt x="176" y="274"/>
                  </a:lnTo>
                  <a:lnTo>
                    <a:pt x="180" y="254"/>
                  </a:lnTo>
                  <a:lnTo>
                    <a:pt x="185" y="234"/>
                  </a:lnTo>
                  <a:lnTo>
                    <a:pt x="188" y="214"/>
                  </a:lnTo>
                  <a:lnTo>
                    <a:pt x="191" y="193"/>
                  </a:lnTo>
                  <a:lnTo>
                    <a:pt x="195" y="172"/>
                  </a:lnTo>
                  <a:lnTo>
                    <a:pt x="197" y="150"/>
                  </a:lnTo>
                  <a:lnTo>
                    <a:pt x="198" y="129"/>
                  </a:lnTo>
                  <a:lnTo>
                    <a:pt x="200" y="108"/>
                  </a:lnTo>
                  <a:lnTo>
                    <a:pt x="200" y="87"/>
                  </a:lnTo>
                  <a:lnTo>
                    <a:pt x="200" y="64"/>
                  </a:lnTo>
                  <a:lnTo>
                    <a:pt x="200" y="43"/>
                  </a:lnTo>
                  <a:lnTo>
                    <a:pt x="198" y="22"/>
                  </a:lnTo>
                  <a:lnTo>
                    <a:pt x="197" y="0"/>
                  </a:lnTo>
                  <a:lnTo>
                    <a:pt x="192" y="0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85" name="Freeform 94"/>
            <p:cNvSpPr>
              <a:spLocks noChangeArrowheads="1"/>
            </p:cNvSpPr>
            <p:nvPr/>
          </p:nvSpPr>
          <p:spPr bwMode="auto">
            <a:xfrm>
              <a:off x="5212" y="1845"/>
              <a:ext cx="45" cy="139"/>
            </a:xfrm>
            <a:custGeom>
              <a:avLst/>
              <a:gdLst>
                <a:gd name="T0" fmla="*/ 0 w 201"/>
                <a:gd name="T1" fmla="*/ 0 h 618"/>
                <a:gd name="T2" fmla="*/ 0 w 201"/>
                <a:gd name="T3" fmla="*/ 0 h 618"/>
                <a:gd name="T4" fmla="*/ 0 w 201"/>
                <a:gd name="T5" fmla="*/ 0 h 618"/>
                <a:gd name="T6" fmla="*/ 0 w 201"/>
                <a:gd name="T7" fmla="*/ 0 h 618"/>
                <a:gd name="T8" fmla="*/ 0 w 201"/>
                <a:gd name="T9" fmla="*/ 0 h 618"/>
                <a:gd name="T10" fmla="*/ 0 w 201"/>
                <a:gd name="T11" fmla="*/ 0 h 618"/>
                <a:gd name="T12" fmla="*/ 0 w 201"/>
                <a:gd name="T13" fmla="*/ 0 h 618"/>
                <a:gd name="T14" fmla="*/ 0 w 201"/>
                <a:gd name="T15" fmla="*/ 0 h 618"/>
                <a:gd name="T16" fmla="*/ 0 w 201"/>
                <a:gd name="T17" fmla="*/ 0 h 618"/>
                <a:gd name="T18" fmla="*/ 0 w 201"/>
                <a:gd name="T19" fmla="*/ 0 h 618"/>
                <a:gd name="T20" fmla="*/ 0 w 201"/>
                <a:gd name="T21" fmla="*/ 0 h 618"/>
                <a:gd name="T22" fmla="*/ 0 w 201"/>
                <a:gd name="T23" fmla="*/ 0 h 618"/>
                <a:gd name="T24" fmla="*/ 0 w 201"/>
                <a:gd name="T25" fmla="*/ 0 h 618"/>
                <a:gd name="T26" fmla="*/ 0 w 201"/>
                <a:gd name="T27" fmla="*/ 0 h 618"/>
                <a:gd name="T28" fmla="*/ 0 w 201"/>
                <a:gd name="T29" fmla="*/ 0 h 618"/>
                <a:gd name="T30" fmla="*/ 0 w 201"/>
                <a:gd name="T31" fmla="*/ 0 h 618"/>
                <a:gd name="T32" fmla="*/ 0 w 201"/>
                <a:gd name="T33" fmla="*/ 0 h 618"/>
                <a:gd name="T34" fmla="*/ 0 w 201"/>
                <a:gd name="T35" fmla="*/ 0 h 618"/>
                <a:gd name="T36" fmla="*/ 0 w 201"/>
                <a:gd name="T37" fmla="*/ 0 h 618"/>
                <a:gd name="T38" fmla="*/ 0 w 201"/>
                <a:gd name="T39" fmla="*/ 0 h 618"/>
                <a:gd name="T40" fmla="*/ 0 w 201"/>
                <a:gd name="T41" fmla="*/ 0 h 618"/>
                <a:gd name="T42" fmla="*/ 0 w 201"/>
                <a:gd name="T43" fmla="*/ 0 h 618"/>
                <a:gd name="T44" fmla="*/ 0 w 201"/>
                <a:gd name="T45" fmla="*/ 0 h 618"/>
                <a:gd name="T46" fmla="*/ 0 w 201"/>
                <a:gd name="T47" fmla="*/ 0 h 618"/>
                <a:gd name="T48" fmla="*/ 0 w 201"/>
                <a:gd name="T49" fmla="*/ 0 h 618"/>
                <a:gd name="T50" fmla="*/ 0 w 201"/>
                <a:gd name="T51" fmla="*/ 0 h 618"/>
                <a:gd name="T52" fmla="*/ 0 w 201"/>
                <a:gd name="T53" fmla="*/ 0 h 618"/>
                <a:gd name="T54" fmla="*/ 0 w 201"/>
                <a:gd name="T55" fmla="*/ 0 h 618"/>
                <a:gd name="T56" fmla="*/ 0 w 201"/>
                <a:gd name="T57" fmla="*/ 0 h 618"/>
                <a:gd name="T58" fmla="*/ 0 w 201"/>
                <a:gd name="T59" fmla="*/ 0 h 618"/>
                <a:gd name="T60" fmla="*/ 0 w 201"/>
                <a:gd name="T61" fmla="*/ 0 h 618"/>
                <a:gd name="T62" fmla="*/ 0 w 201"/>
                <a:gd name="T63" fmla="*/ 0 h 618"/>
                <a:gd name="T64" fmla="*/ 0 w 201"/>
                <a:gd name="T65" fmla="*/ 0 h 61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01" h="618">
                  <a:moveTo>
                    <a:pt x="192" y="0"/>
                  </a:moveTo>
                  <a:lnTo>
                    <a:pt x="193" y="22"/>
                  </a:lnTo>
                  <a:lnTo>
                    <a:pt x="195" y="43"/>
                  </a:lnTo>
                  <a:lnTo>
                    <a:pt x="195" y="64"/>
                  </a:lnTo>
                  <a:lnTo>
                    <a:pt x="195" y="87"/>
                  </a:lnTo>
                  <a:lnTo>
                    <a:pt x="195" y="108"/>
                  </a:lnTo>
                  <a:lnTo>
                    <a:pt x="193" y="129"/>
                  </a:lnTo>
                  <a:lnTo>
                    <a:pt x="191" y="150"/>
                  </a:lnTo>
                  <a:lnTo>
                    <a:pt x="189" y="171"/>
                  </a:lnTo>
                  <a:lnTo>
                    <a:pt x="186" y="191"/>
                  </a:lnTo>
                  <a:lnTo>
                    <a:pt x="183" y="212"/>
                  </a:lnTo>
                  <a:lnTo>
                    <a:pt x="180" y="233"/>
                  </a:lnTo>
                  <a:lnTo>
                    <a:pt x="175" y="253"/>
                  </a:lnTo>
                  <a:lnTo>
                    <a:pt x="170" y="273"/>
                  </a:lnTo>
                  <a:lnTo>
                    <a:pt x="165" y="293"/>
                  </a:lnTo>
                  <a:lnTo>
                    <a:pt x="159" y="313"/>
                  </a:lnTo>
                  <a:lnTo>
                    <a:pt x="153" y="332"/>
                  </a:lnTo>
                  <a:lnTo>
                    <a:pt x="147" y="353"/>
                  </a:lnTo>
                  <a:lnTo>
                    <a:pt x="140" y="372"/>
                  </a:lnTo>
                  <a:lnTo>
                    <a:pt x="132" y="390"/>
                  </a:lnTo>
                  <a:lnTo>
                    <a:pt x="125" y="408"/>
                  </a:lnTo>
                  <a:lnTo>
                    <a:pt x="116" y="427"/>
                  </a:lnTo>
                  <a:lnTo>
                    <a:pt x="108" y="445"/>
                  </a:lnTo>
                  <a:lnTo>
                    <a:pt x="98" y="463"/>
                  </a:lnTo>
                  <a:lnTo>
                    <a:pt x="89" y="481"/>
                  </a:lnTo>
                  <a:lnTo>
                    <a:pt x="80" y="499"/>
                  </a:lnTo>
                  <a:lnTo>
                    <a:pt x="70" y="516"/>
                  </a:lnTo>
                  <a:lnTo>
                    <a:pt x="59" y="533"/>
                  </a:lnTo>
                  <a:lnTo>
                    <a:pt x="48" y="551"/>
                  </a:lnTo>
                  <a:lnTo>
                    <a:pt x="37" y="567"/>
                  </a:lnTo>
                  <a:lnTo>
                    <a:pt x="25" y="583"/>
                  </a:lnTo>
                  <a:lnTo>
                    <a:pt x="14" y="598"/>
                  </a:lnTo>
                  <a:lnTo>
                    <a:pt x="0" y="614"/>
                  </a:lnTo>
                  <a:lnTo>
                    <a:pt x="5" y="617"/>
                  </a:lnTo>
                  <a:lnTo>
                    <a:pt x="17" y="602"/>
                  </a:lnTo>
                  <a:lnTo>
                    <a:pt x="29" y="586"/>
                  </a:lnTo>
                  <a:lnTo>
                    <a:pt x="41" y="570"/>
                  </a:lnTo>
                  <a:lnTo>
                    <a:pt x="52" y="553"/>
                  </a:lnTo>
                  <a:lnTo>
                    <a:pt x="63" y="536"/>
                  </a:lnTo>
                  <a:lnTo>
                    <a:pt x="74" y="519"/>
                  </a:lnTo>
                  <a:lnTo>
                    <a:pt x="83" y="501"/>
                  </a:lnTo>
                  <a:lnTo>
                    <a:pt x="93" y="484"/>
                  </a:lnTo>
                  <a:lnTo>
                    <a:pt x="104" y="466"/>
                  </a:lnTo>
                  <a:lnTo>
                    <a:pt x="113" y="449"/>
                  </a:lnTo>
                  <a:lnTo>
                    <a:pt x="121" y="430"/>
                  </a:lnTo>
                  <a:lnTo>
                    <a:pt x="130" y="411"/>
                  </a:lnTo>
                  <a:lnTo>
                    <a:pt x="138" y="392"/>
                  </a:lnTo>
                  <a:lnTo>
                    <a:pt x="145" y="373"/>
                  </a:lnTo>
                  <a:lnTo>
                    <a:pt x="152" y="354"/>
                  </a:lnTo>
                  <a:lnTo>
                    <a:pt x="159" y="334"/>
                  </a:lnTo>
                  <a:lnTo>
                    <a:pt x="164" y="315"/>
                  </a:lnTo>
                  <a:lnTo>
                    <a:pt x="170" y="294"/>
                  </a:lnTo>
                  <a:lnTo>
                    <a:pt x="176" y="274"/>
                  </a:lnTo>
                  <a:lnTo>
                    <a:pt x="180" y="254"/>
                  </a:lnTo>
                  <a:lnTo>
                    <a:pt x="185" y="234"/>
                  </a:lnTo>
                  <a:lnTo>
                    <a:pt x="188" y="214"/>
                  </a:lnTo>
                  <a:lnTo>
                    <a:pt x="191" y="193"/>
                  </a:lnTo>
                  <a:lnTo>
                    <a:pt x="195" y="172"/>
                  </a:lnTo>
                  <a:lnTo>
                    <a:pt x="197" y="150"/>
                  </a:lnTo>
                  <a:lnTo>
                    <a:pt x="198" y="129"/>
                  </a:lnTo>
                  <a:lnTo>
                    <a:pt x="200" y="108"/>
                  </a:lnTo>
                  <a:lnTo>
                    <a:pt x="200" y="87"/>
                  </a:lnTo>
                  <a:lnTo>
                    <a:pt x="200" y="64"/>
                  </a:lnTo>
                  <a:lnTo>
                    <a:pt x="200" y="43"/>
                  </a:lnTo>
                  <a:lnTo>
                    <a:pt x="198" y="22"/>
                  </a:lnTo>
                  <a:lnTo>
                    <a:pt x="197" y="0"/>
                  </a:lnTo>
                  <a:lnTo>
                    <a:pt x="192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86" name="Freeform 95"/>
            <p:cNvSpPr>
              <a:spLocks noChangeArrowheads="1"/>
            </p:cNvSpPr>
            <p:nvPr/>
          </p:nvSpPr>
          <p:spPr bwMode="auto">
            <a:xfrm>
              <a:off x="5046" y="1667"/>
              <a:ext cx="209" cy="177"/>
            </a:xfrm>
            <a:custGeom>
              <a:avLst/>
              <a:gdLst>
                <a:gd name="T0" fmla="*/ 0 w 927"/>
                <a:gd name="T1" fmla="*/ 0 h 787"/>
                <a:gd name="T2" fmla="*/ 0 w 927"/>
                <a:gd name="T3" fmla="*/ 0 h 787"/>
                <a:gd name="T4" fmla="*/ 0 w 927"/>
                <a:gd name="T5" fmla="*/ 0 h 787"/>
                <a:gd name="T6" fmla="*/ 0 w 927"/>
                <a:gd name="T7" fmla="*/ 0 h 787"/>
                <a:gd name="T8" fmla="*/ 0 w 927"/>
                <a:gd name="T9" fmla="*/ 0 h 787"/>
                <a:gd name="T10" fmla="*/ 0 w 927"/>
                <a:gd name="T11" fmla="*/ 0 h 787"/>
                <a:gd name="T12" fmla="*/ 0 w 927"/>
                <a:gd name="T13" fmla="*/ 0 h 787"/>
                <a:gd name="T14" fmla="*/ 0 w 927"/>
                <a:gd name="T15" fmla="*/ 0 h 787"/>
                <a:gd name="T16" fmla="*/ 0 w 927"/>
                <a:gd name="T17" fmla="*/ 0 h 787"/>
                <a:gd name="T18" fmla="*/ 0 w 927"/>
                <a:gd name="T19" fmla="*/ 0 h 787"/>
                <a:gd name="T20" fmla="*/ 0 w 927"/>
                <a:gd name="T21" fmla="*/ 0 h 787"/>
                <a:gd name="T22" fmla="*/ 0 w 927"/>
                <a:gd name="T23" fmla="*/ 0 h 787"/>
                <a:gd name="T24" fmla="*/ 0 w 927"/>
                <a:gd name="T25" fmla="*/ 0 h 787"/>
                <a:gd name="T26" fmla="*/ 0 w 927"/>
                <a:gd name="T27" fmla="*/ 0 h 787"/>
                <a:gd name="T28" fmla="*/ 0 w 927"/>
                <a:gd name="T29" fmla="*/ 0 h 787"/>
                <a:gd name="T30" fmla="*/ 0 w 927"/>
                <a:gd name="T31" fmla="*/ 0 h 787"/>
                <a:gd name="T32" fmla="*/ 0 w 927"/>
                <a:gd name="T33" fmla="*/ 0 h 787"/>
                <a:gd name="T34" fmla="*/ 0 w 927"/>
                <a:gd name="T35" fmla="*/ 0 h 787"/>
                <a:gd name="T36" fmla="*/ 0 w 927"/>
                <a:gd name="T37" fmla="*/ 0 h 787"/>
                <a:gd name="T38" fmla="*/ 0 w 927"/>
                <a:gd name="T39" fmla="*/ 0 h 787"/>
                <a:gd name="T40" fmla="*/ 0 w 927"/>
                <a:gd name="T41" fmla="*/ 0 h 787"/>
                <a:gd name="T42" fmla="*/ 0 w 927"/>
                <a:gd name="T43" fmla="*/ 0 h 787"/>
                <a:gd name="T44" fmla="*/ 0 w 927"/>
                <a:gd name="T45" fmla="*/ 0 h 787"/>
                <a:gd name="T46" fmla="*/ 0 w 927"/>
                <a:gd name="T47" fmla="*/ 0 h 787"/>
                <a:gd name="T48" fmla="*/ 0 w 927"/>
                <a:gd name="T49" fmla="*/ 0 h 787"/>
                <a:gd name="T50" fmla="*/ 0 w 927"/>
                <a:gd name="T51" fmla="*/ 0 h 787"/>
                <a:gd name="T52" fmla="*/ 0 w 927"/>
                <a:gd name="T53" fmla="*/ 0 h 787"/>
                <a:gd name="T54" fmla="*/ 0 w 927"/>
                <a:gd name="T55" fmla="*/ 0 h 787"/>
                <a:gd name="T56" fmla="*/ 0 w 927"/>
                <a:gd name="T57" fmla="*/ 0 h 787"/>
                <a:gd name="T58" fmla="*/ 0 w 927"/>
                <a:gd name="T59" fmla="*/ 0 h 787"/>
                <a:gd name="T60" fmla="*/ 0 w 927"/>
                <a:gd name="T61" fmla="*/ 0 h 787"/>
                <a:gd name="T62" fmla="*/ 0 w 927"/>
                <a:gd name="T63" fmla="*/ 0 h 787"/>
                <a:gd name="T64" fmla="*/ 0 w 927"/>
                <a:gd name="T65" fmla="*/ 0 h 78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27" h="787">
                  <a:moveTo>
                    <a:pt x="44" y="0"/>
                  </a:moveTo>
                  <a:lnTo>
                    <a:pt x="0" y="3"/>
                  </a:lnTo>
                  <a:lnTo>
                    <a:pt x="0" y="8"/>
                  </a:lnTo>
                  <a:lnTo>
                    <a:pt x="44" y="5"/>
                  </a:lnTo>
                  <a:lnTo>
                    <a:pt x="87" y="5"/>
                  </a:lnTo>
                  <a:lnTo>
                    <a:pt x="130" y="6"/>
                  </a:lnTo>
                  <a:lnTo>
                    <a:pt x="172" y="11"/>
                  </a:lnTo>
                  <a:lnTo>
                    <a:pt x="215" y="16"/>
                  </a:lnTo>
                  <a:lnTo>
                    <a:pt x="256" y="24"/>
                  </a:lnTo>
                  <a:lnTo>
                    <a:pt x="296" y="35"/>
                  </a:lnTo>
                  <a:lnTo>
                    <a:pt x="336" y="46"/>
                  </a:lnTo>
                  <a:lnTo>
                    <a:pt x="375" y="60"/>
                  </a:lnTo>
                  <a:lnTo>
                    <a:pt x="413" y="76"/>
                  </a:lnTo>
                  <a:lnTo>
                    <a:pt x="450" y="94"/>
                  </a:lnTo>
                  <a:lnTo>
                    <a:pt x="486" y="113"/>
                  </a:lnTo>
                  <a:lnTo>
                    <a:pt x="522" y="134"/>
                  </a:lnTo>
                  <a:lnTo>
                    <a:pt x="556" y="156"/>
                  </a:lnTo>
                  <a:lnTo>
                    <a:pt x="589" y="180"/>
                  </a:lnTo>
                  <a:lnTo>
                    <a:pt x="620" y="206"/>
                  </a:lnTo>
                  <a:lnTo>
                    <a:pt x="651" y="233"/>
                  </a:lnTo>
                  <a:lnTo>
                    <a:pt x="680" y="263"/>
                  </a:lnTo>
                  <a:lnTo>
                    <a:pt x="709" y="292"/>
                  </a:lnTo>
                  <a:lnTo>
                    <a:pt x="735" y="324"/>
                  </a:lnTo>
                  <a:lnTo>
                    <a:pt x="760" y="356"/>
                  </a:lnTo>
                  <a:lnTo>
                    <a:pt x="784" y="390"/>
                  </a:lnTo>
                  <a:lnTo>
                    <a:pt x="806" y="425"/>
                  </a:lnTo>
                  <a:lnTo>
                    <a:pt x="826" y="461"/>
                  </a:lnTo>
                  <a:lnTo>
                    <a:pt x="844" y="499"/>
                  </a:lnTo>
                  <a:lnTo>
                    <a:pt x="861" y="537"/>
                  </a:lnTo>
                  <a:lnTo>
                    <a:pt x="876" y="576"/>
                  </a:lnTo>
                  <a:lnTo>
                    <a:pt x="889" y="616"/>
                  </a:lnTo>
                  <a:lnTo>
                    <a:pt x="900" y="658"/>
                  </a:lnTo>
                  <a:lnTo>
                    <a:pt x="909" y="700"/>
                  </a:lnTo>
                  <a:lnTo>
                    <a:pt x="916" y="743"/>
                  </a:lnTo>
                  <a:lnTo>
                    <a:pt x="921" y="786"/>
                  </a:lnTo>
                  <a:lnTo>
                    <a:pt x="926" y="786"/>
                  </a:lnTo>
                  <a:lnTo>
                    <a:pt x="922" y="742"/>
                  </a:lnTo>
                  <a:lnTo>
                    <a:pt x="914" y="699"/>
                  </a:lnTo>
                  <a:lnTo>
                    <a:pt x="905" y="656"/>
                  </a:lnTo>
                  <a:lnTo>
                    <a:pt x="894" y="615"/>
                  </a:lnTo>
                  <a:lnTo>
                    <a:pt x="881" y="574"/>
                  </a:lnTo>
                  <a:lnTo>
                    <a:pt x="866" y="534"/>
                  </a:lnTo>
                  <a:lnTo>
                    <a:pt x="849" y="496"/>
                  </a:lnTo>
                  <a:lnTo>
                    <a:pt x="831" y="459"/>
                  </a:lnTo>
                  <a:lnTo>
                    <a:pt x="810" y="422"/>
                  </a:lnTo>
                  <a:lnTo>
                    <a:pt x="788" y="387"/>
                  </a:lnTo>
                  <a:lnTo>
                    <a:pt x="764" y="354"/>
                  </a:lnTo>
                  <a:lnTo>
                    <a:pt x="739" y="320"/>
                  </a:lnTo>
                  <a:lnTo>
                    <a:pt x="712" y="288"/>
                  </a:lnTo>
                  <a:lnTo>
                    <a:pt x="684" y="259"/>
                  </a:lnTo>
                  <a:lnTo>
                    <a:pt x="655" y="229"/>
                  </a:lnTo>
                  <a:lnTo>
                    <a:pt x="624" y="203"/>
                  </a:lnTo>
                  <a:lnTo>
                    <a:pt x="592" y="176"/>
                  </a:lnTo>
                  <a:lnTo>
                    <a:pt x="558" y="152"/>
                  </a:lnTo>
                  <a:lnTo>
                    <a:pt x="524" y="130"/>
                  </a:lnTo>
                  <a:lnTo>
                    <a:pt x="489" y="109"/>
                  </a:lnTo>
                  <a:lnTo>
                    <a:pt x="452" y="89"/>
                  </a:lnTo>
                  <a:lnTo>
                    <a:pt x="415" y="71"/>
                  </a:lnTo>
                  <a:lnTo>
                    <a:pt x="377" y="55"/>
                  </a:lnTo>
                  <a:lnTo>
                    <a:pt x="337" y="41"/>
                  </a:lnTo>
                  <a:lnTo>
                    <a:pt x="298" y="30"/>
                  </a:lnTo>
                  <a:lnTo>
                    <a:pt x="257" y="19"/>
                  </a:lnTo>
                  <a:lnTo>
                    <a:pt x="216" y="11"/>
                  </a:lnTo>
                  <a:lnTo>
                    <a:pt x="172" y="5"/>
                  </a:lnTo>
                  <a:lnTo>
                    <a:pt x="130" y="1"/>
                  </a:lnTo>
                  <a:lnTo>
                    <a:pt x="87" y="0"/>
                  </a:lnTo>
                  <a:lnTo>
                    <a:pt x="44" y="0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87" name="Freeform 96"/>
            <p:cNvSpPr>
              <a:spLocks noChangeArrowheads="1"/>
            </p:cNvSpPr>
            <p:nvPr/>
          </p:nvSpPr>
          <p:spPr bwMode="auto">
            <a:xfrm>
              <a:off x="5046" y="1667"/>
              <a:ext cx="209" cy="177"/>
            </a:xfrm>
            <a:custGeom>
              <a:avLst/>
              <a:gdLst>
                <a:gd name="T0" fmla="*/ 0 w 927"/>
                <a:gd name="T1" fmla="*/ 0 h 787"/>
                <a:gd name="T2" fmla="*/ 0 w 927"/>
                <a:gd name="T3" fmla="*/ 0 h 787"/>
                <a:gd name="T4" fmla="*/ 0 w 927"/>
                <a:gd name="T5" fmla="*/ 0 h 787"/>
                <a:gd name="T6" fmla="*/ 0 w 927"/>
                <a:gd name="T7" fmla="*/ 0 h 787"/>
                <a:gd name="T8" fmla="*/ 0 w 927"/>
                <a:gd name="T9" fmla="*/ 0 h 787"/>
                <a:gd name="T10" fmla="*/ 0 w 927"/>
                <a:gd name="T11" fmla="*/ 0 h 787"/>
                <a:gd name="T12" fmla="*/ 0 w 927"/>
                <a:gd name="T13" fmla="*/ 0 h 787"/>
                <a:gd name="T14" fmla="*/ 0 w 927"/>
                <a:gd name="T15" fmla="*/ 0 h 787"/>
                <a:gd name="T16" fmla="*/ 0 w 927"/>
                <a:gd name="T17" fmla="*/ 0 h 787"/>
                <a:gd name="T18" fmla="*/ 0 w 927"/>
                <a:gd name="T19" fmla="*/ 0 h 787"/>
                <a:gd name="T20" fmla="*/ 0 w 927"/>
                <a:gd name="T21" fmla="*/ 0 h 787"/>
                <a:gd name="T22" fmla="*/ 0 w 927"/>
                <a:gd name="T23" fmla="*/ 0 h 787"/>
                <a:gd name="T24" fmla="*/ 0 w 927"/>
                <a:gd name="T25" fmla="*/ 0 h 787"/>
                <a:gd name="T26" fmla="*/ 0 w 927"/>
                <a:gd name="T27" fmla="*/ 0 h 787"/>
                <a:gd name="T28" fmla="*/ 0 w 927"/>
                <a:gd name="T29" fmla="*/ 0 h 787"/>
                <a:gd name="T30" fmla="*/ 0 w 927"/>
                <a:gd name="T31" fmla="*/ 0 h 787"/>
                <a:gd name="T32" fmla="*/ 0 w 927"/>
                <a:gd name="T33" fmla="*/ 0 h 787"/>
                <a:gd name="T34" fmla="*/ 0 w 927"/>
                <a:gd name="T35" fmla="*/ 0 h 787"/>
                <a:gd name="T36" fmla="*/ 0 w 927"/>
                <a:gd name="T37" fmla="*/ 0 h 787"/>
                <a:gd name="T38" fmla="*/ 0 w 927"/>
                <a:gd name="T39" fmla="*/ 0 h 787"/>
                <a:gd name="T40" fmla="*/ 0 w 927"/>
                <a:gd name="T41" fmla="*/ 0 h 787"/>
                <a:gd name="T42" fmla="*/ 0 w 927"/>
                <a:gd name="T43" fmla="*/ 0 h 787"/>
                <a:gd name="T44" fmla="*/ 0 w 927"/>
                <a:gd name="T45" fmla="*/ 0 h 787"/>
                <a:gd name="T46" fmla="*/ 0 w 927"/>
                <a:gd name="T47" fmla="*/ 0 h 787"/>
                <a:gd name="T48" fmla="*/ 0 w 927"/>
                <a:gd name="T49" fmla="*/ 0 h 787"/>
                <a:gd name="T50" fmla="*/ 0 w 927"/>
                <a:gd name="T51" fmla="*/ 0 h 787"/>
                <a:gd name="T52" fmla="*/ 0 w 927"/>
                <a:gd name="T53" fmla="*/ 0 h 787"/>
                <a:gd name="T54" fmla="*/ 0 w 927"/>
                <a:gd name="T55" fmla="*/ 0 h 787"/>
                <a:gd name="T56" fmla="*/ 0 w 927"/>
                <a:gd name="T57" fmla="*/ 0 h 787"/>
                <a:gd name="T58" fmla="*/ 0 w 927"/>
                <a:gd name="T59" fmla="*/ 0 h 787"/>
                <a:gd name="T60" fmla="*/ 0 w 927"/>
                <a:gd name="T61" fmla="*/ 0 h 787"/>
                <a:gd name="T62" fmla="*/ 0 w 927"/>
                <a:gd name="T63" fmla="*/ 0 h 787"/>
                <a:gd name="T64" fmla="*/ 0 w 927"/>
                <a:gd name="T65" fmla="*/ 0 h 78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27" h="787">
                  <a:moveTo>
                    <a:pt x="0" y="8"/>
                  </a:moveTo>
                  <a:lnTo>
                    <a:pt x="44" y="5"/>
                  </a:lnTo>
                  <a:lnTo>
                    <a:pt x="87" y="5"/>
                  </a:lnTo>
                  <a:lnTo>
                    <a:pt x="130" y="6"/>
                  </a:lnTo>
                  <a:lnTo>
                    <a:pt x="172" y="11"/>
                  </a:lnTo>
                  <a:lnTo>
                    <a:pt x="215" y="16"/>
                  </a:lnTo>
                  <a:lnTo>
                    <a:pt x="256" y="24"/>
                  </a:lnTo>
                  <a:lnTo>
                    <a:pt x="296" y="35"/>
                  </a:lnTo>
                  <a:lnTo>
                    <a:pt x="336" y="46"/>
                  </a:lnTo>
                  <a:lnTo>
                    <a:pt x="375" y="60"/>
                  </a:lnTo>
                  <a:lnTo>
                    <a:pt x="413" y="76"/>
                  </a:lnTo>
                  <a:lnTo>
                    <a:pt x="450" y="94"/>
                  </a:lnTo>
                  <a:lnTo>
                    <a:pt x="486" y="113"/>
                  </a:lnTo>
                  <a:lnTo>
                    <a:pt x="522" y="134"/>
                  </a:lnTo>
                  <a:lnTo>
                    <a:pt x="556" y="156"/>
                  </a:lnTo>
                  <a:lnTo>
                    <a:pt x="589" y="180"/>
                  </a:lnTo>
                  <a:lnTo>
                    <a:pt x="620" y="206"/>
                  </a:lnTo>
                  <a:lnTo>
                    <a:pt x="651" y="233"/>
                  </a:lnTo>
                  <a:lnTo>
                    <a:pt x="680" y="263"/>
                  </a:lnTo>
                  <a:lnTo>
                    <a:pt x="709" y="292"/>
                  </a:lnTo>
                  <a:lnTo>
                    <a:pt x="735" y="324"/>
                  </a:lnTo>
                  <a:lnTo>
                    <a:pt x="760" y="356"/>
                  </a:lnTo>
                  <a:lnTo>
                    <a:pt x="784" y="390"/>
                  </a:lnTo>
                  <a:lnTo>
                    <a:pt x="806" y="425"/>
                  </a:lnTo>
                  <a:lnTo>
                    <a:pt x="826" y="461"/>
                  </a:lnTo>
                  <a:lnTo>
                    <a:pt x="844" y="499"/>
                  </a:lnTo>
                  <a:lnTo>
                    <a:pt x="861" y="537"/>
                  </a:lnTo>
                  <a:lnTo>
                    <a:pt x="876" y="576"/>
                  </a:lnTo>
                  <a:lnTo>
                    <a:pt x="889" y="616"/>
                  </a:lnTo>
                  <a:lnTo>
                    <a:pt x="900" y="658"/>
                  </a:lnTo>
                  <a:lnTo>
                    <a:pt x="909" y="700"/>
                  </a:lnTo>
                  <a:lnTo>
                    <a:pt x="916" y="743"/>
                  </a:lnTo>
                  <a:lnTo>
                    <a:pt x="921" y="786"/>
                  </a:lnTo>
                  <a:lnTo>
                    <a:pt x="926" y="786"/>
                  </a:lnTo>
                  <a:lnTo>
                    <a:pt x="922" y="742"/>
                  </a:lnTo>
                  <a:lnTo>
                    <a:pt x="914" y="699"/>
                  </a:lnTo>
                  <a:lnTo>
                    <a:pt x="905" y="656"/>
                  </a:lnTo>
                  <a:lnTo>
                    <a:pt x="894" y="615"/>
                  </a:lnTo>
                  <a:lnTo>
                    <a:pt x="881" y="574"/>
                  </a:lnTo>
                  <a:lnTo>
                    <a:pt x="866" y="534"/>
                  </a:lnTo>
                  <a:lnTo>
                    <a:pt x="849" y="496"/>
                  </a:lnTo>
                  <a:lnTo>
                    <a:pt x="831" y="459"/>
                  </a:lnTo>
                  <a:lnTo>
                    <a:pt x="810" y="422"/>
                  </a:lnTo>
                  <a:lnTo>
                    <a:pt x="788" y="387"/>
                  </a:lnTo>
                  <a:lnTo>
                    <a:pt x="764" y="354"/>
                  </a:lnTo>
                  <a:lnTo>
                    <a:pt x="739" y="320"/>
                  </a:lnTo>
                  <a:lnTo>
                    <a:pt x="712" y="288"/>
                  </a:lnTo>
                  <a:lnTo>
                    <a:pt x="684" y="259"/>
                  </a:lnTo>
                  <a:lnTo>
                    <a:pt x="655" y="229"/>
                  </a:lnTo>
                  <a:lnTo>
                    <a:pt x="624" y="203"/>
                  </a:lnTo>
                  <a:lnTo>
                    <a:pt x="592" y="176"/>
                  </a:lnTo>
                  <a:lnTo>
                    <a:pt x="558" y="152"/>
                  </a:lnTo>
                  <a:lnTo>
                    <a:pt x="524" y="130"/>
                  </a:lnTo>
                  <a:lnTo>
                    <a:pt x="489" y="109"/>
                  </a:lnTo>
                  <a:lnTo>
                    <a:pt x="452" y="89"/>
                  </a:lnTo>
                  <a:lnTo>
                    <a:pt x="415" y="71"/>
                  </a:lnTo>
                  <a:lnTo>
                    <a:pt x="377" y="55"/>
                  </a:lnTo>
                  <a:lnTo>
                    <a:pt x="337" y="41"/>
                  </a:lnTo>
                  <a:lnTo>
                    <a:pt x="298" y="30"/>
                  </a:lnTo>
                  <a:lnTo>
                    <a:pt x="257" y="19"/>
                  </a:lnTo>
                  <a:lnTo>
                    <a:pt x="216" y="11"/>
                  </a:lnTo>
                  <a:lnTo>
                    <a:pt x="172" y="5"/>
                  </a:lnTo>
                  <a:lnTo>
                    <a:pt x="130" y="1"/>
                  </a:lnTo>
                  <a:lnTo>
                    <a:pt x="87" y="0"/>
                  </a:lnTo>
                  <a:lnTo>
                    <a:pt x="44" y="0"/>
                  </a:lnTo>
                  <a:lnTo>
                    <a:pt x="0" y="3"/>
                  </a:lnTo>
                  <a:lnTo>
                    <a:pt x="0" y="8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88" name="Freeform 97"/>
            <p:cNvSpPr>
              <a:spLocks noChangeArrowheads="1"/>
            </p:cNvSpPr>
            <p:nvPr/>
          </p:nvSpPr>
          <p:spPr bwMode="auto">
            <a:xfrm>
              <a:off x="4942" y="1668"/>
              <a:ext cx="103" cy="44"/>
            </a:xfrm>
            <a:custGeom>
              <a:avLst/>
              <a:gdLst>
                <a:gd name="T0" fmla="*/ 0 w 460"/>
                <a:gd name="T1" fmla="*/ 0 h 200"/>
                <a:gd name="T2" fmla="*/ 0 w 460"/>
                <a:gd name="T3" fmla="*/ 0 h 200"/>
                <a:gd name="T4" fmla="*/ 0 w 460"/>
                <a:gd name="T5" fmla="*/ 0 h 200"/>
                <a:gd name="T6" fmla="*/ 0 w 460"/>
                <a:gd name="T7" fmla="*/ 0 h 200"/>
                <a:gd name="T8" fmla="*/ 0 w 460"/>
                <a:gd name="T9" fmla="*/ 0 h 200"/>
                <a:gd name="T10" fmla="*/ 0 w 460"/>
                <a:gd name="T11" fmla="*/ 0 h 200"/>
                <a:gd name="T12" fmla="*/ 0 w 460"/>
                <a:gd name="T13" fmla="*/ 0 h 200"/>
                <a:gd name="T14" fmla="*/ 0 w 460"/>
                <a:gd name="T15" fmla="*/ 0 h 200"/>
                <a:gd name="T16" fmla="*/ 0 w 460"/>
                <a:gd name="T17" fmla="*/ 0 h 200"/>
                <a:gd name="T18" fmla="*/ 0 w 460"/>
                <a:gd name="T19" fmla="*/ 0 h 200"/>
                <a:gd name="T20" fmla="*/ 0 w 460"/>
                <a:gd name="T21" fmla="*/ 0 h 200"/>
                <a:gd name="T22" fmla="*/ 0 w 460"/>
                <a:gd name="T23" fmla="*/ 0 h 200"/>
                <a:gd name="T24" fmla="*/ 0 w 460"/>
                <a:gd name="T25" fmla="*/ 0 h 200"/>
                <a:gd name="T26" fmla="*/ 0 w 460"/>
                <a:gd name="T27" fmla="*/ 0 h 200"/>
                <a:gd name="T28" fmla="*/ 0 w 460"/>
                <a:gd name="T29" fmla="*/ 0 h 200"/>
                <a:gd name="T30" fmla="*/ 0 w 460"/>
                <a:gd name="T31" fmla="*/ 0 h 200"/>
                <a:gd name="T32" fmla="*/ 0 w 460"/>
                <a:gd name="T33" fmla="*/ 0 h 200"/>
                <a:gd name="T34" fmla="*/ 0 w 460"/>
                <a:gd name="T35" fmla="*/ 0 h 200"/>
                <a:gd name="T36" fmla="*/ 0 w 460"/>
                <a:gd name="T37" fmla="*/ 0 h 200"/>
                <a:gd name="T38" fmla="*/ 0 w 460"/>
                <a:gd name="T39" fmla="*/ 0 h 200"/>
                <a:gd name="T40" fmla="*/ 0 w 460"/>
                <a:gd name="T41" fmla="*/ 0 h 200"/>
                <a:gd name="T42" fmla="*/ 0 w 460"/>
                <a:gd name="T43" fmla="*/ 0 h 200"/>
                <a:gd name="T44" fmla="*/ 0 w 460"/>
                <a:gd name="T45" fmla="*/ 0 h 200"/>
                <a:gd name="T46" fmla="*/ 0 w 460"/>
                <a:gd name="T47" fmla="*/ 0 h 200"/>
                <a:gd name="T48" fmla="*/ 0 w 460"/>
                <a:gd name="T49" fmla="*/ 0 h 200"/>
                <a:gd name="T50" fmla="*/ 0 w 460"/>
                <a:gd name="T51" fmla="*/ 0 h 200"/>
                <a:gd name="T52" fmla="*/ 0 w 460"/>
                <a:gd name="T53" fmla="*/ 0 h 200"/>
                <a:gd name="T54" fmla="*/ 0 w 460"/>
                <a:gd name="T55" fmla="*/ 0 h 200"/>
                <a:gd name="T56" fmla="*/ 0 w 460"/>
                <a:gd name="T57" fmla="*/ 0 h 200"/>
                <a:gd name="T58" fmla="*/ 0 w 460"/>
                <a:gd name="T59" fmla="*/ 0 h 200"/>
                <a:gd name="T60" fmla="*/ 0 w 460"/>
                <a:gd name="T61" fmla="*/ 0 h 200"/>
                <a:gd name="T62" fmla="*/ 0 w 460"/>
                <a:gd name="T63" fmla="*/ 0 h 200"/>
                <a:gd name="T64" fmla="*/ 0 w 460"/>
                <a:gd name="T65" fmla="*/ 0 h 200"/>
                <a:gd name="T66" fmla="*/ 0 w 460"/>
                <a:gd name="T67" fmla="*/ 0 h 200"/>
                <a:gd name="T68" fmla="*/ 0 w 460"/>
                <a:gd name="T69" fmla="*/ 0 h 2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60" h="200">
                  <a:moveTo>
                    <a:pt x="443" y="1"/>
                  </a:moveTo>
                  <a:lnTo>
                    <a:pt x="426" y="3"/>
                  </a:lnTo>
                  <a:lnTo>
                    <a:pt x="410" y="5"/>
                  </a:lnTo>
                  <a:lnTo>
                    <a:pt x="394" y="8"/>
                  </a:lnTo>
                  <a:lnTo>
                    <a:pt x="378" y="11"/>
                  </a:lnTo>
                  <a:lnTo>
                    <a:pt x="363" y="14"/>
                  </a:lnTo>
                  <a:lnTo>
                    <a:pt x="347" y="18"/>
                  </a:lnTo>
                  <a:lnTo>
                    <a:pt x="331" y="21"/>
                  </a:lnTo>
                  <a:lnTo>
                    <a:pt x="316" y="26"/>
                  </a:lnTo>
                  <a:lnTo>
                    <a:pt x="301" y="31"/>
                  </a:lnTo>
                  <a:lnTo>
                    <a:pt x="286" y="36"/>
                  </a:lnTo>
                  <a:lnTo>
                    <a:pt x="271" y="40"/>
                  </a:lnTo>
                  <a:lnTo>
                    <a:pt x="256" y="45"/>
                  </a:lnTo>
                  <a:lnTo>
                    <a:pt x="241" y="52"/>
                  </a:lnTo>
                  <a:lnTo>
                    <a:pt x="226" y="57"/>
                  </a:lnTo>
                  <a:lnTo>
                    <a:pt x="211" y="63"/>
                  </a:lnTo>
                  <a:lnTo>
                    <a:pt x="196" y="70"/>
                  </a:lnTo>
                  <a:lnTo>
                    <a:pt x="183" y="77"/>
                  </a:lnTo>
                  <a:lnTo>
                    <a:pt x="169" y="83"/>
                  </a:lnTo>
                  <a:lnTo>
                    <a:pt x="155" y="91"/>
                  </a:lnTo>
                  <a:lnTo>
                    <a:pt x="142" y="98"/>
                  </a:lnTo>
                  <a:lnTo>
                    <a:pt x="128" y="107"/>
                  </a:lnTo>
                  <a:lnTo>
                    <a:pt x="115" y="114"/>
                  </a:lnTo>
                  <a:lnTo>
                    <a:pt x="102" y="122"/>
                  </a:lnTo>
                  <a:lnTo>
                    <a:pt x="89" y="131"/>
                  </a:lnTo>
                  <a:lnTo>
                    <a:pt x="76" y="139"/>
                  </a:lnTo>
                  <a:lnTo>
                    <a:pt x="63" y="148"/>
                  </a:lnTo>
                  <a:lnTo>
                    <a:pt x="51" y="157"/>
                  </a:lnTo>
                  <a:lnTo>
                    <a:pt x="38" y="166"/>
                  </a:lnTo>
                  <a:lnTo>
                    <a:pt x="26" y="175"/>
                  </a:lnTo>
                  <a:lnTo>
                    <a:pt x="14" y="186"/>
                  </a:lnTo>
                  <a:lnTo>
                    <a:pt x="2" y="195"/>
                  </a:lnTo>
                  <a:lnTo>
                    <a:pt x="0" y="197"/>
                  </a:lnTo>
                  <a:lnTo>
                    <a:pt x="2" y="199"/>
                  </a:lnTo>
                  <a:lnTo>
                    <a:pt x="6" y="195"/>
                  </a:lnTo>
                  <a:lnTo>
                    <a:pt x="6" y="199"/>
                  </a:lnTo>
                  <a:lnTo>
                    <a:pt x="18" y="189"/>
                  </a:lnTo>
                  <a:lnTo>
                    <a:pt x="30" y="179"/>
                  </a:lnTo>
                  <a:lnTo>
                    <a:pt x="41" y="170"/>
                  </a:lnTo>
                  <a:lnTo>
                    <a:pt x="53" y="160"/>
                  </a:lnTo>
                  <a:lnTo>
                    <a:pt x="66" y="152"/>
                  </a:lnTo>
                  <a:lnTo>
                    <a:pt x="78" y="144"/>
                  </a:lnTo>
                  <a:lnTo>
                    <a:pt x="91" y="134"/>
                  </a:lnTo>
                  <a:lnTo>
                    <a:pt x="104" y="126"/>
                  </a:lnTo>
                  <a:lnTo>
                    <a:pt x="117" y="118"/>
                  </a:lnTo>
                  <a:lnTo>
                    <a:pt x="130" y="110"/>
                  </a:lnTo>
                  <a:lnTo>
                    <a:pt x="144" y="103"/>
                  </a:lnTo>
                  <a:lnTo>
                    <a:pt x="158" y="96"/>
                  </a:lnTo>
                  <a:lnTo>
                    <a:pt x="172" y="89"/>
                  </a:lnTo>
                  <a:lnTo>
                    <a:pt x="185" y="82"/>
                  </a:lnTo>
                  <a:lnTo>
                    <a:pt x="199" y="75"/>
                  </a:lnTo>
                  <a:lnTo>
                    <a:pt x="213" y="69"/>
                  </a:lnTo>
                  <a:lnTo>
                    <a:pt x="229" y="62"/>
                  </a:lnTo>
                  <a:lnTo>
                    <a:pt x="243" y="57"/>
                  </a:lnTo>
                  <a:lnTo>
                    <a:pt x="258" y="51"/>
                  </a:lnTo>
                  <a:lnTo>
                    <a:pt x="273" y="45"/>
                  </a:lnTo>
                  <a:lnTo>
                    <a:pt x="287" y="41"/>
                  </a:lnTo>
                  <a:lnTo>
                    <a:pt x="303" y="36"/>
                  </a:lnTo>
                  <a:lnTo>
                    <a:pt x="318" y="32"/>
                  </a:lnTo>
                  <a:lnTo>
                    <a:pt x="333" y="27"/>
                  </a:lnTo>
                  <a:lnTo>
                    <a:pt x="348" y="24"/>
                  </a:lnTo>
                  <a:lnTo>
                    <a:pt x="364" y="19"/>
                  </a:lnTo>
                  <a:lnTo>
                    <a:pt x="380" y="16"/>
                  </a:lnTo>
                  <a:lnTo>
                    <a:pt x="395" y="14"/>
                  </a:lnTo>
                  <a:lnTo>
                    <a:pt x="412" y="11"/>
                  </a:lnTo>
                  <a:lnTo>
                    <a:pt x="427" y="8"/>
                  </a:lnTo>
                  <a:lnTo>
                    <a:pt x="443" y="6"/>
                  </a:lnTo>
                  <a:lnTo>
                    <a:pt x="459" y="5"/>
                  </a:lnTo>
                  <a:lnTo>
                    <a:pt x="459" y="0"/>
                  </a:lnTo>
                  <a:lnTo>
                    <a:pt x="443" y="1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89" name="Freeform 98"/>
            <p:cNvSpPr>
              <a:spLocks noChangeArrowheads="1"/>
            </p:cNvSpPr>
            <p:nvPr/>
          </p:nvSpPr>
          <p:spPr bwMode="auto">
            <a:xfrm>
              <a:off x="4942" y="1668"/>
              <a:ext cx="103" cy="44"/>
            </a:xfrm>
            <a:custGeom>
              <a:avLst/>
              <a:gdLst>
                <a:gd name="T0" fmla="*/ 0 w 460"/>
                <a:gd name="T1" fmla="*/ 0 h 200"/>
                <a:gd name="T2" fmla="*/ 0 w 460"/>
                <a:gd name="T3" fmla="*/ 0 h 200"/>
                <a:gd name="T4" fmla="*/ 0 w 460"/>
                <a:gd name="T5" fmla="*/ 0 h 200"/>
                <a:gd name="T6" fmla="*/ 0 w 460"/>
                <a:gd name="T7" fmla="*/ 0 h 200"/>
                <a:gd name="T8" fmla="*/ 0 w 460"/>
                <a:gd name="T9" fmla="*/ 0 h 200"/>
                <a:gd name="T10" fmla="*/ 0 w 460"/>
                <a:gd name="T11" fmla="*/ 0 h 200"/>
                <a:gd name="T12" fmla="*/ 0 w 460"/>
                <a:gd name="T13" fmla="*/ 0 h 200"/>
                <a:gd name="T14" fmla="*/ 0 w 460"/>
                <a:gd name="T15" fmla="*/ 0 h 200"/>
                <a:gd name="T16" fmla="*/ 0 w 460"/>
                <a:gd name="T17" fmla="*/ 0 h 200"/>
                <a:gd name="T18" fmla="*/ 0 w 460"/>
                <a:gd name="T19" fmla="*/ 0 h 200"/>
                <a:gd name="T20" fmla="*/ 0 w 460"/>
                <a:gd name="T21" fmla="*/ 0 h 200"/>
                <a:gd name="T22" fmla="*/ 0 w 460"/>
                <a:gd name="T23" fmla="*/ 0 h 200"/>
                <a:gd name="T24" fmla="*/ 0 w 460"/>
                <a:gd name="T25" fmla="*/ 0 h 200"/>
                <a:gd name="T26" fmla="*/ 0 w 460"/>
                <a:gd name="T27" fmla="*/ 0 h 200"/>
                <a:gd name="T28" fmla="*/ 0 w 460"/>
                <a:gd name="T29" fmla="*/ 0 h 200"/>
                <a:gd name="T30" fmla="*/ 0 w 460"/>
                <a:gd name="T31" fmla="*/ 0 h 200"/>
                <a:gd name="T32" fmla="*/ 0 w 460"/>
                <a:gd name="T33" fmla="*/ 0 h 200"/>
                <a:gd name="T34" fmla="*/ 0 w 460"/>
                <a:gd name="T35" fmla="*/ 0 h 200"/>
                <a:gd name="T36" fmla="*/ 0 w 460"/>
                <a:gd name="T37" fmla="*/ 0 h 200"/>
                <a:gd name="T38" fmla="*/ 0 w 460"/>
                <a:gd name="T39" fmla="*/ 0 h 200"/>
                <a:gd name="T40" fmla="*/ 0 w 460"/>
                <a:gd name="T41" fmla="*/ 0 h 200"/>
                <a:gd name="T42" fmla="*/ 0 w 460"/>
                <a:gd name="T43" fmla="*/ 0 h 200"/>
                <a:gd name="T44" fmla="*/ 0 w 460"/>
                <a:gd name="T45" fmla="*/ 0 h 200"/>
                <a:gd name="T46" fmla="*/ 0 w 460"/>
                <a:gd name="T47" fmla="*/ 0 h 200"/>
                <a:gd name="T48" fmla="*/ 0 w 460"/>
                <a:gd name="T49" fmla="*/ 0 h 200"/>
                <a:gd name="T50" fmla="*/ 0 w 460"/>
                <a:gd name="T51" fmla="*/ 0 h 200"/>
                <a:gd name="T52" fmla="*/ 0 w 460"/>
                <a:gd name="T53" fmla="*/ 0 h 200"/>
                <a:gd name="T54" fmla="*/ 0 w 460"/>
                <a:gd name="T55" fmla="*/ 0 h 200"/>
                <a:gd name="T56" fmla="*/ 0 w 460"/>
                <a:gd name="T57" fmla="*/ 0 h 200"/>
                <a:gd name="T58" fmla="*/ 0 w 460"/>
                <a:gd name="T59" fmla="*/ 0 h 200"/>
                <a:gd name="T60" fmla="*/ 0 w 460"/>
                <a:gd name="T61" fmla="*/ 0 h 200"/>
                <a:gd name="T62" fmla="*/ 0 w 460"/>
                <a:gd name="T63" fmla="*/ 0 h 200"/>
                <a:gd name="T64" fmla="*/ 0 w 460"/>
                <a:gd name="T65" fmla="*/ 0 h 200"/>
                <a:gd name="T66" fmla="*/ 0 w 460"/>
                <a:gd name="T67" fmla="*/ 0 h 200"/>
                <a:gd name="T68" fmla="*/ 0 w 460"/>
                <a:gd name="T69" fmla="*/ 0 h 200"/>
                <a:gd name="T70" fmla="*/ 0 w 460"/>
                <a:gd name="T71" fmla="*/ 0 h 2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60" h="200">
                  <a:moveTo>
                    <a:pt x="6" y="195"/>
                  </a:moveTo>
                  <a:lnTo>
                    <a:pt x="6" y="199"/>
                  </a:lnTo>
                  <a:lnTo>
                    <a:pt x="18" y="189"/>
                  </a:lnTo>
                  <a:lnTo>
                    <a:pt x="30" y="179"/>
                  </a:lnTo>
                  <a:lnTo>
                    <a:pt x="41" y="170"/>
                  </a:lnTo>
                  <a:lnTo>
                    <a:pt x="53" y="160"/>
                  </a:lnTo>
                  <a:lnTo>
                    <a:pt x="66" y="152"/>
                  </a:lnTo>
                  <a:lnTo>
                    <a:pt x="78" y="144"/>
                  </a:lnTo>
                  <a:lnTo>
                    <a:pt x="91" y="134"/>
                  </a:lnTo>
                  <a:lnTo>
                    <a:pt x="104" y="126"/>
                  </a:lnTo>
                  <a:lnTo>
                    <a:pt x="117" y="118"/>
                  </a:lnTo>
                  <a:lnTo>
                    <a:pt x="130" y="110"/>
                  </a:lnTo>
                  <a:lnTo>
                    <a:pt x="144" y="103"/>
                  </a:lnTo>
                  <a:lnTo>
                    <a:pt x="158" y="96"/>
                  </a:lnTo>
                  <a:lnTo>
                    <a:pt x="172" y="89"/>
                  </a:lnTo>
                  <a:lnTo>
                    <a:pt x="185" y="82"/>
                  </a:lnTo>
                  <a:lnTo>
                    <a:pt x="199" y="75"/>
                  </a:lnTo>
                  <a:lnTo>
                    <a:pt x="213" y="69"/>
                  </a:lnTo>
                  <a:lnTo>
                    <a:pt x="229" y="62"/>
                  </a:lnTo>
                  <a:lnTo>
                    <a:pt x="243" y="57"/>
                  </a:lnTo>
                  <a:lnTo>
                    <a:pt x="258" y="51"/>
                  </a:lnTo>
                  <a:lnTo>
                    <a:pt x="273" y="45"/>
                  </a:lnTo>
                  <a:lnTo>
                    <a:pt x="287" y="41"/>
                  </a:lnTo>
                  <a:lnTo>
                    <a:pt x="303" y="36"/>
                  </a:lnTo>
                  <a:lnTo>
                    <a:pt x="318" y="32"/>
                  </a:lnTo>
                  <a:lnTo>
                    <a:pt x="333" y="27"/>
                  </a:lnTo>
                  <a:lnTo>
                    <a:pt x="348" y="24"/>
                  </a:lnTo>
                  <a:lnTo>
                    <a:pt x="364" y="19"/>
                  </a:lnTo>
                  <a:lnTo>
                    <a:pt x="380" y="16"/>
                  </a:lnTo>
                  <a:lnTo>
                    <a:pt x="395" y="14"/>
                  </a:lnTo>
                  <a:lnTo>
                    <a:pt x="412" y="11"/>
                  </a:lnTo>
                  <a:lnTo>
                    <a:pt x="427" y="8"/>
                  </a:lnTo>
                  <a:lnTo>
                    <a:pt x="443" y="6"/>
                  </a:lnTo>
                  <a:lnTo>
                    <a:pt x="459" y="5"/>
                  </a:lnTo>
                  <a:lnTo>
                    <a:pt x="459" y="0"/>
                  </a:lnTo>
                  <a:lnTo>
                    <a:pt x="443" y="1"/>
                  </a:lnTo>
                  <a:lnTo>
                    <a:pt x="426" y="3"/>
                  </a:lnTo>
                  <a:lnTo>
                    <a:pt x="410" y="5"/>
                  </a:lnTo>
                  <a:lnTo>
                    <a:pt x="394" y="8"/>
                  </a:lnTo>
                  <a:lnTo>
                    <a:pt x="378" y="11"/>
                  </a:lnTo>
                  <a:lnTo>
                    <a:pt x="363" y="14"/>
                  </a:lnTo>
                  <a:lnTo>
                    <a:pt x="347" y="18"/>
                  </a:lnTo>
                  <a:lnTo>
                    <a:pt x="331" y="21"/>
                  </a:lnTo>
                  <a:lnTo>
                    <a:pt x="316" y="26"/>
                  </a:lnTo>
                  <a:lnTo>
                    <a:pt x="301" y="31"/>
                  </a:lnTo>
                  <a:lnTo>
                    <a:pt x="286" y="36"/>
                  </a:lnTo>
                  <a:lnTo>
                    <a:pt x="271" y="40"/>
                  </a:lnTo>
                  <a:lnTo>
                    <a:pt x="256" y="45"/>
                  </a:lnTo>
                  <a:lnTo>
                    <a:pt x="241" y="52"/>
                  </a:lnTo>
                  <a:lnTo>
                    <a:pt x="226" y="57"/>
                  </a:lnTo>
                  <a:lnTo>
                    <a:pt x="211" y="63"/>
                  </a:lnTo>
                  <a:lnTo>
                    <a:pt x="196" y="70"/>
                  </a:lnTo>
                  <a:lnTo>
                    <a:pt x="183" y="77"/>
                  </a:lnTo>
                  <a:lnTo>
                    <a:pt x="169" y="83"/>
                  </a:lnTo>
                  <a:lnTo>
                    <a:pt x="155" y="91"/>
                  </a:lnTo>
                  <a:lnTo>
                    <a:pt x="142" y="98"/>
                  </a:lnTo>
                  <a:lnTo>
                    <a:pt x="128" y="107"/>
                  </a:lnTo>
                  <a:lnTo>
                    <a:pt x="115" y="114"/>
                  </a:lnTo>
                  <a:lnTo>
                    <a:pt x="102" y="122"/>
                  </a:lnTo>
                  <a:lnTo>
                    <a:pt x="89" y="131"/>
                  </a:lnTo>
                  <a:lnTo>
                    <a:pt x="76" y="139"/>
                  </a:lnTo>
                  <a:lnTo>
                    <a:pt x="63" y="148"/>
                  </a:lnTo>
                  <a:lnTo>
                    <a:pt x="51" y="157"/>
                  </a:lnTo>
                  <a:lnTo>
                    <a:pt x="38" y="166"/>
                  </a:lnTo>
                  <a:lnTo>
                    <a:pt x="26" y="175"/>
                  </a:lnTo>
                  <a:lnTo>
                    <a:pt x="14" y="186"/>
                  </a:lnTo>
                  <a:lnTo>
                    <a:pt x="2" y="195"/>
                  </a:lnTo>
                  <a:lnTo>
                    <a:pt x="2" y="199"/>
                  </a:lnTo>
                  <a:lnTo>
                    <a:pt x="2" y="195"/>
                  </a:lnTo>
                  <a:lnTo>
                    <a:pt x="0" y="197"/>
                  </a:lnTo>
                  <a:lnTo>
                    <a:pt x="2" y="199"/>
                  </a:lnTo>
                  <a:lnTo>
                    <a:pt x="6" y="195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90" name="Freeform 99"/>
            <p:cNvSpPr>
              <a:spLocks noChangeArrowheads="1"/>
            </p:cNvSpPr>
            <p:nvPr/>
          </p:nvSpPr>
          <p:spPr bwMode="auto">
            <a:xfrm>
              <a:off x="4943" y="1712"/>
              <a:ext cx="269" cy="273"/>
            </a:xfrm>
            <a:custGeom>
              <a:avLst/>
              <a:gdLst>
                <a:gd name="T0" fmla="*/ 0 w 1191"/>
                <a:gd name="T1" fmla="*/ 0 h 1208"/>
                <a:gd name="T2" fmla="*/ 0 w 1191"/>
                <a:gd name="T3" fmla="*/ 0 h 1208"/>
                <a:gd name="T4" fmla="*/ 0 w 1191"/>
                <a:gd name="T5" fmla="*/ 0 h 1208"/>
                <a:gd name="T6" fmla="*/ 0 w 1191"/>
                <a:gd name="T7" fmla="*/ 0 h 1208"/>
                <a:gd name="T8" fmla="*/ 0 w 1191"/>
                <a:gd name="T9" fmla="*/ 0 h 1208"/>
                <a:gd name="T10" fmla="*/ 0 w 1191"/>
                <a:gd name="T11" fmla="*/ 0 h 1208"/>
                <a:gd name="T12" fmla="*/ 0 w 1191"/>
                <a:gd name="T13" fmla="*/ 0 h 1208"/>
                <a:gd name="T14" fmla="*/ 0 w 1191"/>
                <a:gd name="T15" fmla="*/ 0 h 12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91" h="1208">
                  <a:moveTo>
                    <a:pt x="0" y="4"/>
                  </a:moveTo>
                  <a:lnTo>
                    <a:pt x="1186" y="1205"/>
                  </a:lnTo>
                  <a:lnTo>
                    <a:pt x="1188" y="1207"/>
                  </a:lnTo>
                  <a:lnTo>
                    <a:pt x="1190" y="1205"/>
                  </a:lnTo>
                  <a:lnTo>
                    <a:pt x="1186" y="1202"/>
                  </a:lnTo>
                  <a:lnTo>
                    <a:pt x="1190" y="1202"/>
                  </a:lnTo>
                  <a:lnTo>
                    <a:pt x="4" y="0"/>
                  </a:lnTo>
                  <a:lnTo>
                    <a:pt x="0" y="4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91" name="Freeform 100"/>
            <p:cNvSpPr>
              <a:spLocks noChangeArrowheads="1"/>
            </p:cNvSpPr>
            <p:nvPr/>
          </p:nvSpPr>
          <p:spPr bwMode="auto">
            <a:xfrm>
              <a:off x="4943" y="1712"/>
              <a:ext cx="269" cy="273"/>
            </a:xfrm>
            <a:custGeom>
              <a:avLst/>
              <a:gdLst>
                <a:gd name="T0" fmla="*/ 0 w 1191"/>
                <a:gd name="T1" fmla="*/ 0 h 1208"/>
                <a:gd name="T2" fmla="*/ 0 w 1191"/>
                <a:gd name="T3" fmla="*/ 0 h 1208"/>
                <a:gd name="T4" fmla="*/ 0 w 1191"/>
                <a:gd name="T5" fmla="*/ 0 h 1208"/>
                <a:gd name="T6" fmla="*/ 0 w 1191"/>
                <a:gd name="T7" fmla="*/ 0 h 1208"/>
                <a:gd name="T8" fmla="*/ 0 w 1191"/>
                <a:gd name="T9" fmla="*/ 0 h 1208"/>
                <a:gd name="T10" fmla="*/ 0 w 1191"/>
                <a:gd name="T11" fmla="*/ 0 h 1208"/>
                <a:gd name="T12" fmla="*/ 0 w 1191"/>
                <a:gd name="T13" fmla="*/ 0 h 1208"/>
                <a:gd name="T14" fmla="*/ 0 w 1191"/>
                <a:gd name="T15" fmla="*/ 0 h 1208"/>
                <a:gd name="T16" fmla="*/ 0 w 1191"/>
                <a:gd name="T17" fmla="*/ 0 h 1208"/>
                <a:gd name="T18" fmla="*/ 0 w 1191"/>
                <a:gd name="T19" fmla="*/ 0 h 120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191" h="1208">
                  <a:moveTo>
                    <a:pt x="1186" y="1202"/>
                  </a:moveTo>
                  <a:lnTo>
                    <a:pt x="1190" y="1202"/>
                  </a:lnTo>
                  <a:lnTo>
                    <a:pt x="4" y="0"/>
                  </a:lnTo>
                  <a:lnTo>
                    <a:pt x="0" y="4"/>
                  </a:lnTo>
                  <a:lnTo>
                    <a:pt x="1186" y="1205"/>
                  </a:lnTo>
                  <a:lnTo>
                    <a:pt x="1190" y="1205"/>
                  </a:lnTo>
                  <a:lnTo>
                    <a:pt x="1186" y="1205"/>
                  </a:lnTo>
                  <a:lnTo>
                    <a:pt x="1188" y="1207"/>
                  </a:lnTo>
                  <a:lnTo>
                    <a:pt x="1190" y="1205"/>
                  </a:lnTo>
                  <a:lnTo>
                    <a:pt x="1186" y="1202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92" name="Freeform 101"/>
            <p:cNvSpPr>
              <a:spLocks noChangeArrowheads="1"/>
            </p:cNvSpPr>
            <p:nvPr/>
          </p:nvSpPr>
          <p:spPr bwMode="auto">
            <a:xfrm>
              <a:off x="3876" y="1697"/>
              <a:ext cx="237" cy="287"/>
            </a:xfrm>
            <a:custGeom>
              <a:avLst/>
              <a:gdLst>
                <a:gd name="T0" fmla="*/ 0 w 1048"/>
                <a:gd name="T1" fmla="*/ 0 h 1270"/>
                <a:gd name="T2" fmla="*/ 0 w 1048"/>
                <a:gd name="T3" fmla="*/ 0 h 1270"/>
                <a:gd name="T4" fmla="*/ 0 w 1048"/>
                <a:gd name="T5" fmla="*/ 0 h 1270"/>
                <a:gd name="T6" fmla="*/ 0 w 1048"/>
                <a:gd name="T7" fmla="*/ 0 h 1270"/>
                <a:gd name="T8" fmla="*/ 0 w 1048"/>
                <a:gd name="T9" fmla="*/ 0 h 1270"/>
                <a:gd name="T10" fmla="*/ 0 w 1048"/>
                <a:gd name="T11" fmla="*/ 0 h 1270"/>
                <a:gd name="T12" fmla="*/ 0 w 1048"/>
                <a:gd name="T13" fmla="*/ 0 h 1270"/>
                <a:gd name="T14" fmla="*/ 0 w 1048"/>
                <a:gd name="T15" fmla="*/ 0 h 1270"/>
                <a:gd name="T16" fmla="*/ 0 w 1048"/>
                <a:gd name="T17" fmla="*/ 0 h 1270"/>
                <a:gd name="T18" fmla="*/ 0 w 1048"/>
                <a:gd name="T19" fmla="*/ 0 h 1270"/>
                <a:gd name="T20" fmla="*/ 0 w 1048"/>
                <a:gd name="T21" fmla="*/ 0 h 1270"/>
                <a:gd name="T22" fmla="*/ 0 w 1048"/>
                <a:gd name="T23" fmla="*/ 0 h 1270"/>
                <a:gd name="T24" fmla="*/ 0 w 1048"/>
                <a:gd name="T25" fmla="*/ 0 h 1270"/>
                <a:gd name="T26" fmla="*/ 0 w 1048"/>
                <a:gd name="T27" fmla="*/ 0 h 1270"/>
                <a:gd name="T28" fmla="*/ 0 w 1048"/>
                <a:gd name="T29" fmla="*/ 0 h 1270"/>
                <a:gd name="T30" fmla="*/ 0 w 1048"/>
                <a:gd name="T31" fmla="*/ 0 h 1270"/>
                <a:gd name="T32" fmla="*/ 0 w 1048"/>
                <a:gd name="T33" fmla="*/ 0 h 1270"/>
                <a:gd name="T34" fmla="*/ 0 w 1048"/>
                <a:gd name="T35" fmla="*/ 0 h 1270"/>
                <a:gd name="T36" fmla="*/ 0 w 1048"/>
                <a:gd name="T37" fmla="*/ 0 h 1270"/>
                <a:gd name="T38" fmla="*/ 0 w 1048"/>
                <a:gd name="T39" fmla="*/ 0 h 1270"/>
                <a:gd name="T40" fmla="*/ 0 w 1048"/>
                <a:gd name="T41" fmla="*/ 0 h 1270"/>
                <a:gd name="T42" fmla="*/ 0 w 1048"/>
                <a:gd name="T43" fmla="*/ 0 h 1270"/>
                <a:gd name="T44" fmla="*/ 0 w 1048"/>
                <a:gd name="T45" fmla="*/ 0 h 1270"/>
                <a:gd name="T46" fmla="*/ 0 w 1048"/>
                <a:gd name="T47" fmla="*/ 0 h 1270"/>
                <a:gd name="T48" fmla="*/ 0 w 1048"/>
                <a:gd name="T49" fmla="*/ 0 h 1270"/>
                <a:gd name="T50" fmla="*/ 0 w 1048"/>
                <a:gd name="T51" fmla="*/ 0 h 1270"/>
                <a:gd name="T52" fmla="*/ 0 w 1048"/>
                <a:gd name="T53" fmla="*/ 0 h 1270"/>
                <a:gd name="T54" fmla="*/ 0 w 1048"/>
                <a:gd name="T55" fmla="*/ 0 h 1270"/>
                <a:gd name="T56" fmla="*/ 0 w 1048"/>
                <a:gd name="T57" fmla="*/ 0 h 1270"/>
                <a:gd name="T58" fmla="*/ 0 w 1048"/>
                <a:gd name="T59" fmla="*/ 0 h 1270"/>
                <a:gd name="T60" fmla="*/ 0 w 1048"/>
                <a:gd name="T61" fmla="*/ 0 h 1270"/>
                <a:gd name="T62" fmla="*/ 0 w 1048"/>
                <a:gd name="T63" fmla="*/ 0 h 1270"/>
                <a:gd name="T64" fmla="*/ 0 w 1048"/>
                <a:gd name="T65" fmla="*/ 0 h 1270"/>
                <a:gd name="T66" fmla="*/ 0 w 1048"/>
                <a:gd name="T67" fmla="*/ 0 h 1270"/>
                <a:gd name="T68" fmla="*/ 0 w 1048"/>
                <a:gd name="T69" fmla="*/ 0 h 1270"/>
                <a:gd name="T70" fmla="*/ 0 w 1048"/>
                <a:gd name="T71" fmla="*/ 0 h 1270"/>
                <a:gd name="T72" fmla="*/ 0 w 1048"/>
                <a:gd name="T73" fmla="*/ 0 h 1270"/>
                <a:gd name="T74" fmla="*/ 0 w 1048"/>
                <a:gd name="T75" fmla="*/ 0 h 1270"/>
                <a:gd name="T76" fmla="*/ 0 w 1048"/>
                <a:gd name="T77" fmla="*/ 0 h 1270"/>
                <a:gd name="T78" fmla="*/ 0 w 1048"/>
                <a:gd name="T79" fmla="*/ 0 h 1270"/>
                <a:gd name="T80" fmla="*/ 0 w 1048"/>
                <a:gd name="T81" fmla="*/ 0 h 1270"/>
                <a:gd name="T82" fmla="*/ 0 w 1048"/>
                <a:gd name="T83" fmla="*/ 0 h 1270"/>
                <a:gd name="T84" fmla="*/ 0 w 1048"/>
                <a:gd name="T85" fmla="*/ 0 h 1270"/>
                <a:gd name="T86" fmla="*/ 0 w 1048"/>
                <a:gd name="T87" fmla="*/ 0 h 1270"/>
                <a:gd name="T88" fmla="*/ 0 w 1048"/>
                <a:gd name="T89" fmla="*/ 0 h 1270"/>
                <a:gd name="T90" fmla="*/ 0 w 1048"/>
                <a:gd name="T91" fmla="*/ 0 h 1270"/>
                <a:gd name="T92" fmla="*/ 0 w 1048"/>
                <a:gd name="T93" fmla="*/ 0 h 1270"/>
                <a:gd name="T94" fmla="*/ 0 w 1048"/>
                <a:gd name="T95" fmla="*/ 0 h 1270"/>
                <a:gd name="T96" fmla="*/ 0 w 1048"/>
                <a:gd name="T97" fmla="*/ 0 h 1270"/>
                <a:gd name="T98" fmla="*/ 0 w 1048"/>
                <a:gd name="T99" fmla="*/ 0 h 1270"/>
                <a:gd name="T100" fmla="*/ 0 w 1048"/>
                <a:gd name="T101" fmla="*/ 0 h 1270"/>
                <a:gd name="T102" fmla="*/ 0 w 1048"/>
                <a:gd name="T103" fmla="*/ 0 h 1270"/>
                <a:gd name="T104" fmla="*/ 0 w 1048"/>
                <a:gd name="T105" fmla="*/ 0 h 1270"/>
                <a:gd name="T106" fmla="*/ 0 w 1048"/>
                <a:gd name="T107" fmla="*/ 0 h 127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048" h="1270">
                  <a:moveTo>
                    <a:pt x="236" y="137"/>
                  </a:moveTo>
                  <a:lnTo>
                    <a:pt x="13" y="85"/>
                  </a:lnTo>
                  <a:lnTo>
                    <a:pt x="0" y="149"/>
                  </a:lnTo>
                  <a:lnTo>
                    <a:pt x="227" y="203"/>
                  </a:lnTo>
                  <a:lnTo>
                    <a:pt x="57" y="1186"/>
                  </a:lnTo>
                  <a:lnTo>
                    <a:pt x="129" y="1200"/>
                  </a:lnTo>
                  <a:lnTo>
                    <a:pt x="137" y="1165"/>
                  </a:lnTo>
                  <a:lnTo>
                    <a:pt x="207" y="1167"/>
                  </a:lnTo>
                  <a:lnTo>
                    <a:pt x="210" y="1178"/>
                  </a:lnTo>
                  <a:lnTo>
                    <a:pt x="214" y="1188"/>
                  </a:lnTo>
                  <a:lnTo>
                    <a:pt x="218" y="1198"/>
                  </a:lnTo>
                  <a:lnTo>
                    <a:pt x="223" y="1207"/>
                  </a:lnTo>
                  <a:lnTo>
                    <a:pt x="229" y="1216"/>
                  </a:lnTo>
                  <a:lnTo>
                    <a:pt x="236" y="1224"/>
                  </a:lnTo>
                  <a:lnTo>
                    <a:pt x="243" y="1233"/>
                  </a:lnTo>
                  <a:lnTo>
                    <a:pt x="251" y="1239"/>
                  </a:lnTo>
                  <a:lnTo>
                    <a:pt x="259" y="1245"/>
                  </a:lnTo>
                  <a:lnTo>
                    <a:pt x="268" y="1252"/>
                  </a:lnTo>
                  <a:lnTo>
                    <a:pt x="278" y="1257"/>
                  </a:lnTo>
                  <a:lnTo>
                    <a:pt x="288" y="1261"/>
                  </a:lnTo>
                  <a:lnTo>
                    <a:pt x="298" y="1264"/>
                  </a:lnTo>
                  <a:lnTo>
                    <a:pt x="308" y="1266"/>
                  </a:lnTo>
                  <a:lnTo>
                    <a:pt x="320" y="1269"/>
                  </a:lnTo>
                  <a:lnTo>
                    <a:pt x="331" y="1269"/>
                  </a:lnTo>
                  <a:lnTo>
                    <a:pt x="342" y="1269"/>
                  </a:lnTo>
                  <a:lnTo>
                    <a:pt x="353" y="1266"/>
                  </a:lnTo>
                  <a:lnTo>
                    <a:pt x="364" y="1264"/>
                  </a:lnTo>
                  <a:lnTo>
                    <a:pt x="375" y="1261"/>
                  </a:lnTo>
                  <a:lnTo>
                    <a:pt x="384" y="1257"/>
                  </a:lnTo>
                  <a:lnTo>
                    <a:pt x="394" y="1252"/>
                  </a:lnTo>
                  <a:lnTo>
                    <a:pt x="403" y="1246"/>
                  </a:lnTo>
                  <a:lnTo>
                    <a:pt x="411" y="1240"/>
                  </a:lnTo>
                  <a:lnTo>
                    <a:pt x="420" y="1233"/>
                  </a:lnTo>
                  <a:lnTo>
                    <a:pt x="427" y="1224"/>
                  </a:lnTo>
                  <a:lnTo>
                    <a:pt x="434" y="1216"/>
                  </a:lnTo>
                  <a:lnTo>
                    <a:pt x="439" y="1207"/>
                  </a:lnTo>
                  <a:lnTo>
                    <a:pt x="444" y="1198"/>
                  </a:lnTo>
                  <a:lnTo>
                    <a:pt x="449" y="1188"/>
                  </a:lnTo>
                  <a:lnTo>
                    <a:pt x="452" y="1178"/>
                  </a:lnTo>
                  <a:lnTo>
                    <a:pt x="455" y="1167"/>
                  </a:lnTo>
                  <a:lnTo>
                    <a:pt x="659" y="1167"/>
                  </a:lnTo>
                  <a:lnTo>
                    <a:pt x="662" y="1178"/>
                  </a:lnTo>
                  <a:lnTo>
                    <a:pt x="666" y="1188"/>
                  </a:lnTo>
                  <a:lnTo>
                    <a:pt x="670" y="1198"/>
                  </a:lnTo>
                  <a:lnTo>
                    <a:pt x="675" y="1207"/>
                  </a:lnTo>
                  <a:lnTo>
                    <a:pt x="681" y="1216"/>
                  </a:lnTo>
                  <a:lnTo>
                    <a:pt x="688" y="1224"/>
                  </a:lnTo>
                  <a:lnTo>
                    <a:pt x="695" y="1233"/>
                  </a:lnTo>
                  <a:lnTo>
                    <a:pt x="703" y="1240"/>
                  </a:lnTo>
                  <a:lnTo>
                    <a:pt x="711" y="1246"/>
                  </a:lnTo>
                  <a:lnTo>
                    <a:pt x="721" y="1252"/>
                  </a:lnTo>
                  <a:lnTo>
                    <a:pt x="731" y="1257"/>
                  </a:lnTo>
                  <a:lnTo>
                    <a:pt x="740" y="1261"/>
                  </a:lnTo>
                  <a:lnTo>
                    <a:pt x="751" y="1264"/>
                  </a:lnTo>
                  <a:lnTo>
                    <a:pt x="762" y="1266"/>
                  </a:lnTo>
                  <a:lnTo>
                    <a:pt x="772" y="1269"/>
                  </a:lnTo>
                  <a:lnTo>
                    <a:pt x="784" y="1269"/>
                  </a:lnTo>
                  <a:lnTo>
                    <a:pt x="795" y="1269"/>
                  </a:lnTo>
                  <a:lnTo>
                    <a:pt x="806" y="1266"/>
                  </a:lnTo>
                  <a:lnTo>
                    <a:pt x="817" y="1264"/>
                  </a:lnTo>
                  <a:lnTo>
                    <a:pt x="827" y="1261"/>
                  </a:lnTo>
                  <a:lnTo>
                    <a:pt x="837" y="1257"/>
                  </a:lnTo>
                  <a:lnTo>
                    <a:pt x="846" y="1252"/>
                  </a:lnTo>
                  <a:lnTo>
                    <a:pt x="856" y="1245"/>
                  </a:lnTo>
                  <a:lnTo>
                    <a:pt x="864" y="1239"/>
                  </a:lnTo>
                  <a:lnTo>
                    <a:pt x="872" y="1233"/>
                  </a:lnTo>
                  <a:lnTo>
                    <a:pt x="879" y="1224"/>
                  </a:lnTo>
                  <a:lnTo>
                    <a:pt x="886" y="1216"/>
                  </a:lnTo>
                  <a:lnTo>
                    <a:pt x="891" y="1206"/>
                  </a:lnTo>
                  <a:lnTo>
                    <a:pt x="897" y="1198"/>
                  </a:lnTo>
                  <a:lnTo>
                    <a:pt x="901" y="1187"/>
                  </a:lnTo>
                  <a:lnTo>
                    <a:pt x="905" y="1177"/>
                  </a:lnTo>
                  <a:lnTo>
                    <a:pt x="907" y="1166"/>
                  </a:lnTo>
                  <a:lnTo>
                    <a:pt x="1047" y="1166"/>
                  </a:lnTo>
                  <a:lnTo>
                    <a:pt x="1047" y="729"/>
                  </a:lnTo>
                  <a:lnTo>
                    <a:pt x="807" y="729"/>
                  </a:lnTo>
                  <a:lnTo>
                    <a:pt x="807" y="190"/>
                  </a:lnTo>
                  <a:lnTo>
                    <a:pt x="427" y="190"/>
                  </a:lnTo>
                  <a:lnTo>
                    <a:pt x="221" y="923"/>
                  </a:lnTo>
                  <a:lnTo>
                    <a:pt x="178" y="923"/>
                  </a:lnTo>
                  <a:lnTo>
                    <a:pt x="336" y="12"/>
                  </a:lnTo>
                  <a:lnTo>
                    <a:pt x="262" y="0"/>
                  </a:lnTo>
                  <a:lnTo>
                    <a:pt x="236" y="137"/>
                  </a:lnTo>
                  <a:close/>
                  <a:moveTo>
                    <a:pt x="481" y="241"/>
                  </a:moveTo>
                  <a:lnTo>
                    <a:pt x="758" y="241"/>
                  </a:lnTo>
                  <a:lnTo>
                    <a:pt x="758" y="731"/>
                  </a:lnTo>
                  <a:lnTo>
                    <a:pt x="676" y="729"/>
                  </a:lnTo>
                  <a:lnTo>
                    <a:pt x="687" y="724"/>
                  </a:lnTo>
                  <a:lnTo>
                    <a:pt x="696" y="718"/>
                  </a:lnTo>
                  <a:lnTo>
                    <a:pt x="704" y="711"/>
                  </a:lnTo>
                  <a:lnTo>
                    <a:pt x="711" y="703"/>
                  </a:lnTo>
                  <a:lnTo>
                    <a:pt x="718" y="693"/>
                  </a:lnTo>
                  <a:lnTo>
                    <a:pt x="722" y="684"/>
                  </a:lnTo>
                  <a:lnTo>
                    <a:pt x="725" y="673"/>
                  </a:lnTo>
                  <a:lnTo>
                    <a:pt x="725" y="662"/>
                  </a:lnTo>
                  <a:lnTo>
                    <a:pt x="725" y="474"/>
                  </a:lnTo>
                  <a:lnTo>
                    <a:pt x="724" y="458"/>
                  </a:lnTo>
                  <a:lnTo>
                    <a:pt x="719" y="444"/>
                  </a:lnTo>
                  <a:lnTo>
                    <a:pt x="712" y="433"/>
                  </a:lnTo>
                  <a:lnTo>
                    <a:pt x="703" y="422"/>
                  </a:lnTo>
                  <a:lnTo>
                    <a:pt x="691" y="415"/>
                  </a:lnTo>
                  <a:lnTo>
                    <a:pt x="678" y="408"/>
                  </a:lnTo>
                  <a:lnTo>
                    <a:pt x="665" y="405"/>
                  </a:lnTo>
                  <a:lnTo>
                    <a:pt x="650" y="404"/>
                  </a:lnTo>
                  <a:lnTo>
                    <a:pt x="636" y="405"/>
                  </a:lnTo>
                  <a:lnTo>
                    <a:pt x="624" y="409"/>
                  </a:lnTo>
                  <a:lnTo>
                    <a:pt x="612" y="416"/>
                  </a:lnTo>
                  <a:lnTo>
                    <a:pt x="601" y="424"/>
                  </a:lnTo>
                  <a:lnTo>
                    <a:pt x="593" y="435"/>
                  </a:lnTo>
                  <a:lnTo>
                    <a:pt x="587" y="446"/>
                  </a:lnTo>
                  <a:lnTo>
                    <a:pt x="582" y="459"/>
                  </a:lnTo>
                  <a:lnTo>
                    <a:pt x="581" y="474"/>
                  </a:lnTo>
                  <a:lnTo>
                    <a:pt x="581" y="506"/>
                  </a:lnTo>
                  <a:lnTo>
                    <a:pt x="482" y="506"/>
                  </a:lnTo>
                  <a:lnTo>
                    <a:pt x="482" y="560"/>
                  </a:lnTo>
                  <a:lnTo>
                    <a:pt x="581" y="560"/>
                  </a:lnTo>
                  <a:lnTo>
                    <a:pt x="581" y="653"/>
                  </a:lnTo>
                  <a:lnTo>
                    <a:pt x="580" y="654"/>
                  </a:lnTo>
                  <a:lnTo>
                    <a:pt x="575" y="654"/>
                  </a:lnTo>
                  <a:lnTo>
                    <a:pt x="570" y="655"/>
                  </a:lnTo>
                  <a:lnTo>
                    <a:pt x="561" y="655"/>
                  </a:lnTo>
                  <a:lnTo>
                    <a:pt x="552" y="655"/>
                  </a:lnTo>
                  <a:lnTo>
                    <a:pt x="540" y="655"/>
                  </a:lnTo>
                  <a:lnTo>
                    <a:pt x="529" y="655"/>
                  </a:lnTo>
                  <a:lnTo>
                    <a:pt x="517" y="655"/>
                  </a:lnTo>
                  <a:lnTo>
                    <a:pt x="504" y="655"/>
                  </a:lnTo>
                  <a:lnTo>
                    <a:pt x="491" y="654"/>
                  </a:lnTo>
                  <a:lnTo>
                    <a:pt x="480" y="654"/>
                  </a:lnTo>
                  <a:lnTo>
                    <a:pt x="469" y="654"/>
                  </a:lnTo>
                  <a:lnTo>
                    <a:pt x="459" y="654"/>
                  </a:lnTo>
                  <a:lnTo>
                    <a:pt x="451" y="653"/>
                  </a:lnTo>
                  <a:lnTo>
                    <a:pt x="444" y="653"/>
                  </a:lnTo>
                  <a:lnTo>
                    <a:pt x="441" y="653"/>
                  </a:lnTo>
                  <a:lnTo>
                    <a:pt x="435" y="654"/>
                  </a:lnTo>
                  <a:lnTo>
                    <a:pt x="429" y="658"/>
                  </a:lnTo>
                  <a:lnTo>
                    <a:pt x="424" y="661"/>
                  </a:lnTo>
                  <a:lnTo>
                    <a:pt x="420" y="667"/>
                  </a:lnTo>
                  <a:lnTo>
                    <a:pt x="416" y="673"/>
                  </a:lnTo>
                  <a:lnTo>
                    <a:pt x="413" y="680"/>
                  </a:lnTo>
                  <a:lnTo>
                    <a:pt x="411" y="687"/>
                  </a:lnTo>
                  <a:lnTo>
                    <a:pt x="410" y="694"/>
                  </a:lnTo>
                  <a:lnTo>
                    <a:pt x="410" y="861"/>
                  </a:lnTo>
                  <a:lnTo>
                    <a:pt x="308" y="861"/>
                  </a:lnTo>
                  <a:lnTo>
                    <a:pt x="481" y="241"/>
                  </a:lnTo>
                  <a:close/>
                  <a:moveTo>
                    <a:pt x="535" y="730"/>
                  </a:moveTo>
                  <a:lnTo>
                    <a:pt x="531" y="730"/>
                  </a:lnTo>
                  <a:lnTo>
                    <a:pt x="531" y="861"/>
                  </a:lnTo>
                  <a:lnTo>
                    <a:pt x="476" y="861"/>
                  </a:lnTo>
                  <a:lnTo>
                    <a:pt x="476" y="731"/>
                  </a:lnTo>
                  <a:lnTo>
                    <a:pt x="531" y="730"/>
                  </a:lnTo>
                  <a:lnTo>
                    <a:pt x="472" y="730"/>
                  </a:lnTo>
                  <a:lnTo>
                    <a:pt x="531" y="730"/>
                  </a:lnTo>
                  <a:lnTo>
                    <a:pt x="535" y="730"/>
                  </a:lnTo>
                  <a:close/>
                  <a:moveTo>
                    <a:pt x="171" y="965"/>
                  </a:moveTo>
                  <a:lnTo>
                    <a:pt x="281" y="965"/>
                  </a:lnTo>
                  <a:lnTo>
                    <a:pt x="294" y="912"/>
                  </a:lnTo>
                  <a:lnTo>
                    <a:pt x="583" y="912"/>
                  </a:lnTo>
                  <a:lnTo>
                    <a:pt x="583" y="782"/>
                  </a:lnTo>
                  <a:lnTo>
                    <a:pt x="997" y="782"/>
                  </a:lnTo>
                  <a:lnTo>
                    <a:pt x="997" y="1108"/>
                  </a:lnTo>
                  <a:lnTo>
                    <a:pt x="906" y="1108"/>
                  </a:lnTo>
                  <a:lnTo>
                    <a:pt x="903" y="1099"/>
                  </a:lnTo>
                  <a:lnTo>
                    <a:pt x="899" y="1089"/>
                  </a:lnTo>
                  <a:lnTo>
                    <a:pt x="895" y="1080"/>
                  </a:lnTo>
                  <a:lnTo>
                    <a:pt x="889" y="1070"/>
                  </a:lnTo>
                  <a:lnTo>
                    <a:pt x="883" y="1063"/>
                  </a:lnTo>
                  <a:lnTo>
                    <a:pt x="876" y="1054"/>
                  </a:lnTo>
                  <a:lnTo>
                    <a:pt x="869" y="1048"/>
                  </a:lnTo>
                  <a:lnTo>
                    <a:pt x="861" y="1041"/>
                  </a:lnTo>
                  <a:lnTo>
                    <a:pt x="853" y="1034"/>
                  </a:lnTo>
                  <a:lnTo>
                    <a:pt x="844" y="1030"/>
                  </a:lnTo>
                  <a:lnTo>
                    <a:pt x="835" y="1025"/>
                  </a:lnTo>
                  <a:lnTo>
                    <a:pt x="825" y="1021"/>
                  </a:lnTo>
                  <a:lnTo>
                    <a:pt x="816" y="1017"/>
                  </a:lnTo>
                  <a:lnTo>
                    <a:pt x="805" y="1015"/>
                  </a:lnTo>
                  <a:lnTo>
                    <a:pt x="795" y="1014"/>
                  </a:lnTo>
                  <a:lnTo>
                    <a:pt x="784" y="1013"/>
                  </a:lnTo>
                  <a:lnTo>
                    <a:pt x="773" y="1014"/>
                  </a:lnTo>
                  <a:lnTo>
                    <a:pt x="762" y="1015"/>
                  </a:lnTo>
                  <a:lnTo>
                    <a:pt x="752" y="1017"/>
                  </a:lnTo>
                  <a:lnTo>
                    <a:pt x="742" y="1021"/>
                  </a:lnTo>
                  <a:lnTo>
                    <a:pt x="732" y="1025"/>
                  </a:lnTo>
                  <a:lnTo>
                    <a:pt x="724" y="1030"/>
                  </a:lnTo>
                  <a:lnTo>
                    <a:pt x="715" y="1034"/>
                  </a:lnTo>
                  <a:lnTo>
                    <a:pt x="706" y="1041"/>
                  </a:lnTo>
                  <a:lnTo>
                    <a:pt x="699" y="1048"/>
                  </a:lnTo>
                  <a:lnTo>
                    <a:pt x="691" y="1055"/>
                  </a:lnTo>
                  <a:lnTo>
                    <a:pt x="685" y="1063"/>
                  </a:lnTo>
                  <a:lnTo>
                    <a:pt x="678" y="1072"/>
                  </a:lnTo>
                  <a:lnTo>
                    <a:pt x="673" y="1081"/>
                  </a:lnTo>
                  <a:lnTo>
                    <a:pt x="668" y="1090"/>
                  </a:lnTo>
                  <a:lnTo>
                    <a:pt x="664" y="1100"/>
                  </a:lnTo>
                  <a:lnTo>
                    <a:pt x="661" y="1110"/>
                  </a:lnTo>
                  <a:lnTo>
                    <a:pt x="453" y="1110"/>
                  </a:lnTo>
                  <a:lnTo>
                    <a:pt x="450" y="1100"/>
                  </a:lnTo>
                  <a:lnTo>
                    <a:pt x="446" y="1090"/>
                  </a:lnTo>
                  <a:lnTo>
                    <a:pt x="442" y="1081"/>
                  </a:lnTo>
                  <a:lnTo>
                    <a:pt x="436" y="1072"/>
                  </a:lnTo>
                  <a:lnTo>
                    <a:pt x="430" y="1063"/>
                  </a:lnTo>
                  <a:lnTo>
                    <a:pt x="423" y="1055"/>
                  </a:lnTo>
                  <a:lnTo>
                    <a:pt x="416" y="1048"/>
                  </a:lnTo>
                  <a:lnTo>
                    <a:pt x="408" y="1041"/>
                  </a:lnTo>
                  <a:lnTo>
                    <a:pt x="400" y="1034"/>
                  </a:lnTo>
                  <a:lnTo>
                    <a:pt x="391" y="1030"/>
                  </a:lnTo>
                  <a:lnTo>
                    <a:pt x="382" y="1025"/>
                  </a:lnTo>
                  <a:lnTo>
                    <a:pt x="373" y="1021"/>
                  </a:lnTo>
                  <a:lnTo>
                    <a:pt x="362" y="1017"/>
                  </a:lnTo>
                  <a:lnTo>
                    <a:pt x="352" y="1015"/>
                  </a:lnTo>
                  <a:lnTo>
                    <a:pt x="341" y="1014"/>
                  </a:lnTo>
                  <a:lnTo>
                    <a:pt x="331" y="1013"/>
                  </a:lnTo>
                  <a:lnTo>
                    <a:pt x="320" y="1014"/>
                  </a:lnTo>
                  <a:lnTo>
                    <a:pt x="310" y="1015"/>
                  </a:lnTo>
                  <a:lnTo>
                    <a:pt x="299" y="1017"/>
                  </a:lnTo>
                  <a:lnTo>
                    <a:pt x="290" y="1021"/>
                  </a:lnTo>
                  <a:lnTo>
                    <a:pt x="280" y="1025"/>
                  </a:lnTo>
                  <a:lnTo>
                    <a:pt x="271" y="1029"/>
                  </a:lnTo>
                  <a:lnTo>
                    <a:pt x="263" y="1034"/>
                  </a:lnTo>
                  <a:lnTo>
                    <a:pt x="254" y="1040"/>
                  </a:lnTo>
                  <a:lnTo>
                    <a:pt x="247" y="1046"/>
                  </a:lnTo>
                  <a:lnTo>
                    <a:pt x="240" y="1053"/>
                  </a:lnTo>
                  <a:lnTo>
                    <a:pt x="233" y="1061"/>
                  </a:lnTo>
                  <a:lnTo>
                    <a:pt x="227" y="1069"/>
                  </a:lnTo>
                  <a:lnTo>
                    <a:pt x="222" y="1079"/>
                  </a:lnTo>
                  <a:lnTo>
                    <a:pt x="217" y="1087"/>
                  </a:lnTo>
                  <a:lnTo>
                    <a:pt x="214" y="1097"/>
                  </a:lnTo>
                  <a:lnTo>
                    <a:pt x="210" y="1107"/>
                  </a:lnTo>
                  <a:lnTo>
                    <a:pt x="146" y="1107"/>
                  </a:lnTo>
                  <a:lnTo>
                    <a:pt x="171" y="965"/>
                  </a:lnTo>
                  <a:close/>
                  <a:moveTo>
                    <a:pt x="771" y="1203"/>
                  </a:moveTo>
                  <a:lnTo>
                    <a:pt x="759" y="1200"/>
                  </a:lnTo>
                  <a:lnTo>
                    <a:pt x="748" y="1194"/>
                  </a:lnTo>
                  <a:lnTo>
                    <a:pt x="739" y="1186"/>
                  </a:lnTo>
                  <a:lnTo>
                    <a:pt x="731" y="1177"/>
                  </a:lnTo>
                  <a:lnTo>
                    <a:pt x="725" y="1165"/>
                  </a:lnTo>
                  <a:lnTo>
                    <a:pt x="722" y="1154"/>
                  </a:lnTo>
                  <a:lnTo>
                    <a:pt x="720" y="1141"/>
                  </a:lnTo>
                  <a:lnTo>
                    <a:pt x="722" y="1128"/>
                  </a:lnTo>
                  <a:lnTo>
                    <a:pt x="725" y="1117"/>
                  </a:lnTo>
                  <a:lnTo>
                    <a:pt x="731" y="1105"/>
                  </a:lnTo>
                  <a:lnTo>
                    <a:pt x="739" y="1096"/>
                  </a:lnTo>
                  <a:lnTo>
                    <a:pt x="748" y="1088"/>
                  </a:lnTo>
                  <a:lnTo>
                    <a:pt x="759" y="1082"/>
                  </a:lnTo>
                  <a:lnTo>
                    <a:pt x="771" y="1079"/>
                  </a:lnTo>
                  <a:lnTo>
                    <a:pt x="784" y="1077"/>
                  </a:lnTo>
                  <a:lnTo>
                    <a:pt x="797" y="1079"/>
                  </a:lnTo>
                  <a:lnTo>
                    <a:pt x="808" y="1082"/>
                  </a:lnTo>
                  <a:lnTo>
                    <a:pt x="819" y="1088"/>
                  </a:lnTo>
                  <a:lnTo>
                    <a:pt x="828" y="1096"/>
                  </a:lnTo>
                  <a:lnTo>
                    <a:pt x="836" y="1105"/>
                  </a:lnTo>
                  <a:lnTo>
                    <a:pt x="842" y="1117"/>
                  </a:lnTo>
                  <a:lnTo>
                    <a:pt x="846" y="1128"/>
                  </a:lnTo>
                  <a:lnTo>
                    <a:pt x="847" y="1141"/>
                  </a:lnTo>
                  <a:lnTo>
                    <a:pt x="846" y="1154"/>
                  </a:lnTo>
                  <a:lnTo>
                    <a:pt x="842" y="1165"/>
                  </a:lnTo>
                  <a:lnTo>
                    <a:pt x="836" y="1177"/>
                  </a:lnTo>
                  <a:lnTo>
                    <a:pt x="828" y="1186"/>
                  </a:lnTo>
                  <a:lnTo>
                    <a:pt x="819" y="1194"/>
                  </a:lnTo>
                  <a:lnTo>
                    <a:pt x="808" y="1200"/>
                  </a:lnTo>
                  <a:lnTo>
                    <a:pt x="797" y="1203"/>
                  </a:lnTo>
                  <a:lnTo>
                    <a:pt x="784" y="1204"/>
                  </a:lnTo>
                  <a:lnTo>
                    <a:pt x="771" y="1203"/>
                  </a:lnTo>
                  <a:close/>
                  <a:moveTo>
                    <a:pt x="318" y="1203"/>
                  </a:moveTo>
                  <a:lnTo>
                    <a:pt x="306" y="1200"/>
                  </a:lnTo>
                  <a:lnTo>
                    <a:pt x="296" y="1194"/>
                  </a:lnTo>
                  <a:lnTo>
                    <a:pt x="286" y="1186"/>
                  </a:lnTo>
                  <a:lnTo>
                    <a:pt x="278" y="1177"/>
                  </a:lnTo>
                  <a:lnTo>
                    <a:pt x="272" y="1165"/>
                  </a:lnTo>
                  <a:lnTo>
                    <a:pt x="268" y="1154"/>
                  </a:lnTo>
                  <a:lnTo>
                    <a:pt x="267" y="1141"/>
                  </a:lnTo>
                  <a:lnTo>
                    <a:pt x="268" y="1128"/>
                  </a:lnTo>
                  <a:lnTo>
                    <a:pt x="272" y="1117"/>
                  </a:lnTo>
                  <a:lnTo>
                    <a:pt x="278" y="1105"/>
                  </a:lnTo>
                  <a:lnTo>
                    <a:pt x="286" y="1096"/>
                  </a:lnTo>
                  <a:lnTo>
                    <a:pt x="296" y="1088"/>
                  </a:lnTo>
                  <a:lnTo>
                    <a:pt x="306" y="1082"/>
                  </a:lnTo>
                  <a:lnTo>
                    <a:pt x="318" y="1079"/>
                  </a:lnTo>
                  <a:lnTo>
                    <a:pt x="331" y="1077"/>
                  </a:lnTo>
                  <a:lnTo>
                    <a:pt x="343" y="1079"/>
                  </a:lnTo>
                  <a:lnTo>
                    <a:pt x="355" y="1082"/>
                  </a:lnTo>
                  <a:lnTo>
                    <a:pt x="366" y="1088"/>
                  </a:lnTo>
                  <a:lnTo>
                    <a:pt x="376" y="1096"/>
                  </a:lnTo>
                  <a:lnTo>
                    <a:pt x="383" y="1105"/>
                  </a:lnTo>
                  <a:lnTo>
                    <a:pt x="389" y="1117"/>
                  </a:lnTo>
                  <a:lnTo>
                    <a:pt x="393" y="1128"/>
                  </a:lnTo>
                  <a:lnTo>
                    <a:pt x="394" y="1141"/>
                  </a:lnTo>
                  <a:lnTo>
                    <a:pt x="393" y="1154"/>
                  </a:lnTo>
                  <a:lnTo>
                    <a:pt x="389" y="1165"/>
                  </a:lnTo>
                  <a:lnTo>
                    <a:pt x="383" y="1177"/>
                  </a:lnTo>
                  <a:lnTo>
                    <a:pt x="376" y="1186"/>
                  </a:lnTo>
                  <a:lnTo>
                    <a:pt x="366" y="1194"/>
                  </a:lnTo>
                  <a:lnTo>
                    <a:pt x="355" y="1200"/>
                  </a:lnTo>
                  <a:lnTo>
                    <a:pt x="343" y="1203"/>
                  </a:lnTo>
                  <a:lnTo>
                    <a:pt x="331" y="1204"/>
                  </a:lnTo>
                  <a:lnTo>
                    <a:pt x="318" y="1203"/>
                  </a:lnTo>
                  <a:close/>
                  <a:moveTo>
                    <a:pt x="617" y="277"/>
                  </a:moveTo>
                  <a:lnTo>
                    <a:pt x="607" y="280"/>
                  </a:lnTo>
                  <a:lnTo>
                    <a:pt x="596" y="286"/>
                  </a:lnTo>
                  <a:lnTo>
                    <a:pt x="588" y="292"/>
                  </a:lnTo>
                  <a:lnTo>
                    <a:pt x="581" y="301"/>
                  </a:lnTo>
                  <a:lnTo>
                    <a:pt x="575" y="310"/>
                  </a:lnTo>
                  <a:lnTo>
                    <a:pt x="572" y="322"/>
                  </a:lnTo>
                  <a:lnTo>
                    <a:pt x="571" y="334"/>
                  </a:lnTo>
                  <a:lnTo>
                    <a:pt x="572" y="345"/>
                  </a:lnTo>
                  <a:lnTo>
                    <a:pt x="575" y="356"/>
                  </a:lnTo>
                  <a:lnTo>
                    <a:pt x="581" y="365"/>
                  </a:lnTo>
                  <a:lnTo>
                    <a:pt x="588" y="375"/>
                  </a:lnTo>
                  <a:lnTo>
                    <a:pt x="596" y="381"/>
                  </a:lnTo>
                  <a:lnTo>
                    <a:pt x="607" y="386"/>
                  </a:lnTo>
                  <a:lnTo>
                    <a:pt x="617" y="389"/>
                  </a:lnTo>
                  <a:lnTo>
                    <a:pt x="629" y="390"/>
                  </a:lnTo>
                  <a:lnTo>
                    <a:pt x="640" y="389"/>
                  </a:lnTo>
                  <a:lnTo>
                    <a:pt x="651" y="386"/>
                  </a:lnTo>
                  <a:lnTo>
                    <a:pt x="661" y="381"/>
                  </a:lnTo>
                  <a:lnTo>
                    <a:pt x="669" y="375"/>
                  </a:lnTo>
                  <a:lnTo>
                    <a:pt x="676" y="365"/>
                  </a:lnTo>
                  <a:lnTo>
                    <a:pt x="682" y="356"/>
                  </a:lnTo>
                  <a:lnTo>
                    <a:pt x="685" y="345"/>
                  </a:lnTo>
                  <a:lnTo>
                    <a:pt x="686" y="334"/>
                  </a:lnTo>
                  <a:lnTo>
                    <a:pt x="685" y="322"/>
                  </a:lnTo>
                  <a:lnTo>
                    <a:pt x="682" y="310"/>
                  </a:lnTo>
                  <a:lnTo>
                    <a:pt x="676" y="301"/>
                  </a:lnTo>
                  <a:lnTo>
                    <a:pt x="669" y="292"/>
                  </a:lnTo>
                  <a:lnTo>
                    <a:pt x="661" y="286"/>
                  </a:lnTo>
                  <a:lnTo>
                    <a:pt x="651" y="280"/>
                  </a:lnTo>
                  <a:lnTo>
                    <a:pt x="640" y="277"/>
                  </a:lnTo>
                  <a:lnTo>
                    <a:pt x="629" y="275"/>
                  </a:lnTo>
                  <a:lnTo>
                    <a:pt x="617" y="2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93" name="Freeform 102"/>
            <p:cNvSpPr>
              <a:spLocks noChangeArrowheads="1"/>
            </p:cNvSpPr>
            <p:nvPr/>
          </p:nvSpPr>
          <p:spPr bwMode="auto">
            <a:xfrm>
              <a:off x="3876" y="1697"/>
              <a:ext cx="237" cy="287"/>
            </a:xfrm>
            <a:custGeom>
              <a:avLst/>
              <a:gdLst>
                <a:gd name="T0" fmla="*/ 0 w 1048"/>
                <a:gd name="T1" fmla="*/ 0 h 1270"/>
                <a:gd name="T2" fmla="*/ 0 w 1048"/>
                <a:gd name="T3" fmla="*/ 0 h 1270"/>
                <a:gd name="T4" fmla="*/ 0 w 1048"/>
                <a:gd name="T5" fmla="*/ 0 h 1270"/>
                <a:gd name="T6" fmla="*/ 0 w 1048"/>
                <a:gd name="T7" fmla="*/ 0 h 1270"/>
                <a:gd name="T8" fmla="*/ 0 w 1048"/>
                <a:gd name="T9" fmla="*/ 0 h 1270"/>
                <a:gd name="T10" fmla="*/ 0 w 1048"/>
                <a:gd name="T11" fmla="*/ 0 h 1270"/>
                <a:gd name="T12" fmla="*/ 0 w 1048"/>
                <a:gd name="T13" fmla="*/ 0 h 1270"/>
                <a:gd name="T14" fmla="*/ 0 w 1048"/>
                <a:gd name="T15" fmla="*/ 0 h 1270"/>
                <a:gd name="T16" fmla="*/ 0 w 1048"/>
                <a:gd name="T17" fmla="*/ 0 h 1270"/>
                <a:gd name="T18" fmla="*/ 0 w 1048"/>
                <a:gd name="T19" fmla="*/ 0 h 1270"/>
                <a:gd name="T20" fmla="*/ 0 w 1048"/>
                <a:gd name="T21" fmla="*/ 0 h 1270"/>
                <a:gd name="T22" fmla="*/ 0 w 1048"/>
                <a:gd name="T23" fmla="*/ 0 h 1270"/>
                <a:gd name="T24" fmla="*/ 0 w 1048"/>
                <a:gd name="T25" fmla="*/ 0 h 1270"/>
                <a:gd name="T26" fmla="*/ 0 w 1048"/>
                <a:gd name="T27" fmla="*/ 0 h 1270"/>
                <a:gd name="T28" fmla="*/ 0 w 1048"/>
                <a:gd name="T29" fmla="*/ 0 h 1270"/>
                <a:gd name="T30" fmla="*/ 0 w 1048"/>
                <a:gd name="T31" fmla="*/ 0 h 1270"/>
                <a:gd name="T32" fmla="*/ 0 w 1048"/>
                <a:gd name="T33" fmla="*/ 0 h 1270"/>
                <a:gd name="T34" fmla="*/ 0 w 1048"/>
                <a:gd name="T35" fmla="*/ 0 h 1270"/>
                <a:gd name="T36" fmla="*/ 0 w 1048"/>
                <a:gd name="T37" fmla="*/ 0 h 1270"/>
                <a:gd name="T38" fmla="*/ 0 w 1048"/>
                <a:gd name="T39" fmla="*/ 0 h 1270"/>
                <a:gd name="T40" fmla="*/ 0 w 1048"/>
                <a:gd name="T41" fmla="*/ 0 h 1270"/>
                <a:gd name="T42" fmla="*/ 0 w 1048"/>
                <a:gd name="T43" fmla="*/ 0 h 1270"/>
                <a:gd name="T44" fmla="*/ 0 w 1048"/>
                <a:gd name="T45" fmla="*/ 0 h 1270"/>
                <a:gd name="T46" fmla="*/ 0 w 1048"/>
                <a:gd name="T47" fmla="*/ 0 h 1270"/>
                <a:gd name="T48" fmla="*/ 0 w 1048"/>
                <a:gd name="T49" fmla="*/ 0 h 1270"/>
                <a:gd name="T50" fmla="*/ 0 w 1048"/>
                <a:gd name="T51" fmla="*/ 0 h 1270"/>
                <a:gd name="T52" fmla="*/ 0 w 1048"/>
                <a:gd name="T53" fmla="*/ 0 h 1270"/>
                <a:gd name="T54" fmla="*/ 0 w 1048"/>
                <a:gd name="T55" fmla="*/ 0 h 1270"/>
                <a:gd name="T56" fmla="*/ 0 w 1048"/>
                <a:gd name="T57" fmla="*/ 0 h 1270"/>
                <a:gd name="T58" fmla="*/ 0 w 1048"/>
                <a:gd name="T59" fmla="*/ 0 h 1270"/>
                <a:gd name="T60" fmla="*/ 0 w 1048"/>
                <a:gd name="T61" fmla="*/ 0 h 1270"/>
                <a:gd name="T62" fmla="*/ 0 w 1048"/>
                <a:gd name="T63" fmla="*/ 0 h 1270"/>
                <a:gd name="T64" fmla="*/ 0 w 1048"/>
                <a:gd name="T65" fmla="*/ 0 h 1270"/>
                <a:gd name="T66" fmla="*/ 0 w 1048"/>
                <a:gd name="T67" fmla="*/ 0 h 1270"/>
                <a:gd name="T68" fmla="*/ 0 w 1048"/>
                <a:gd name="T69" fmla="*/ 0 h 1270"/>
                <a:gd name="T70" fmla="*/ 0 w 1048"/>
                <a:gd name="T71" fmla="*/ 0 h 1270"/>
                <a:gd name="T72" fmla="*/ 0 w 1048"/>
                <a:gd name="T73" fmla="*/ 0 h 1270"/>
                <a:gd name="T74" fmla="*/ 0 w 1048"/>
                <a:gd name="T75" fmla="*/ 0 h 1270"/>
                <a:gd name="T76" fmla="*/ 0 w 1048"/>
                <a:gd name="T77" fmla="*/ 0 h 1270"/>
                <a:gd name="T78" fmla="*/ 0 w 1048"/>
                <a:gd name="T79" fmla="*/ 0 h 1270"/>
                <a:gd name="T80" fmla="*/ 0 w 1048"/>
                <a:gd name="T81" fmla="*/ 0 h 1270"/>
                <a:gd name="T82" fmla="*/ 0 w 1048"/>
                <a:gd name="T83" fmla="*/ 0 h 1270"/>
                <a:gd name="T84" fmla="*/ 0 w 1048"/>
                <a:gd name="T85" fmla="*/ 0 h 1270"/>
                <a:gd name="T86" fmla="*/ 0 w 1048"/>
                <a:gd name="T87" fmla="*/ 0 h 1270"/>
                <a:gd name="T88" fmla="*/ 0 w 1048"/>
                <a:gd name="T89" fmla="*/ 0 h 1270"/>
                <a:gd name="T90" fmla="*/ 0 w 1048"/>
                <a:gd name="T91" fmla="*/ 0 h 1270"/>
                <a:gd name="T92" fmla="*/ 0 w 1048"/>
                <a:gd name="T93" fmla="*/ 0 h 1270"/>
                <a:gd name="T94" fmla="*/ 0 w 1048"/>
                <a:gd name="T95" fmla="*/ 0 h 1270"/>
                <a:gd name="T96" fmla="*/ 0 w 1048"/>
                <a:gd name="T97" fmla="*/ 0 h 1270"/>
                <a:gd name="T98" fmla="*/ 0 w 1048"/>
                <a:gd name="T99" fmla="*/ 0 h 1270"/>
                <a:gd name="T100" fmla="*/ 0 w 1048"/>
                <a:gd name="T101" fmla="*/ 0 h 1270"/>
                <a:gd name="T102" fmla="*/ 0 w 1048"/>
                <a:gd name="T103" fmla="*/ 0 h 1270"/>
                <a:gd name="T104" fmla="*/ 0 w 1048"/>
                <a:gd name="T105" fmla="*/ 0 h 1270"/>
                <a:gd name="T106" fmla="*/ 0 w 1048"/>
                <a:gd name="T107" fmla="*/ 0 h 127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048" h="1270">
                  <a:moveTo>
                    <a:pt x="676" y="729"/>
                  </a:moveTo>
                  <a:lnTo>
                    <a:pt x="758" y="731"/>
                  </a:lnTo>
                  <a:lnTo>
                    <a:pt x="758" y="241"/>
                  </a:lnTo>
                  <a:lnTo>
                    <a:pt x="481" y="241"/>
                  </a:lnTo>
                  <a:lnTo>
                    <a:pt x="308" y="861"/>
                  </a:lnTo>
                  <a:lnTo>
                    <a:pt x="410" y="861"/>
                  </a:lnTo>
                  <a:lnTo>
                    <a:pt x="410" y="694"/>
                  </a:lnTo>
                  <a:lnTo>
                    <a:pt x="411" y="687"/>
                  </a:lnTo>
                  <a:lnTo>
                    <a:pt x="413" y="680"/>
                  </a:lnTo>
                  <a:lnTo>
                    <a:pt x="416" y="673"/>
                  </a:lnTo>
                  <a:lnTo>
                    <a:pt x="420" y="667"/>
                  </a:lnTo>
                  <a:lnTo>
                    <a:pt x="424" y="661"/>
                  </a:lnTo>
                  <a:lnTo>
                    <a:pt x="429" y="658"/>
                  </a:lnTo>
                  <a:lnTo>
                    <a:pt x="435" y="654"/>
                  </a:lnTo>
                  <a:lnTo>
                    <a:pt x="441" y="653"/>
                  </a:lnTo>
                  <a:lnTo>
                    <a:pt x="444" y="653"/>
                  </a:lnTo>
                  <a:lnTo>
                    <a:pt x="451" y="653"/>
                  </a:lnTo>
                  <a:lnTo>
                    <a:pt x="459" y="654"/>
                  </a:lnTo>
                  <a:lnTo>
                    <a:pt x="469" y="654"/>
                  </a:lnTo>
                  <a:lnTo>
                    <a:pt x="480" y="654"/>
                  </a:lnTo>
                  <a:lnTo>
                    <a:pt x="491" y="654"/>
                  </a:lnTo>
                  <a:lnTo>
                    <a:pt x="504" y="655"/>
                  </a:lnTo>
                  <a:lnTo>
                    <a:pt x="517" y="655"/>
                  </a:lnTo>
                  <a:lnTo>
                    <a:pt x="529" y="655"/>
                  </a:lnTo>
                  <a:lnTo>
                    <a:pt x="540" y="655"/>
                  </a:lnTo>
                  <a:lnTo>
                    <a:pt x="552" y="655"/>
                  </a:lnTo>
                  <a:lnTo>
                    <a:pt x="561" y="655"/>
                  </a:lnTo>
                  <a:lnTo>
                    <a:pt x="570" y="655"/>
                  </a:lnTo>
                  <a:lnTo>
                    <a:pt x="575" y="654"/>
                  </a:lnTo>
                  <a:lnTo>
                    <a:pt x="580" y="654"/>
                  </a:lnTo>
                  <a:lnTo>
                    <a:pt x="581" y="653"/>
                  </a:lnTo>
                  <a:lnTo>
                    <a:pt x="581" y="560"/>
                  </a:lnTo>
                  <a:lnTo>
                    <a:pt x="482" y="560"/>
                  </a:lnTo>
                  <a:lnTo>
                    <a:pt x="482" y="506"/>
                  </a:lnTo>
                  <a:lnTo>
                    <a:pt x="581" y="506"/>
                  </a:lnTo>
                  <a:lnTo>
                    <a:pt x="581" y="474"/>
                  </a:lnTo>
                  <a:lnTo>
                    <a:pt x="582" y="459"/>
                  </a:lnTo>
                  <a:lnTo>
                    <a:pt x="587" y="446"/>
                  </a:lnTo>
                  <a:lnTo>
                    <a:pt x="593" y="435"/>
                  </a:lnTo>
                  <a:lnTo>
                    <a:pt x="601" y="424"/>
                  </a:lnTo>
                  <a:lnTo>
                    <a:pt x="612" y="416"/>
                  </a:lnTo>
                  <a:lnTo>
                    <a:pt x="624" y="409"/>
                  </a:lnTo>
                  <a:lnTo>
                    <a:pt x="636" y="405"/>
                  </a:lnTo>
                  <a:lnTo>
                    <a:pt x="650" y="404"/>
                  </a:lnTo>
                  <a:lnTo>
                    <a:pt x="665" y="405"/>
                  </a:lnTo>
                  <a:lnTo>
                    <a:pt x="678" y="408"/>
                  </a:lnTo>
                  <a:lnTo>
                    <a:pt x="691" y="415"/>
                  </a:lnTo>
                  <a:lnTo>
                    <a:pt x="703" y="422"/>
                  </a:lnTo>
                  <a:lnTo>
                    <a:pt x="712" y="433"/>
                  </a:lnTo>
                  <a:lnTo>
                    <a:pt x="719" y="444"/>
                  </a:lnTo>
                  <a:lnTo>
                    <a:pt x="724" y="458"/>
                  </a:lnTo>
                  <a:lnTo>
                    <a:pt x="725" y="474"/>
                  </a:lnTo>
                  <a:lnTo>
                    <a:pt x="725" y="662"/>
                  </a:lnTo>
                  <a:lnTo>
                    <a:pt x="725" y="673"/>
                  </a:lnTo>
                  <a:lnTo>
                    <a:pt x="722" y="684"/>
                  </a:lnTo>
                  <a:lnTo>
                    <a:pt x="718" y="693"/>
                  </a:lnTo>
                  <a:lnTo>
                    <a:pt x="711" y="703"/>
                  </a:lnTo>
                  <a:lnTo>
                    <a:pt x="704" y="711"/>
                  </a:lnTo>
                  <a:lnTo>
                    <a:pt x="696" y="718"/>
                  </a:lnTo>
                  <a:lnTo>
                    <a:pt x="687" y="724"/>
                  </a:lnTo>
                  <a:lnTo>
                    <a:pt x="676" y="729"/>
                  </a:lnTo>
                  <a:close/>
                  <a:moveTo>
                    <a:pt x="331" y="1204"/>
                  </a:moveTo>
                  <a:lnTo>
                    <a:pt x="318" y="1203"/>
                  </a:lnTo>
                  <a:lnTo>
                    <a:pt x="306" y="1200"/>
                  </a:lnTo>
                  <a:lnTo>
                    <a:pt x="296" y="1194"/>
                  </a:lnTo>
                  <a:lnTo>
                    <a:pt x="286" y="1186"/>
                  </a:lnTo>
                  <a:lnTo>
                    <a:pt x="278" y="1177"/>
                  </a:lnTo>
                  <a:lnTo>
                    <a:pt x="272" y="1165"/>
                  </a:lnTo>
                  <a:lnTo>
                    <a:pt x="268" y="1154"/>
                  </a:lnTo>
                  <a:lnTo>
                    <a:pt x="267" y="1141"/>
                  </a:lnTo>
                  <a:lnTo>
                    <a:pt x="268" y="1127"/>
                  </a:lnTo>
                  <a:lnTo>
                    <a:pt x="272" y="1117"/>
                  </a:lnTo>
                  <a:lnTo>
                    <a:pt x="278" y="1105"/>
                  </a:lnTo>
                  <a:lnTo>
                    <a:pt x="286" y="1096"/>
                  </a:lnTo>
                  <a:lnTo>
                    <a:pt x="296" y="1088"/>
                  </a:lnTo>
                  <a:lnTo>
                    <a:pt x="306" y="1082"/>
                  </a:lnTo>
                  <a:lnTo>
                    <a:pt x="318" y="1079"/>
                  </a:lnTo>
                  <a:lnTo>
                    <a:pt x="331" y="1077"/>
                  </a:lnTo>
                  <a:lnTo>
                    <a:pt x="343" y="1079"/>
                  </a:lnTo>
                  <a:lnTo>
                    <a:pt x="355" y="1082"/>
                  </a:lnTo>
                  <a:lnTo>
                    <a:pt x="366" y="1088"/>
                  </a:lnTo>
                  <a:lnTo>
                    <a:pt x="376" y="1096"/>
                  </a:lnTo>
                  <a:lnTo>
                    <a:pt x="383" y="1105"/>
                  </a:lnTo>
                  <a:lnTo>
                    <a:pt x="389" y="1117"/>
                  </a:lnTo>
                  <a:lnTo>
                    <a:pt x="393" y="1127"/>
                  </a:lnTo>
                  <a:lnTo>
                    <a:pt x="394" y="1141"/>
                  </a:lnTo>
                  <a:lnTo>
                    <a:pt x="393" y="1154"/>
                  </a:lnTo>
                  <a:lnTo>
                    <a:pt x="389" y="1165"/>
                  </a:lnTo>
                  <a:lnTo>
                    <a:pt x="383" y="1177"/>
                  </a:lnTo>
                  <a:lnTo>
                    <a:pt x="376" y="1186"/>
                  </a:lnTo>
                  <a:lnTo>
                    <a:pt x="366" y="1194"/>
                  </a:lnTo>
                  <a:lnTo>
                    <a:pt x="355" y="1200"/>
                  </a:lnTo>
                  <a:lnTo>
                    <a:pt x="343" y="1203"/>
                  </a:lnTo>
                  <a:lnTo>
                    <a:pt x="331" y="1204"/>
                  </a:lnTo>
                  <a:close/>
                  <a:moveTo>
                    <a:pt x="453" y="1110"/>
                  </a:moveTo>
                  <a:lnTo>
                    <a:pt x="450" y="1100"/>
                  </a:lnTo>
                  <a:lnTo>
                    <a:pt x="446" y="1090"/>
                  </a:lnTo>
                  <a:lnTo>
                    <a:pt x="442" y="1081"/>
                  </a:lnTo>
                  <a:lnTo>
                    <a:pt x="436" y="1072"/>
                  </a:lnTo>
                  <a:lnTo>
                    <a:pt x="430" y="1063"/>
                  </a:lnTo>
                  <a:lnTo>
                    <a:pt x="423" y="1055"/>
                  </a:lnTo>
                  <a:lnTo>
                    <a:pt x="416" y="1048"/>
                  </a:lnTo>
                  <a:lnTo>
                    <a:pt x="408" y="1041"/>
                  </a:lnTo>
                  <a:lnTo>
                    <a:pt x="400" y="1034"/>
                  </a:lnTo>
                  <a:lnTo>
                    <a:pt x="391" y="1030"/>
                  </a:lnTo>
                  <a:lnTo>
                    <a:pt x="382" y="1025"/>
                  </a:lnTo>
                  <a:lnTo>
                    <a:pt x="373" y="1021"/>
                  </a:lnTo>
                  <a:lnTo>
                    <a:pt x="362" y="1017"/>
                  </a:lnTo>
                  <a:lnTo>
                    <a:pt x="352" y="1015"/>
                  </a:lnTo>
                  <a:lnTo>
                    <a:pt x="341" y="1014"/>
                  </a:lnTo>
                  <a:lnTo>
                    <a:pt x="331" y="1013"/>
                  </a:lnTo>
                  <a:lnTo>
                    <a:pt x="320" y="1014"/>
                  </a:lnTo>
                  <a:lnTo>
                    <a:pt x="310" y="1015"/>
                  </a:lnTo>
                  <a:lnTo>
                    <a:pt x="299" y="1017"/>
                  </a:lnTo>
                  <a:lnTo>
                    <a:pt x="290" y="1021"/>
                  </a:lnTo>
                  <a:lnTo>
                    <a:pt x="280" y="1025"/>
                  </a:lnTo>
                  <a:lnTo>
                    <a:pt x="271" y="1029"/>
                  </a:lnTo>
                  <a:lnTo>
                    <a:pt x="263" y="1034"/>
                  </a:lnTo>
                  <a:lnTo>
                    <a:pt x="254" y="1040"/>
                  </a:lnTo>
                  <a:lnTo>
                    <a:pt x="247" y="1046"/>
                  </a:lnTo>
                  <a:lnTo>
                    <a:pt x="240" y="1053"/>
                  </a:lnTo>
                  <a:lnTo>
                    <a:pt x="233" y="1061"/>
                  </a:lnTo>
                  <a:lnTo>
                    <a:pt x="227" y="1069"/>
                  </a:lnTo>
                  <a:lnTo>
                    <a:pt x="222" y="1079"/>
                  </a:lnTo>
                  <a:lnTo>
                    <a:pt x="217" y="1087"/>
                  </a:lnTo>
                  <a:lnTo>
                    <a:pt x="214" y="1097"/>
                  </a:lnTo>
                  <a:lnTo>
                    <a:pt x="210" y="1107"/>
                  </a:lnTo>
                  <a:lnTo>
                    <a:pt x="146" y="1107"/>
                  </a:lnTo>
                  <a:lnTo>
                    <a:pt x="171" y="965"/>
                  </a:lnTo>
                  <a:lnTo>
                    <a:pt x="281" y="965"/>
                  </a:lnTo>
                  <a:lnTo>
                    <a:pt x="294" y="912"/>
                  </a:lnTo>
                  <a:lnTo>
                    <a:pt x="583" y="912"/>
                  </a:lnTo>
                  <a:lnTo>
                    <a:pt x="583" y="782"/>
                  </a:lnTo>
                  <a:lnTo>
                    <a:pt x="997" y="782"/>
                  </a:lnTo>
                  <a:lnTo>
                    <a:pt x="997" y="1108"/>
                  </a:lnTo>
                  <a:lnTo>
                    <a:pt x="906" y="1108"/>
                  </a:lnTo>
                  <a:lnTo>
                    <a:pt x="903" y="1099"/>
                  </a:lnTo>
                  <a:lnTo>
                    <a:pt x="899" y="1089"/>
                  </a:lnTo>
                  <a:lnTo>
                    <a:pt x="895" y="1080"/>
                  </a:lnTo>
                  <a:lnTo>
                    <a:pt x="889" y="1070"/>
                  </a:lnTo>
                  <a:lnTo>
                    <a:pt x="883" y="1063"/>
                  </a:lnTo>
                  <a:lnTo>
                    <a:pt x="876" y="1054"/>
                  </a:lnTo>
                  <a:lnTo>
                    <a:pt x="869" y="1048"/>
                  </a:lnTo>
                  <a:lnTo>
                    <a:pt x="861" y="1041"/>
                  </a:lnTo>
                  <a:lnTo>
                    <a:pt x="853" y="1034"/>
                  </a:lnTo>
                  <a:lnTo>
                    <a:pt x="844" y="1030"/>
                  </a:lnTo>
                  <a:lnTo>
                    <a:pt x="835" y="1025"/>
                  </a:lnTo>
                  <a:lnTo>
                    <a:pt x="825" y="1021"/>
                  </a:lnTo>
                  <a:lnTo>
                    <a:pt x="816" y="1017"/>
                  </a:lnTo>
                  <a:lnTo>
                    <a:pt x="805" y="1015"/>
                  </a:lnTo>
                  <a:lnTo>
                    <a:pt x="795" y="1014"/>
                  </a:lnTo>
                  <a:lnTo>
                    <a:pt x="784" y="1013"/>
                  </a:lnTo>
                  <a:lnTo>
                    <a:pt x="773" y="1014"/>
                  </a:lnTo>
                  <a:lnTo>
                    <a:pt x="762" y="1015"/>
                  </a:lnTo>
                  <a:lnTo>
                    <a:pt x="752" y="1017"/>
                  </a:lnTo>
                  <a:lnTo>
                    <a:pt x="742" y="1021"/>
                  </a:lnTo>
                  <a:lnTo>
                    <a:pt x="732" y="1025"/>
                  </a:lnTo>
                  <a:lnTo>
                    <a:pt x="724" y="1030"/>
                  </a:lnTo>
                  <a:lnTo>
                    <a:pt x="715" y="1034"/>
                  </a:lnTo>
                  <a:lnTo>
                    <a:pt x="706" y="1041"/>
                  </a:lnTo>
                  <a:lnTo>
                    <a:pt x="699" y="1048"/>
                  </a:lnTo>
                  <a:lnTo>
                    <a:pt x="691" y="1055"/>
                  </a:lnTo>
                  <a:lnTo>
                    <a:pt x="685" y="1063"/>
                  </a:lnTo>
                  <a:lnTo>
                    <a:pt x="678" y="1072"/>
                  </a:lnTo>
                  <a:lnTo>
                    <a:pt x="673" y="1081"/>
                  </a:lnTo>
                  <a:lnTo>
                    <a:pt x="668" y="1090"/>
                  </a:lnTo>
                  <a:lnTo>
                    <a:pt x="664" y="1100"/>
                  </a:lnTo>
                  <a:lnTo>
                    <a:pt x="661" y="1110"/>
                  </a:lnTo>
                  <a:lnTo>
                    <a:pt x="453" y="1110"/>
                  </a:lnTo>
                  <a:close/>
                  <a:moveTo>
                    <a:pt x="784" y="1204"/>
                  </a:moveTo>
                  <a:lnTo>
                    <a:pt x="771" y="1203"/>
                  </a:lnTo>
                  <a:lnTo>
                    <a:pt x="759" y="1200"/>
                  </a:lnTo>
                  <a:lnTo>
                    <a:pt x="748" y="1194"/>
                  </a:lnTo>
                  <a:lnTo>
                    <a:pt x="739" y="1186"/>
                  </a:lnTo>
                  <a:lnTo>
                    <a:pt x="731" y="1177"/>
                  </a:lnTo>
                  <a:lnTo>
                    <a:pt x="725" y="1165"/>
                  </a:lnTo>
                  <a:lnTo>
                    <a:pt x="722" y="1154"/>
                  </a:lnTo>
                  <a:lnTo>
                    <a:pt x="720" y="1141"/>
                  </a:lnTo>
                  <a:lnTo>
                    <a:pt x="722" y="1127"/>
                  </a:lnTo>
                  <a:lnTo>
                    <a:pt x="725" y="1117"/>
                  </a:lnTo>
                  <a:lnTo>
                    <a:pt x="731" y="1105"/>
                  </a:lnTo>
                  <a:lnTo>
                    <a:pt x="739" y="1096"/>
                  </a:lnTo>
                  <a:lnTo>
                    <a:pt x="748" y="1088"/>
                  </a:lnTo>
                  <a:lnTo>
                    <a:pt x="759" y="1082"/>
                  </a:lnTo>
                  <a:lnTo>
                    <a:pt x="771" y="1079"/>
                  </a:lnTo>
                  <a:lnTo>
                    <a:pt x="784" y="1077"/>
                  </a:lnTo>
                  <a:lnTo>
                    <a:pt x="797" y="1079"/>
                  </a:lnTo>
                  <a:lnTo>
                    <a:pt x="808" y="1082"/>
                  </a:lnTo>
                  <a:lnTo>
                    <a:pt x="819" y="1088"/>
                  </a:lnTo>
                  <a:lnTo>
                    <a:pt x="828" y="1096"/>
                  </a:lnTo>
                  <a:lnTo>
                    <a:pt x="836" y="1105"/>
                  </a:lnTo>
                  <a:lnTo>
                    <a:pt x="842" y="1117"/>
                  </a:lnTo>
                  <a:lnTo>
                    <a:pt x="846" y="1127"/>
                  </a:lnTo>
                  <a:lnTo>
                    <a:pt x="847" y="1141"/>
                  </a:lnTo>
                  <a:lnTo>
                    <a:pt x="846" y="1154"/>
                  </a:lnTo>
                  <a:lnTo>
                    <a:pt x="842" y="1165"/>
                  </a:lnTo>
                  <a:lnTo>
                    <a:pt x="836" y="1177"/>
                  </a:lnTo>
                  <a:lnTo>
                    <a:pt x="828" y="1186"/>
                  </a:lnTo>
                  <a:lnTo>
                    <a:pt x="819" y="1194"/>
                  </a:lnTo>
                  <a:lnTo>
                    <a:pt x="808" y="1200"/>
                  </a:lnTo>
                  <a:lnTo>
                    <a:pt x="797" y="1203"/>
                  </a:lnTo>
                  <a:lnTo>
                    <a:pt x="784" y="1204"/>
                  </a:lnTo>
                  <a:close/>
                  <a:moveTo>
                    <a:pt x="472" y="730"/>
                  </a:moveTo>
                  <a:lnTo>
                    <a:pt x="535" y="730"/>
                  </a:lnTo>
                  <a:lnTo>
                    <a:pt x="472" y="730"/>
                  </a:lnTo>
                  <a:close/>
                  <a:moveTo>
                    <a:pt x="629" y="390"/>
                  </a:moveTo>
                  <a:lnTo>
                    <a:pt x="617" y="389"/>
                  </a:lnTo>
                  <a:lnTo>
                    <a:pt x="607" y="386"/>
                  </a:lnTo>
                  <a:lnTo>
                    <a:pt x="596" y="381"/>
                  </a:lnTo>
                  <a:lnTo>
                    <a:pt x="588" y="375"/>
                  </a:lnTo>
                  <a:lnTo>
                    <a:pt x="581" y="365"/>
                  </a:lnTo>
                  <a:lnTo>
                    <a:pt x="575" y="356"/>
                  </a:lnTo>
                  <a:lnTo>
                    <a:pt x="572" y="345"/>
                  </a:lnTo>
                  <a:lnTo>
                    <a:pt x="571" y="334"/>
                  </a:lnTo>
                  <a:lnTo>
                    <a:pt x="572" y="322"/>
                  </a:lnTo>
                  <a:lnTo>
                    <a:pt x="575" y="310"/>
                  </a:lnTo>
                  <a:lnTo>
                    <a:pt x="581" y="301"/>
                  </a:lnTo>
                  <a:lnTo>
                    <a:pt x="588" y="292"/>
                  </a:lnTo>
                  <a:lnTo>
                    <a:pt x="596" y="286"/>
                  </a:lnTo>
                  <a:lnTo>
                    <a:pt x="607" y="280"/>
                  </a:lnTo>
                  <a:lnTo>
                    <a:pt x="617" y="277"/>
                  </a:lnTo>
                  <a:lnTo>
                    <a:pt x="629" y="275"/>
                  </a:lnTo>
                  <a:lnTo>
                    <a:pt x="640" y="277"/>
                  </a:lnTo>
                  <a:lnTo>
                    <a:pt x="651" y="280"/>
                  </a:lnTo>
                  <a:lnTo>
                    <a:pt x="661" y="286"/>
                  </a:lnTo>
                  <a:lnTo>
                    <a:pt x="669" y="292"/>
                  </a:lnTo>
                  <a:lnTo>
                    <a:pt x="676" y="301"/>
                  </a:lnTo>
                  <a:lnTo>
                    <a:pt x="682" y="310"/>
                  </a:lnTo>
                  <a:lnTo>
                    <a:pt x="685" y="322"/>
                  </a:lnTo>
                  <a:lnTo>
                    <a:pt x="686" y="334"/>
                  </a:lnTo>
                  <a:lnTo>
                    <a:pt x="685" y="345"/>
                  </a:lnTo>
                  <a:lnTo>
                    <a:pt x="682" y="356"/>
                  </a:lnTo>
                  <a:lnTo>
                    <a:pt x="676" y="365"/>
                  </a:lnTo>
                  <a:lnTo>
                    <a:pt x="669" y="375"/>
                  </a:lnTo>
                  <a:lnTo>
                    <a:pt x="661" y="381"/>
                  </a:lnTo>
                  <a:lnTo>
                    <a:pt x="651" y="386"/>
                  </a:lnTo>
                  <a:lnTo>
                    <a:pt x="640" y="389"/>
                  </a:lnTo>
                  <a:lnTo>
                    <a:pt x="629" y="390"/>
                  </a:lnTo>
                  <a:close/>
                  <a:moveTo>
                    <a:pt x="476" y="861"/>
                  </a:moveTo>
                  <a:lnTo>
                    <a:pt x="476" y="731"/>
                  </a:lnTo>
                  <a:lnTo>
                    <a:pt x="531" y="730"/>
                  </a:lnTo>
                  <a:lnTo>
                    <a:pt x="531" y="861"/>
                  </a:lnTo>
                  <a:lnTo>
                    <a:pt x="476" y="861"/>
                  </a:lnTo>
                  <a:close/>
                  <a:moveTo>
                    <a:pt x="227" y="203"/>
                  </a:moveTo>
                  <a:lnTo>
                    <a:pt x="57" y="1186"/>
                  </a:lnTo>
                  <a:lnTo>
                    <a:pt x="129" y="1200"/>
                  </a:lnTo>
                  <a:lnTo>
                    <a:pt x="137" y="1165"/>
                  </a:lnTo>
                  <a:lnTo>
                    <a:pt x="207" y="1167"/>
                  </a:lnTo>
                  <a:lnTo>
                    <a:pt x="210" y="1178"/>
                  </a:lnTo>
                  <a:lnTo>
                    <a:pt x="214" y="1188"/>
                  </a:lnTo>
                  <a:lnTo>
                    <a:pt x="218" y="1198"/>
                  </a:lnTo>
                  <a:lnTo>
                    <a:pt x="223" y="1207"/>
                  </a:lnTo>
                  <a:lnTo>
                    <a:pt x="229" y="1216"/>
                  </a:lnTo>
                  <a:lnTo>
                    <a:pt x="236" y="1224"/>
                  </a:lnTo>
                  <a:lnTo>
                    <a:pt x="243" y="1233"/>
                  </a:lnTo>
                  <a:lnTo>
                    <a:pt x="251" y="1239"/>
                  </a:lnTo>
                  <a:lnTo>
                    <a:pt x="259" y="1245"/>
                  </a:lnTo>
                  <a:lnTo>
                    <a:pt x="268" y="1252"/>
                  </a:lnTo>
                  <a:lnTo>
                    <a:pt x="278" y="1257"/>
                  </a:lnTo>
                  <a:lnTo>
                    <a:pt x="288" y="1261"/>
                  </a:lnTo>
                  <a:lnTo>
                    <a:pt x="298" y="1264"/>
                  </a:lnTo>
                  <a:lnTo>
                    <a:pt x="308" y="1266"/>
                  </a:lnTo>
                  <a:lnTo>
                    <a:pt x="320" y="1269"/>
                  </a:lnTo>
                  <a:lnTo>
                    <a:pt x="331" y="1269"/>
                  </a:lnTo>
                  <a:lnTo>
                    <a:pt x="342" y="1269"/>
                  </a:lnTo>
                  <a:lnTo>
                    <a:pt x="353" y="1266"/>
                  </a:lnTo>
                  <a:lnTo>
                    <a:pt x="364" y="1264"/>
                  </a:lnTo>
                  <a:lnTo>
                    <a:pt x="375" y="1261"/>
                  </a:lnTo>
                  <a:lnTo>
                    <a:pt x="384" y="1257"/>
                  </a:lnTo>
                  <a:lnTo>
                    <a:pt x="394" y="1252"/>
                  </a:lnTo>
                  <a:lnTo>
                    <a:pt x="403" y="1246"/>
                  </a:lnTo>
                  <a:lnTo>
                    <a:pt x="411" y="1240"/>
                  </a:lnTo>
                  <a:lnTo>
                    <a:pt x="420" y="1233"/>
                  </a:lnTo>
                  <a:lnTo>
                    <a:pt x="427" y="1224"/>
                  </a:lnTo>
                  <a:lnTo>
                    <a:pt x="434" y="1216"/>
                  </a:lnTo>
                  <a:lnTo>
                    <a:pt x="439" y="1207"/>
                  </a:lnTo>
                  <a:lnTo>
                    <a:pt x="444" y="1198"/>
                  </a:lnTo>
                  <a:lnTo>
                    <a:pt x="449" y="1188"/>
                  </a:lnTo>
                  <a:lnTo>
                    <a:pt x="452" y="1178"/>
                  </a:lnTo>
                  <a:lnTo>
                    <a:pt x="455" y="1167"/>
                  </a:lnTo>
                  <a:lnTo>
                    <a:pt x="659" y="1167"/>
                  </a:lnTo>
                  <a:lnTo>
                    <a:pt x="662" y="1178"/>
                  </a:lnTo>
                  <a:lnTo>
                    <a:pt x="666" y="1188"/>
                  </a:lnTo>
                  <a:lnTo>
                    <a:pt x="670" y="1198"/>
                  </a:lnTo>
                  <a:lnTo>
                    <a:pt x="675" y="1207"/>
                  </a:lnTo>
                  <a:lnTo>
                    <a:pt x="681" y="1216"/>
                  </a:lnTo>
                  <a:lnTo>
                    <a:pt x="688" y="1224"/>
                  </a:lnTo>
                  <a:lnTo>
                    <a:pt x="695" y="1233"/>
                  </a:lnTo>
                  <a:lnTo>
                    <a:pt x="703" y="1240"/>
                  </a:lnTo>
                  <a:lnTo>
                    <a:pt x="711" y="1246"/>
                  </a:lnTo>
                  <a:lnTo>
                    <a:pt x="721" y="1252"/>
                  </a:lnTo>
                  <a:lnTo>
                    <a:pt x="731" y="1257"/>
                  </a:lnTo>
                  <a:lnTo>
                    <a:pt x="740" y="1261"/>
                  </a:lnTo>
                  <a:lnTo>
                    <a:pt x="751" y="1264"/>
                  </a:lnTo>
                  <a:lnTo>
                    <a:pt x="762" y="1266"/>
                  </a:lnTo>
                  <a:lnTo>
                    <a:pt x="772" y="1269"/>
                  </a:lnTo>
                  <a:lnTo>
                    <a:pt x="784" y="1269"/>
                  </a:lnTo>
                  <a:lnTo>
                    <a:pt x="795" y="1269"/>
                  </a:lnTo>
                  <a:lnTo>
                    <a:pt x="806" y="1266"/>
                  </a:lnTo>
                  <a:lnTo>
                    <a:pt x="817" y="1264"/>
                  </a:lnTo>
                  <a:lnTo>
                    <a:pt x="827" y="1261"/>
                  </a:lnTo>
                  <a:lnTo>
                    <a:pt x="837" y="1257"/>
                  </a:lnTo>
                  <a:lnTo>
                    <a:pt x="846" y="1252"/>
                  </a:lnTo>
                  <a:lnTo>
                    <a:pt x="856" y="1245"/>
                  </a:lnTo>
                  <a:lnTo>
                    <a:pt x="864" y="1239"/>
                  </a:lnTo>
                  <a:lnTo>
                    <a:pt x="872" y="1233"/>
                  </a:lnTo>
                  <a:lnTo>
                    <a:pt x="879" y="1224"/>
                  </a:lnTo>
                  <a:lnTo>
                    <a:pt x="886" y="1216"/>
                  </a:lnTo>
                  <a:lnTo>
                    <a:pt x="891" y="1206"/>
                  </a:lnTo>
                  <a:lnTo>
                    <a:pt x="897" y="1198"/>
                  </a:lnTo>
                  <a:lnTo>
                    <a:pt x="901" y="1187"/>
                  </a:lnTo>
                  <a:lnTo>
                    <a:pt x="905" y="1177"/>
                  </a:lnTo>
                  <a:lnTo>
                    <a:pt x="907" y="1166"/>
                  </a:lnTo>
                  <a:lnTo>
                    <a:pt x="1047" y="1166"/>
                  </a:lnTo>
                  <a:lnTo>
                    <a:pt x="1047" y="729"/>
                  </a:lnTo>
                  <a:lnTo>
                    <a:pt x="807" y="729"/>
                  </a:lnTo>
                  <a:lnTo>
                    <a:pt x="807" y="190"/>
                  </a:lnTo>
                  <a:lnTo>
                    <a:pt x="427" y="190"/>
                  </a:lnTo>
                  <a:lnTo>
                    <a:pt x="221" y="923"/>
                  </a:lnTo>
                  <a:lnTo>
                    <a:pt x="178" y="923"/>
                  </a:lnTo>
                  <a:lnTo>
                    <a:pt x="336" y="12"/>
                  </a:lnTo>
                  <a:lnTo>
                    <a:pt x="262" y="0"/>
                  </a:lnTo>
                  <a:lnTo>
                    <a:pt x="236" y="137"/>
                  </a:lnTo>
                  <a:lnTo>
                    <a:pt x="13" y="85"/>
                  </a:lnTo>
                  <a:lnTo>
                    <a:pt x="0" y="149"/>
                  </a:lnTo>
                  <a:lnTo>
                    <a:pt x="227" y="203"/>
                  </a:lnTo>
                  <a:close/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94" name="Freeform 103"/>
            <p:cNvSpPr>
              <a:spLocks noChangeArrowheads="1"/>
            </p:cNvSpPr>
            <p:nvPr/>
          </p:nvSpPr>
          <p:spPr bwMode="auto">
            <a:xfrm>
              <a:off x="3851" y="1805"/>
              <a:ext cx="25" cy="25"/>
            </a:xfrm>
            <a:custGeom>
              <a:avLst/>
              <a:gdLst>
                <a:gd name="T0" fmla="*/ 0 w 115"/>
                <a:gd name="T1" fmla="*/ 0 h 116"/>
                <a:gd name="T2" fmla="*/ 0 w 115"/>
                <a:gd name="T3" fmla="*/ 0 h 116"/>
                <a:gd name="T4" fmla="*/ 0 w 115"/>
                <a:gd name="T5" fmla="*/ 0 h 116"/>
                <a:gd name="T6" fmla="*/ 0 w 115"/>
                <a:gd name="T7" fmla="*/ 0 h 116"/>
                <a:gd name="T8" fmla="*/ 0 w 115"/>
                <a:gd name="T9" fmla="*/ 0 h 116"/>
                <a:gd name="T10" fmla="*/ 0 w 115"/>
                <a:gd name="T11" fmla="*/ 0 h 116"/>
                <a:gd name="T12" fmla="*/ 0 w 115"/>
                <a:gd name="T13" fmla="*/ 0 h 116"/>
                <a:gd name="T14" fmla="*/ 0 w 115"/>
                <a:gd name="T15" fmla="*/ 0 h 116"/>
                <a:gd name="T16" fmla="*/ 0 w 115"/>
                <a:gd name="T17" fmla="*/ 0 h 116"/>
                <a:gd name="T18" fmla="*/ 0 w 115"/>
                <a:gd name="T19" fmla="*/ 0 h 116"/>
                <a:gd name="T20" fmla="*/ 0 w 115"/>
                <a:gd name="T21" fmla="*/ 0 h 116"/>
                <a:gd name="T22" fmla="*/ 0 w 115"/>
                <a:gd name="T23" fmla="*/ 0 h 116"/>
                <a:gd name="T24" fmla="*/ 0 w 115"/>
                <a:gd name="T25" fmla="*/ 0 h 116"/>
                <a:gd name="T26" fmla="*/ 0 w 115"/>
                <a:gd name="T27" fmla="*/ 0 h 116"/>
                <a:gd name="T28" fmla="*/ 0 w 115"/>
                <a:gd name="T29" fmla="*/ 0 h 116"/>
                <a:gd name="T30" fmla="*/ 0 w 115"/>
                <a:gd name="T31" fmla="*/ 0 h 116"/>
                <a:gd name="T32" fmla="*/ 0 w 115"/>
                <a:gd name="T33" fmla="*/ 0 h 116"/>
                <a:gd name="T34" fmla="*/ 0 w 115"/>
                <a:gd name="T35" fmla="*/ 0 h 116"/>
                <a:gd name="T36" fmla="*/ 0 w 115"/>
                <a:gd name="T37" fmla="*/ 0 h 116"/>
                <a:gd name="T38" fmla="*/ 0 w 115"/>
                <a:gd name="T39" fmla="*/ 0 h 116"/>
                <a:gd name="T40" fmla="*/ 0 w 115"/>
                <a:gd name="T41" fmla="*/ 0 h 116"/>
                <a:gd name="T42" fmla="*/ 0 w 115"/>
                <a:gd name="T43" fmla="*/ 0 h 116"/>
                <a:gd name="T44" fmla="*/ 0 w 115"/>
                <a:gd name="T45" fmla="*/ 0 h 116"/>
                <a:gd name="T46" fmla="*/ 0 w 115"/>
                <a:gd name="T47" fmla="*/ 0 h 116"/>
                <a:gd name="T48" fmla="*/ 0 w 115"/>
                <a:gd name="T49" fmla="*/ 0 h 116"/>
                <a:gd name="T50" fmla="*/ 0 w 115"/>
                <a:gd name="T51" fmla="*/ 0 h 116"/>
                <a:gd name="T52" fmla="*/ 0 w 115"/>
                <a:gd name="T53" fmla="*/ 0 h 116"/>
                <a:gd name="T54" fmla="*/ 0 w 115"/>
                <a:gd name="T55" fmla="*/ 0 h 116"/>
                <a:gd name="T56" fmla="*/ 0 w 115"/>
                <a:gd name="T57" fmla="*/ 0 h 116"/>
                <a:gd name="T58" fmla="*/ 0 w 115"/>
                <a:gd name="T59" fmla="*/ 0 h 116"/>
                <a:gd name="T60" fmla="*/ 0 w 115"/>
                <a:gd name="T61" fmla="*/ 0 h 116"/>
                <a:gd name="T62" fmla="*/ 0 w 115"/>
                <a:gd name="T63" fmla="*/ 0 h 116"/>
                <a:gd name="T64" fmla="*/ 0 w 115"/>
                <a:gd name="T65" fmla="*/ 0 h 11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15" h="116">
                  <a:moveTo>
                    <a:pt x="45" y="1"/>
                  </a:moveTo>
                  <a:lnTo>
                    <a:pt x="34" y="4"/>
                  </a:lnTo>
                  <a:lnTo>
                    <a:pt x="25" y="9"/>
                  </a:lnTo>
                  <a:lnTo>
                    <a:pt x="16" y="17"/>
                  </a:lnTo>
                  <a:lnTo>
                    <a:pt x="9" y="25"/>
                  </a:lnTo>
                  <a:lnTo>
                    <a:pt x="4" y="35"/>
                  </a:lnTo>
                  <a:lnTo>
                    <a:pt x="1" y="45"/>
                  </a:lnTo>
                  <a:lnTo>
                    <a:pt x="0" y="58"/>
                  </a:lnTo>
                  <a:lnTo>
                    <a:pt x="1" y="70"/>
                  </a:lnTo>
                  <a:lnTo>
                    <a:pt x="4" y="80"/>
                  </a:lnTo>
                  <a:lnTo>
                    <a:pt x="9" y="91"/>
                  </a:lnTo>
                  <a:lnTo>
                    <a:pt x="16" y="98"/>
                  </a:lnTo>
                  <a:lnTo>
                    <a:pt x="25" y="106"/>
                  </a:lnTo>
                  <a:lnTo>
                    <a:pt x="34" y="111"/>
                  </a:lnTo>
                  <a:lnTo>
                    <a:pt x="45" y="114"/>
                  </a:lnTo>
                  <a:lnTo>
                    <a:pt x="57" y="115"/>
                  </a:lnTo>
                  <a:lnTo>
                    <a:pt x="69" y="114"/>
                  </a:lnTo>
                  <a:lnTo>
                    <a:pt x="80" y="111"/>
                  </a:lnTo>
                  <a:lnTo>
                    <a:pt x="89" y="106"/>
                  </a:lnTo>
                  <a:lnTo>
                    <a:pt x="97" y="98"/>
                  </a:lnTo>
                  <a:lnTo>
                    <a:pt x="104" y="91"/>
                  </a:lnTo>
                  <a:lnTo>
                    <a:pt x="110" y="80"/>
                  </a:lnTo>
                  <a:lnTo>
                    <a:pt x="113" y="70"/>
                  </a:lnTo>
                  <a:lnTo>
                    <a:pt x="114" y="58"/>
                  </a:lnTo>
                  <a:lnTo>
                    <a:pt x="113" y="45"/>
                  </a:lnTo>
                  <a:lnTo>
                    <a:pt x="110" y="35"/>
                  </a:lnTo>
                  <a:lnTo>
                    <a:pt x="104" y="25"/>
                  </a:lnTo>
                  <a:lnTo>
                    <a:pt x="97" y="17"/>
                  </a:lnTo>
                  <a:lnTo>
                    <a:pt x="89" y="9"/>
                  </a:lnTo>
                  <a:lnTo>
                    <a:pt x="80" y="4"/>
                  </a:lnTo>
                  <a:lnTo>
                    <a:pt x="69" y="1"/>
                  </a:lnTo>
                  <a:lnTo>
                    <a:pt x="57" y="0"/>
                  </a:lnTo>
                  <a:lnTo>
                    <a:pt x="45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95" name="Freeform 104"/>
            <p:cNvSpPr>
              <a:spLocks noChangeArrowheads="1"/>
            </p:cNvSpPr>
            <p:nvPr/>
          </p:nvSpPr>
          <p:spPr bwMode="auto">
            <a:xfrm>
              <a:off x="3851" y="1805"/>
              <a:ext cx="25" cy="25"/>
            </a:xfrm>
            <a:custGeom>
              <a:avLst/>
              <a:gdLst>
                <a:gd name="T0" fmla="*/ 0 w 115"/>
                <a:gd name="T1" fmla="*/ 0 h 116"/>
                <a:gd name="T2" fmla="*/ 0 w 115"/>
                <a:gd name="T3" fmla="*/ 0 h 116"/>
                <a:gd name="T4" fmla="*/ 0 w 115"/>
                <a:gd name="T5" fmla="*/ 0 h 116"/>
                <a:gd name="T6" fmla="*/ 0 w 115"/>
                <a:gd name="T7" fmla="*/ 0 h 116"/>
                <a:gd name="T8" fmla="*/ 0 w 115"/>
                <a:gd name="T9" fmla="*/ 0 h 116"/>
                <a:gd name="T10" fmla="*/ 0 w 115"/>
                <a:gd name="T11" fmla="*/ 0 h 116"/>
                <a:gd name="T12" fmla="*/ 0 w 115"/>
                <a:gd name="T13" fmla="*/ 0 h 116"/>
                <a:gd name="T14" fmla="*/ 0 w 115"/>
                <a:gd name="T15" fmla="*/ 0 h 116"/>
                <a:gd name="T16" fmla="*/ 0 w 115"/>
                <a:gd name="T17" fmla="*/ 0 h 116"/>
                <a:gd name="T18" fmla="*/ 0 w 115"/>
                <a:gd name="T19" fmla="*/ 0 h 116"/>
                <a:gd name="T20" fmla="*/ 0 w 115"/>
                <a:gd name="T21" fmla="*/ 0 h 116"/>
                <a:gd name="T22" fmla="*/ 0 w 115"/>
                <a:gd name="T23" fmla="*/ 0 h 116"/>
                <a:gd name="T24" fmla="*/ 0 w 115"/>
                <a:gd name="T25" fmla="*/ 0 h 116"/>
                <a:gd name="T26" fmla="*/ 0 w 115"/>
                <a:gd name="T27" fmla="*/ 0 h 116"/>
                <a:gd name="T28" fmla="*/ 0 w 115"/>
                <a:gd name="T29" fmla="*/ 0 h 116"/>
                <a:gd name="T30" fmla="*/ 0 w 115"/>
                <a:gd name="T31" fmla="*/ 0 h 116"/>
                <a:gd name="T32" fmla="*/ 0 w 115"/>
                <a:gd name="T33" fmla="*/ 0 h 116"/>
                <a:gd name="T34" fmla="*/ 0 w 115"/>
                <a:gd name="T35" fmla="*/ 0 h 116"/>
                <a:gd name="T36" fmla="*/ 0 w 115"/>
                <a:gd name="T37" fmla="*/ 0 h 116"/>
                <a:gd name="T38" fmla="*/ 0 w 115"/>
                <a:gd name="T39" fmla="*/ 0 h 116"/>
                <a:gd name="T40" fmla="*/ 0 w 115"/>
                <a:gd name="T41" fmla="*/ 0 h 116"/>
                <a:gd name="T42" fmla="*/ 0 w 115"/>
                <a:gd name="T43" fmla="*/ 0 h 116"/>
                <a:gd name="T44" fmla="*/ 0 w 115"/>
                <a:gd name="T45" fmla="*/ 0 h 116"/>
                <a:gd name="T46" fmla="*/ 0 w 115"/>
                <a:gd name="T47" fmla="*/ 0 h 116"/>
                <a:gd name="T48" fmla="*/ 0 w 115"/>
                <a:gd name="T49" fmla="*/ 0 h 116"/>
                <a:gd name="T50" fmla="*/ 0 w 115"/>
                <a:gd name="T51" fmla="*/ 0 h 116"/>
                <a:gd name="T52" fmla="*/ 0 w 115"/>
                <a:gd name="T53" fmla="*/ 0 h 116"/>
                <a:gd name="T54" fmla="*/ 0 w 115"/>
                <a:gd name="T55" fmla="*/ 0 h 116"/>
                <a:gd name="T56" fmla="*/ 0 w 115"/>
                <a:gd name="T57" fmla="*/ 0 h 116"/>
                <a:gd name="T58" fmla="*/ 0 w 115"/>
                <a:gd name="T59" fmla="*/ 0 h 116"/>
                <a:gd name="T60" fmla="*/ 0 w 115"/>
                <a:gd name="T61" fmla="*/ 0 h 116"/>
                <a:gd name="T62" fmla="*/ 0 w 115"/>
                <a:gd name="T63" fmla="*/ 0 h 116"/>
                <a:gd name="T64" fmla="*/ 0 w 115"/>
                <a:gd name="T65" fmla="*/ 0 h 11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15" h="116">
                  <a:moveTo>
                    <a:pt x="57" y="115"/>
                  </a:moveTo>
                  <a:lnTo>
                    <a:pt x="45" y="114"/>
                  </a:lnTo>
                  <a:lnTo>
                    <a:pt x="34" y="111"/>
                  </a:lnTo>
                  <a:lnTo>
                    <a:pt x="25" y="106"/>
                  </a:lnTo>
                  <a:lnTo>
                    <a:pt x="16" y="98"/>
                  </a:lnTo>
                  <a:lnTo>
                    <a:pt x="9" y="91"/>
                  </a:lnTo>
                  <a:lnTo>
                    <a:pt x="4" y="80"/>
                  </a:lnTo>
                  <a:lnTo>
                    <a:pt x="1" y="70"/>
                  </a:lnTo>
                  <a:lnTo>
                    <a:pt x="0" y="58"/>
                  </a:lnTo>
                  <a:lnTo>
                    <a:pt x="1" y="45"/>
                  </a:lnTo>
                  <a:lnTo>
                    <a:pt x="4" y="35"/>
                  </a:lnTo>
                  <a:lnTo>
                    <a:pt x="9" y="25"/>
                  </a:lnTo>
                  <a:lnTo>
                    <a:pt x="16" y="17"/>
                  </a:lnTo>
                  <a:lnTo>
                    <a:pt x="25" y="9"/>
                  </a:lnTo>
                  <a:lnTo>
                    <a:pt x="34" y="4"/>
                  </a:lnTo>
                  <a:lnTo>
                    <a:pt x="45" y="1"/>
                  </a:lnTo>
                  <a:lnTo>
                    <a:pt x="57" y="0"/>
                  </a:lnTo>
                  <a:lnTo>
                    <a:pt x="69" y="1"/>
                  </a:lnTo>
                  <a:lnTo>
                    <a:pt x="80" y="4"/>
                  </a:lnTo>
                  <a:lnTo>
                    <a:pt x="89" y="9"/>
                  </a:lnTo>
                  <a:lnTo>
                    <a:pt x="97" y="17"/>
                  </a:lnTo>
                  <a:lnTo>
                    <a:pt x="104" y="25"/>
                  </a:lnTo>
                  <a:lnTo>
                    <a:pt x="110" y="35"/>
                  </a:lnTo>
                  <a:lnTo>
                    <a:pt x="113" y="45"/>
                  </a:lnTo>
                  <a:lnTo>
                    <a:pt x="114" y="58"/>
                  </a:lnTo>
                  <a:lnTo>
                    <a:pt x="113" y="70"/>
                  </a:lnTo>
                  <a:lnTo>
                    <a:pt x="110" y="80"/>
                  </a:lnTo>
                  <a:lnTo>
                    <a:pt x="104" y="91"/>
                  </a:lnTo>
                  <a:lnTo>
                    <a:pt x="97" y="98"/>
                  </a:lnTo>
                  <a:lnTo>
                    <a:pt x="89" y="106"/>
                  </a:lnTo>
                  <a:lnTo>
                    <a:pt x="80" y="111"/>
                  </a:lnTo>
                  <a:lnTo>
                    <a:pt x="69" y="114"/>
                  </a:lnTo>
                  <a:lnTo>
                    <a:pt x="57" y="115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96" name="Freeform 105"/>
            <p:cNvSpPr>
              <a:spLocks noChangeArrowheads="1"/>
            </p:cNvSpPr>
            <p:nvPr/>
          </p:nvSpPr>
          <p:spPr bwMode="auto">
            <a:xfrm>
              <a:off x="3851" y="1805"/>
              <a:ext cx="25" cy="25"/>
            </a:xfrm>
            <a:custGeom>
              <a:avLst/>
              <a:gdLst>
                <a:gd name="T0" fmla="*/ 0 w 115"/>
                <a:gd name="T1" fmla="*/ 0 h 116"/>
                <a:gd name="T2" fmla="*/ 0 w 115"/>
                <a:gd name="T3" fmla="*/ 0 h 116"/>
                <a:gd name="T4" fmla="*/ 0 w 115"/>
                <a:gd name="T5" fmla="*/ 0 h 116"/>
                <a:gd name="T6" fmla="*/ 0 w 115"/>
                <a:gd name="T7" fmla="*/ 0 h 116"/>
                <a:gd name="T8" fmla="*/ 0 w 115"/>
                <a:gd name="T9" fmla="*/ 0 h 116"/>
                <a:gd name="T10" fmla="*/ 0 w 115"/>
                <a:gd name="T11" fmla="*/ 0 h 116"/>
                <a:gd name="T12" fmla="*/ 0 w 115"/>
                <a:gd name="T13" fmla="*/ 0 h 116"/>
                <a:gd name="T14" fmla="*/ 0 w 115"/>
                <a:gd name="T15" fmla="*/ 0 h 116"/>
                <a:gd name="T16" fmla="*/ 0 w 115"/>
                <a:gd name="T17" fmla="*/ 0 h 116"/>
                <a:gd name="T18" fmla="*/ 0 w 115"/>
                <a:gd name="T19" fmla="*/ 0 h 116"/>
                <a:gd name="T20" fmla="*/ 0 w 115"/>
                <a:gd name="T21" fmla="*/ 0 h 116"/>
                <a:gd name="T22" fmla="*/ 0 w 115"/>
                <a:gd name="T23" fmla="*/ 0 h 116"/>
                <a:gd name="T24" fmla="*/ 0 w 115"/>
                <a:gd name="T25" fmla="*/ 0 h 116"/>
                <a:gd name="T26" fmla="*/ 0 w 115"/>
                <a:gd name="T27" fmla="*/ 0 h 116"/>
                <a:gd name="T28" fmla="*/ 0 w 115"/>
                <a:gd name="T29" fmla="*/ 0 h 116"/>
                <a:gd name="T30" fmla="*/ 0 w 115"/>
                <a:gd name="T31" fmla="*/ 0 h 116"/>
                <a:gd name="T32" fmla="*/ 0 w 115"/>
                <a:gd name="T33" fmla="*/ 0 h 116"/>
                <a:gd name="T34" fmla="*/ 0 w 115"/>
                <a:gd name="T35" fmla="*/ 0 h 116"/>
                <a:gd name="T36" fmla="*/ 0 w 115"/>
                <a:gd name="T37" fmla="*/ 0 h 116"/>
                <a:gd name="T38" fmla="*/ 0 w 115"/>
                <a:gd name="T39" fmla="*/ 0 h 116"/>
                <a:gd name="T40" fmla="*/ 0 w 115"/>
                <a:gd name="T41" fmla="*/ 0 h 116"/>
                <a:gd name="T42" fmla="*/ 0 w 115"/>
                <a:gd name="T43" fmla="*/ 0 h 116"/>
                <a:gd name="T44" fmla="*/ 0 w 115"/>
                <a:gd name="T45" fmla="*/ 0 h 116"/>
                <a:gd name="T46" fmla="*/ 0 w 115"/>
                <a:gd name="T47" fmla="*/ 0 h 116"/>
                <a:gd name="T48" fmla="*/ 0 w 115"/>
                <a:gd name="T49" fmla="*/ 0 h 116"/>
                <a:gd name="T50" fmla="*/ 0 w 115"/>
                <a:gd name="T51" fmla="*/ 0 h 116"/>
                <a:gd name="T52" fmla="*/ 0 w 115"/>
                <a:gd name="T53" fmla="*/ 0 h 116"/>
                <a:gd name="T54" fmla="*/ 0 w 115"/>
                <a:gd name="T55" fmla="*/ 0 h 116"/>
                <a:gd name="T56" fmla="*/ 0 w 115"/>
                <a:gd name="T57" fmla="*/ 0 h 116"/>
                <a:gd name="T58" fmla="*/ 0 w 115"/>
                <a:gd name="T59" fmla="*/ 0 h 116"/>
                <a:gd name="T60" fmla="*/ 0 w 115"/>
                <a:gd name="T61" fmla="*/ 0 h 116"/>
                <a:gd name="T62" fmla="*/ 0 w 115"/>
                <a:gd name="T63" fmla="*/ 0 h 116"/>
                <a:gd name="T64" fmla="*/ 0 w 115"/>
                <a:gd name="T65" fmla="*/ 0 h 11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15" h="116">
                  <a:moveTo>
                    <a:pt x="45" y="1"/>
                  </a:moveTo>
                  <a:lnTo>
                    <a:pt x="34" y="4"/>
                  </a:lnTo>
                  <a:lnTo>
                    <a:pt x="25" y="9"/>
                  </a:lnTo>
                  <a:lnTo>
                    <a:pt x="16" y="17"/>
                  </a:lnTo>
                  <a:lnTo>
                    <a:pt x="9" y="25"/>
                  </a:lnTo>
                  <a:lnTo>
                    <a:pt x="4" y="35"/>
                  </a:lnTo>
                  <a:lnTo>
                    <a:pt x="1" y="45"/>
                  </a:lnTo>
                  <a:lnTo>
                    <a:pt x="0" y="58"/>
                  </a:lnTo>
                  <a:lnTo>
                    <a:pt x="1" y="70"/>
                  </a:lnTo>
                  <a:lnTo>
                    <a:pt x="4" y="80"/>
                  </a:lnTo>
                  <a:lnTo>
                    <a:pt x="9" y="91"/>
                  </a:lnTo>
                  <a:lnTo>
                    <a:pt x="16" y="98"/>
                  </a:lnTo>
                  <a:lnTo>
                    <a:pt x="25" y="106"/>
                  </a:lnTo>
                  <a:lnTo>
                    <a:pt x="34" y="111"/>
                  </a:lnTo>
                  <a:lnTo>
                    <a:pt x="45" y="114"/>
                  </a:lnTo>
                  <a:lnTo>
                    <a:pt x="57" y="115"/>
                  </a:lnTo>
                  <a:lnTo>
                    <a:pt x="69" y="114"/>
                  </a:lnTo>
                  <a:lnTo>
                    <a:pt x="80" y="111"/>
                  </a:lnTo>
                  <a:lnTo>
                    <a:pt x="89" y="106"/>
                  </a:lnTo>
                  <a:lnTo>
                    <a:pt x="97" y="98"/>
                  </a:lnTo>
                  <a:lnTo>
                    <a:pt x="104" y="91"/>
                  </a:lnTo>
                  <a:lnTo>
                    <a:pt x="110" y="80"/>
                  </a:lnTo>
                  <a:lnTo>
                    <a:pt x="113" y="70"/>
                  </a:lnTo>
                  <a:lnTo>
                    <a:pt x="114" y="58"/>
                  </a:lnTo>
                  <a:lnTo>
                    <a:pt x="113" y="45"/>
                  </a:lnTo>
                  <a:lnTo>
                    <a:pt x="110" y="35"/>
                  </a:lnTo>
                  <a:lnTo>
                    <a:pt x="104" y="25"/>
                  </a:lnTo>
                  <a:lnTo>
                    <a:pt x="97" y="17"/>
                  </a:lnTo>
                  <a:lnTo>
                    <a:pt x="89" y="9"/>
                  </a:lnTo>
                  <a:lnTo>
                    <a:pt x="80" y="4"/>
                  </a:lnTo>
                  <a:lnTo>
                    <a:pt x="69" y="1"/>
                  </a:lnTo>
                  <a:lnTo>
                    <a:pt x="57" y="0"/>
                  </a:lnTo>
                  <a:lnTo>
                    <a:pt x="45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97" name="Freeform 106"/>
            <p:cNvSpPr>
              <a:spLocks noChangeArrowheads="1"/>
            </p:cNvSpPr>
            <p:nvPr/>
          </p:nvSpPr>
          <p:spPr bwMode="auto">
            <a:xfrm>
              <a:off x="3851" y="1805"/>
              <a:ext cx="25" cy="25"/>
            </a:xfrm>
            <a:custGeom>
              <a:avLst/>
              <a:gdLst>
                <a:gd name="T0" fmla="*/ 0 w 115"/>
                <a:gd name="T1" fmla="*/ 0 h 116"/>
                <a:gd name="T2" fmla="*/ 0 w 115"/>
                <a:gd name="T3" fmla="*/ 0 h 116"/>
                <a:gd name="T4" fmla="*/ 0 w 115"/>
                <a:gd name="T5" fmla="*/ 0 h 116"/>
                <a:gd name="T6" fmla="*/ 0 w 115"/>
                <a:gd name="T7" fmla="*/ 0 h 116"/>
                <a:gd name="T8" fmla="*/ 0 w 115"/>
                <a:gd name="T9" fmla="*/ 0 h 116"/>
                <a:gd name="T10" fmla="*/ 0 w 115"/>
                <a:gd name="T11" fmla="*/ 0 h 116"/>
                <a:gd name="T12" fmla="*/ 0 w 115"/>
                <a:gd name="T13" fmla="*/ 0 h 116"/>
                <a:gd name="T14" fmla="*/ 0 w 115"/>
                <a:gd name="T15" fmla="*/ 0 h 116"/>
                <a:gd name="T16" fmla="*/ 0 w 115"/>
                <a:gd name="T17" fmla="*/ 0 h 116"/>
                <a:gd name="T18" fmla="*/ 0 w 115"/>
                <a:gd name="T19" fmla="*/ 0 h 116"/>
                <a:gd name="T20" fmla="*/ 0 w 115"/>
                <a:gd name="T21" fmla="*/ 0 h 116"/>
                <a:gd name="T22" fmla="*/ 0 w 115"/>
                <a:gd name="T23" fmla="*/ 0 h 116"/>
                <a:gd name="T24" fmla="*/ 0 w 115"/>
                <a:gd name="T25" fmla="*/ 0 h 116"/>
                <a:gd name="T26" fmla="*/ 0 w 115"/>
                <a:gd name="T27" fmla="*/ 0 h 116"/>
                <a:gd name="T28" fmla="*/ 0 w 115"/>
                <a:gd name="T29" fmla="*/ 0 h 116"/>
                <a:gd name="T30" fmla="*/ 0 w 115"/>
                <a:gd name="T31" fmla="*/ 0 h 116"/>
                <a:gd name="T32" fmla="*/ 0 w 115"/>
                <a:gd name="T33" fmla="*/ 0 h 116"/>
                <a:gd name="T34" fmla="*/ 0 w 115"/>
                <a:gd name="T35" fmla="*/ 0 h 116"/>
                <a:gd name="T36" fmla="*/ 0 w 115"/>
                <a:gd name="T37" fmla="*/ 0 h 116"/>
                <a:gd name="T38" fmla="*/ 0 w 115"/>
                <a:gd name="T39" fmla="*/ 0 h 116"/>
                <a:gd name="T40" fmla="*/ 0 w 115"/>
                <a:gd name="T41" fmla="*/ 0 h 116"/>
                <a:gd name="T42" fmla="*/ 0 w 115"/>
                <a:gd name="T43" fmla="*/ 0 h 116"/>
                <a:gd name="T44" fmla="*/ 0 w 115"/>
                <a:gd name="T45" fmla="*/ 0 h 116"/>
                <a:gd name="T46" fmla="*/ 0 w 115"/>
                <a:gd name="T47" fmla="*/ 0 h 116"/>
                <a:gd name="T48" fmla="*/ 0 w 115"/>
                <a:gd name="T49" fmla="*/ 0 h 116"/>
                <a:gd name="T50" fmla="*/ 0 w 115"/>
                <a:gd name="T51" fmla="*/ 0 h 116"/>
                <a:gd name="T52" fmla="*/ 0 w 115"/>
                <a:gd name="T53" fmla="*/ 0 h 116"/>
                <a:gd name="T54" fmla="*/ 0 w 115"/>
                <a:gd name="T55" fmla="*/ 0 h 116"/>
                <a:gd name="T56" fmla="*/ 0 w 115"/>
                <a:gd name="T57" fmla="*/ 0 h 116"/>
                <a:gd name="T58" fmla="*/ 0 w 115"/>
                <a:gd name="T59" fmla="*/ 0 h 116"/>
                <a:gd name="T60" fmla="*/ 0 w 115"/>
                <a:gd name="T61" fmla="*/ 0 h 116"/>
                <a:gd name="T62" fmla="*/ 0 w 115"/>
                <a:gd name="T63" fmla="*/ 0 h 116"/>
                <a:gd name="T64" fmla="*/ 0 w 115"/>
                <a:gd name="T65" fmla="*/ 0 h 11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15" h="116">
                  <a:moveTo>
                    <a:pt x="57" y="115"/>
                  </a:moveTo>
                  <a:lnTo>
                    <a:pt x="45" y="114"/>
                  </a:lnTo>
                  <a:lnTo>
                    <a:pt x="34" y="111"/>
                  </a:lnTo>
                  <a:lnTo>
                    <a:pt x="25" y="106"/>
                  </a:lnTo>
                  <a:lnTo>
                    <a:pt x="16" y="98"/>
                  </a:lnTo>
                  <a:lnTo>
                    <a:pt x="9" y="91"/>
                  </a:lnTo>
                  <a:lnTo>
                    <a:pt x="4" y="80"/>
                  </a:lnTo>
                  <a:lnTo>
                    <a:pt x="1" y="70"/>
                  </a:lnTo>
                  <a:lnTo>
                    <a:pt x="0" y="58"/>
                  </a:lnTo>
                  <a:lnTo>
                    <a:pt x="1" y="45"/>
                  </a:lnTo>
                  <a:lnTo>
                    <a:pt x="4" y="35"/>
                  </a:lnTo>
                  <a:lnTo>
                    <a:pt x="9" y="25"/>
                  </a:lnTo>
                  <a:lnTo>
                    <a:pt x="16" y="17"/>
                  </a:lnTo>
                  <a:lnTo>
                    <a:pt x="25" y="9"/>
                  </a:lnTo>
                  <a:lnTo>
                    <a:pt x="34" y="4"/>
                  </a:lnTo>
                  <a:lnTo>
                    <a:pt x="45" y="1"/>
                  </a:lnTo>
                  <a:lnTo>
                    <a:pt x="57" y="0"/>
                  </a:lnTo>
                  <a:lnTo>
                    <a:pt x="69" y="1"/>
                  </a:lnTo>
                  <a:lnTo>
                    <a:pt x="80" y="4"/>
                  </a:lnTo>
                  <a:lnTo>
                    <a:pt x="89" y="9"/>
                  </a:lnTo>
                  <a:lnTo>
                    <a:pt x="97" y="17"/>
                  </a:lnTo>
                  <a:lnTo>
                    <a:pt x="104" y="25"/>
                  </a:lnTo>
                  <a:lnTo>
                    <a:pt x="110" y="35"/>
                  </a:lnTo>
                  <a:lnTo>
                    <a:pt x="113" y="45"/>
                  </a:lnTo>
                  <a:lnTo>
                    <a:pt x="114" y="58"/>
                  </a:lnTo>
                  <a:lnTo>
                    <a:pt x="113" y="70"/>
                  </a:lnTo>
                  <a:lnTo>
                    <a:pt x="110" y="80"/>
                  </a:lnTo>
                  <a:lnTo>
                    <a:pt x="104" y="91"/>
                  </a:lnTo>
                  <a:lnTo>
                    <a:pt x="97" y="98"/>
                  </a:lnTo>
                  <a:lnTo>
                    <a:pt x="89" y="106"/>
                  </a:lnTo>
                  <a:lnTo>
                    <a:pt x="80" y="111"/>
                  </a:lnTo>
                  <a:lnTo>
                    <a:pt x="69" y="114"/>
                  </a:lnTo>
                  <a:lnTo>
                    <a:pt x="57" y="115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98" name="Freeform 107"/>
            <p:cNvSpPr>
              <a:spLocks noChangeArrowheads="1"/>
            </p:cNvSpPr>
            <p:nvPr/>
          </p:nvSpPr>
          <p:spPr bwMode="auto">
            <a:xfrm>
              <a:off x="3834" y="1834"/>
              <a:ext cx="57" cy="150"/>
            </a:xfrm>
            <a:custGeom>
              <a:avLst/>
              <a:gdLst>
                <a:gd name="T0" fmla="*/ 0 w 257"/>
                <a:gd name="T1" fmla="*/ 0 h 668"/>
                <a:gd name="T2" fmla="*/ 0 w 257"/>
                <a:gd name="T3" fmla="*/ 0 h 668"/>
                <a:gd name="T4" fmla="*/ 0 w 257"/>
                <a:gd name="T5" fmla="*/ 0 h 668"/>
                <a:gd name="T6" fmla="*/ 0 w 257"/>
                <a:gd name="T7" fmla="*/ 0 h 668"/>
                <a:gd name="T8" fmla="*/ 0 w 257"/>
                <a:gd name="T9" fmla="*/ 0 h 668"/>
                <a:gd name="T10" fmla="*/ 0 w 257"/>
                <a:gd name="T11" fmla="*/ 0 h 668"/>
                <a:gd name="T12" fmla="*/ 0 w 257"/>
                <a:gd name="T13" fmla="*/ 0 h 668"/>
                <a:gd name="T14" fmla="*/ 0 w 257"/>
                <a:gd name="T15" fmla="*/ 0 h 668"/>
                <a:gd name="T16" fmla="*/ 0 w 257"/>
                <a:gd name="T17" fmla="*/ 0 h 668"/>
                <a:gd name="T18" fmla="*/ 0 w 257"/>
                <a:gd name="T19" fmla="*/ 0 h 668"/>
                <a:gd name="T20" fmla="*/ 0 w 257"/>
                <a:gd name="T21" fmla="*/ 0 h 668"/>
                <a:gd name="T22" fmla="*/ 0 w 257"/>
                <a:gd name="T23" fmla="*/ 0 h 668"/>
                <a:gd name="T24" fmla="*/ 0 w 257"/>
                <a:gd name="T25" fmla="*/ 0 h 668"/>
                <a:gd name="T26" fmla="*/ 0 w 257"/>
                <a:gd name="T27" fmla="*/ 0 h 668"/>
                <a:gd name="T28" fmla="*/ 0 w 257"/>
                <a:gd name="T29" fmla="*/ 0 h 668"/>
                <a:gd name="T30" fmla="*/ 0 w 257"/>
                <a:gd name="T31" fmla="*/ 0 h 668"/>
                <a:gd name="T32" fmla="*/ 0 w 257"/>
                <a:gd name="T33" fmla="*/ 0 h 668"/>
                <a:gd name="T34" fmla="*/ 0 w 257"/>
                <a:gd name="T35" fmla="*/ 0 h 668"/>
                <a:gd name="T36" fmla="*/ 0 w 257"/>
                <a:gd name="T37" fmla="*/ 0 h 668"/>
                <a:gd name="T38" fmla="*/ 0 w 257"/>
                <a:gd name="T39" fmla="*/ 0 h 668"/>
                <a:gd name="T40" fmla="*/ 0 w 257"/>
                <a:gd name="T41" fmla="*/ 0 h 668"/>
                <a:gd name="T42" fmla="*/ 0 w 257"/>
                <a:gd name="T43" fmla="*/ 0 h 668"/>
                <a:gd name="T44" fmla="*/ 0 w 257"/>
                <a:gd name="T45" fmla="*/ 0 h 668"/>
                <a:gd name="T46" fmla="*/ 0 w 257"/>
                <a:gd name="T47" fmla="*/ 0 h 668"/>
                <a:gd name="T48" fmla="*/ 0 w 257"/>
                <a:gd name="T49" fmla="*/ 0 h 668"/>
                <a:gd name="T50" fmla="*/ 0 w 257"/>
                <a:gd name="T51" fmla="*/ 0 h 668"/>
                <a:gd name="T52" fmla="*/ 0 w 257"/>
                <a:gd name="T53" fmla="*/ 0 h 668"/>
                <a:gd name="T54" fmla="*/ 0 w 257"/>
                <a:gd name="T55" fmla="*/ 0 h 668"/>
                <a:gd name="T56" fmla="*/ 0 w 257"/>
                <a:gd name="T57" fmla="*/ 0 h 668"/>
                <a:gd name="T58" fmla="*/ 0 w 257"/>
                <a:gd name="T59" fmla="*/ 0 h 668"/>
                <a:gd name="T60" fmla="*/ 0 w 257"/>
                <a:gd name="T61" fmla="*/ 0 h 668"/>
                <a:gd name="T62" fmla="*/ 0 w 257"/>
                <a:gd name="T63" fmla="*/ 0 h 668"/>
                <a:gd name="T64" fmla="*/ 0 w 257"/>
                <a:gd name="T65" fmla="*/ 0 h 668"/>
                <a:gd name="T66" fmla="*/ 0 w 257"/>
                <a:gd name="T67" fmla="*/ 0 h 668"/>
                <a:gd name="T68" fmla="*/ 0 w 257"/>
                <a:gd name="T69" fmla="*/ 0 h 668"/>
                <a:gd name="T70" fmla="*/ 0 w 257"/>
                <a:gd name="T71" fmla="*/ 0 h 668"/>
                <a:gd name="T72" fmla="*/ 0 w 257"/>
                <a:gd name="T73" fmla="*/ 0 h 668"/>
                <a:gd name="T74" fmla="*/ 0 w 257"/>
                <a:gd name="T75" fmla="*/ 0 h 668"/>
                <a:gd name="T76" fmla="*/ 0 w 257"/>
                <a:gd name="T77" fmla="*/ 0 h 668"/>
                <a:gd name="T78" fmla="*/ 0 w 257"/>
                <a:gd name="T79" fmla="*/ 0 h 668"/>
                <a:gd name="T80" fmla="*/ 0 w 257"/>
                <a:gd name="T81" fmla="*/ 0 h 668"/>
                <a:gd name="T82" fmla="*/ 0 w 257"/>
                <a:gd name="T83" fmla="*/ 0 h 668"/>
                <a:gd name="T84" fmla="*/ 0 w 257"/>
                <a:gd name="T85" fmla="*/ 0 h 668"/>
                <a:gd name="T86" fmla="*/ 0 w 257"/>
                <a:gd name="T87" fmla="*/ 0 h 668"/>
                <a:gd name="T88" fmla="*/ 0 w 257"/>
                <a:gd name="T89" fmla="*/ 0 h 668"/>
                <a:gd name="T90" fmla="*/ 0 w 257"/>
                <a:gd name="T91" fmla="*/ 0 h 668"/>
                <a:gd name="T92" fmla="*/ 0 w 257"/>
                <a:gd name="T93" fmla="*/ 0 h 668"/>
                <a:gd name="T94" fmla="*/ 0 w 257"/>
                <a:gd name="T95" fmla="*/ 0 h 668"/>
                <a:gd name="T96" fmla="*/ 0 w 257"/>
                <a:gd name="T97" fmla="*/ 0 h 668"/>
                <a:gd name="T98" fmla="*/ 0 w 257"/>
                <a:gd name="T99" fmla="*/ 0 h 668"/>
                <a:gd name="T100" fmla="*/ 0 w 257"/>
                <a:gd name="T101" fmla="*/ 0 h 668"/>
                <a:gd name="T102" fmla="*/ 0 w 257"/>
                <a:gd name="T103" fmla="*/ 0 h 668"/>
                <a:gd name="T104" fmla="*/ 0 w 257"/>
                <a:gd name="T105" fmla="*/ 0 h 66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57" h="668">
                  <a:moveTo>
                    <a:pt x="122" y="0"/>
                  </a:moveTo>
                  <a:lnTo>
                    <a:pt x="117" y="1"/>
                  </a:lnTo>
                  <a:lnTo>
                    <a:pt x="112" y="1"/>
                  </a:lnTo>
                  <a:lnTo>
                    <a:pt x="108" y="1"/>
                  </a:lnTo>
                  <a:lnTo>
                    <a:pt x="103" y="1"/>
                  </a:lnTo>
                  <a:lnTo>
                    <a:pt x="98" y="1"/>
                  </a:lnTo>
                  <a:lnTo>
                    <a:pt x="93" y="1"/>
                  </a:lnTo>
                  <a:lnTo>
                    <a:pt x="88" y="1"/>
                  </a:lnTo>
                  <a:lnTo>
                    <a:pt x="71" y="2"/>
                  </a:lnTo>
                  <a:lnTo>
                    <a:pt x="55" y="7"/>
                  </a:lnTo>
                  <a:lnTo>
                    <a:pt x="40" y="15"/>
                  </a:lnTo>
                  <a:lnTo>
                    <a:pt x="27" y="23"/>
                  </a:lnTo>
                  <a:lnTo>
                    <a:pt x="16" y="35"/>
                  </a:lnTo>
                  <a:lnTo>
                    <a:pt x="7" y="47"/>
                  </a:lnTo>
                  <a:lnTo>
                    <a:pt x="2" y="62"/>
                  </a:lnTo>
                  <a:lnTo>
                    <a:pt x="0" y="77"/>
                  </a:lnTo>
                  <a:lnTo>
                    <a:pt x="0" y="232"/>
                  </a:lnTo>
                  <a:lnTo>
                    <a:pt x="0" y="240"/>
                  </a:lnTo>
                  <a:lnTo>
                    <a:pt x="1" y="246"/>
                  </a:lnTo>
                  <a:lnTo>
                    <a:pt x="2" y="253"/>
                  </a:lnTo>
                  <a:lnTo>
                    <a:pt x="3" y="260"/>
                  </a:lnTo>
                  <a:lnTo>
                    <a:pt x="5" y="265"/>
                  </a:lnTo>
                  <a:lnTo>
                    <a:pt x="8" y="271"/>
                  </a:lnTo>
                  <a:lnTo>
                    <a:pt x="12" y="275"/>
                  </a:lnTo>
                  <a:lnTo>
                    <a:pt x="15" y="279"/>
                  </a:lnTo>
                  <a:lnTo>
                    <a:pt x="20" y="281"/>
                  </a:lnTo>
                  <a:lnTo>
                    <a:pt x="24" y="283"/>
                  </a:lnTo>
                  <a:lnTo>
                    <a:pt x="27" y="284"/>
                  </a:lnTo>
                  <a:lnTo>
                    <a:pt x="31" y="285"/>
                  </a:lnTo>
                  <a:lnTo>
                    <a:pt x="34" y="286"/>
                  </a:lnTo>
                  <a:lnTo>
                    <a:pt x="39" y="286"/>
                  </a:lnTo>
                  <a:lnTo>
                    <a:pt x="42" y="286"/>
                  </a:lnTo>
                  <a:lnTo>
                    <a:pt x="46" y="286"/>
                  </a:lnTo>
                  <a:lnTo>
                    <a:pt x="46" y="123"/>
                  </a:lnTo>
                  <a:lnTo>
                    <a:pt x="46" y="630"/>
                  </a:lnTo>
                  <a:lnTo>
                    <a:pt x="47" y="637"/>
                  </a:lnTo>
                  <a:lnTo>
                    <a:pt x="49" y="644"/>
                  </a:lnTo>
                  <a:lnTo>
                    <a:pt x="53" y="650"/>
                  </a:lnTo>
                  <a:lnTo>
                    <a:pt x="57" y="655"/>
                  </a:lnTo>
                  <a:lnTo>
                    <a:pt x="63" y="661"/>
                  </a:lnTo>
                  <a:lnTo>
                    <a:pt x="68" y="664"/>
                  </a:lnTo>
                  <a:lnTo>
                    <a:pt x="75" y="666"/>
                  </a:lnTo>
                  <a:lnTo>
                    <a:pt x="83" y="667"/>
                  </a:lnTo>
                  <a:lnTo>
                    <a:pt x="91" y="666"/>
                  </a:lnTo>
                  <a:lnTo>
                    <a:pt x="98" y="664"/>
                  </a:lnTo>
                  <a:lnTo>
                    <a:pt x="103" y="661"/>
                  </a:lnTo>
                  <a:lnTo>
                    <a:pt x="109" y="655"/>
                  </a:lnTo>
                  <a:lnTo>
                    <a:pt x="114" y="650"/>
                  </a:lnTo>
                  <a:lnTo>
                    <a:pt x="117" y="644"/>
                  </a:lnTo>
                  <a:lnTo>
                    <a:pt x="119" y="637"/>
                  </a:lnTo>
                  <a:lnTo>
                    <a:pt x="120" y="630"/>
                  </a:lnTo>
                  <a:lnTo>
                    <a:pt x="120" y="325"/>
                  </a:lnTo>
                  <a:lnTo>
                    <a:pt x="121" y="323"/>
                  </a:lnTo>
                  <a:lnTo>
                    <a:pt x="122" y="321"/>
                  </a:lnTo>
                  <a:lnTo>
                    <a:pt x="126" y="320"/>
                  </a:lnTo>
                  <a:lnTo>
                    <a:pt x="129" y="319"/>
                  </a:lnTo>
                  <a:lnTo>
                    <a:pt x="132" y="320"/>
                  </a:lnTo>
                  <a:lnTo>
                    <a:pt x="135" y="321"/>
                  </a:lnTo>
                  <a:lnTo>
                    <a:pt x="137" y="323"/>
                  </a:lnTo>
                  <a:lnTo>
                    <a:pt x="138" y="325"/>
                  </a:lnTo>
                  <a:lnTo>
                    <a:pt x="138" y="630"/>
                  </a:lnTo>
                  <a:lnTo>
                    <a:pt x="138" y="637"/>
                  </a:lnTo>
                  <a:lnTo>
                    <a:pt x="140" y="644"/>
                  </a:lnTo>
                  <a:lnTo>
                    <a:pt x="144" y="650"/>
                  </a:lnTo>
                  <a:lnTo>
                    <a:pt x="149" y="655"/>
                  </a:lnTo>
                  <a:lnTo>
                    <a:pt x="154" y="661"/>
                  </a:lnTo>
                  <a:lnTo>
                    <a:pt x="160" y="664"/>
                  </a:lnTo>
                  <a:lnTo>
                    <a:pt x="166" y="666"/>
                  </a:lnTo>
                  <a:lnTo>
                    <a:pt x="174" y="667"/>
                  </a:lnTo>
                  <a:lnTo>
                    <a:pt x="182" y="666"/>
                  </a:lnTo>
                  <a:lnTo>
                    <a:pt x="189" y="664"/>
                  </a:lnTo>
                  <a:lnTo>
                    <a:pt x="194" y="661"/>
                  </a:lnTo>
                  <a:lnTo>
                    <a:pt x="200" y="655"/>
                  </a:lnTo>
                  <a:lnTo>
                    <a:pt x="204" y="650"/>
                  </a:lnTo>
                  <a:lnTo>
                    <a:pt x="208" y="644"/>
                  </a:lnTo>
                  <a:lnTo>
                    <a:pt x="210" y="637"/>
                  </a:lnTo>
                  <a:lnTo>
                    <a:pt x="211" y="630"/>
                  </a:lnTo>
                  <a:lnTo>
                    <a:pt x="211" y="123"/>
                  </a:lnTo>
                  <a:lnTo>
                    <a:pt x="211" y="285"/>
                  </a:lnTo>
                  <a:lnTo>
                    <a:pt x="215" y="286"/>
                  </a:lnTo>
                  <a:lnTo>
                    <a:pt x="218" y="286"/>
                  </a:lnTo>
                  <a:lnTo>
                    <a:pt x="222" y="286"/>
                  </a:lnTo>
                  <a:lnTo>
                    <a:pt x="226" y="285"/>
                  </a:lnTo>
                  <a:lnTo>
                    <a:pt x="230" y="284"/>
                  </a:lnTo>
                  <a:lnTo>
                    <a:pt x="234" y="283"/>
                  </a:lnTo>
                  <a:lnTo>
                    <a:pt x="237" y="281"/>
                  </a:lnTo>
                  <a:lnTo>
                    <a:pt x="241" y="278"/>
                  </a:lnTo>
                  <a:lnTo>
                    <a:pt x="244" y="273"/>
                  </a:lnTo>
                  <a:lnTo>
                    <a:pt x="247" y="269"/>
                  </a:lnTo>
                  <a:lnTo>
                    <a:pt x="250" y="264"/>
                  </a:lnTo>
                  <a:lnTo>
                    <a:pt x="252" y="259"/>
                  </a:lnTo>
                  <a:lnTo>
                    <a:pt x="253" y="251"/>
                  </a:lnTo>
                  <a:lnTo>
                    <a:pt x="255" y="245"/>
                  </a:lnTo>
                  <a:lnTo>
                    <a:pt x="256" y="239"/>
                  </a:lnTo>
                  <a:lnTo>
                    <a:pt x="256" y="231"/>
                  </a:lnTo>
                  <a:lnTo>
                    <a:pt x="256" y="50"/>
                  </a:lnTo>
                  <a:lnTo>
                    <a:pt x="253" y="38"/>
                  </a:lnTo>
                  <a:lnTo>
                    <a:pt x="248" y="27"/>
                  </a:lnTo>
                  <a:lnTo>
                    <a:pt x="238" y="19"/>
                  </a:lnTo>
                  <a:lnTo>
                    <a:pt x="226" y="12"/>
                  </a:lnTo>
                  <a:lnTo>
                    <a:pt x="212" y="7"/>
                  </a:lnTo>
                  <a:lnTo>
                    <a:pt x="198" y="3"/>
                  </a:lnTo>
                  <a:lnTo>
                    <a:pt x="184" y="2"/>
                  </a:lnTo>
                  <a:lnTo>
                    <a:pt x="170" y="1"/>
                  </a:lnTo>
                  <a:lnTo>
                    <a:pt x="128" y="0"/>
                  </a:lnTo>
                  <a:lnTo>
                    <a:pt x="122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399" name="Freeform 108"/>
            <p:cNvSpPr>
              <a:spLocks noChangeArrowheads="1"/>
            </p:cNvSpPr>
            <p:nvPr/>
          </p:nvSpPr>
          <p:spPr bwMode="auto">
            <a:xfrm>
              <a:off x="3834" y="1834"/>
              <a:ext cx="57" cy="150"/>
            </a:xfrm>
            <a:custGeom>
              <a:avLst/>
              <a:gdLst>
                <a:gd name="T0" fmla="*/ 0 w 257"/>
                <a:gd name="T1" fmla="*/ 0 h 668"/>
                <a:gd name="T2" fmla="*/ 0 w 257"/>
                <a:gd name="T3" fmla="*/ 0 h 668"/>
                <a:gd name="T4" fmla="*/ 0 w 257"/>
                <a:gd name="T5" fmla="*/ 0 h 668"/>
                <a:gd name="T6" fmla="*/ 0 w 257"/>
                <a:gd name="T7" fmla="*/ 0 h 668"/>
                <a:gd name="T8" fmla="*/ 0 w 257"/>
                <a:gd name="T9" fmla="*/ 0 h 668"/>
                <a:gd name="T10" fmla="*/ 0 w 257"/>
                <a:gd name="T11" fmla="*/ 0 h 668"/>
                <a:gd name="T12" fmla="*/ 0 w 257"/>
                <a:gd name="T13" fmla="*/ 0 h 668"/>
                <a:gd name="T14" fmla="*/ 0 w 257"/>
                <a:gd name="T15" fmla="*/ 0 h 668"/>
                <a:gd name="T16" fmla="*/ 0 w 257"/>
                <a:gd name="T17" fmla="*/ 0 h 668"/>
                <a:gd name="T18" fmla="*/ 0 w 257"/>
                <a:gd name="T19" fmla="*/ 0 h 668"/>
                <a:gd name="T20" fmla="*/ 0 w 257"/>
                <a:gd name="T21" fmla="*/ 0 h 668"/>
                <a:gd name="T22" fmla="*/ 0 w 257"/>
                <a:gd name="T23" fmla="*/ 0 h 668"/>
                <a:gd name="T24" fmla="*/ 0 w 257"/>
                <a:gd name="T25" fmla="*/ 0 h 668"/>
                <a:gd name="T26" fmla="*/ 0 w 257"/>
                <a:gd name="T27" fmla="*/ 0 h 668"/>
                <a:gd name="T28" fmla="*/ 0 w 257"/>
                <a:gd name="T29" fmla="*/ 0 h 668"/>
                <a:gd name="T30" fmla="*/ 0 w 257"/>
                <a:gd name="T31" fmla="*/ 0 h 668"/>
                <a:gd name="T32" fmla="*/ 0 w 257"/>
                <a:gd name="T33" fmla="*/ 0 h 668"/>
                <a:gd name="T34" fmla="*/ 0 w 257"/>
                <a:gd name="T35" fmla="*/ 0 h 668"/>
                <a:gd name="T36" fmla="*/ 0 w 257"/>
                <a:gd name="T37" fmla="*/ 0 h 668"/>
                <a:gd name="T38" fmla="*/ 0 w 257"/>
                <a:gd name="T39" fmla="*/ 0 h 668"/>
                <a:gd name="T40" fmla="*/ 0 w 257"/>
                <a:gd name="T41" fmla="*/ 0 h 668"/>
                <a:gd name="T42" fmla="*/ 0 w 257"/>
                <a:gd name="T43" fmla="*/ 0 h 668"/>
                <a:gd name="T44" fmla="*/ 0 w 257"/>
                <a:gd name="T45" fmla="*/ 0 h 668"/>
                <a:gd name="T46" fmla="*/ 0 w 257"/>
                <a:gd name="T47" fmla="*/ 0 h 668"/>
                <a:gd name="T48" fmla="*/ 0 w 257"/>
                <a:gd name="T49" fmla="*/ 0 h 668"/>
                <a:gd name="T50" fmla="*/ 0 w 257"/>
                <a:gd name="T51" fmla="*/ 0 h 668"/>
                <a:gd name="T52" fmla="*/ 0 w 257"/>
                <a:gd name="T53" fmla="*/ 0 h 668"/>
                <a:gd name="T54" fmla="*/ 0 w 257"/>
                <a:gd name="T55" fmla="*/ 0 h 668"/>
                <a:gd name="T56" fmla="*/ 0 w 257"/>
                <a:gd name="T57" fmla="*/ 0 h 668"/>
                <a:gd name="T58" fmla="*/ 0 w 257"/>
                <a:gd name="T59" fmla="*/ 0 h 668"/>
                <a:gd name="T60" fmla="*/ 0 w 257"/>
                <a:gd name="T61" fmla="*/ 0 h 668"/>
                <a:gd name="T62" fmla="*/ 0 w 257"/>
                <a:gd name="T63" fmla="*/ 0 h 668"/>
                <a:gd name="T64" fmla="*/ 0 w 257"/>
                <a:gd name="T65" fmla="*/ 0 h 668"/>
                <a:gd name="T66" fmla="*/ 0 w 257"/>
                <a:gd name="T67" fmla="*/ 0 h 668"/>
                <a:gd name="T68" fmla="*/ 0 w 257"/>
                <a:gd name="T69" fmla="*/ 0 h 668"/>
                <a:gd name="T70" fmla="*/ 0 w 257"/>
                <a:gd name="T71" fmla="*/ 0 h 668"/>
                <a:gd name="T72" fmla="*/ 0 w 257"/>
                <a:gd name="T73" fmla="*/ 0 h 668"/>
                <a:gd name="T74" fmla="*/ 0 w 257"/>
                <a:gd name="T75" fmla="*/ 0 h 668"/>
                <a:gd name="T76" fmla="*/ 0 w 257"/>
                <a:gd name="T77" fmla="*/ 0 h 668"/>
                <a:gd name="T78" fmla="*/ 0 w 257"/>
                <a:gd name="T79" fmla="*/ 0 h 668"/>
                <a:gd name="T80" fmla="*/ 0 w 257"/>
                <a:gd name="T81" fmla="*/ 0 h 668"/>
                <a:gd name="T82" fmla="*/ 0 w 257"/>
                <a:gd name="T83" fmla="*/ 0 h 668"/>
                <a:gd name="T84" fmla="*/ 0 w 257"/>
                <a:gd name="T85" fmla="*/ 0 h 668"/>
                <a:gd name="T86" fmla="*/ 0 w 257"/>
                <a:gd name="T87" fmla="*/ 0 h 668"/>
                <a:gd name="T88" fmla="*/ 0 w 257"/>
                <a:gd name="T89" fmla="*/ 0 h 668"/>
                <a:gd name="T90" fmla="*/ 0 w 257"/>
                <a:gd name="T91" fmla="*/ 0 h 668"/>
                <a:gd name="T92" fmla="*/ 0 w 257"/>
                <a:gd name="T93" fmla="*/ 0 h 668"/>
                <a:gd name="T94" fmla="*/ 0 w 257"/>
                <a:gd name="T95" fmla="*/ 0 h 668"/>
                <a:gd name="T96" fmla="*/ 0 w 257"/>
                <a:gd name="T97" fmla="*/ 0 h 668"/>
                <a:gd name="T98" fmla="*/ 0 w 257"/>
                <a:gd name="T99" fmla="*/ 0 h 668"/>
                <a:gd name="T100" fmla="*/ 0 w 257"/>
                <a:gd name="T101" fmla="*/ 0 h 668"/>
                <a:gd name="T102" fmla="*/ 0 w 257"/>
                <a:gd name="T103" fmla="*/ 0 h 668"/>
                <a:gd name="T104" fmla="*/ 0 w 257"/>
                <a:gd name="T105" fmla="*/ 0 h 66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57" h="668">
                  <a:moveTo>
                    <a:pt x="129" y="319"/>
                  </a:moveTo>
                  <a:lnTo>
                    <a:pt x="132" y="320"/>
                  </a:lnTo>
                  <a:lnTo>
                    <a:pt x="135" y="321"/>
                  </a:lnTo>
                  <a:lnTo>
                    <a:pt x="137" y="323"/>
                  </a:lnTo>
                  <a:lnTo>
                    <a:pt x="138" y="325"/>
                  </a:lnTo>
                  <a:lnTo>
                    <a:pt x="138" y="630"/>
                  </a:lnTo>
                  <a:lnTo>
                    <a:pt x="138" y="637"/>
                  </a:lnTo>
                  <a:lnTo>
                    <a:pt x="140" y="644"/>
                  </a:lnTo>
                  <a:lnTo>
                    <a:pt x="144" y="650"/>
                  </a:lnTo>
                  <a:lnTo>
                    <a:pt x="149" y="655"/>
                  </a:lnTo>
                  <a:lnTo>
                    <a:pt x="154" y="661"/>
                  </a:lnTo>
                  <a:lnTo>
                    <a:pt x="160" y="664"/>
                  </a:lnTo>
                  <a:lnTo>
                    <a:pt x="166" y="666"/>
                  </a:lnTo>
                  <a:lnTo>
                    <a:pt x="174" y="667"/>
                  </a:lnTo>
                  <a:lnTo>
                    <a:pt x="182" y="666"/>
                  </a:lnTo>
                  <a:lnTo>
                    <a:pt x="189" y="664"/>
                  </a:lnTo>
                  <a:lnTo>
                    <a:pt x="194" y="661"/>
                  </a:lnTo>
                  <a:lnTo>
                    <a:pt x="200" y="655"/>
                  </a:lnTo>
                  <a:lnTo>
                    <a:pt x="204" y="650"/>
                  </a:lnTo>
                  <a:lnTo>
                    <a:pt x="208" y="644"/>
                  </a:lnTo>
                  <a:lnTo>
                    <a:pt x="210" y="637"/>
                  </a:lnTo>
                  <a:lnTo>
                    <a:pt x="211" y="630"/>
                  </a:lnTo>
                  <a:lnTo>
                    <a:pt x="211" y="123"/>
                  </a:lnTo>
                  <a:lnTo>
                    <a:pt x="211" y="285"/>
                  </a:lnTo>
                  <a:lnTo>
                    <a:pt x="215" y="286"/>
                  </a:lnTo>
                  <a:lnTo>
                    <a:pt x="218" y="286"/>
                  </a:lnTo>
                  <a:lnTo>
                    <a:pt x="222" y="286"/>
                  </a:lnTo>
                  <a:lnTo>
                    <a:pt x="226" y="285"/>
                  </a:lnTo>
                  <a:lnTo>
                    <a:pt x="230" y="284"/>
                  </a:lnTo>
                  <a:lnTo>
                    <a:pt x="234" y="283"/>
                  </a:lnTo>
                  <a:lnTo>
                    <a:pt x="237" y="281"/>
                  </a:lnTo>
                  <a:lnTo>
                    <a:pt x="241" y="278"/>
                  </a:lnTo>
                  <a:lnTo>
                    <a:pt x="244" y="273"/>
                  </a:lnTo>
                  <a:lnTo>
                    <a:pt x="247" y="269"/>
                  </a:lnTo>
                  <a:lnTo>
                    <a:pt x="250" y="264"/>
                  </a:lnTo>
                  <a:lnTo>
                    <a:pt x="252" y="259"/>
                  </a:lnTo>
                  <a:lnTo>
                    <a:pt x="253" y="251"/>
                  </a:lnTo>
                  <a:lnTo>
                    <a:pt x="255" y="245"/>
                  </a:lnTo>
                  <a:lnTo>
                    <a:pt x="256" y="239"/>
                  </a:lnTo>
                  <a:lnTo>
                    <a:pt x="256" y="231"/>
                  </a:lnTo>
                  <a:lnTo>
                    <a:pt x="256" y="50"/>
                  </a:lnTo>
                  <a:lnTo>
                    <a:pt x="253" y="38"/>
                  </a:lnTo>
                  <a:lnTo>
                    <a:pt x="248" y="27"/>
                  </a:lnTo>
                  <a:lnTo>
                    <a:pt x="238" y="19"/>
                  </a:lnTo>
                  <a:lnTo>
                    <a:pt x="226" y="12"/>
                  </a:lnTo>
                  <a:lnTo>
                    <a:pt x="212" y="7"/>
                  </a:lnTo>
                  <a:lnTo>
                    <a:pt x="198" y="3"/>
                  </a:lnTo>
                  <a:lnTo>
                    <a:pt x="184" y="2"/>
                  </a:lnTo>
                  <a:lnTo>
                    <a:pt x="170" y="1"/>
                  </a:lnTo>
                  <a:lnTo>
                    <a:pt x="128" y="0"/>
                  </a:lnTo>
                  <a:lnTo>
                    <a:pt x="122" y="0"/>
                  </a:lnTo>
                  <a:lnTo>
                    <a:pt x="117" y="1"/>
                  </a:lnTo>
                  <a:lnTo>
                    <a:pt x="112" y="1"/>
                  </a:lnTo>
                  <a:lnTo>
                    <a:pt x="108" y="1"/>
                  </a:lnTo>
                  <a:lnTo>
                    <a:pt x="103" y="1"/>
                  </a:lnTo>
                  <a:lnTo>
                    <a:pt x="98" y="1"/>
                  </a:lnTo>
                  <a:lnTo>
                    <a:pt x="93" y="1"/>
                  </a:lnTo>
                  <a:lnTo>
                    <a:pt x="88" y="1"/>
                  </a:lnTo>
                  <a:lnTo>
                    <a:pt x="71" y="2"/>
                  </a:lnTo>
                  <a:lnTo>
                    <a:pt x="55" y="7"/>
                  </a:lnTo>
                  <a:lnTo>
                    <a:pt x="40" y="15"/>
                  </a:lnTo>
                  <a:lnTo>
                    <a:pt x="27" y="23"/>
                  </a:lnTo>
                  <a:lnTo>
                    <a:pt x="16" y="35"/>
                  </a:lnTo>
                  <a:lnTo>
                    <a:pt x="7" y="47"/>
                  </a:lnTo>
                  <a:lnTo>
                    <a:pt x="2" y="62"/>
                  </a:lnTo>
                  <a:lnTo>
                    <a:pt x="0" y="77"/>
                  </a:lnTo>
                  <a:lnTo>
                    <a:pt x="0" y="232"/>
                  </a:lnTo>
                  <a:lnTo>
                    <a:pt x="0" y="240"/>
                  </a:lnTo>
                  <a:lnTo>
                    <a:pt x="1" y="246"/>
                  </a:lnTo>
                  <a:lnTo>
                    <a:pt x="2" y="253"/>
                  </a:lnTo>
                  <a:lnTo>
                    <a:pt x="3" y="260"/>
                  </a:lnTo>
                  <a:lnTo>
                    <a:pt x="5" y="265"/>
                  </a:lnTo>
                  <a:lnTo>
                    <a:pt x="8" y="271"/>
                  </a:lnTo>
                  <a:lnTo>
                    <a:pt x="12" y="275"/>
                  </a:lnTo>
                  <a:lnTo>
                    <a:pt x="15" y="279"/>
                  </a:lnTo>
                  <a:lnTo>
                    <a:pt x="20" y="281"/>
                  </a:lnTo>
                  <a:lnTo>
                    <a:pt x="24" y="283"/>
                  </a:lnTo>
                  <a:lnTo>
                    <a:pt x="27" y="284"/>
                  </a:lnTo>
                  <a:lnTo>
                    <a:pt x="31" y="285"/>
                  </a:lnTo>
                  <a:lnTo>
                    <a:pt x="34" y="286"/>
                  </a:lnTo>
                  <a:lnTo>
                    <a:pt x="39" y="286"/>
                  </a:lnTo>
                  <a:lnTo>
                    <a:pt x="42" y="286"/>
                  </a:lnTo>
                  <a:lnTo>
                    <a:pt x="46" y="286"/>
                  </a:lnTo>
                  <a:lnTo>
                    <a:pt x="46" y="123"/>
                  </a:lnTo>
                  <a:lnTo>
                    <a:pt x="46" y="630"/>
                  </a:lnTo>
                  <a:lnTo>
                    <a:pt x="47" y="637"/>
                  </a:lnTo>
                  <a:lnTo>
                    <a:pt x="49" y="644"/>
                  </a:lnTo>
                  <a:lnTo>
                    <a:pt x="53" y="650"/>
                  </a:lnTo>
                  <a:lnTo>
                    <a:pt x="57" y="655"/>
                  </a:lnTo>
                  <a:lnTo>
                    <a:pt x="63" y="661"/>
                  </a:lnTo>
                  <a:lnTo>
                    <a:pt x="68" y="664"/>
                  </a:lnTo>
                  <a:lnTo>
                    <a:pt x="75" y="666"/>
                  </a:lnTo>
                  <a:lnTo>
                    <a:pt x="83" y="667"/>
                  </a:lnTo>
                  <a:lnTo>
                    <a:pt x="91" y="666"/>
                  </a:lnTo>
                  <a:lnTo>
                    <a:pt x="98" y="664"/>
                  </a:lnTo>
                  <a:lnTo>
                    <a:pt x="103" y="661"/>
                  </a:lnTo>
                  <a:lnTo>
                    <a:pt x="109" y="655"/>
                  </a:lnTo>
                  <a:lnTo>
                    <a:pt x="114" y="650"/>
                  </a:lnTo>
                  <a:lnTo>
                    <a:pt x="117" y="644"/>
                  </a:lnTo>
                  <a:lnTo>
                    <a:pt x="119" y="637"/>
                  </a:lnTo>
                  <a:lnTo>
                    <a:pt x="120" y="630"/>
                  </a:lnTo>
                  <a:lnTo>
                    <a:pt x="120" y="325"/>
                  </a:lnTo>
                  <a:lnTo>
                    <a:pt x="121" y="323"/>
                  </a:lnTo>
                  <a:lnTo>
                    <a:pt x="122" y="321"/>
                  </a:lnTo>
                  <a:lnTo>
                    <a:pt x="126" y="320"/>
                  </a:lnTo>
                  <a:lnTo>
                    <a:pt x="129" y="319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00" name="Freeform 109"/>
            <p:cNvSpPr>
              <a:spLocks noChangeArrowheads="1"/>
            </p:cNvSpPr>
            <p:nvPr/>
          </p:nvSpPr>
          <p:spPr bwMode="auto">
            <a:xfrm>
              <a:off x="3843" y="1863"/>
              <a:ext cx="1" cy="37"/>
            </a:xfrm>
            <a:custGeom>
              <a:avLst/>
              <a:gdLst>
                <a:gd name="T0" fmla="*/ 0 w 7"/>
                <a:gd name="T1" fmla="*/ 0 h 166"/>
                <a:gd name="T2" fmla="*/ 0 w 7"/>
                <a:gd name="T3" fmla="*/ 0 h 166"/>
                <a:gd name="T4" fmla="*/ 0 w 7"/>
                <a:gd name="T5" fmla="*/ 0 h 166"/>
                <a:gd name="T6" fmla="*/ 0 w 7"/>
                <a:gd name="T7" fmla="*/ 0 h 166"/>
                <a:gd name="T8" fmla="*/ 0 w 7"/>
                <a:gd name="T9" fmla="*/ 0 h 166"/>
                <a:gd name="T10" fmla="*/ 0 w 7"/>
                <a:gd name="T11" fmla="*/ 0 h 1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" h="166">
                  <a:moveTo>
                    <a:pt x="0" y="0"/>
                  </a:moveTo>
                  <a:lnTo>
                    <a:pt x="0" y="165"/>
                  </a:lnTo>
                  <a:lnTo>
                    <a:pt x="4" y="165"/>
                  </a:lnTo>
                  <a:lnTo>
                    <a:pt x="6" y="165"/>
                  </a:ln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01" name="Freeform 110"/>
            <p:cNvSpPr>
              <a:spLocks noChangeArrowheads="1"/>
            </p:cNvSpPr>
            <p:nvPr/>
          </p:nvSpPr>
          <p:spPr bwMode="auto">
            <a:xfrm>
              <a:off x="3843" y="1863"/>
              <a:ext cx="1" cy="37"/>
            </a:xfrm>
            <a:custGeom>
              <a:avLst/>
              <a:gdLst>
                <a:gd name="T0" fmla="*/ 0 w 7"/>
                <a:gd name="T1" fmla="*/ 0 h 166"/>
                <a:gd name="T2" fmla="*/ 0 w 7"/>
                <a:gd name="T3" fmla="*/ 0 h 166"/>
                <a:gd name="T4" fmla="*/ 0 w 7"/>
                <a:gd name="T5" fmla="*/ 0 h 166"/>
                <a:gd name="T6" fmla="*/ 0 w 7"/>
                <a:gd name="T7" fmla="*/ 0 h 166"/>
                <a:gd name="T8" fmla="*/ 0 w 7"/>
                <a:gd name="T9" fmla="*/ 0 h 166"/>
                <a:gd name="T10" fmla="*/ 0 w 7"/>
                <a:gd name="T11" fmla="*/ 0 h 1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" h="166">
                  <a:moveTo>
                    <a:pt x="4" y="165"/>
                  </a:moveTo>
                  <a:lnTo>
                    <a:pt x="6" y="16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65"/>
                  </a:lnTo>
                  <a:lnTo>
                    <a:pt x="4" y="165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02" name="Freeform 111"/>
            <p:cNvSpPr>
              <a:spLocks noChangeArrowheads="1"/>
            </p:cNvSpPr>
            <p:nvPr/>
          </p:nvSpPr>
          <p:spPr bwMode="auto">
            <a:xfrm>
              <a:off x="3882" y="1863"/>
              <a:ext cx="1" cy="37"/>
            </a:xfrm>
            <a:custGeom>
              <a:avLst/>
              <a:gdLst>
                <a:gd name="T0" fmla="*/ 0 w 7"/>
                <a:gd name="T1" fmla="*/ 0 h 166"/>
                <a:gd name="T2" fmla="*/ 0 w 7"/>
                <a:gd name="T3" fmla="*/ 0 h 166"/>
                <a:gd name="T4" fmla="*/ 0 w 7"/>
                <a:gd name="T5" fmla="*/ 0 h 166"/>
                <a:gd name="T6" fmla="*/ 0 w 7"/>
                <a:gd name="T7" fmla="*/ 0 h 166"/>
                <a:gd name="T8" fmla="*/ 0 w 7"/>
                <a:gd name="T9" fmla="*/ 0 h 166"/>
                <a:gd name="T10" fmla="*/ 0 w 7"/>
                <a:gd name="T11" fmla="*/ 0 h 1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" h="166">
                  <a:moveTo>
                    <a:pt x="0" y="0"/>
                  </a:moveTo>
                  <a:lnTo>
                    <a:pt x="0" y="165"/>
                  </a:lnTo>
                  <a:lnTo>
                    <a:pt x="3" y="165"/>
                  </a:lnTo>
                  <a:lnTo>
                    <a:pt x="6" y="165"/>
                  </a:ln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03" name="Freeform 112"/>
            <p:cNvSpPr>
              <a:spLocks noChangeArrowheads="1"/>
            </p:cNvSpPr>
            <p:nvPr/>
          </p:nvSpPr>
          <p:spPr bwMode="auto">
            <a:xfrm>
              <a:off x="3882" y="1863"/>
              <a:ext cx="1" cy="37"/>
            </a:xfrm>
            <a:custGeom>
              <a:avLst/>
              <a:gdLst>
                <a:gd name="T0" fmla="*/ 0 w 7"/>
                <a:gd name="T1" fmla="*/ 0 h 166"/>
                <a:gd name="T2" fmla="*/ 0 w 7"/>
                <a:gd name="T3" fmla="*/ 0 h 166"/>
                <a:gd name="T4" fmla="*/ 0 w 7"/>
                <a:gd name="T5" fmla="*/ 0 h 166"/>
                <a:gd name="T6" fmla="*/ 0 w 7"/>
                <a:gd name="T7" fmla="*/ 0 h 166"/>
                <a:gd name="T8" fmla="*/ 0 w 7"/>
                <a:gd name="T9" fmla="*/ 0 h 166"/>
                <a:gd name="T10" fmla="*/ 0 w 7"/>
                <a:gd name="T11" fmla="*/ 0 h 1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" h="166">
                  <a:moveTo>
                    <a:pt x="3" y="165"/>
                  </a:moveTo>
                  <a:lnTo>
                    <a:pt x="6" y="16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65"/>
                  </a:lnTo>
                  <a:lnTo>
                    <a:pt x="3" y="165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04" name="Freeform 113"/>
            <p:cNvSpPr>
              <a:spLocks noChangeArrowheads="1"/>
            </p:cNvSpPr>
            <p:nvPr/>
          </p:nvSpPr>
          <p:spPr bwMode="auto">
            <a:xfrm>
              <a:off x="3825" y="1984"/>
              <a:ext cx="294" cy="4"/>
            </a:xfrm>
            <a:custGeom>
              <a:avLst/>
              <a:gdLst>
                <a:gd name="T0" fmla="*/ 0 w 1300"/>
                <a:gd name="T1" fmla="*/ 0 h 20"/>
                <a:gd name="T2" fmla="*/ 0 w 1300"/>
                <a:gd name="T3" fmla="*/ 0 h 20"/>
                <a:gd name="T4" fmla="*/ 0 w 1300"/>
                <a:gd name="T5" fmla="*/ 0 h 20"/>
                <a:gd name="T6" fmla="*/ 0 w 1300"/>
                <a:gd name="T7" fmla="*/ 0 h 20"/>
                <a:gd name="T8" fmla="*/ 0 w 1300"/>
                <a:gd name="T9" fmla="*/ 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00" h="20">
                  <a:moveTo>
                    <a:pt x="0" y="19"/>
                  </a:moveTo>
                  <a:lnTo>
                    <a:pt x="1299" y="19"/>
                  </a:lnTo>
                  <a:lnTo>
                    <a:pt x="1299" y="0"/>
                  </a:lnTo>
                  <a:lnTo>
                    <a:pt x="0" y="0"/>
                  </a:lnTo>
                  <a:lnTo>
                    <a:pt x="0" y="19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05" name="Freeform 114"/>
            <p:cNvSpPr>
              <a:spLocks noChangeArrowheads="1"/>
            </p:cNvSpPr>
            <p:nvPr/>
          </p:nvSpPr>
          <p:spPr bwMode="auto">
            <a:xfrm>
              <a:off x="3825" y="1984"/>
              <a:ext cx="294" cy="4"/>
            </a:xfrm>
            <a:custGeom>
              <a:avLst/>
              <a:gdLst>
                <a:gd name="T0" fmla="*/ 0 w 1300"/>
                <a:gd name="T1" fmla="*/ 0 h 20"/>
                <a:gd name="T2" fmla="*/ 0 w 1300"/>
                <a:gd name="T3" fmla="*/ 0 h 20"/>
                <a:gd name="T4" fmla="*/ 0 w 1300"/>
                <a:gd name="T5" fmla="*/ 0 h 20"/>
                <a:gd name="T6" fmla="*/ 0 w 1300"/>
                <a:gd name="T7" fmla="*/ 0 h 20"/>
                <a:gd name="T8" fmla="*/ 0 w 1300"/>
                <a:gd name="T9" fmla="*/ 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00" h="20">
                  <a:moveTo>
                    <a:pt x="0" y="0"/>
                  </a:moveTo>
                  <a:lnTo>
                    <a:pt x="1299" y="0"/>
                  </a:lnTo>
                  <a:lnTo>
                    <a:pt x="1299" y="19"/>
                  </a:lnTo>
                  <a:lnTo>
                    <a:pt x="0" y="19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06" name="Freeform 115"/>
            <p:cNvSpPr>
              <a:spLocks noChangeArrowheads="1"/>
            </p:cNvSpPr>
            <p:nvPr/>
          </p:nvSpPr>
          <p:spPr bwMode="auto">
            <a:xfrm>
              <a:off x="3727" y="1618"/>
              <a:ext cx="491" cy="493"/>
            </a:xfrm>
            <a:custGeom>
              <a:avLst/>
              <a:gdLst>
                <a:gd name="T0" fmla="*/ 0 w 2170"/>
                <a:gd name="T1" fmla="*/ 0 h 2178"/>
                <a:gd name="T2" fmla="*/ 0 w 2170"/>
                <a:gd name="T3" fmla="*/ 0 h 2178"/>
                <a:gd name="T4" fmla="*/ 0 w 2170"/>
                <a:gd name="T5" fmla="*/ 0 h 2178"/>
                <a:gd name="T6" fmla="*/ 0 w 2170"/>
                <a:gd name="T7" fmla="*/ 0 h 2178"/>
                <a:gd name="T8" fmla="*/ 0 w 2170"/>
                <a:gd name="T9" fmla="*/ 0 h 2178"/>
                <a:gd name="T10" fmla="*/ 0 w 2170"/>
                <a:gd name="T11" fmla="*/ 0 h 2178"/>
                <a:gd name="T12" fmla="*/ 0 w 2170"/>
                <a:gd name="T13" fmla="*/ 0 h 2178"/>
                <a:gd name="T14" fmla="*/ 0 w 2170"/>
                <a:gd name="T15" fmla="*/ 0 h 2178"/>
                <a:gd name="T16" fmla="*/ 0 w 2170"/>
                <a:gd name="T17" fmla="*/ 0 h 2178"/>
                <a:gd name="T18" fmla="*/ 0 w 2170"/>
                <a:gd name="T19" fmla="*/ 0 h 2178"/>
                <a:gd name="T20" fmla="*/ 0 w 2170"/>
                <a:gd name="T21" fmla="*/ 0 h 2178"/>
                <a:gd name="T22" fmla="*/ 0 w 2170"/>
                <a:gd name="T23" fmla="*/ 0 h 2178"/>
                <a:gd name="T24" fmla="*/ 0 w 2170"/>
                <a:gd name="T25" fmla="*/ 0 h 2178"/>
                <a:gd name="T26" fmla="*/ 0 w 2170"/>
                <a:gd name="T27" fmla="*/ 0 h 2178"/>
                <a:gd name="T28" fmla="*/ 0 w 2170"/>
                <a:gd name="T29" fmla="*/ 0 h 2178"/>
                <a:gd name="T30" fmla="*/ 0 w 2170"/>
                <a:gd name="T31" fmla="*/ 0 h 2178"/>
                <a:gd name="T32" fmla="*/ 0 w 2170"/>
                <a:gd name="T33" fmla="*/ 0 h 2178"/>
                <a:gd name="T34" fmla="*/ 0 w 2170"/>
                <a:gd name="T35" fmla="*/ 0 h 2178"/>
                <a:gd name="T36" fmla="*/ 0 w 2170"/>
                <a:gd name="T37" fmla="*/ 0 h 2178"/>
                <a:gd name="T38" fmla="*/ 0 w 2170"/>
                <a:gd name="T39" fmla="*/ 0 h 2178"/>
                <a:gd name="T40" fmla="*/ 0 w 2170"/>
                <a:gd name="T41" fmla="*/ 0 h 2178"/>
                <a:gd name="T42" fmla="*/ 0 w 2170"/>
                <a:gd name="T43" fmla="*/ 0 h 2178"/>
                <a:gd name="T44" fmla="*/ 0 w 2170"/>
                <a:gd name="T45" fmla="*/ 0 h 2178"/>
                <a:gd name="T46" fmla="*/ 0 w 2170"/>
                <a:gd name="T47" fmla="*/ 0 h 2178"/>
                <a:gd name="T48" fmla="*/ 0 w 2170"/>
                <a:gd name="T49" fmla="*/ 0 h 2178"/>
                <a:gd name="T50" fmla="*/ 0 w 2170"/>
                <a:gd name="T51" fmla="*/ 0 h 2178"/>
                <a:gd name="T52" fmla="*/ 0 w 2170"/>
                <a:gd name="T53" fmla="*/ 0 h 2178"/>
                <a:gd name="T54" fmla="*/ 0 w 2170"/>
                <a:gd name="T55" fmla="*/ 0 h 2178"/>
                <a:gd name="T56" fmla="*/ 0 w 2170"/>
                <a:gd name="T57" fmla="*/ 0 h 2178"/>
                <a:gd name="T58" fmla="*/ 0 w 2170"/>
                <a:gd name="T59" fmla="*/ 0 h 2178"/>
                <a:gd name="T60" fmla="*/ 0 w 2170"/>
                <a:gd name="T61" fmla="*/ 0 h 2178"/>
                <a:gd name="T62" fmla="*/ 0 w 2170"/>
                <a:gd name="T63" fmla="*/ 0 h 2178"/>
                <a:gd name="T64" fmla="*/ 0 w 2170"/>
                <a:gd name="T65" fmla="*/ 0 h 2178"/>
                <a:gd name="T66" fmla="*/ 0 w 2170"/>
                <a:gd name="T67" fmla="*/ 0 h 2178"/>
                <a:gd name="T68" fmla="*/ 0 w 2170"/>
                <a:gd name="T69" fmla="*/ 0 h 2178"/>
                <a:gd name="T70" fmla="*/ 0 w 2170"/>
                <a:gd name="T71" fmla="*/ 0 h 2178"/>
                <a:gd name="T72" fmla="*/ 0 w 2170"/>
                <a:gd name="T73" fmla="*/ 0 h 2178"/>
                <a:gd name="T74" fmla="*/ 0 w 2170"/>
                <a:gd name="T75" fmla="*/ 0 h 2178"/>
                <a:gd name="T76" fmla="*/ 0 w 2170"/>
                <a:gd name="T77" fmla="*/ 0 h 2178"/>
                <a:gd name="T78" fmla="*/ 0 w 2170"/>
                <a:gd name="T79" fmla="*/ 0 h 2178"/>
                <a:gd name="T80" fmla="*/ 0 w 2170"/>
                <a:gd name="T81" fmla="*/ 0 h 2178"/>
                <a:gd name="T82" fmla="*/ 0 w 2170"/>
                <a:gd name="T83" fmla="*/ 0 h 2178"/>
                <a:gd name="T84" fmla="*/ 0 w 2170"/>
                <a:gd name="T85" fmla="*/ 0 h 2178"/>
                <a:gd name="T86" fmla="*/ 0 w 2170"/>
                <a:gd name="T87" fmla="*/ 0 h 2178"/>
                <a:gd name="T88" fmla="*/ 0 w 2170"/>
                <a:gd name="T89" fmla="*/ 0 h 2178"/>
                <a:gd name="T90" fmla="*/ 0 w 2170"/>
                <a:gd name="T91" fmla="*/ 0 h 2178"/>
                <a:gd name="T92" fmla="*/ 0 w 2170"/>
                <a:gd name="T93" fmla="*/ 0 h 2178"/>
                <a:gd name="T94" fmla="*/ 0 w 2170"/>
                <a:gd name="T95" fmla="*/ 0 h 2178"/>
                <a:gd name="T96" fmla="*/ 0 w 2170"/>
                <a:gd name="T97" fmla="*/ 0 h 2178"/>
                <a:gd name="T98" fmla="*/ 0 w 2170"/>
                <a:gd name="T99" fmla="*/ 0 h 2178"/>
                <a:gd name="T100" fmla="*/ 0 w 2170"/>
                <a:gd name="T101" fmla="*/ 0 h 2178"/>
                <a:gd name="T102" fmla="*/ 0 w 2170"/>
                <a:gd name="T103" fmla="*/ 0 h 2178"/>
                <a:gd name="T104" fmla="*/ 0 w 2170"/>
                <a:gd name="T105" fmla="*/ 0 h 217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170" h="2178">
                  <a:moveTo>
                    <a:pt x="914" y="0"/>
                  </a:moveTo>
                  <a:lnTo>
                    <a:pt x="880" y="6"/>
                  </a:lnTo>
                  <a:lnTo>
                    <a:pt x="826" y="18"/>
                  </a:lnTo>
                  <a:lnTo>
                    <a:pt x="774" y="33"/>
                  </a:lnTo>
                  <a:lnTo>
                    <a:pt x="723" y="49"/>
                  </a:lnTo>
                  <a:lnTo>
                    <a:pt x="674" y="69"/>
                  </a:lnTo>
                  <a:lnTo>
                    <a:pt x="625" y="90"/>
                  </a:lnTo>
                  <a:lnTo>
                    <a:pt x="578" y="114"/>
                  </a:lnTo>
                  <a:lnTo>
                    <a:pt x="532" y="140"/>
                  </a:lnTo>
                  <a:lnTo>
                    <a:pt x="487" y="168"/>
                  </a:lnTo>
                  <a:lnTo>
                    <a:pt x="444" y="199"/>
                  </a:lnTo>
                  <a:lnTo>
                    <a:pt x="403" y="231"/>
                  </a:lnTo>
                  <a:lnTo>
                    <a:pt x="363" y="265"/>
                  </a:lnTo>
                  <a:lnTo>
                    <a:pt x="325" y="302"/>
                  </a:lnTo>
                  <a:lnTo>
                    <a:pt x="289" y="340"/>
                  </a:lnTo>
                  <a:lnTo>
                    <a:pt x="255" y="379"/>
                  </a:lnTo>
                  <a:lnTo>
                    <a:pt x="222" y="420"/>
                  </a:lnTo>
                  <a:lnTo>
                    <a:pt x="191" y="463"/>
                  </a:lnTo>
                  <a:lnTo>
                    <a:pt x="162" y="508"/>
                  </a:lnTo>
                  <a:lnTo>
                    <a:pt x="136" y="553"/>
                  </a:lnTo>
                  <a:lnTo>
                    <a:pt x="112" y="599"/>
                  </a:lnTo>
                  <a:lnTo>
                    <a:pt x="89" y="648"/>
                  </a:lnTo>
                  <a:lnTo>
                    <a:pt x="70" y="698"/>
                  </a:lnTo>
                  <a:lnTo>
                    <a:pt x="52" y="747"/>
                  </a:lnTo>
                  <a:lnTo>
                    <a:pt x="37" y="799"/>
                  </a:lnTo>
                  <a:lnTo>
                    <a:pt x="25" y="851"/>
                  </a:lnTo>
                  <a:lnTo>
                    <a:pt x="14" y="903"/>
                  </a:lnTo>
                  <a:lnTo>
                    <a:pt x="7" y="957"/>
                  </a:lnTo>
                  <a:lnTo>
                    <a:pt x="2" y="1011"/>
                  </a:lnTo>
                  <a:lnTo>
                    <a:pt x="0" y="1066"/>
                  </a:lnTo>
                  <a:lnTo>
                    <a:pt x="0" y="1122"/>
                  </a:lnTo>
                  <a:lnTo>
                    <a:pt x="4" y="1178"/>
                  </a:lnTo>
                  <a:lnTo>
                    <a:pt x="10" y="1234"/>
                  </a:lnTo>
                  <a:lnTo>
                    <a:pt x="19" y="1288"/>
                  </a:lnTo>
                  <a:lnTo>
                    <a:pt x="30" y="1341"/>
                  </a:lnTo>
                  <a:lnTo>
                    <a:pt x="44" y="1394"/>
                  </a:lnTo>
                  <a:lnTo>
                    <a:pt x="61" y="1446"/>
                  </a:lnTo>
                  <a:lnTo>
                    <a:pt x="80" y="1497"/>
                  </a:lnTo>
                  <a:lnTo>
                    <a:pt x="102" y="1546"/>
                  </a:lnTo>
                  <a:lnTo>
                    <a:pt x="126" y="1594"/>
                  </a:lnTo>
                  <a:lnTo>
                    <a:pt x="152" y="1639"/>
                  </a:lnTo>
                  <a:lnTo>
                    <a:pt x="180" y="1684"/>
                  </a:lnTo>
                  <a:lnTo>
                    <a:pt x="209" y="1728"/>
                  </a:lnTo>
                  <a:lnTo>
                    <a:pt x="242" y="1770"/>
                  </a:lnTo>
                  <a:lnTo>
                    <a:pt x="276" y="1810"/>
                  </a:lnTo>
                  <a:lnTo>
                    <a:pt x="311" y="1848"/>
                  </a:lnTo>
                  <a:lnTo>
                    <a:pt x="349" y="1885"/>
                  </a:lnTo>
                  <a:lnTo>
                    <a:pt x="388" y="1920"/>
                  </a:lnTo>
                  <a:lnTo>
                    <a:pt x="429" y="1952"/>
                  </a:lnTo>
                  <a:lnTo>
                    <a:pt x="471" y="1983"/>
                  </a:lnTo>
                  <a:lnTo>
                    <a:pt x="515" y="2012"/>
                  </a:lnTo>
                  <a:lnTo>
                    <a:pt x="560" y="2039"/>
                  </a:lnTo>
                  <a:lnTo>
                    <a:pt x="606" y="2064"/>
                  </a:lnTo>
                  <a:lnTo>
                    <a:pt x="654" y="2085"/>
                  </a:lnTo>
                  <a:lnTo>
                    <a:pt x="702" y="2107"/>
                  </a:lnTo>
                  <a:lnTo>
                    <a:pt x="752" y="2123"/>
                  </a:lnTo>
                  <a:lnTo>
                    <a:pt x="803" y="2139"/>
                  </a:lnTo>
                  <a:lnTo>
                    <a:pt x="854" y="2152"/>
                  </a:lnTo>
                  <a:lnTo>
                    <a:pt x="907" y="2163"/>
                  </a:lnTo>
                  <a:lnTo>
                    <a:pt x="960" y="2170"/>
                  </a:lnTo>
                  <a:lnTo>
                    <a:pt x="1014" y="2175"/>
                  </a:lnTo>
                  <a:lnTo>
                    <a:pt x="1068" y="2177"/>
                  </a:lnTo>
                  <a:lnTo>
                    <a:pt x="1123" y="2176"/>
                  </a:lnTo>
                  <a:lnTo>
                    <a:pt x="1178" y="2173"/>
                  </a:lnTo>
                  <a:lnTo>
                    <a:pt x="1234" y="2167"/>
                  </a:lnTo>
                  <a:lnTo>
                    <a:pt x="1288" y="2157"/>
                  </a:lnTo>
                  <a:lnTo>
                    <a:pt x="1341" y="2146"/>
                  </a:lnTo>
                  <a:lnTo>
                    <a:pt x="1393" y="2132"/>
                  </a:lnTo>
                  <a:lnTo>
                    <a:pt x="1444" y="2115"/>
                  </a:lnTo>
                  <a:lnTo>
                    <a:pt x="1494" y="2095"/>
                  </a:lnTo>
                  <a:lnTo>
                    <a:pt x="1543" y="2074"/>
                  </a:lnTo>
                  <a:lnTo>
                    <a:pt x="1590" y="2050"/>
                  </a:lnTo>
                  <a:lnTo>
                    <a:pt x="1635" y="2023"/>
                  </a:lnTo>
                  <a:lnTo>
                    <a:pt x="1680" y="1996"/>
                  </a:lnTo>
                  <a:lnTo>
                    <a:pt x="1723" y="1965"/>
                  </a:lnTo>
                  <a:lnTo>
                    <a:pt x="1764" y="1932"/>
                  </a:lnTo>
                  <a:lnTo>
                    <a:pt x="1805" y="1899"/>
                  </a:lnTo>
                  <a:lnTo>
                    <a:pt x="1843" y="1863"/>
                  </a:lnTo>
                  <a:lnTo>
                    <a:pt x="1879" y="1825"/>
                  </a:lnTo>
                  <a:lnTo>
                    <a:pt x="1914" y="1785"/>
                  </a:lnTo>
                  <a:lnTo>
                    <a:pt x="1947" y="1744"/>
                  </a:lnTo>
                  <a:lnTo>
                    <a:pt x="1977" y="1701"/>
                  </a:lnTo>
                  <a:lnTo>
                    <a:pt x="2006" y="1657"/>
                  </a:lnTo>
                  <a:lnTo>
                    <a:pt x="2032" y="1612"/>
                  </a:lnTo>
                  <a:lnTo>
                    <a:pt x="2057" y="1565"/>
                  </a:lnTo>
                  <a:lnTo>
                    <a:pt x="2079" y="1517"/>
                  </a:lnTo>
                  <a:lnTo>
                    <a:pt x="2099" y="1467"/>
                  </a:lnTo>
                  <a:lnTo>
                    <a:pt x="2116" y="1417"/>
                  </a:lnTo>
                  <a:lnTo>
                    <a:pt x="2132" y="1366"/>
                  </a:lnTo>
                  <a:lnTo>
                    <a:pt x="2144" y="1314"/>
                  </a:lnTo>
                  <a:lnTo>
                    <a:pt x="2155" y="1261"/>
                  </a:lnTo>
                  <a:lnTo>
                    <a:pt x="2162" y="1207"/>
                  </a:lnTo>
                  <a:lnTo>
                    <a:pt x="2167" y="1154"/>
                  </a:lnTo>
                  <a:lnTo>
                    <a:pt x="2169" y="1099"/>
                  </a:lnTo>
                  <a:lnTo>
                    <a:pt x="2169" y="1043"/>
                  </a:lnTo>
                  <a:lnTo>
                    <a:pt x="2165" y="987"/>
                  </a:lnTo>
                  <a:lnTo>
                    <a:pt x="2159" y="931"/>
                  </a:lnTo>
                  <a:lnTo>
                    <a:pt x="2150" y="877"/>
                  </a:lnTo>
                  <a:lnTo>
                    <a:pt x="2139" y="823"/>
                  </a:lnTo>
                  <a:lnTo>
                    <a:pt x="2124" y="770"/>
                  </a:lnTo>
                  <a:lnTo>
                    <a:pt x="2108" y="719"/>
                  </a:lnTo>
                  <a:lnTo>
                    <a:pt x="2088" y="668"/>
                  </a:lnTo>
                  <a:lnTo>
                    <a:pt x="2067" y="620"/>
                  </a:lnTo>
                  <a:lnTo>
                    <a:pt x="2043" y="571"/>
                  </a:lnTo>
                  <a:lnTo>
                    <a:pt x="2017" y="526"/>
                  </a:lnTo>
                  <a:lnTo>
                    <a:pt x="1989" y="480"/>
                  </a:lnTo>
                  <a:lnTo>
                    <a:pt x="1959" y="436"/>
                  </a:lnTo>
                  <a:lnTo>
                    <a:pt x="1927" y="395"/>
                  </a:lnTo>
                  <a:lnTo>
                    <a:pt x="1893" y="355"/>
                  </a:lnTo>
                  <a:lnTo>
                    <a:pt x="1857" y="316"/>
                  </a:lnTo>
                  <a:lnTo>
                    <a:pt x="1820" y="280"/>
                  </a:lnTo>
                  <a:lnTo>
                    <a:pt x="1780" y="245"/>
                  </a:lnTo>
                  <a:lnTo>
                    <a:pt x="1739" y="211"/>
                  </a:lnTo>
                  <a:lnTo>
                    <a:pt x="1696" y="180"/>
                  </a:lnTo>
                  <a:lnTo>
                    <a:pt x="1653" y="152"/>
                  </a:lnTo>
                  <a:lnTo>
                    <a:pt x="1607" y="125"/>
                  </a:lnTo>
                  <a:lnTo>
                    <a:pt x="1562" y="100"/>
                  </a:lnTo>
                  <a:lnTo>
                    <a:pt x="1514" y="78"/>
                  </a:lnTo>
                  <a:lnTo>
                    <a:pt x="1465" y="58"/>
                  </a:lnTo>
                  <a:lnTo>
                    <a:pt x="1415" y="40"/>
                  </a:lnTo>
                  <a:lnTo>
                    <a:pt x="1365" y="24"/>
                  </a:lnTo>
                  <a:lnTo>
                    <a:pt x="1313" y="12"/>
                  </a:lnTo>
                  <a:lnTo>
                    <a:pt x="1261" y="1"/>
                  </a:lnTo>
                  <a:lnTo>
                    <a:pt x="1252" y="0"/>
                  </a:lnTo>
                  <a:lnTo>
                    <a:pt x="914" y="0"/>
                  </a:lnTo>
                  <a:close/>
                  <a:moveTo>
                    <a:pt x="566" y="435"/>
                  </a:moveTo>
                  <a:lnTo>
                    <a:pt x="577" y="424"/>
                  </a:lnTo>
                  <a:lnTo>
                    <a:pt x="588" y="415"/>
                  </a:lnTo>
                  <a:lnTo>
                    <a:pt x="600" y="406"/>
                  </a:lnTo>
                  <a:lnTo>
                    <a:pt x="613" y="397"/>
                  </a:lnTo>
                  <a:lnTo>
                    <a:pt x="625" y="388"/>
                  </a:lnTo>
                  <a:lnTo>
                    <a:pt x="637" y="380"/>
                  </a:lnTo>
                  <a:lnTo>
                    <a:pt x="649" y="372"/>
                  </a:lnTo>
                  <a:lnTo>
                    <a:pt x="662" y="364"/>
                  </a:lnTo>
                  <a:lnTo>
                    <a:pt x="675" y="356"/>
                  </a:lnTo>
                  <a:lnTo>
                    <a:pt x="688" y="348"/>
                  </a:lnTo>
                  <a:lnTo>
                    <a:pt x="702" y="341"/>
                  </a:lnTo>
                  <a:lnTo>
                    <a:pt x="715" y="334"/>
                  </a:lnTo>
                  <a:lnTo>
                    <a:pt x="728" y="327"/>
                  </a:lnTo>
                  <a:lnTo>
                    <a:pt x="742" y="321"/>
                  </a:lnTo>
                  <a:lnTo>
                    <a:pt x="756" y="315"/>
                  </a:lnTo>
                  <a:lnTo>
                    <a:pt x="770" y="308"/>
                  </a:lnTo>
                  <a:lnTo>
                    <a:pt x="784" y="302"/>
                  </a:lnTo>
                  <a:lnTo>
                    <a:pt x="798" y="298"/>
                  </a:lnTo>
                  <a:lnTo>
                    <a:pt x="813" y="292"/>
                  </a:lnTo>
                  <a:lnTo>
                    <a:pt x="827" y="287"/>
                  </a:lnTo>
                  <a:lnTo>
                    <a:pt x="842" y="282"/>
                  </a:lnTo>
                  <a:lnTo>
                    <a:pt x="857" y="278"/>
                  </a:lnTo>
                  <a:lnTo>
                    <a:pt x="872" y="273"/>
                  </a:lnTo>
                  <a:lnTo>
                    <a:pt x="887" y="269"/>
                  </a:lnTo>
                  <a:lnTo>
                    <a:pt x="902" y="266"/>
                  </a:lnTo>
                  <a:lnTo>
                    <a:pt x="917" y="263"/>
                  </a:lnTo>
                  <a:lnTo>
                    <a:pt x="933" y="260"/>
                  </a:lnTo>
                  <a:lnTo>
                    <a:pt x="948" y="256"/>
                  </a:lnTo>
                  <a:lnTo>
                    <a:pt x="964" y="254"/>
                  </a:lnTo>
                  <a:lnTo>
                    <a:pt x="979" y="252"/>
                  </a:lnTo>
                  <a:lnTo>
                    <a:pt x="995" y="250"/>
                  </a:lnTo>
                  <a:lnTo>
                    <a:pt x="1011" y="249"/>
                  </a:lnTo>
                  <a:lnTo>
                    <a:pt x="1054" y="247"/>
                  </a:lnTo>
                  <a:lnTo>
                    <a:pt x="1096" y="246"/>
                  </a:lnTo>
                  <a:lnTo>
                    <a:pt x="1137" y="248"/>
                  </a:lnTo>
                  <a:lnTo>
                    <a:pt x="1178" y="251"/>
                  </a:lnTo>
                  <a:lnTo>
                    <a:pt x="1219" y="256"/>
                  </a:lnTo>
                  <a:lnTo>
                    <a:pt x="1259" y="265"/>
                  </a:lnTo>
                  <a:lnTo>
                    <a:pt x="1298" y="274"/>
                  </a:lnTo>
                  <a:lnTo>
                    <a:pt x="1337" y="286"/>
                  </a:lnTo>
                  <a:lnTo>
                    <a:pt x="1375" y="300"/>
                  </a:lnTo>
                  <a:lnTo>
                    <a:pt x="1412" y="316"/>
                  </a:lnTo>
                  <a:lnTo>
                    <a:pt x="1449" y="331"/>
                  </a:lnTo>
                  <a:lnTo>
                    <a:pt x="1484" y="350"/>
                  </a:lnTo>
                  <a:lnTo>
                    <a:pt x="1518" y="370"/>
                  </a:lnTo>
                  <a:lnTo>
                    <a:pt x="1552" y="393"/>
                  </a:lnTo>
                  <a:lnTo>
                    <a:pt x="1584" y="417"/>
                  </a:lnTo>
                  <a:lnTo>
                    <a:pt x="1615" y="441"/>
                  </a:lnTo>
                  <a:lnTo>
                    <a:pt x="1645" y="469"/>
                  </a:lnTo>
                  <a:lnTo>
                    <a:pt x="1674" y="497"/>
                  </a:lnTo>
                  <a:lnTo>
                    <a:pt x="1701" y="527"/>
                  </a:lnTo>
                  <a:lnTo>
                    <a:pt x="1727" y="556"/>
                  </a:lnTo>
                  <a:lnTo>
                    <a:pt x="1751" y="589"/>
                  </a:lnTo>
                  <a:lnTo>
                    <a:pt x="1774" y="622"/>
                  </a:lnTo>
                  <a:lnTo>
                    <a:pt x="1797" y="656"/>
                  </a:lnTo>
                  <a:lnTo>
                    <a:pt x="1816" y="691"/>
                  </a:lnTo>
                  <a:lnTo>
                    <a:pt x="1834" y="728"/>
                  </a:lnTo>
                  <a:lnTo>
                    <a:pt x="1851" y="765"/>
                  </a:lnTo>
                  <a:lnTo>
                    <a:pt x="1865" y="803"/>
                  </a:lnTo>
                  <a:lnTo>
                    <a:pt x="1878" y="843"/>
                  </a:lnTo>
                  <a:lnTo>
                    <a:pt x="1889" y="883"/>
                  </a:lnTo>
                  <a:lnTo>
                    <a:pt x="1898" y="925"/>
                  </a:lnTo>
                  <a:lnTo>
                    <a:pt x="1905" y="967"/>
                  </a:lnTo>
                  <a:lnTo>
                    <a:pt x="1909" y="1009"/>
                  </a:lnTo>
                  <a:lnTo>
                    <a:pt x="1910" y="1030"/>
                  </a:lnTo>
                  <a:lnTo>
                    <a:pt x="1912" y="1051"/>
                  </a:lnTo>
                  <a:lnTo>
                    <a:pt x="1912" y="1071"/>
                  </a:lnTo>
                  <a:lnTo>
                    <a:pt x="1912" y="1093"/>
                  </a:lnTo>
                  <a:lnTo>
                    <a:pt x="1912" y="1113"/>
                  </a:lnTo>
                  <a:lnTo>
                    <a:pt x="1910" y="1134"/>
                  </a:lnTo>
                  <a:lnTo>
                    <a:pt x="1909" y="1155"/>
                  </a:lnTo>
                  <a:lnTo>
                    <a:pt x="1907" y="1175"/>
                  </a:lnTo>
                  <a:lnTo>
                    <a:pt x="1905" y="1195"/>
                  </a:lnTo>
                  <a:lnTo>
                    <a:pt x="1902" y="1216"/>
                  </a:lnTo>
                  <a:lnTo>
                    <a:pt x="1898" y="1235"/>
                  </a:lnTo>
                  <a:lnTo>
                    <a:pt x="1894" y="1255"/>
                  </a:lnTo>
                  <a:lnTo>
                    <a:pt x="1889" y="1274"/>
                  </a:lnTo>
                  <a:lnTo>
                    <a:pt x="1885" y="1294"/>
                  </a:lnTo>
                  <a:lnTo>
                    <a:pt x="1879" y="1314"/>
                  </a:lnTo>
                  <a:lnTo>
                    <a:pt x="1874" y="1332"/>
                  </a:lnTo>
                  <a:lnTo>
                    <a:pt x="1868" y="1351"/>
                  </a:lnTo>
                  <a:lnTo>
                    <a:pt x="1861" y="1370"/>
                  </a:lnTo>
                  <a:lnTo>
                    <a:pt x="1854" y="1389"/>
                  </a:lnTo>
                  <a:lnTo>
                    <a:pt x="1846" y="1407"/>
                  </a:lnTo>
                  <a:lnTo>
                    <a:pt x="1839" y="1425"/>
                  </a:lnTo>
                  <a:lnTo>
                    <a:pt x="1830" y="1443"/>
                  </a:lnTo>
                  <a:lnTo>
                    <a:pt x="1821" y="1461"/>
                  </a:lnTo>
                  <a:lnTo>
                    <a:pt x="1813" y="1479"/>
                  </a:lnTo>
                  <a:lnTo>
                    <a:pt x="1803" y="1496"/>
                  </a:lnTo>
                  <a:lnTo>
                    <a:pt x="1792" y="1512"/>
                  </a:lnTo>
                  <a:lnTo>
                    <a:pt x="1782" y="1529"/>
                  </a:lnTo>
                  <a:lnTo>
                    <a:pt x="1772" y="1545"/>
                  </a:lnTo>
                  <a:lnTo>
                    <a:pt x="1761" y="1561"/>
                  </a:lnTo>
                  <a:lnTo>
                    <a:pt x="1750" y="1577"/>
                  </a:lnTo>
                  <a:lnTo>
                    <a:pt x="1738" y="1593"/>
                  </a:lnTo>
                  <a:lnTo>
                    <a:pt x="1726" y="1608"/>
                  </a:lnTo>
                  <a:lnTo>
                    <a:pt x="566" y="435"/>
                  </a:lnTo>
                  <a:close/>
                  <a:moveTo>
                    <a:pt x="1029" y="1916"/>
                  </a:moveTo>
                  <a:lnTo>
                    <a:pt x="988" y="1912"/>
                  </a:lnTo>
                  <a:lnTo>
                    <a:pt x="948" y="1906"/>
                  </a:lnTo>
                  <a:lnTo>
                    <a:pt x="908" y="1899"/>
                  </a:lnTo>
                  <a:lnTo>
                    <a:pt x="868" y="1889"/>
                  </a:lnTo>
                  <a:lnTo>
                    <a:pt x="829" y="1878"/>
                  </a:lnTo>
                  <a:lnTo>
                    <a:pt x="791" y="1863"/>
                  </a:lnTo>
                  <a:lnTo>
                    <a:pt x="754" y="1848"/>
                  </a:lnTo>
                  <a:lnTo>
                    <a:pt x="718" y="1831"/>
                  </a:lnTo>
                  <a:lnTo>
                    <a:pt x="682" y="1812"/>
                  </a:lnTo>
                  <a:lnTo>
                    <a:pt x="648" y="1792"/>
                  </a:lnTo>
                  <a:lnTo>
                    <a:pt x="615" y="1770"/>
                  </a:lnTo>
                  <a:lnTo>
                    <a:pt x="583" y="1747"/>
                  </a:lnTo>
                  <a:lnTo>
                    <a:pt x="552" y="1721"/>
                  </a:lnTo>
                  <a:lnTo>
                    <a:pt x="522" y="1695"/>
                  </a:lnTo>
                  <a:lnTo>
                    <a:pt x="493" y="1666"/>
                  </a:lnTo>
                  <a:lnTo>
                    <a:pt x="466" y="1637"/>
                  </a:lnTo>
                  <a:lnTo>
                    <a:pt x="440" y="1606"/>
                  </a:lnTo>
                  <a:lnTo>
                    <a:pt x="415" y="1576"/>
                  </a:lnTo>
                  <a:lnTo>
                    <a:pt x="393" y="1542"/>
                  </a:lnTo>
                  <a:lnTo>
                    <a:pt x="372" y="1508"/>
                  </a:lnTo>
                  <a:lnTo>
                    <a:pt x="352" y="1472"/>
                  </a:lnTo>
                  <a:lnTo>
                    <a:pt x="333" y="1436"/>
                  </a:lnTo>
                  <a:lnTo>
                    <a:pt x="317" y="1398"/>
                  </a:lnTo>
                  <a:lnTo>
                    <a:pt x="302" y="1359"/>
                  </a:lnTo>
                  <a:lnTo>
                    <a:pt x="290" y="1320"/>
                  </a:lnTo>
                  <a:lnTo>
                    <a:pt x="279" y="1280"/>
                  </a:lnTo>
                  <a:lnTo>
                    <a:pt x="270" y="1239"/>
                  </a:lnTo>
                  <a:lnTo>
                    <a:pt x="264" y="1197"/>
                  </a:lnTo>
                  <a:lnTo>
                    <a:pt x="258" y="1155"/>
                  </a:lnTo>
                  <a:lnTo>
                    <a:pt x="257" y="1134"/>
                  </a:lnTo>
                  <a:lnTo>
                    <a:pt x="256" y="1112"/>
                  </a:lnTo>
                  <a:lnTo>
                    <a:pt x="255" y="1092"/>
                  </a:lnTo>
                  <a:lnTo>
                    <a:pt x="255" y="1071"/>
                  </a:lnTo>
                  <a:lnTo>
                    <a:pt x="256" y="1050"/>
                  </a:lnTo>
                  <a:lnTo>
                    <a:pt x="257" y="1031"/>
                  </a:lnTo>
                  <a:lnTo>
                    <a:pt x="258" y="1010"/>
                  </a:lnTo>
                  <a:lnTo>
                    <a:pt x="260" y="990"/>
                  </a:lnTo>
                  <a:lnTo>
                    <a:pt x="263" y="970"/>
                  </a:lnTo>
                  <a:lnTo>
                    <a:pt x="266" y="950"/>
                  </a:lnTo>
                  <a:lnTo>
                    <a:pt x="269" y="930"/>
                  </a:lnTo>
                  <a:lnTo>
                    <a:pt x="273" y="911"/>
                  </a:lnTo>
                  <a:lnTo>
                    <a:pt x="278" y="891"/>
                  </a:lnTo>
                  <a:lnTo>
                    <a:pt x="283" y="872"/>
                  </a:lnTo>
                  <a:lnTo>
                    <a:pt x="288" y="853"/>
                  </a:lnTo>
                  <a:lnTo>
                    <a:pt x="293" y="834"/>
                  </a:lnTo>
                  <a:lnTo>
                    <a:pt x="300" y="815"/>
                  </a:lnTo>
                  <a:lnTo>
                    <a:pt x="306" y="796"/>
                  </a:lnTo>
                  <a:lnTo>
                    <a:pt x="313" y="778"/>
                  </a:lnTo>
                  <a:lnTo>
                    <a:pt x="321" y="759"/>
                  </a:lnTo>
                  <a:lnTo>
                    <a:pt x="329" y="741"/>
                  </a:lnTo>
                  <a:lnTo>
                    <a:pt x="337" y="724"/>
                  </a:lnTo>
                  <a:lnTo>
                    <a:pt x="346" y="706"/>
                  </a:lnTo>
                  <a:lnTo>
                    <a:pt x="355" y="689"/>
                  </a:lnTo>
                  <a:lnTo>
                    <a:pt x="365" y="672"/>
                  </a:lnTo>
                  <a:lnTo>
                    <a:pt x="375" y="655"/>
                  </a:lnTo>
                  <a:lnTo>
                    <a:pt x="385" y="639"/>
                  </a:lnTo>
                  <a:lnTo>
                    <a:pt x="396" y="622"/>
                  </a:lnTo>
                  <a:lnTo>
                    <a:pt x="407" y="606"/>
                  </a:lnTo>
                  <a:lnTo>
                    <a:pt x="418" y="591"/>
                  </a:lnTo>
                  <a:lnTo>
                    <a:pt x="430" y="575"/>
                  </a:lnTo>
                  <a:lnTo>
                    <a:pt x="442" y="559"/>
                  </a:lnTo>
                  <a:lnTo>
                    <a:pt x="1602" y="1734"/>
                  </a:lnTo>
                  <a:lnTo>
                    <a:pt x="1590" y="1744"/>
                  </a:lnTo>
                  <a:lnTo>
                    <a:pt x="1578" y="1752"/>
                  </a:lnTo>
                  <a:lnTo>
                    <a:pt x="1566" y="1761"/>
                  </a:lnTo>
                  <a:lnTo>
                    <a:pt x="1553" y="1770"/>
                  </a:lnTo>
                  <a:lnTo>
                    <a:pt x="1541" y="1778"/>
                  </a:lnTo>
                  <a:lnTo>
                    <a:pt x="1528" y="1787"/>
                  </a:lnTo>
                  <a:lnTo>
                    <a:pt x="1515" y="1794"/>
                  </a:lnTo>
                  <a:lnTo>
                    <a:pt x="1502" y="1803"/>
                  </a:lnTo>
                  <a:lnTo>
                    <a:pt x="1489" y="1810"/>
                  </a:lnTo>
                  <a:lnTo>
                    <a:pt x="1476" y="1817"/>
                  </a:lnTo>
                  <a:lnTo>
                    <a:pt x="1463" y="1824"/>
                  </a:lnTo>
                  <a:lnTo>
                    <a:pt x="1449" y="1831"/>
                  </a:lnTo>
                  <a:lnTo>
                    <a:pt x="1436" y="1837"/>
                  </a:lnTo>
                  <a:lnTo>
                    <a:pt x="1422" y="1844"/>
                  </a:lnTo>
                  <a:lnTo>
                    <a:pt x="1408" y="1850"/>
                  </a:lnTo>
                  <a:lnTo>
                    <a:pt x="1394" y="1856"/>
                  </a:lnTo>
                  <a:lnTo>
                    <a:pt x="1380" y="1862"/>
                  </a:lnTo>
                  <a:lnTo>
                    <a:pt x="1366" y="1867"/>
                  </a:lnTo>
                  <a:lnTo>
                    <a:pt x="1351" y="1872"/>
                  </a:lnTo>
                  <a:lnTo>
                    <a:pt x="1337" y="1878"/>
                  </a:lnTo>
                  <a:lnTo>
                    <a:pt x="1323" y="1882"/>
                  </a:lnTo>
                  <a:lnTo>
                    <a:pt x="1308" y="1886"/>
                  </a:lnTo>
                  <a:lnTo>
                    <a:pt x="1293" y="1890"/>
                  </a:lnTo>
                  <a:lnTo>
                    <a:pt x="1278" y="1894"/>
                  </a:lnTo>
                  <a:lnTo>
                    <a:pt x="1264" y="1898"/>
                  </a:lnTo>
                  <a:lnTo>
                    <a:pt x="1248" y="1901"/>
                  </a:lnTo>
                  <a:lnTo>
                    <a:pt x="1233" y="1904"/>
                  </a:lnTo>
                  <a:lnTo>
                    <a:pt x="1218" y="1907"/>
                  </a:lnTo>
                  <a:lnTo>
                    <a:pt x="1203" y="1909"/>
                  </a:lnTo>
                  <a:lnTo>
                    <a:pt x="1187" y="1911"/>
                  </a:lnTo>
                  <a:lnTo>
                    <a:pt x="1171" y="1913"/>
                  </a:lnTo>
                  <a:lnTo>
                    <a:pt x="1155" y="1914"/>
                  </a:lnTo>
                  <a:lnTo>
                    <a:pt x="1113" y="1917"/>
                  </a:lnTo>
                  <a:lnTo>
                    <a:pt x="1071" y="1918"/>
                  </a:lnTo>
                  <a:lnTo>
                    <a:pt x="1029" y="191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07" name="Freeform 116"/>
            <p:cNvSpPr>
              <a:spLocks noChangeArrowheads="1"/>
            </p:cNvSpPr>
            <p:nvPr/>
          </p:nvSpPr>
          <p:spPr bwMode="auto">
            <a:xfrm>
              <a:off x="3727" y="1615"/>
              <a:ext cx="491" cy="496"/>
            </a:xfrm>
            <a:custGeom>
              <a:avLst/>
              <a:gdLst>
                <a:gd name="T0" fmla="*/ 0 w 2170"/>
                <a:gd name="T1" fmla="*/ 0 h 2192"/>
                <a:gd name="T2" fmla="*/ 0 w 2170"/>
                <a:gd name="T3" fmla="*/ 0 h 2192"/>
                <a:gd name="T4" fmla="*/ 0 w 2170"/>
                <a:gd name="T5" fmla="*/ 0 h 2192"/>
                <a:gd name="T6" fmla="*/ 0 w 2170"/>
                <a:gd name="T7" fmla="*/ 0 h 2192"/>
                <a:gd name="T8" fmla="*/ 0 w 2170"/>
                <a:gd name="T9" fmla="*/ 0 h 2192"/>
                <a:gd name="T10" fmla="*/ 0 w 2170"/>
                <a:gd name="T11" fmla="*/ 0 h 2192"/>
                <a:gd name="T12" fmla="*/ 0 w 2170"/>
                <a:gd name="T13" fmla="*/ 0 h 2192"/>
                <a:gd name="T14" fmla="*/ 0 w 2170"/>
                <a:gd name="T15" fmla="*/ 0 h 2192"/>
                <a:gd name="T16" fmla="*/ 0 w 2170"/>
                <a:gd name="T17" fmla="*/ 0 h 2192"/>
                <a:gd name="T18" fmla="*/ 0 w 2170"/>
                <a:gd name="T19" fmla="*/ 0 h 2192"/>
                <a:gd name="T20" fmla="*/ 0 w 2170"/>
                <a:gd name="T21" fmla="*/ 0 h 2192"/>
                <a:gd name="T22" fmla="*/ 0 w 2170"/>
                <a:gd name="T23" fmla="*/ 0 h 2192"/>
                <a:gd name="T24" fmla="*/ 0 w 2170"/>
                <a:gd name="T25" fmla="*/ 0 h 2192"/>
                <a:gd name="T26" fmla="*/ 0 w 2170"/>
                <a:gd name="T27" fmla="*/ 0 h 2192"/>
                <a:gd name="T28" fmla="*/ 0 w 2170"/>
                <a:gd name="T29" fmla="*/ 0 h 2192"/>
                <a:gd name="T30" fmla="*/ 0 w 2170"/>
                <a:gd name="T31" fmla="*/ 0 h 2192"/>
                <a:gd name="T32" fmla="*/ 0 w 2170"/>
                <a:gd name="T33" fmla="*/ 0 h 2192"/>
                <a:gd name="T34" fmla="*/ 0 w 2170"/>
                <a:gd name="T35" fmla="*/ 0 h 2192"/>
                <a:gd name="T36" fmla="*/ 0 w 2170"/>
                <a:gd name="T37" fmla="*/ 0 h 2192"/>
                <a:gd name="T38" fmla="*/ 0 w 2170"/>
                <a:gd name="T39" fmla="*/ 0 h 2192"/>
                <a:gd name="T40" fmla="*/ 0 w 2170"/>
                <a:gd name="T41" fmla="*/ 0 h 2192"/>
                <a:gd name="T42" fmla="*/ 0 w 2170"/>
                <a:gd name="T43" fmla="*/ 0 h 2192"/>
                <a:gd name="T44" fmla="*/ 0 w 2170"/>
                <a:gd name="T45" fmla="*/ 0 h 2192"/>
                <a:gd name="T46" fmla="*/ 0 w 2170"/>
                <a:gd name="T47" fmla="*/ 0 h 2192"/>
                <a:gd name="T48" fmla="*/ 0 w 2170"/>
                <a:gd name="T49" fmla="*/ 0 h 2192"/>
                <a:gd name="T50" fmla="*/ 0 w 2170"/>
                <a:gd name="T51" fmla="*/ 0 h 2192"/>
                <a:gd name="T52" fmla="*/ 0 w 2170"/>
                <a:gd name="T53" fmla="*/ 0 h 2192"/>
                <a:gd name="T54" fmla="*/ 0 w 2170"/>
                <a:gd name="T55" fmla="*/ 0 h 2192"/>
                <a:gd name="T56" fmla="*/ 0 w 2170"/>
                <a:gd name="T57" fmla="*/ 0 h 2192"/>
                <a:gd name="T58" fmla="*/ 0 w 2170"/>
                <a:gd name="T59" fmla="*/ 0 h 2192"/>
                <a:gd name="T60" fmla="*/ 0 w 2170"/>
                <a:gd name="T61" fmla="*/ 0 h 2192"/>
                <a:gd name="T62" fmla="*/ 0 w 2170"/>
                <a:gd name="T63" fmla="*/ 0 h 2192"/>
                <a:gd name="T64" fmla="*/ 0 w 2170"/>
                <a:gd name="T65" fmla="*/ 0 h 2192"/>
                <a:gd name="T66" fmla="*/ 0 w 2170"/>
                <a:gd name="T67" fmla="*/ 0 h 2192"/>
                <a:gd name="T68" fmla="*/ 0 w 2170"/>
                <a:gd name="T69" fmla="*/ 0 h 2192"/>
                <a:gd name="T70" fmla="*/ 0 w 2170"/>
                <a:gd name="T71" fmla="*/ 0 h 2192"/>
                <a:gd name="T72" fmla="*/ 0 w 2170"/>
                <a:gd name="T73" fmla="*/ 0 h 2192"/>
                <a:gd name="T74" fmla="*/ 0 w 2170"/>
                <a:gd name="T75" fmla="*/ 0 h 2192"/>
                <a:gd name="T76" fmla="*/ 0 w 2170"/>
                <a:gd name="T77" fmla="*/ 0 h 2192"/>
                <a:gd name="T78" fmla="*/ 0 w 2170"/>
                <a:gd name="T79" fmla="*/ 0 h 2192"/>
                <a:gd name="T80" fmla="*/ 0 w 2170"/>
                <a:gd name="T81" fmla="*/ 0 h 2192"/>
                <a:gd name="T82" fmla="*/ 0 w 2170"/>
                <a:gd name="T83" fmla="*/ 0 h 2192"/>
                <a:gd name="T84" fmla="*/ 0 w 2170"/>
                <a:gd name="T85" fmla="*/ 0 h 2192"/>
                <a:gd name="T86" fmla="*/ 0 w 2170"/>
                <a:gd name="T87" fmla="*/ 0 h 2192"/>
                <a:gd name="T88" fmla="*/ 0 w 2170"/>
                <a:gd name="T89" fmla="*/ 0 h 2192"/>
                <a:gd name="T90" fmla="*/ 0 w 2170"/>
                <a:gd name="T91" fmla="*/ 0 h 2192"/>
                <a:gd name="T92" fmla="*/ 0 w 2170"/>
                <a:gd name="T93" fmla="*/ 0 h 2192"/>
                <a:gd name="T94" fmla="*/ 0 w 2170"/>
                <a:gd name="T95" fmla="*/ 0 h 2192"/>
                <a:gd name="T96" fmla="*/ 0 w 2170"/>
                <a:gd name="T97" fmla="*/ 0 h 2192"/>
                <a:gd name="T98" fmla="*/ 0 w 2170"/>
                <a:gd name="T99" fmla="*/ 0 h 2192"/>
                <a:gd name="T100" fmla="*/ 0 w 2170"/>
                <a:gd name="T101" fmla="*/ 0 h 2192"/>
                <a:gd name="T102" fmla="*/ 0 w 2170"/>
                <a:gd name="T103" fmla="*/ 0 h 2192"/>
                <a:gd name="T104" fmla="*/ 0 w 2170"/>
                <a:gd name="T105" fmla="*/ 0 h 2192"/>
                <a:gd name="T106" fmla="*/ 0 w 2170"/>
                <a:gd name="T107" fmla="*/ 0 h 219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170" h="2192">
                  <a:moveTo>
                    <a:pt x="989" y="4"/>
                  </a:moveTo>
                  <a:lnTo>
                    <a:pt x="1044" y="1"/>
                  </a:lnTo>
                  <a:lnTo>
                    <a:pt x="1100" y="0"/>
                  </a:lnTo>
                  <a:lnTo>
                    <a:pt x="1154" y="2"/>
                  </a:lnTo>
                  <a:lnTo>
                    <a:pt x="1208" y="7"/>
                  </a:lnTo>
                  <a:lnTo>
                    <a:pt x="1261" y="15"/>
                  </a:lnTo>
                  <a:lnTo>
                    <a:pt x="1313" y="25"/>
                  </a:lnTo>
                  <a:lnTo>
                    <a:pt x="1365" y="38"/>
                  </a:lnTo>
                  <a:lnTo>
                    <a:pt x="1415" y="54"/>
                  </a:lnTo>
                  <a:lnTo>
                    <a:pt x="1465" y="72"/>
                  </a:lnTo>
                  <a:lnTo>
                    <a:pt x="1514" y="92"/>
                  </a:lnTo>
                  <a:lnTo>
                    <a:pt x="1562" y="114"/>
                  </a:lnTo>
                  <a:lnTo>
                    <a:pt x="1607" y="138"/>
                  </a:lnTo>
                  <a:lnTo>
                    <a:pt x="1653" y="166"/>
                  </a:lnTo>
                  <a:lnTo>
                    <a:pt x="1696" y="194"/>
                  </a:lnTo>
                  <a:lnTo>
                    <a:pt x="1739" y="225"/>
                  </a:lnTo>
                  <a:lnTo>
                    <a:pt x="1780" y="259"/>
                  </a:lnTo>
                  <a:lnTo>
                    <a:pt x="1820" y="293"/>
                  </a:lnTo>
                  <a:lnTo>
                    <a:pt x="1857" y="329"/>
                  </a:lnTo>
                  <a:lnTo>
                    <a:pt x="1893" y="368"/>
                  </a:lnTo>
                  <a:lnTo>
                    <a:pt x="1927" y="408"/>
                  </a:lnTo>
                  <a:lnTo>
                    <a:pt x="1959" y="450"/>
                  </a:lnTo>
                  <a:lnTo>
                    <a:pt x="1989" y="493"/>
                  </a:lnTo>
                  <a:lnTo>
                    <a:pt x="2017" y="539"/>
                  </a:lnTo>
                  <a:lnTo>
                    <a:pt x="2043" y="585"/>
                  </a:lnTo>
                  <a:lnTo>
                    <a:pt x="2067" y="633"/>
                  </a:lnTo>
                  <a:lnTo>
                    <a:pt x="2088" y="682"/>
                  </a:lnTo>
                  <a:lnTo>
                    <a:pt x="2108" y="732"/>
                  </a:lnTo>
                  <a:lnTo>
                    <a:pt x="2124" y="784"/>
                  </a:lnTo>
                  <a:lnTo>
                    <a:pt x="2139" y="837"/>
                  </a:lnTo>
                  <a:lnTo>
                    <a:pt x="2150" y="891"/>
                  </a:lnTo>
                  <a:lnTo>
                    <a:pt x="2159" y="945"/>
                  </a:lnTo>
                  <a:lnTo>
                    <a:pt x="2165" y="1001"/>
                  </a:lnTo>
                  <a:lnTo>
                    <a:pt x="2169" y="1056"/>
                  </a:lnTo>
                  <a:lnTo>
                    <a:pt x="2169" y="1112"/>
                  </a:lnTo>
                  <a:lnTo>
                    <a:pt x="2167" y="1167"/>
                  </a:lnTo>
                  <a:lnTo>
                    <a:pt x="2162" y="1221"/>
                  </a:lnTo>
                  <a:lnTo>
                    <a:pt x="2155" y="1275"/>
                  </a:lnTo>
                  <a:lnTo>
                    <a:pt x="2144" y="1328"/>
                  </a:lnTo>
                  <a:lnTo>
                    <a:pt x="2132" y="1379"/>
                  </a:lnTo>
                  <a:lnTo>
                    <a:pt x="2116" y="1431"/>
                  </a:lnTo>
                  <a:lnTo>
                    <a:pt x="2099" y="1481"/>
                  </a:lnTo>
                  <a:lnTo>
                    <a:pt x="2079" y="1530"/>
                  </a:lnTo>
                  <a:lnTo>
                    <a:pt x="2057" y="1579"/>
                  </a:lnTo>
                  <a:lnTo>
                    <a:pt x="2032" y="1625"/>
                  </a:lnTo>
                  <a:lnTo>
                    <a:pt x="2006" y="1671"/>
                  </a:lnTo>
                  <a:lnTo>
                    <a:pt x="1977" y="1715"/>
                  </a:lnTo>
                  <a:lnTo>
                    <a:pt x="1947" y="1757"/>
                  </a:lnTo>
                  <a:lnTo>
                    <a:pt x="1914" y="1798"/>
                  </a:lnTo>
                  <a:lnTo>
                    <a:pt x="1879" y="1839"/>
                  </a:lnTo>
                  <a:lnTo>
                    <a:pt x="1843" y="1877"/>
                  </a:lnTo>
                  <a:lnTo>
                    <a:pt x="1805" y="1912"/>
                  </a:lnTo>
                  <a:lnTo>
                    <a:pt x="1764" y="1946"/>
                  </a:lnTo>
                  <a:lnTo>
                    <a:pt x="1723" y="1979"/>
                  </a:lnTo>
                  <a:lnTo>
                    <a:pt x="1680" y="2009"/>
                  </a:lnTo>
                  <a:lnTo>
                    <a:pt x="1635" y="2037"/>
                  </a:lnTo>
                  <a:lnTo>
                    <a:pt x="1590" y="2063"/>
                  </a:lnTo>
                  <a:lnTo>
                    <a:pt x="1543" y="2088"/>
                  </a:lnTo>
                  <a:lnTo>
                    <a:pt x="1494" y="2109"/>
                  </a:lnTo>
                  <a:lnTo>
                    <a:pt x="1444" y="2129"/>
                  </a:lnTo>
                  <a:lnTo>
                    <a:pt x="1393" y="2146"/>
                  </a:lnTo>
                  <a:lnTo>
                    <a:pt x="1341" y="2159"/>
                  </a:lnTo>
                  <a:lnTo>
                    <a:pt x="1288" y="2171"/>
                  </a:lnTo>
                  <a:lnTo>
                    <a:pt x="1234" y="2180"/>
                  </a:lnTo>
                  <a:lnTo>
                    <a:pt x="1178" y="2187"/>
                  </a:lnTo>
                  <a:lnTo>
                    <a:pt x="1123" y="2190"/>
                  </a:lnTo>
                  <a:lnTo>
                    <a:pt x="1068" y="2191"/>
                  </a:lnTo>
                  <a:lnTo>
                    <a:pt x="1014" y="2189"/>
                  </a:lnTo>
                  <a:lnTo>
                    <a:pt x="960" y="2184"/>
                  </a:lnTo>
                  <a:lnTo>
                    <a:pt x="907" y="2176"/>
                  </a:lnTo>
                  <a:lnTo>
                    <a:pt x="854" y="2166"/>
                  </a:lnTo>
                  <a:lnTo>
                    <a:pt x="803" y="2153"/>
                  </a:lnTo>
                  <a:lnTo>
                    <a:pt x="752" y="2137"/>
                  </a:lnTo>
                  <a:lnTo>
                    <a:pt x="702" y="2120"/>
                  </a:lnTo>
                  <a:lnTo>
                    <a:pt x="654" y="2099"/>
                  </a:lnTo>
                  <a:lnTo>
                    <a:pt x="606" y="2078"/>
                  </a:lnTo>
                  <a:lnTo>
                    <a:pt x="560" y="2053"/>
                  </a:lnTo>
                  <a:lnTo>
                    <a:pt x="515" y="2025"/>
                  </a:lnTo>
                  <a:lnTo>
                    <a:pt x="471" y="1997"/>
                  </a:lnTo>
                  <a:lnTo>
                    <a:pt x="429" y="1966"/>
                  </a:lnTo>
                  <a:lnTo>
                    <a:pt x="388" y="1933"/>
                  </a:lnTo>
                  <a:lnTo>
                    <a:pt x="349" y="1899"/>
                  </a:lnTo>
                  <a:lnTo>
                    <a:pt x="311" y="1862"/>
                  </a:lnTo>
                  <a:lnTo>
                    <a:pt x="276" y="1824"/>
                  </a:lnTo>
                  <a:lnTo>
                    <a:pt x="242" y="1784"/>
                  </a:lnTo>
                  <a:lnTo>
                    <a:pt x="209" y="1741"/>
                  </a:lnTo>
                  <a:lnTo>
                    <a:pt x="180" y="1698"/>
                  </a:lnTo>
                  <a:lnTo>
                    <a:pt x="152" y="1653"/>
                  </a:lnTo>
                  <a:lnTo>
                    <a:pt x="126" y="1607"/>
                  </a:lnTo>
                  <a:lnTo>
                    <a:pt x="102" y="1560"/>
                  </a:lnTo>
                  <a:lnTo>
                    <a:pt x="80" y="1510"/>
                  </a:lnTo>
                  <a:lnTo>
                    <a:pt x="61" y="1460"/>
                  </a:lnTo>
                  <a:lnTo>
                    <a:pt x="44" y="1408"/>
                  </a:lnTo>
                  <a:lnTo>
                    <a:pt x="30" y="1355"/>
                  </a:lnTo>
                  <a:lnTo>
                    <a:pt x="19" y="1301"/>
                  </a:lnTo>
                  <a:lnTo>
                    <a:pt x="10" y="1247"/>
                  </a:lnTo>
                  <a:lnTo>
                    <a:pt x="4" y="1192"/>
                  </a:lnTo>
                  <a:lnTo>
                    <a:pt x="0" y="1136"/>
                  </a:lnTo>
                  <a:lnTo>
                    <a:pt x="0" y="1080"/>
                  </a:lnTo>
                  <a:lnTo>
                    <a:pt x="2" y="1025"/>
                  </a:lnTo>
                  <a:lnTo>
                    <a:pt x="7" y="971"/>
                  </a:lnTo>
                  <a:lnTo>
                    <a:pt x="14" y="917"/>
                  </a:lnTo>
                  <a:lnTo>
                    <a:pt x="24" y="864"/>
                  </a:lnTo>
                  <a:lnTo>
                    <a:pt x="37" y="813"/>
                  </a:lnTo>
                  <a:lnTo>
                    <a:pt x="52" y="761"/>
                  </a:lnTo>
                  <a:lnTo>
                    <a:pt x="70" y="711"/>
                  </a:lnTo>
                  <a:lnTo>
                    <a:pt x="89" y="662"/>
                  </a:lnTo>
                  <a:lnTo>
                    <a:pt x="112" y="613"/>
                  </a:lnTo>
                  <a:lnTo>
                    <a:pt x="136" y="567"/>
                  </a:lnTo>
                  <a:lnTo>
                    <a:pt x="162" y="521"/>
                  </a:lnTo>
                  <a:lnTo>
                    <a:pt x="191" y="476"/>
                  </a:lnTo>
                  <a:lnTo>
                    <a:pt x="222" y="434"/>
                  </a:lnTo>
                  <a:lnTo>
                    <a:pt x="255" y="393"/>
                  </a:lnTo>
                  <a:lnTo>
                    <a:pt x="289" y="354"/>
                  </a:lnTo>
                  <a:lnTo>
                    <a:pt x="325" y="316"/>
                  </a:lnTo>
                  <a:lnTo>
                    <a:pt x="363" y="279"/>
                  </a:lnTo>
                  <a:lnTo>
                    <a:pt x="403" y="245"/>
                  </a:lnTo>
                  <a:lnTo>
                    <a:pt x="444" y="213"/>
                  </a:lnTo>
                  <a:lnTo>
                    <a:pt x="487" y="182"/>
                  </a:lnTo>
                  <a:lnTo>
                    <a:pt x="532" y="154"/>
                  </a:lnTo>
                  <a:lnTo>
                    <a:pt x="578" y="128"/>
                  </a:lnTo>
                  <a:lnTo>
                    <a:pt x="625" y="103"/>
                  </a:lnTo>
                  <a:lnTo>
                    <a:pt x="674" y="82"/>
                  </a:lnTo>
                  <a:lnTo>
                    <a:pt x="723" y="62"/>
                  </a:lnTo>
                  <a:lnTo>
                    <a:pt x="774" y="46"/>
                  </a:lnTo>
                  <a:lnTo>
                    <a:pt x="826" y="32"/>
                  </a:lnTo>
                  <a:lnTo>
                    <a:pt x="880" y="20"/>
                  </a:lnTo>
                  <a:lnTo>
                    <a:pt x="934" y="11"/>
                  </a:lnTo>
                  <a:lnTo>
                    <a:pt x="989" y="4"/>
                  </a:lnTo>
                  <a:close/>
                  <a:moveTo>
                    <a:pt x="1602" y="1748"/>
                  </a:moveTo>
                  <a:lnTo>
                    <a:pt x="442" y="573"/>
                  </a:lnTo>
                  <a:lnTo>
                    <a:pt x="430" y="589"/>
                  </a:lnTo>
                  <a:lnTo>
                    <a:pt x="418" y="605"/>
                  </a:lnTo>
                  <a:lnTo>
                    <a:pt x="407" y="620"/>
                  </a:lnTo>
                  <a:lnTo>
                    <a:pt x="396" y="635"/>
                  </a:lnTo>
                  <a:lnTo>
                    <a:pt x="385" y="652"/>
                  </a:lnTo>
                  <a:lnTo>
                    <a:pt x="375" y="669"/>
                  </a:lnTo>
                  <a:lnTo>
                    <a:pt x="365" y="686"/>
                  </a:lnTo>
                  <a:lnTo>
                    <a:pt x="355" y="703"/>
                  </a:lnTo>
                  <a:lnTo>
                    <a:pt x="346" y="720"/>
                  </a:lnTo>
                  <a:lnTo>
                    <a:pt x="337" y="738"/>
                  </a:lnTo>
                  <a:lnTo>
                    <a:pt x="329" y="755"/>
                  </a:lnTo>
                  <a:lnTo>
                    <a:pt x="321" y="773"/>
                  </a:lnTo>
                  <a:lnTo>
                    <a:pt x="313" y="792"/>
                  </a:lnTo>
                  <a:lnTo>
                    <a:pt x="306" y="809"/>
                  </a:lnTo>
                  <a:lnTo>
                    <a:pt x="300" y="828"/>
                  </a:lnTo>
                  <a:lnTo>
                    <a:pt x="293" y="847"/>
                  </a:lnTo>
                  <a:lnTo>
                    <a:pt x="288" y="866"/>
                  </a:lnTo>
                  <a:lnTo>
                    <a:pt x="283" y="885"/>
                  </a:lnTo>
                  <a:lnTo>
                    <a:pt x="278" y="904"/>
                  </a:lnTo>
                  <a:lnTo>
                    <a:pt x="273" y="925"/>
                  </a:lnTo>
                  <a:lnTo>
                    <a:pt x="269" y="944"/>
                  </a:lnTo>
                  <a:lnTo>
                    <a:pt x="266" y="964"/>
                  </a:lnTo>
                  <a:lnTo>
                    <a:pt x="263" y="984"/>
                  </a:lnTo>
                  <a:lnTo>
                    <a:pt x="260" y="1004"/>
                  </a:lnTo>
                  <a:lnTo>
                    <a:pt x="258" y="1024"/>
                  </a:lnTo>
                  <a:lnTo>
                    <a:pt x="257" y="1045"/>
                  </a:lnTo>
                  <a:lnTo>
                    <a:pt x="256" y="1064"/>
                  </a:lnTo>
                  <a:lnTo>
                    <a:pt x="255" y="1085"/>
                  </a:lnTo>
                  <a:lnTo>
                    <a:pt x="255" y="1106"/>
                  </a:lnTo>
                  <a:lnTo>
                    <a:pt x="256" y="1126"/>
                  </a:lnTo>
                  <a:lnTo>
                    <a:pt x="257" y="1147"/>
                  </a:lnTo>
                  <a:lnTo>
                    <a:pt x="258" y="1168"/>
                  </a:lnTo>
                  <a:lnTo>
                    <a:pt x="264" y="1211"/>
                  </a:lnTo>
                  <a:lnTo>
                    <a:pt x="270" y="1253"/>
                  </a:lnTo>
                  <a:lnTo>
                    <a:pt x="279" y="1294"/>
                  </a:lnTo>
                  <a:lnTo>
                    <a:pt x="290" y="1334"/>
                  </a:lnTo>
                  <a:lnTo>
                    <a:pt x="302" y="1373"/>
                  </a:lnTo>
                  <a:lnTo>
                    <a:pt x="317" y="1412"/>
                  </a:lnTo>
                  <a:lnTo>
                    <a:pt x="333" y="1450"/>
                  </a:lnTo>
                  <a:lnTo>
                    <a:pt x="352" y="1486"/>
                  </a:lnTo>
                  <a:lnTo>
                    <a:pt x="372" y="1522"/>
                  </a:lnTo>
                  <a:lnTo>
                    <a:pt x="393" y="1556"/>
                  </a:lnTo>
                  <a:lnTo>
                    <a:pt x="415" y="1589"/>
                  </a:lnTo>
                  <a:lnTo>
                    <a:pt x="440" y="1620"/>
                  </a:lnTo>
                  <a:lnTo>
                    <a:pt x="466" y="1651"/>
                  </a:lnTo>
                  <a:lnTo>
                    <a:pt x="493" y="1680"/>
                  </a:lnTo>
                  <a:lnTo>
                    <a:pt x="522" y="1709"/>
                  </a:lnTo>
                  <a:lnTo>
                    <a:pt x="552" y="1735"/>
                  </a:lnTo>
                  <a:lnTo>
                    <a:pt x="583" y="1760"/>
                  </a:lnTo>
                  <a:lnTo>
                    <a:pt x="615" y="1784"/>
                  </a:lnTo>
                  <a:lnTo>
                    <a:pt x="648" y="1806"/>
                  </a:lnTo>
                  <a:lnTo>
                    <a:pt x="682" y="1826"/>
                  </a:lnTo>
                  <a:lnTo>
                    <a:pt x="718" y="1845"/>
                  </a:lnTo>
                  <a:lnTo>
                    <a:pt x="754" y="1862"/>
                  </a:lnTo>
                  <a:lnTo>
                    <a:pt x="791" y="1877"/>
                  </a:lnTo>
                  <a:lnTo>
                    <a:pt x="829" y="1891"/>
                  </a:lnTo>
                  <a:lnTo>
                    <a:pt x="868" y="1903"/>
                  </a:lnTo>
                  <a:lnTo>
                    <a:pt x="908" y="1912"/>
                  </a:lnTo>
                  <a:lnTo>
                    <a:pt x="948" y="1920"/>
                  </a:lnTo>
                  <a:lnTo>
                    <a:pt x="988" y="1926"/>
                  </a:lnTo>
                  <a:lnTo>
                    <a:pt x="1029" y="1929"/>
                  </a:lnTo>
                  <a:lnTo>
                    <a:pt x="1071" y="1931"/>
                  </a:lnTo>
                  <a:lnTo>
                    <a:pt x="1113" y="1930"/>
                  </a:lnTo>
                  <a:lnTo>
                    <a:pt x="1155" y="1928"/>
                  </a:lnTo>
                  <a:lnTo>
                    <a:pt x="1171" y="1927"/>
                  </a:lnTo>
                  <a:lnTo>
                    <a:pt x="1187" y="1925"/>
                  </a:lnTo>
                  <a:lnTo>
                    <a:pt x="1203" y="1923"/>
                  </a:lnTo>
                  <a:lnTo>
                    <a:pt x="1218" y="1921"/>
                  </a:lnTo>
                  <a:lnTo>
                    <a:pt x="1233" y="1918"/>
                  </a:lnTo>
                  <a:lnTo>
                    <a:pt x="1248" y="1914"/>
                  </a:lnTo>
                  <a:lnTo>
                    <a:pt x="1264" y="1911"/>
                  </a:lnTo>
                  <a:lnTo>
                    <a:pt x="1278" y="1908"/>
                  </a:lnTo>
                  <a:lnTo>
                    <a:pt x="1293" y="1904"/>
                  </a:lnTo>
                  <a:lnTo>
                    <a:pt x="1308" y="1900"/>
                  </a:lnTo>
                  <a:lnTo>
                    <a:pt x="1323" y="1896"/>
                  </a:lnTo>
                  <a:lnTo>
                    <a:pt x="1337" y="1891"/>
                  </a:lnTo>
                  <a:lnTo>
                    <a:pt x="1351" y="1886"/>
                  </a:lnTo>
                  <a:lnTo>
                    <a:pt x="1366" y="1881"/>
                  </a:lnTo>
                  <a:lnTo>
                    <a:pt x="1380" y="1875"/>
                  </a:lnTo>
                  <a:lnTo>
                    <a:pt x="1394" y="1870"/>
                  </a:lnTo>
                  <a:lnTo>
                    <a:pt x="1408" y="1864"/>
                  </a:lnTo>
                  <a:lnTo>
                    <a:pt x="1422" y="1858"/>
                  </a:lnTo>
                  <a:lnTo>
                    <a:pt x="1436" y="1851"/>
                  </a:lnTo>
                  <a:lnTo>
                    <a:pt x="1449" y="1845"/>
                  </a:lnTo>
                  <a:lnTo>
                    <a:pt x="1463" y="1837"/>
                  </a:lnTo>
                  <a:lnTo>
                    <a:pt x="1476" y="1831"/>
                  </a:lnTo>
                  <a:lnTo>
                    <a:pt x="1489" y="1824"/>
                  </a:lnTo>
                  <a:lnTo>
                    <a:pt x="1502" y="1816"/>
                  </a:lnTo>
                  <a:lnTo>
                    <a:pt x="1515" y="1808"/>
                  </a:lnTo>
                  <a:lnTo>
                    <a:pt x="1528" y="1801"/>
                  </a:lnTo>
                  <a:lnTo>
                    <a:pt x="1541" y="1792"/>
                  </a:lnTo>
                  <a:lnTo>
                    <a:pt x="1553" y="1784"/>
                  </a:lnTo>
                  <a:lnTo>
                    <a:pt x="1566" y="1775"/>
                  </a:lnTo>
                  <a:lnTo>
                    <a:pt x="1578" y="1766"/>
                  </a:lnTo>
                  <a:lnTo>
                    <a:pt x="1590" y="1757"/>
                  </a:lnTo>
                  <a:lnTo>
                    <a:pt x="1602" y="1748"/>
                  </a:lnTo>
                  <a:close/>
                  <a:moveTo>
                    <a:pt x="1726" y="1622"/>
                  </a:moveTo>
                  <a:lnTo>
                    <a:pt x="1738" y="1606"/>
                  </a:lnTo>
                  <a:lnTo>
                    <a:pt x="1750" y="1590"/>
                  </a:lnTo>
                  <a:lnTo>
                    <a:pt x="1761" y="1575"/>
                  </a:lnTo>
                  <a:lnTo>
                    <a:pt x="1772" y="1559"/>
                  </a:lnTo>
                  <a:lnTo>
                    <a:pt x="1782" y="1543"/>
                  </a:lnTo>
                  <a:lnTo>
                    <a:pt x="1792" y="1526"/>
                  </a:lnTo>
                  <a:lnTo>
                    <a:pt x="1803" y="1509"/>
                  </a:lnTo>
                  <a:lnTo>
                    <a:pt x="1813" y="1492"/>
                  </a:lnTo>
                  <a:lnTo>
                    <a:pt x="1821" y="1474"/>
                  </a:lnTo>
                  <a:lnTo>
                    <a:pt x="1830" y="1456"/>
                  </a:lnTo>
                  <a:lnTo>
                    <a:pt x="1839" y="1439"/>
                  </a:lnTo>
                  <a:lnTo>
                    <a:pt x="1846" y="1421"/>
                  </a:lnTo>
                  <a:lnTo>
                    <a:pt x="1854" y="1403"/>
                  </a:lnTo>
                  <a:lnTo>
                    <a:pt x="1861" y="1384"/>
                  </a:lnTo>
                  <a:lnTo>
                    <a:pt x="1868" y="1365"/>
                  </a:lnTo>
                  <a:lnTo>
                    <a:pt x="1874" y="1346"/>
                  </a:lnTo>
                  <a:lnTo>
                    <a:pt x="1879" y="1328"/>
                  </a:lnTo>
                  <a:lnTo>
                    <a:pt x="1885" y="1308"/>
                  </a:lnTo>
                  <a:lnTo>
                    <a:pt x="1889" y="1288"/>
                  </a:lnTo>
                  <a:lnTo>
                    <a:pt x="1894" y="1269"/>
                  </a:lnTo>
                  <a:lnTo>
                    <a:pt x="1898" y="1249"/>
                  </a:lnTo>
                  <a:lnTo>
                    <a:pt x="1902" y="1230"/>
                  </a:lnTo>
                  <a:lnTo>
                    <a:pt x="1905" y="1208"/>
                  </a:lnTo>
                  <a:lnTo>
                    <a:pt x="1907" y="1188"/>
                  </a:lnTo>
                  <a:lnTo>
                    <a:pt x="1909" y="1168"/>
                  </a:lnTo>
                  <a:lnTo>
                    <a:pt x="1910" y="1147"/>
                  </a:lnTo>
                  <a:lnTo>
                    <a:pt x="1912" y="1127"/>
                  </a:lnTo>
                  <a:lnTo>
                    <a:pt x="1912" y="1107"/>
                  </a:lnTo>
                  <a:lnTo>
                    <a:pt x="1912" y="1085"/>
                  </a:lnTo>
                  <a:lnTo>
                    <a:pt x="1912" y="1065"/>
                  </a:lnTo>
                  <a:lnTo>
                    <a:pt x="1910" y="1044"/>
                  </a:lnTo>
                  <a:lnTo>
                    <a:pt x="1909" y="1023"/>
                  </a:lnTo>
                  <a:lnTo>
                    <a:pt x="1905" y="980"/>
                  </a:lnTo>
                  <a:lnTo>
                    <a:pt x="1898" y="938"/>
                  </a:lnTo>
                  <a:lnTo>
                    <a:pt x="1889" y="897"/>
                  </a:lnTo>
                  <a:lnTo>
                    <a:pt x="1878" y="857"/>
                  </a:lnTo>
                  <a:lnTo>
                    <a:pt x="1865" y="817"/>
                  </a:lnTo>
                  <a:lnTo>
                    <a:pt x="1851" y="779"/>
                  </a:lnTo>
                  <a:lnTo>
                    <a:pt x="1834" y="742"/>
                  </a:lnTo>
                  <a:lnTo>
                    <a:pt x="1816" y="705"/>
                  </a:lnTo>
                  <a:lnTo>
                    <a:pt x="1797" y="670"/>
                  </a:lnTo>
                  <a:lnTo>
                    <a:pt x="1774" y="635"/>
                  </a:lnTo>
                  <a:lnTo>
                    <a:pt x="1751" y="603"/>
                  </a:lnTo>
                  <a:lnTo>
                    <a:pt x="1727" y="570"/>
                  </a:lnTo>
                  <a:lnTo>
                    <a:pt x="1701" y="540"/>
                  </a:lnTo>
                  <a:lnTo>
                    <a:pt x="1674" y="510"/>
                  </a:lnTo>
                  <a:lnTo>
                    <a:pt x="1645" y="481"/>
                  </a:lnTo>
                  <a:lnTo>
                    <a:pt x="1615" y="455"/>
                  </a:lnTo>
                  <a:lnTo>
                    <a:pt x="1584" y="431"/>
                  </a:lnTo>
                  <a:lnTo>
                    <a:pt x="1552" y="406"/>
                  </a:lnTo>
                  <a:lnTo>
                    <a:pt x="1518" y="384"/>
                  </a:lnTo>
                  <a:lnTo>
                    <a:pt x="1484" y="364"/>
                  </a:lnTo>
                  <a:lnTo>
                    <a:pt x="1449" y="345"/>
                  </a:lnTo>
                  <a:lnTo>
                    <a:pt x="1412" y="329"/>
                  </a:lnTo>
                  <a:lnTo>
                    <a:pt x="1375" y="313"/>
                  </a:lnTo>
                  <a:lnTo>
                    <a:pt x="1337" y="300"/>
                  </a:lnTo>
                  <a:lnTo>
                    <a:pt x="1298" y="288"/>
                  </a:lnTo>
                  <a:lnTo>
                    <a:pt x="1259" y="279"/>
                  </a:lnTo>
                  <a:lnTo>
                    <a:pt x="1219" y="270"/>
                  </a:lnTo>
                  <a:lnTo>
                    <a:pt x="1178" y="265"/>
                  </a:lnTo>
                  <a:lnTo>
                    <a:pt x="1137" y="262"/>
                  </a:lnTo>
                  <a:lnTo>
                    <a:pt x="1096" y="260"/>
                  </a:lnTo>
                  <a:lnTo>
                    <a:pt x="1054" y="261"/>
                  </a:lnTo>
                  <a:lnTo>
                    <a:pt x="1011" y="263"/>
                  </a:lnTo>
                  <a:lnTo>
                    <a:pt x="995" y="264"/>
                  </a:lnTo>
                  <a:lnTo>
                    <a:pt x="979" y="266"/>
                  </a:lnTo>
                  <a:lnTo>
                    <a:pt x="964" y="268"/>
                  </a:lnTo>
                  <a:lnTo>
                    <a:pt x="948" y="270"/>
                  </a:lnTo>
                  <a:lnTo>
                    <a:pt x="933" y="273"/>
                  </a:lnTo>
                  <a:lnTo>
                    <a:pt x="917" y="277"/>
                  </a:lnTo>
                  <a:lnTo>
                    <a:pt x="902" y="280"/>
                  </a:lnTo>
                  <a:lnTo>
                    <a:pt x="887" y="283"/>
                  </a:lnTo>
                  <a:lnTo>
                    <a:pt x="872" y="287"/>
                  </a:lnTo>
                  <a:lnTo>
                    <a:pt x="857" y="291"/>
                  </a:lnTo>
                  <a:lnTo>
                    <a:pt x="842" y="296"/>
                  </a:lnTo>
                  <a:lnTo>
                    <a:pt x="827" y="301"/>
                  </a:lnTo>
                  <a:lnTo>
                    <a:pt x="813" y="306"/>
                  </a:lnTo>
                  <a:lnTo>
                    <a:pt x="798" y="311"/>
                  </a:lnTo>
                  <a:lnTo>
                    <a:pt x="784" y="316"/>
                  </a:lnTo>
                  <a:lnTo>
                    <a:pt x="770" y="322"/>
                  </a:lnTo>
                  <a:lnTo>
                    <a:pt x="756" y="328"/>
                  </a:lnTo>
                  <a:lnTo>
                    <a:pt x="742" y="335"/>
                  </a:lnTo>
                  <a:lnTo>
                    <a:pt x="728" y="341"/>
                  </a:lnTo>
                  <a:lnTo>
                    <a:pt x="715" y="347"/>
                  </a:lnTo>
                  <a:lnTo>
                    <a:pt x="702" y="355"/>
                  </a:lnTo>
                  <a:lnTo>
                    <a:pt x="688" y="362"/>
                  </a:lnTo>
                  <a:lnTo>
                    <a:pt x="675" y="369"/>
                  </a:lnTo>
                  <a:lnTo>
                    <a:pt x="662" y="378"/>
                  </a:lnTo>
                  <a:lnTo>
                    <a:pt x="649" y="385"/>
                  </a:lnTo>
                  <a:lnTo>
                    <a:pt x="637" y="394"/>
                  </a:lnTo>
                  <a:lnTo>
                    <a:pt x="625" y="402"/>
                  </a:lnTo>
                  <a:lnTo>
                    <a:pt x="613" y="411"/>
                  </a:lnTo>
                  <a:lnTo>
                    <a:pt x="600" y="420"/>
                  </a:lnTo>
                  <a:lnTo>
                    <a:pt x="588" y="428"/>
                  </a:lnTo>
                  <a:lnTo>
                    <a:pt x="577" y="438"/>
                  </a:lnTo>
                  <a:lnTo>
                    <a:pt x="566" y="449"/>
                  </a:lnTo>
                  <a:lnTo>
                    <a:pt x="1726" y="1622"/>
                  </a:lnTo>
                  <a:close/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08" name="Freeform 117"/>
            <p:cNvSpPr>
              <a:spLocks noChangeArrowheads="1"/>
            </p:cNvSpPr>
            <p:nvPr/>
          </p:nvSpPr>
          <p:spPr bwMode="auto">
            <a:xfrm>
              <a:off x="4007" y="1618"/>
              <a:ext cx="211" cy="223"/>
            </a:xfrm>
            <a:custGeom>
              <a:avLst/>
              <a:gdLst>
                <a:gd name="T0" fmla="*/ 0 w 935"/>
                <a:gd name="T1" fmla="*/ 0 h 988"/>
                <a:gd name="T2" fmla="*/ 0 w 935"/>
                <a:gd name="T3" fmla="*/ 0 h 988"/>
                <a:gd name="T4" fmla="*/ 0 w 935"/>
                <a:gd name="T5" fmla="*/ 0 h 988"/>
                <a:gd name="T6" fmla="*/ 0 w 935"/>
                <a:gd name="T7" fmla="*/ 0 h 988"/>
                <a:gd name="T8" fmla="*/ 0 w 935"/>
                <a:gd name="T9" fmla="*/ 0 h 988"/>
                <a:gd name="T10" fmla="*/ 0 w 935"/>
                <a:gd name="T11" fmla="*/ 0 h 988"/>
                <a:gd name="T12" fmla="*/ 0 w 935"/>
                <a:gd name="T13" fmla="*/ 0 h 988"/>
                <a:gd name="T14" fmla="*/ 0 w 935"/>
                <a:gd name="T15" fmla="*/ 0 h 988"/>
                <a:gd name="T16" fmla="*/ 0 w 935"/>
                <a:gd name="T17" fmla="*/ 0 h 988"/>
                <a:gd name="T18" fmla="*/ 0 w 935"/>
                <a:gd name="T19" fmla="*/ 0 h 988"/>
                <a:gd name="T20" fmla="*/ 0 w 935"/>
                <a:gd name="T21" fmla="*/ 0 h 988"/>
                <a:gd name="T22" fmla="*/ 0 w 935"/>
                <a:gd name="T23" fmla="*/ 0 h 988"/>
                <a:gd name="T24" fmla="*/ 0 w 935"/>
                <a:gd name="T25" fmla="*/ 0 h 988"/>
                <a:gd name="T26" fmla="*/ 0 w 935"/>
                <a:gd name="T27" fmla="*/ 0 h 988"/>
                <a:gd name="T28" fmla="*/ 0 w 935"/>
                <a:gd name="T29" fmla="*/ 0 h 988"/>
                <a:gd name="T30" fmla="*/ 0 w 935"/>
                <a:gd name="T31" fmla="*/ 0 h 988"/>
                <a:gd name="T32" fmla="*/ 0 w 935"/>
                <a:gd name="T33" fmla="*/ 0 h 988"/>
                <a:gd name="T34" fmla="*/ 0 w 935"/>
                <a:gd name="T35" fmla="*/ 0 h 988"/>
                <a:gd name="T36" fmla="*/ 0 w 935"/>
                <a:gd name="T37" fmla="*/ 0 h 988"/>
                <a:gd name="T38" fmla="*/ 0 w 935"/>
                <a:gd name="T39" fmla="*/ 0 h 988"/>
                <a:gd name="T40" fmla="*/ 0 w 935"/>
                <a:gd name="T41" fmla="*/ 0 h 988"/>
                <a:gd name="T42" fmla="*/ 0 w 935"/>
                <a:gd name="T43" fmla="*/ 0 h 988"/>
                <a:gd name="T44" fmla="*/ 0 w 935"/>
                <a:gd name="T45" fmla="*/ 0 h 988"/>
                <a:gd name="T46" fmla="*/ 0 w 935"/>
                <a:gd name="T47" fmla="*/ 0 h 988"/>
                <a:gd name="T48" fmla="*/ 0 w 935"/>
                <a:gd name="T49" fmla="*/ 0 h 988"/>
                <a:gd name="T50" fmla="*/ 0 w 935"/>
                <a:gd name="T51" fmla="*/ 0 h 988"/>
                <a:gd name="T52" fmla="*/ 0 w 935"/>
                <a:gd name="T53" fmla="*/ 0 h 988"/>
                <a:gd name="T54" fmla="*/ 0 w 935"/>
                <a:gd name="T55" fmla="*/ 0 h 988"/>
                <a:gd name="T56" fmla="*/ 0 w 935"/>
                <a:gd name="T57" fmla="*/ 0 h 988"/>
                <a:gd name="T58" fmla="*/ 0 w 935"/>
                <a:gd name="T59" fmla="*/ 0 h 988"/>
                <a:gd name="T60" fmla="*/ 0 w 935"/>
                <a:gd name="T61" fmla="*/ 0 h 988"/>
                <a:gd name="T62" fmla="*/ 0 w 935"/>
                <a:gd name="T63" fmla="*/ 0 h 988"/>
                <a:gd name="T64" fmla="*/ 0 w 935"/>
                <a:gd name="T65" fmla="*/ 0 h 988"/>
                <a:gd name="T66" fmla="*/ 0 w 935"/>
                <a:gd name="T67" fmla="*/ 0 h 988"/>
                <a:gd name="T68" fmla="*/ 0 w 935"/>
                <a:gd name="T69" fmla="*/ 0 h 988"/>
                <a:gd name="T70" fmla="*/ 0 w 935"/>
                <a:gd name="T71" fmla="*/ 0 h 988"/>
                <a:gd name="T72" fmla="*/ 0 w 935"/>
                <a:gd name="T73" fmla="*/ 0 h 988"/>
                <a:gd name="T74" fmla="*/ 0 w 935"/>
                <a:gd name="T75" fmla="*/ 0 h 988"/>
                <a:gd name="T76" fmla="*/ 0 w 935"/>
                <a:gd name="T77" fmla="*/ 0 h 988"/>
                <a:gd name="T78" fmla="*/ 0 w 935"/>
                <a:gd name="T79" fmla="*/ 0 h 988"/>
                <a:gd name="T80" fmla="*/ 0 w 935"/>
                <a:gd name="T81" fmla="*/ 0 h 988"/>
                <a:gd name="T82" fmla="*/ 0 w 935"/>
                <a:gd name="T83" fmla="*/ 0 h 988"/>
                <a:gd name="T84" fmla="*/ 0 w 935"/>
                <a:gd name="T85" fmla="*/ 0 h 988"/>
                <a:gd name="T86" fmla="*/ 0 w 935"/>
                <a:gd name="T87" fmla="*/ 0 h 988"/>
                <a:gd name="T88" fmla="*/ 0 w 935"/>
                <a:gd name="T89" fmla="*/ 0 h 988"/>
                <a:gd name="T90" fmla="*/ 0 w 935"/>
                <a:gd name="T91" fmla="*/ 0 h 988"/>
                <a:gd name="T92" fmla="*/ 0 w 935"/>
                <a:gd name="T93" fmla="*/ 0 h 988"/>
                <a:gd name="T94" fmla="*/ 0 w 935"/>
                <a:gd name="T95" fmla="*/ 0 h 988"/>
                <a:gd name="T96" fmla="*/ 0 w 935"/>
                <a:gd name="T97" fmla="*/ 0 h 988"/>
                <a:gd name="T98" fmla="*/ 0 w 935"/>
                <a:gd name="T99" fmla="*/ 0 h 988"/>
                <a:gd name="T100" fmla="*/ 0 w 935"/>
                <a:gd name="T101" fmla="*/ 0 h 988"/>
                <a:gd name="T102" fmla="*/ 0 w 935"/>
                <a:gd name="T103" fmla="*/ 0 h 988"/>
                <a:gd name="T104" fmla="*/ 0 w 935"/>
                <a:gd name="T105" fmla="*/ 0 h 988"/>
                <a:gd name="T106" fmla="*/ 0 w 935"/>
                <a:gd name="T107" fmla="*/ 0 h 988"/>
                <a:gd name="T108" fmla="*/ 0 w 935"/>
                <a:gd name="T109" fmla="*/ 0 h 988"/>
                <a:gd name="T110" fmla="*/ 0 w 935"/>
                <a:gd name="T111" fmla="*/ 0 h 988"/>
                <a:gd name="T112" fmla="*/ 0 w 935"/>
                <a:gd name="T113" fmla="*/ 0 h 988"/>
                <a:gd name="T114" fmla="*/ 0 w 935"/>
                <a:gd name="T115" fmla="*/ 0 h 98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935" h="988">
                  <a:moveTo>
                    <a:pt x="0" y="0"/>
                  </a:moveTo>
                  <a:lnTo>
                    <a:pt x="26" y="4"/>
                  </a:lnTo>
                  <a:lnTo>
                    <a:pt x="78" y="15"/>
                  </a:lnTo>
                  <a:lnTo>
                    <a:pt x="130" y="27"/>
                  </a:lnTo>
                  <a:lnTo>
                    <a:pt x="181" y="42"/>
                  </a:lnTo>
                  <a:lnTo>
                    <a:pt x="230" y="60"/>
                  </a:lnTo>
                  <a:lnTo>
                    <a:pt x="279" y="80"/>
                  </a:lnTo>
                  <a:lnTo>
                    <a:pt x="327" y="102"/>
                  </a:lnTo>
                  <a:lnTo>
                    <a:pt x="373" y="127"/>
                  </a:lnTo>
                  <a:lnTo>
                    <a:pt x="418" y="153"/>
                  </a:lnTo>
                  <a:lnTo>
                    <a:pt x="462" y="183"/>
                  </a:lnTo>
                  <a:lnTo>
                    <a:pt x="505" y="213"/>
                  </a:lnTo>
                  <a:lnTo>
                    <a:pt x="545" y="248"/>
                  </a:lnTo>
                  <a:lnTo>
                    <a:pt x="584" y="282"/>
                  </a:lnTo>
                  <a:lnTo>
                    <a:pt x="621" y="319"/>
                  </a:lnTo>
                  <a:lnTo>
                    <a:pt x="657" y="357"/>
                  </a:lnTo>
                  <a:lnTo>
                    <a:pt x="691" y="398"/>
                  </a:lnTo>
                  <a:lnTo>
                    <a:pt x="723" y="439"/>
                  </a:lnTo>
                  <a:lnTo>
                    <a:pt x="753" y="481"/>
                  </a:lnTo>
                  <a:lnTo>
                    <a:pt x="781" y="527"/>
                  </a:lnTo>
                  <a:lnTo>
                    <a:pt x="807" y="573"/>
                  </a:lnTo>
                  <a:lnTo>
                    <a:pt x="830" y="621"/>
                  </a:lnTo>
                  <a:lnTo>
                    <a:pt x="852" y="669"/>
                  </a:lnTo>
                  <a:lnTo>
                    <a:pt x="871" y="720"/>
                  </a:lnTo>
                  <a:lnTo>
                    <a:pt x="887" y="770"/>
                  </a:lnTo>
                  <a:lnTo>
                    <a:pt x="902" y="823"/>
                  </a:lnTo>
                  <a:lnTo>
                    <a:pt x="914" y="877"/>
                  </a:lnTo>
                  <a:lnTo>
                    <a:pt x="922" y="932"/>
                  </a:lnTo>
                  <a:lnTo>
                    <a:pt x="929" y="987"/>
                  </a:lnTo>
                  <a:lnTo>
                    <a:pt x="934" y="987"/>
                  </a:lnTo>
                  <a:lnTo>
                    <a:pt x="928" y="931"/>
                  </a:lnTo>
                  <a:lnTo>
                    <a:pt x="919" y="876"/>
                  </a:lnTo>
                  <a:lnTo>
                    <a:pt x="907" y="822"/>
                  </a:lnTo>
                  <a:lnTo>
                    <a:pt x="893" y="769"/>
                  </a:lnTo>
                  <a:lnTo>
                    <a:pt x="876" y="719"/>
                  </a:lnTo>
                  <a:lnTo>
                    <a:pt x="857" y="667"/>
                  </a:lnTo>
                  <a:lnTo>
                    <a:pt x="835" y="618"/>
                  </a:lnTo>
                  <a:lnTo>
                    <a:pt x="812" y="570"/>
                  </a:lnTo>
                  <a:lnTo>
                    <a:pt x="785" y="523"/>
                  </a:lnTo>
                  <a:lnTo>
                    <a:pt x="757" y="479"/>
                  </a:lnTo>
                  <a:lnTo>
                    <a:pt x="727" y="436"/>
                  </a:lnTo>
                  <a:lnTo>
                    <a:pt x="695" y="394"/>
                  </a:lnTo>
                  <a:lnTo>
                    <a:pt x="661" y="354"/>
                  </a:lnTo>
                  <a:lnTo>
                    <a:pt x="625" y="315"/>
                  </a:lnTo>
                  <a:lnTo>
                    <a:pt x="587" y="279"/>
                  </a:lnTo>
                  <a:lnTo>
                    <a:pt x="549" y="244"/>
                  </a:lnTo>
                  <a:lnTo>
                    <a:pt x="507" y="209"/>
                  </a:lnTo>
                  <a:lnTo>
                    <a:pt x="465" y="178"/>
                  </a:lnTo>
                  <a:lnTo>
                    <a:pt x="421" y="150"/>
                  </a:lnTo>
                  <a:lnTo>
                    <a:pt x="376" y="122"/>
                  </a:lnTo>
                  <a:lnTo>
                    <a:pt x="330" y="98"/>
                  </a:lnTo>
                  <a:lnTo>
                    <a:pt x="281" y="75"/>
                  </a:lnTo>
                  <a:lnTo>
                    <a:pt x="232" y="55"/>
                  </a:lnTo>
                  <a:lnTo>
                    <a:pt x="182" y="37"/>
                  </a:lnTo>
                  <a:lnTo>
                    <a:pt x="131" y="22"/>
                  </a:lnTo>
                  <a:lnTo>
                    <a:pt x="80" y="9"/>
                  </a:lnTo>
                  <a:lnTo>
                    <a:pt x="34" y="0"/>
                  </a:lnTo>
                  <a:lnTo>
                    <a:pt x="0" y="0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09" name="Freeform 118"/>
            <p:cNvSpPr>
              <a:spLocks noChangeArrowheads="1"/>
            </p:cNvSpPr>
            <p:nvPr/>
          </p:nvSpPr>
          <p:spPr bwMode="auto">
            <a:xfrm>
              <a:off x="3951" y="1615"/>
              <a:ext cx="267" cy="227"/>
            </a:xfrm>
            <a:custGeom>
              <a:avLst/>
              <a:gdLst>
                <a:gd name="T0" fmla="*/ 0 w 1180"/>
                <a:gd name="T1" fmla="*/ 0 h 1004"/>
                <a:gd name="T2" fmla="*/ 0 w 1180"/>
                <a:gd name="T3" fmla="*/ 0 h 1004"/>
                <a:gd name="T4" fmla="*/ 0 w 1180"/>
                <a:gd name="T5" fmla="*/ 0 h 1004"/>
                <a:gd name="T6" fmla="*/ 0 w 1180"/>
                <a:gd name="T7" fmla="*/ 0 h 1004"/>
                <a:gd name="T8" fmla="*/ 0 w 1180"/>
                <a:gd name="T9" fmla="*/ 0 h 1004"/>
                <a:gd name="T10" fmla="*/ 0 w 1180"/>
                <a:gd name="T11" fmla="*/ 0 h 1004"/>
                <a:gd name="T12" fmla="*/ 0 w 1180"/>
                <a:gd name="T13" fmla="*/ 0 h 1004"/>
                <a:gd name="T14" fmla="*/ 0 w 1180"/>
                <a:gd name="T15" fmla="*/ 0 h 1004"/>
                <a:gd name="T16" fmla="*/ 0 w 1180"/>
                <a:gd name="T17" fmla="*/ 0 h 1004"/>
                <a:gd name="T18" fmla="*/ 0 w 1180"/>
                <a:gd name="T19" fmla="*/ 0 h 1004"/>
                <a:gd name="T20" fmla="*/ 0 w 1180"/>
                <a:gd name="T21" fmla="*/ 0 h 1004"/>
                <a:gd name="T22" fmla="*/ 0 w 1180"/>
                <a:gd name="T23" fmla="*/ 0 h 1004"/>
                <a:gd name="T24" fmla="*/ 0 w 1180"/>
                <a:gd name="T25" fmla="*/ 0 h 1004"/>
                <a:gd name="T26" fmla="*/ 0 w 1180"/>
                <a:gd name="T27" fmla="*/ 0 h 1004"/>
                <a:gd name="T28" fmla="*/ 0 w 1180"/>
                <a:gd name="T29" fmla="*/ 0 h 1004"/>
                <a:gd name="T30" fmla="*/ 0 w 1180"/>
                <a:gd name="T31" fmla="*/ 0 h 1004"/>
                <a:gd name="T32" fmla="*/ 0 w 1180"/>
                <a:gd name="T33" fmla="*/ 0 h 1004"/>
                <a:gd name="T34" fmla="*/ 0 w 1180"/>
                <a:gd name="T35" fmla="*/ 0 h 1004"/>
                <a:gd name="T36" fmla="*/ 0 w 1180"/>
                <a:gd name="T37" fmla="*/ 0 h 1004"/>
                <a:gd name="T38" fmla="*/ 0 w 1180"/>
                <a:gd name="T39" fmla="*/ 0 h 1004"/>
                <a:gd name="T40" fmla="*/ 0 w 1180"/>
                <a:gd name="T41" fmla="*/ 0 h 1004"/>
                <a:gd name="T42" fmla="*/ 0 w 1180"/>
                <a:gd name="T43" fmla="*/ 0 h 1004"/>
                <a:gd name="T44" fmla="*/ 0 w 1180"/>
                <a:gd name="T45" fmla="*/ 0 h 1004"/>
                <a:gd name="T46" fmla="*/ 0 w 1180"/>
                <a:gd name="T47" fmla="*/ 0 h 1004"/>
                <a:gd name="T48" fmla="*/ 0 w 1180"/>
                <a:gd name="T49" fmla="*/ 0 h 1004"/>
                <a:gd name="T50" fmla="*/ 0 w 1180"/>
                <a:gd name="T51" fmla="*/ 0 h 1004"/>
                <a:gd name="T52" fmla="*/ 0 w 1180"/>
                <a:gd name="T53" fmla="*/ 0 h 1004"/>
                <a:gd name="T54" fmla="*/ 0 w 1180"/>
                <a:gd name="T55" fmla="*/ 0 h 1004"/>
                <a:gd name="T56" fmla="*/ 0 w 1180"/>
                <a:gd name="T57" fmla="*/ 0 h 1004"/>
                <a:gd name="T58" fmla="*/ 0 w 1180"/>
                <a:gd name="T59" fmla="*/ 0 h 1004"/>
                <a:gd name="T60" fmla="*/ 0 w 1180"/>
                <a:gd name="T61" fmla="*/ 0 h 1004"/>
                <a:gd name="T62" fmla="*/ 0 w 1180"/>
                <a:gd name="T63" fmla="*/ 0 h 1004"/>
                <a:gd name="T64" fmla="*/ 0 w 1180"/>
                <a:gd name="T65" fmla="*/ 0 h 100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180" h="1004">
                  <a:moveTo>
                    <a:pt x="1179" y="1003"/>
                  </a:moveTo>
                  <a:lnTo>
                    <a:pt x="1173" y="947"/>
                  </a:lnTo>
                  <a:lnTo>
                    <a:pt x="1164" y="892"/>
                  </a:lnTo>
                  <a:lnTo>
                    <a:pt x="1152" y="838"/>
                  </a:lnTo>
                  <a:lnTo>
                    <a:pt x="1138" y="785"/>
                  </a:lnTo>
                  <a:lnTo>
                    <a:pt x="1121" y="735"/>
                  </a:lnTo>
                  <a:lnTo>
                    <a:pt x="1102" y="683"/>
                  </a:lnTo>
                  <a:lnTo>
                    <a:pt x="1080" y="634"/>
                  </a:lnTo>
                  <a:lnTo>
                    <a:pt x="1057" y="586"/>
                  </a:lnTo>
                  <a:lnTo>
                    <a:pt x="1030" y="539"/>
                  </a:lnTo>
                  <a:lnTo>
                    <a:pt x="1002" y="495"/>
                  </a:lnTo>
                  <a:lnTo>
                    <a:pt x="972" y="452"/>
                  </a:lnTo>
                  <a:lnTo>
                    <a:pt x="940" y="409"/>
                  </a:lnTo>
                  <a:lnTo>
                    <a:pt x="906" y="369"/>
                  </a:lnTo>
                  <a:lnTo>
                    <a:pt x="870" y="329"/>
                  </a:lnTo>
                  <a:lnTo>
                    <a:pt x="832" y="293"/>
                  </a:lnTo>
                  <a:lnTo>
                    <a:pt x="794" y="259"/>
                  </a:lnTo>
                  <a:lnTo>
                    <a:pt x="752" y="225"/>
                  </a:lnTo>
                  <a:lnTo>
                    <a:pt x="710" y="194"/>
                  </a:lnTo>
                  <a:lnTo>
                    <a:pt x="666" y="166"/>
                  </a:lnTo>
                  <a:lnTo>
                    <a:pt x="620" y="138"/>
                  </a:lnTo>
                  <a:lnTo>
                    <a:pt x="574" y="114"/>
                  </a:lnTo>
                  <a:lnTo>
                    <a:pt x="526" y="91"/>
                  </a:lnTo>
                  <a:lnTo>
                    <a:pt x="477" y="71"/>
                  </a:lnTo>
                  <a:lnTo>
                    <a:pt x="427" y="53"/>
                  </a:lnTo>
                  <a:lnTo>
                    <a:pt x="376" y="38"/>
                  </a:lnTo>
                  <a:lnTo>
                    <a:pt x="325" y="25"/>
                  </a:lnTo>
                  <a:lnTo>
                    <a:pt x="273" y="15"/>
                  </a:lnTo>
                  <a:lnTo>
                    <a:pt x="219" y="7"/>
                  </a:lnTo>
                  <a:lnTo>
                    <a:pt x="165" y="2"/>
                  </a:lnTo>
                  <a:lnTo>
                    <a:pt x="111" y="0"/>
                  </a:lnTo>
                  <a:lnTo>
                    <a:pt x="55" y="1"/>
                  </a:lnTo>
                  <a:lnTo>
                    <a:pt x="0" y="4"/>
                  </a:lnTo>
                  <a:lnTo>
                    <a:pt x="0" y="8"/>
                  </a:lnTo>
                  <a:lnTo>
                    <a:pt x="55" y="5"/>
                  </a:lnTo>
                  <a:lnTo>
                    <a:pt x="111" y="5"/>
                  </a:lnTo>
                  <a:lnTo>
                    <a:pt x="165" y="7"/>
                  </a:lnTo>
                  <a:lnTo>
                    <a:pt x="219" y="12"/>
                  </a:lnTo>
                  <a:lnTo>
                    <a:pt x="271" y="20"/>
                  </a:lnTo>
                  <a:lnTo>
                    <a:pt x="323" y="31"/>
                  </a:lnTo>
                  <a:lnTo>
                    <a:pt x="375" y="43"/>
                  </a:lnTo>
                  <a:lnTo>
                    <a:pt x="426" y="58"/>
                  </a:lnTo>
                  <a:lnTo>
                    <a:pt x="475" y="76"/>
                  </a:lnTo>
                  <a:lnTo>
                    <a:pt x="524" y="96"/>
                  </a:lnTo>
                  <a:lnTo>
                    <a:pt x="571" y="118"/>
                  </a:lnTo>
                  <a:lnTo>
                    <a:pt x="617" y="142"/>
                  </a:lnTo>
                  <a:lnTo>
                    <a:pt x="663" y="169"/>
                  </a:lnTo>
                  <a:lnTo>
                    <a:pt x="707" y="198"/>
                  </a:lnTo>
                  <a:lnTo>
                    <a:pt x="750" y="229"/>
                  </a:lnTo>
                  <a:lnTo>
                    <a:pt x="790" y="263"/>
                  </a:lnTo>
                  <a:lnTo>
                    <a:pt x="829" y="297"/>
                  </a:lnTo>
                  <a:lnTo>
                    <a:pt x="866" y="334"/>
                  </a:lnTo>
                  <a:lnTo>
                    <a:pt x="902" y="373"/>
                  </a:lnTo>
                  <a:lnTo>
                    <a:pt x="936" y="414"/>
                  </a:lnTo>
                  <a:lnTo>
                    <a:pt x="968" y="455"/>
                  </a:lnTo>
                  <a:lnTo>
                    <a:pt x="998" y="497"/>
                  </a:lnTo>
                  <a:lnTo>
                    <a:pt x="1026" y="542"/>
                  </a:lnTo>
                  <a:lnTo>
                    <a:pt x="1052" y="589"/>
                  </a:lnTo>
                  <a:lnTo>
                    <a:pt x="1075" y="636"/>
                  </a:lnTo>
                  <a:lnTo>
                    <a:pt x="1097" y="685"/>
                  </a:lnTo>
                  <a:lnTo>
                    <a:pt x="1116" y="736"/>
                  </a:lnTo>
                  <a:lnTo>
                    <a:pt x="1132" y="786"/>
                  </a:lnTo>
                  <a:lnTo>
                    <a:pt x="1147" y="839"/>
                  </a:lnTo>
                  <a:lnTo>
                    <a:pt x="1159" y="893"/>
                  </a:lnTo>
                  <a:lnTo>
                    <a:pt x="1167" y="948"/>
                  </a:lnTo>
                  <a:lnTo>
                    <a:pt x="1174" y="1003"/>
                  </a:lnTo>
                  <a:lnTo>
                    <a:pt x="1179" y="1003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10" name="Freeform 119"/>
            <p:cNvSpPr>
              <a:spLocks noChangeArrowheads="1"/>
            </p:cNvSpPr>
            <p:nvPr/>
          </p:nvSpPr>
          <p:spPr bwMode="auto">
            <a:xfrm>
              <a:off x="3994" y="1842"/>
              <a:ext cx="225" cy="269"/>
            </a:xfrm>
            <a:custGeom>
              <a:avLst/>
              <a:gdLst>
                <a:gd name="T0" fmla="*/ 0 w 995"/>
                <a:gd name="T1" fmla="*/ 0 h 1190"/>
                <a:gd name="T2" fmla="*/ 0 w 995"/>
                <a:gd name="T3" fmla="*/ 0 h 1190"/>
                <a:gd name="T4" fmla="*/ 0 w 995"/>
                <a:gd name="T5" fmla="*/ 0 h 1190"/>
                <a:gd name="T6" fmla="*/ 0 w 995"/>
                <a:gd name="T7" fmla="*/ 0 h 1190"/>
                <a:gd name="T8" fmla="*/ 0 w 995"/>
                <a:gd name="T9" fmla="*/ 0 h 1190"/>
                <a:gd name="T10" fmla="*/ 0 w 995"/>
                <a:gd name="T11" fmla="*/ 0 h 1190"/>
                <a:gd name="T12" fmla="*/ 0 w 995"/>
                <a:gd name="T13" fmla="*/ 0 h 1190"/>
                <a:gd name="T14" fmla="*/ 0 w 995"/>
                <a:gd name="T15" fmla="*/ 0 h 1190"/>
                <a:gd name="T16" fmla="*/ 0 w 995"/>
                <a:gd name="T17" fmla="*/ 0 h 1190"/>
                <a:gd name="T18" fmla="*/ 0 w 995"/>
                <a:gd name="T19" fmla="*/ 0 h 1190"/>
                <a:gd name="T20" fmla="*/ 0 w 995"/>
                <a:gd name="T21" fmla="*/ 0 h 1190"/>
                <a:gd name="T22" fmla="*/ 0 w 995"/>
                <a:gd name="T23" fmla="*/ 0 h 1190"/>
                <a:gd name="T24" fmla="*/ 0 w 995"/>
                <a:gd name="T25" fmla="*/ 0 h 1190"/>
                <a:gd name="T26" fmla="*/ 0 w 995"/>
                <a:gd name="T27" fmla="*/ 0 h 1190"/>
                <a:gd name="T28" fmla="*/ 0 w 995"/>
                <a:gd name="T29" fmla="*/ 0 h 1190"/>
                <a:gd name="T30" fmla="*/ 0 w 995"/>
                <a:gd name="T31" fmla="*/ 0 h 1190"/>
                <a:gd name="T32" fmla="*/ 0 w 995"/>
                <a:gd name="T33" fmla="*/ 0 h 1190"/>
                <a:gd name="T34" fmla="*/ 0 w 995"/>
                <a:gd name="T35" fmla="*/ 0 h 1190"/>
                <a:gd name="T36" fmla="*/ 0 w 995"/>
                <a:gd name="T37" fmla="*/ 0 h 1190"/>
                <a:gd name="T38" fmla="*/ 0 w 995"/>
                <a:gd name="T39" fmla="*/ 0 h 1190"/>
                <a:gd name="T40" fmla="*/ 0 w 995"/>
                <a:gd name="T41" fmla="*/ 0 h 1190"/>
                <a:gd name="T42" fmla="*/ 0 w 995"/>
                <a:gd name="T43" fmla="*/ 0 h 1190"/>
                <a:gd name="T44" fmla="*/ 0 w 995"/>
                <a:gd name="T45" fmla="*/ 0 h 1190"/>
                <a:gd name="T46" fmla="*/ 0 w 995"/>
                <a:gd name="T47" fmla="*/ 0 h 1190"/>
                <a:gd name="T48" fmla="*/ 0 w 995"/>
                <a:gd name="T49" fmla="*/ 0 h 1190"/>
                <a:gd name="T50" fmla="*/ 0 w 995"/>
                <a:gd name="T51" fmla="*/ 0 h 1190"/>
                <a:gd name="T52" fmla="*/ 0 w 995"/>
                <a:gd name="T53" fmla="*/ 0 h 1190"/>
                <a:gd name="T54" fmla="*/ 0 w 995"/>
                <a:gd name="T55" fmla="*/ 0 h 1190"/>
                <a:gd name="T56" fmla="*/ 0 w 995"/>
                <a:gd name="T57" fmla="*/ 0 h 1190"/>
                <a:gd name="T58" fmla="*/ 0 w 995"/>
                <a:gd name="T59" fmla="*/ 0 h 1190"/>
                <a:gd name="T60" fmla="*/ 0 w 995"/>
                <a:gd name="T61" fmla="*/ 0 h 1190"/>
                <a:gd name="T62" fmla="*/ 0 w 995"/>
                <a:gd name="T63" fmla="*/ 0 h 1190"/>
                <a:gd name="T64" fmla="*/ 0 w 995"/>
                <a:gd name="T65" fmla="*/ 0 h 119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95" h="1190">
                  <a:moveTo>
                    <a:pt x="985" y="0"/>
                  </a:moveTo>
                  <a:lnTo>
                    <a:pt x="988" y="56"/>
                  </a:lnTo>
                  <a:lnTo>
                    <a:pt x="989" y="112"/>
                  </a:lnTo>
                  <a:lnTo>
                    <a:pt x="987" y="167"/>
                  </a:lnTo>
                  <a:lnTo>
                    <a:pt x="982" y="221"/>
                  </a:lnTo>
                  <a:lnTo>
                    <a:pt x="974" y="274"/>
                  </a:lnTo>
                  <a:lnTo>
                    <a:pt x="964" y="327"/>
                  </a:lnTo>
                  <a:lnTo>
                    <a:pt x="951" y="379"/>
                  </a:lnTo>
                  <a:lnTo>
                    <a:pt x="936" y="430"/>
                  </a:lnTo>
                  <a:lnTo>
                    <a:pt x="918" y="480"/>
                  </a:lnTo>
                  <a:lnTo>
                    <a:pt x="898" y="529"/>
                  </a:lnTo>
                  <a:lnTo>
                    <a:pt x="876" y="577"/>
                  </a:lnTo>
                  <a:lnTo>
                    <a:pt x="853" y="624"/>
                  </a:lnTo>
                  <a:lnTo>
                    <a:pt x="826" y="669"/>
                  </a:lnTo>
                  <a:lnTo>
                    <a:pt x="797" y="712"/>
                  </a:lnTo>
                  <a:lnTo>
                    <a:pt x="767" y="756"/>
                  </a:lnTo>
                  <a:lnTo>
                    <a:pt x="734" y="797"/>
                  </a:lnTo>
                  <a:lnTo>
                    <a:pt x="699" y="837"/>
                  </a:lnTo>
                  <a:lnTo>
                    <a:pt x="663" y="875"/>
                  </a:lnTo>
                  <a:lnTo>
                    <a:pt x="625" y="911"/>
                  </a:lnTo>
                  <a:lnTo>
                    <a:pt x="586" y="945"/>
                  </a:lnTo>
                  <a:lnTo>
                    <a:pt x="545" y="977"/>
                  </a:lnTo>
                  <a:lnTo>
                    <a:pt x="501" y="1008"/>
                  </a:lnTo>
                  <a:lnTo>
                    <a:pt x="456" y="1036"/>
                  </a:lnTo>
                  <a:lnTo>
                    <a:pt x="410" y="1062"/>
                  </a:lnTo>
                  <a:lnTo>
                    <a:pt x="363" y="1085"/>
                  </a:lnTo>
                  <a:lnTo>
                    <a:pt x="314" y="1107"/>
                  </a:lnTo>
                  <a:lnTo>
                    <a:pt x="265" y="1126"/>
                  </a:lnTo>
                  <a:lnTo>
                    <a:pt x="215" y="1144"/>
                  </a:lnTo>
                  <a:lnTo>
                    <a:pt x="162" y="1158"/>
                  </a:lnTo>
                  <a:lnTo>
                    <a:pt x="109" y="1169"/>
                  </a:lnTo>
                  <a:lnTo>
                    <a:pt x="55" y="1178"/>
                  </a:lnTo>
                  <a:lnTo>
                    <a:pt x="0" y="1185"/>
                  </a:lnTo>
                  <a:lnTo>
                    <a:pt x="0" y="1189"/>
                  </a:lnTo>
                  <a:lnTo>
                    <a:pt x="56" y="1183"/>
                  </a:lnTo>
                  <a:lnTo>
                    <a:pt x="110" y="1175"/>
                  </a:lnTo>
                  <a:lnTo>
                    <a:pt x="164" y="1163"/>
                  </a:lnTo>
                  <a:lnTo>
                    <a:pt x="216" y="1148"/>
                  </a:lnTo>
                  <a:lnTo>
                    <a:pt x="267" y="1131"/>
                  </a:lnTo>
                  <a:lnTo>
                    <a:pt x="317" y="1112"/>
                  </a:lnTo>
                  <a:lnTo>
                    <a:pt x="366" y="1090"/>
                  </a:lnTo>
                  <a:lnTo>
                    <a:pt x="413" y="1067"/>
                  </a:lnTo>
                  <a:lnTo>
                    <a:pt x="459" y="1040"/>
                  </a:lnTo>
                  <a:lnTo>
                    <a:pt x="503" y="1011"/>
                  </a:lnTo>
                  <a:lnTo>
                    <a:pt x="547" y="982"/>
                  </a:lnTo>
                  <a:lnTo>
                    <a:pt x="589" y="949"/>
                  </a:lnTo>
                  <a:lnTo>
                    <a:pt x="629" y="915"/>
                  </a:lnTo>
                  <a:lnTo>
                    <a:pt x="667" y="879"/>
                  </a:lnTo>
                  <a:lnTo>
                    <a:pt x="703" y="841"/>
                  </a:lnTo>
                  <a:lnTo>
                    <a:pt x="738" y="801"/>
                  </a:lnTo>
                  <a:lnTo>
                    <a:pt x="771" y="759"/>
                  </a:lnTo>
                  <a:lnTo>
                    <a:pt x="801" y="716"/>
                  </a:lnTo>
                  <a:lnTo>
                    <a:pt x="830" y="672"/>
                  </a:lnTo>
                  <a:lnTo>
                    <a:pt x="856" y="626"/>
                  </a:lnTo>
                  <a:lnTo>
                    <a:pt x="881" y="579"/>
                  </a:lnTo>
                  <a:lnTo>
                    <a:pt x="903" y="531"/>
                  </a:lnTo>
                  <a:lnTo>
                    <a:pt x="923" y="481"/>
                  </a:lnTo>
                  <a:lnTo>
                    <a:pt x="941" y="432"/>
                  </a:lnTo>
                  <a:lnTo>
                    <a:pt x="956" y="380"/>
                  </a:lnTo>
                  <a:lnTo>
                    <a:pt x="969" y="328"/>
                  </a:lnTo>
                  <a:lnTo>
                    <a:pt x="979" y="275"/>
                  </a:lnTo>
                  <a:lnTo>
                    <a:pt x="987" y="221"/>
                  </a:lnTo>
                  <a:lnTo>
                    <a:pt x="992" y="167"/>
                  </a:lnTo>
                  <a:lnTo>
                    <a:pt x="994" y="112"/>
                  </a:lnTo>
                  <a:lnTo>
                    <a:pt x="993" y="56"/>
                  </a:lnTo>
                  <a:lnTo>
                    <a:pt x="990" y="0"/>
                  </a:lnTo>
                  <a:lnTo>
                    <a:pt x="985" y="0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11" name="Freeform 120"/>
            <p:cNvSpPr>
              <a:spLocks noChangeArrowheads="1"/>
            </p:cNvSpPr>
            <p:nvPr/>
          </p:nvSpPr>
          <p:spPr bwMode="auto">
            <a:xfrm>
              <a:off x="3994" y="1842"/>
              <a:ext cx="225" cy="269"/>
            </a:xfrm>
            <a:custGeom>
              <a:avLst/>
              <a:gdLst>
                <a:gd name="T0" fmla="*/ 0 w 995"/>
                <a:gd name="T1" fmla="*/ 0 h 1190"/>
                <a:gd name="T2" fmla="*/ 0 w 995"/>
                <a:gd name="T3" fmla="*/ 0 h 1190"/>
                <a:gd name="T4" fmla="*/ 0 w 995"/>
                <a:gd name="T5" fmla="*/ 0 h 1190"/>
                <a:gd name="T6" fmla="*/ 0 w 995"/>
                <a:gd name="T7" fmla="*/ 0 h 1190"/>
                <a:gd name="T8" fmla="*/ 0 w 995"/>
                <a:gd name="T9" fmla="*/ 0 h 1190"/>
                <a:gd name="T10" fmla="*/ 0 w 995"/>
                <a:gd name="T11" fmla="*/ 0 h 1190"/>
                <a:gd name="T12" fmla="*/ 0 w 995"/>
                <a:gd name="T13" fmla="*/ 0 h 1190"/>
                <a:gd name="T14" fmla="*/ 0 w 995"/>
                <a:gd name="T15" fmla="*/ 0 h 1190"/>
                <a:gd name="T16" fmla="*/ 0 w 995"/>
                <a:gd name="T17" fmla="*/ 0 h 1190"/>
                <a:gd name="T18" fmla="*/ 0 w 995"/>
                <a:gd name="T19" fmla="*/ 0 h 1190"/>
                <a:gd name="T20" fmla="*/ 0 w 995"/>
                <a:gd name="T21" fmla="*/ 0 h 1190"/>
                <a:gd name="T22" fmla="*/ 0 w 995"/>
                <a:gd name="T23" fmla="*/ 0 h 1190"/>
                <a:gd name="T24" fmla="*/ 0 w 995"/>
                <a:gd name="T25" fmla="*/ 0 h 1190"/>
                <a:gd name="T26" fmla="*/ 0 w 995"/>
                <a:gd name="T27" fmla="*/ 0 h 1190"/>
                <a:gd name="T28" fmla="*/ 0 w 995"/>
                <a:gd name="T29" fmla="*/ 0 h 1190"/>
                <a:gd name="T30" fmla="*/ 0 w 995"/>
                <a:gd name="T31" fmla="*/ 0 h 1190"/>
                <a:gd name="T32" fmla="*/ 0 w 995"/>
                <a:gd name="T33" fmla="*/ 0 h 1190"/>
                <a:gd name="T34" fmla="*/ 0 w 995"/>
                <a:gd name="T35" fmla="*/ 0 h 1190"/>
                <a:gd name="T36" fmla="*/ 0 w 995"/>
                <a:gd name="T37" fmla="*/ 0 h 1190"/>
                <a:gd name="T38" fmla="*/ 0 w 995"/>
                <a:gd name="T39" fmla="*/ 0 h 1190"/>
                <a:gd name="T40" fmla="*/ 0 w 995"/>
                <a:gd name="T41" fmla="*/ 0 h 1190"/>
                <a:gd name="T42" fmla="*/ 0 w 995"/>
                <a:gd name="T43" fmla="*/ 0 h 1190"/>
                <a:gd name="T44" fmla="*/ 0 w 995"/>
                <a:gd name="T45" fmla="*/ 0 h 1190"/>
                <a:gd name="T46" fmla="*/ 0 w 995"/>
                <a:gd name="T47" fmla="*/ 0 h 1190"/>
                <a:gd name="T48" fmla="*/ 0 w 995"/>
                <a:gd name="T49" fmla="*/ 0 h 1190"/>
                <a:gd name="T50" fmla="*/ 0 w 995"/>
                <a:gd name="T51" fmla="*/ 0 h 1190"/>
                <a:gd name="T52" fmla="*/ 0 w 995"/>
                <a:gd name="T53" fmla="*/ 0 h 1190"/>
                <a:gd name="T54" fmla="*/ 0 w 995"/>
                <a:gd name="T55" fmla="*/ 0 h 1190"/>
                <a:gd name="T56" fmla="*/ 0 w 995"/>
                <a:gd name="T57" fmla="*/ 0 h 1190"/>
                <a:gd name="T58" fmla="*/ 0 w 995"/>
                <a:gd name="T59" fmla="*/ 0 h 1190"/>
                <a:gd name="T60" fmla="*/ 0 w 995"/>
                <a:gd name="T61" fmla="*/ 0 h 1190"/>
                <a:gd name="T62" fmla="*/ 0 w 995"/>
                <a:gd name="T63" fmla="*/ 0 h 1190"/>
                <a:gd name="T64" fmla="*/ 0 w 995"/>
                <a:gd name="T65" fmla="*/ 0 h 119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95" h="1190">
                  <a:moveTo>
                    <a:pt x="0" y="1189"/>
                  </a:moveTo>
                  <a:lnTo>
                    <a:pt x="56" y="1183"/>
                  </a:lnTo>
                  <a:lnTo>
                    <a:pt x="110" y="1175"/>
                  </a:lnTo>
                  <a:lnTo>
                    <a:pt x="164" y="1163"/>
                  </a:lnTo>
                  <a:lnTo>
                    <a:pt x="216" y="1148"/>
                  </a:lnTo>
                  <a:lnTo>
                    <a:pt x="267" y="1131"/>
                  </a:lnTo>
                  <a:lnTo>
                    <a:pt x="317" y="1112"/>
                  </a:lnTo>
                  <a:lnTo>
                    <a:pt x="366" y="1090"/>
                  </a:lnTo>
                  <a:lnTo>
                    <a:pt x="413" y="1067"/>
                  </a:lnTo>
                  <a:lnTo>
                    <a:pt x="459" y="1040"/>
                  </a:lnTo>
                  <a:lnTo>
                    <a:pt x="503" y="1011"/>
                  </a:lnTo>
                  <a:lnTo>
                    <a:pt x="547" y="982"/>
                  </a:lnTo>
                  <a:lnTo>
                    <a:pt x="589" y="949"/>
                  </a:lnTo>
                  <a:lnTo>
                    <a:pt x="629" y="915"/>
                  </a:lnTo>
                  <a:lnTo>
                    <a:pt x="667" y="879"/>
                  </a:lnTo>
                  <a:lnTo>
                    <a:pt x="703" y="841"/>
                  </a:lnTo>
                  <a:lnTo>
                    <a:pt x="738" y="801"/>
                  </a:lnTo>
                  <a:lnTo>
                    <a:pt x="771" y="759"/>
                  </a:lnTo>
                  <a:lnTo>
                    <a:pt x="801" y="716"/>
                  </a:lnTo>
                  <a:lnTo>
                    <a:pt x="830" y="672"/>
                  </a:lnTo>
                  <a:lnTo>
                    <a:pt x="856" y="626"/>
                  </a:lnTo>
                  <a:lnTo>
                    <a:pt x="881" y="579"/>
                  </a:lnTo>
                  <a:lnTo>
                    <a:pt x="903" y="531"/>
                  </a:lnTo>
                  <a:lnTo>
                    <a:pt x="923" y="481"/>
                  </a:lnTo>
                  <a:lnTo>
                    <a:pt x="941" y="432"/>
                  </a:lnTo>
                  <a:lnTo>
                    <a:pt x="956" y="380"/>
                  </a:lnTo>
                  <a:lnTo>
                    <a:pt x="969" y="328"/>
                  </a:lnTo>
                  <a:lnTo>
                    <a:pt x="979" y="275"/>
                  </a:lnTo>
                  <a:lnTo>
                    <a:pt x="987" y="221"/>
                  </a:lnTo>
                  <a:lnTo>
                    <a:pt x="992" y="167"/>
                  </a:lnTo>
                  <a:lnTo>
                    <a:pt x="994" y="112"/>
                  </a:lnTo>
                  <a:lnTo>
                    <a:pt x="993" y="56"/>
                  </a:lnTo>
                  <a:lnTo>
                    <a:pt x="990" y="0"/>
                  </a:lnTo>
                  <a:lnTo>
                    <a:pt x="985" y="0"/>
                  </a:lnTo>
                  <a:lnTo>
                    <a:pt x="988" y="56"/>
                  </a:lnTo>
                  <a:lnTo>
                    <a:pt x="989" y="112"/>
                  </a:lnTo>
                  <a:lnTo>
                    <a:pt x="987" y="167"/>
                  </a:lnTo>
                  <a:lnTo>
                    <a:pt x="982" y="221"/>
                  </a:lnTo>
                  <a:lnTo>
                    <a:pt x="974" y="274"/>
                  </a:lnTo>
                  <a:lnTo>
                    <a:pt x="964" y="327"/>
                  </a:lnTo>
                  <a:lnTo>
                    <a:pt x="951" y="379"/>
                  </a:lnTo>
                  <a:lnTo>
                    <a:pt x="936" y="430"/>
                  </a:lnTo>
                  <a:lnTo>
                    <a:pt x="918" y="480"/>
                  </a:lnTo>
                  <a:lnTo>
                    <a:pt x="898" y="529"/>
                  </a:lnTo>
                  <a:lnTo>
                    <a:pt x="876" y="577"/>
                  </a:lnTo>
                  <a:lnTo>
                    <a:pt x="853" y="624"/>
                  </a:lnTo>
                  <a:lnTo>
                    <a:pt x="826" y="669"/>
                  </a:lnTo>
                  <a:lnTo>
                    <a:pt x="797" y="712"/>
                  </a:lnTo>
                  <a:lnTo>
                    <a:pt x="767" y="756"/>
                  </a:lnTo>
                  <a:lnTo>
                    <a:pt x="734" y="797"/>
                  </a:lnTo>
                  <a:lnTo>
                    <a:pt x="699" y="837"/>
                  </a:lnTo>
                  <a:lnTo>
                    <a:pt x="663" y="875"/>
                  </a:lnTo>
                  <a:lnTo>
                    <a:pt x="625" y="911"/>
                  </a:lnTo>
                  <a:lnTo>
                    <a:pt x="586" y="945"/>
                  </a:lnTo>
                  <a:lnTo>
                    <a:pt x="545" y="977"/>
                  </a:lnTo>
                  <a:lnTo>
                    <a:pt x="501" y="1008"/>
                  </a:lnTo>
                  <a:lnTo>
                    <a:pt x="456" y="1036"/>
                  </a:lnTo>
                  <a:lnTo>
                    <a:pt x="410" y="1062"/>
                  </a:lnTo>
                  <a:lnTo>
                    <a:pt x="363" y="1085"/>
                  </a:lnTo>
                  <a:lnTo>
                    <a:pt x="314" y="1107"/>
                  </a:lnTo>
                  <a:lnTo>
                    <a:pt x="265" y="1126"/>
                  </a:lnTo>
                  <a:lnTo>
                    <a:pt x="215" y="1144"/>
                  </a:lnTo>
                  <a:lnTo>
                    <a:pt x="162" y="1158"/>
                  </a:lnTo>
                  <a:lnTo>
                    <a:pt x="109" y="1169"/>
                  </a:lnTo>
                  <a:lnTo>
                    <a:pt x="55" y="1178"/>
                  </a:lnTo>
                  <a:lnTo>
                    <a:pt x="0" y="1185"/>
                  </a:lnTo>
                  <a:lnTo>
                    <a:pt x="0" y="1189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12" name="Freeform 121"/>
            <p:cNvSpPr>
              <a:spLocks noChangeArrowheads="1"/>
            </p:cNvSpPr>
            <p:nvPr/>
          </p:nvSpPr>
          <p:spPr bwMode="auto">
            <a:xfrm>
              <a:off x="3727" y="1885"/>
              <a:ext cx="266" cy="227"/>
            </a:xfrm>
            <a:custGeom>
              <a:avLst/>
              <a:gdLst>
                <a:gd name="T0" fmla="*/ 0 w 1179"/>
                <a:gd name="T1" fmla="*/ 0 h 1004"/>
                <a:gd name="T2" fmla="*/ 0 w 1179"/>
                <a:gd name="T3" fmla="*/ 0 h 1004"/>
                <a:gd name="T4" fmla="*/ 0 w 1179"/>
                <a:gd name="T5" fmla="*/ 0 h 1004"/>
                <a:gd name="T6" fmla="*/ 0 w 1179"/>
                <a:gd name="T7" fmla="*/ 0 h 1004"/>
                <a:gd name="T8" fmla="*/ 0 w 1179"/>
                <a:gd name="T9" fmla="*/ 0 h 1004"/>
                <a:gd name="T10" fmla="*/ 0 w 1179"/>
                <a:gd name="T11" fmla="*/ 0 h 1004"/>
                <a:gd name="T12" fmla="*/ 0 w 1179"/>
                <a:gd name="T13" fmla="*/ 0 h 1004"/>
                <a:gd name="T14" fmla="*/ 0 w 1179"/>
                <a:gd name="T15" fmla="*/ 0 h 1004"/>
                <a:gd name="T16" fmla="*/ 0 w 1179"/>
                <a:gd name="T17" fmla="*/ 0 h 1004"/>
                <a:gd name="T18" fmla="*/ 0 w 1179"/>
                <a:gd name="T19" fmla="*/ 0 h 1004"/>
                <a:gd name="T20" fmla="*/ 0 w 1179"/>
                <a:gd name="T21" fmla="*/ 0 h 1004"/>
                <a:gd name="T22" fmla="*/ 0 w 1179"/>
                <a:gd name="T23" fmla="*/ 0 h 1004"/>
                <a:gd name="T24" fmla="*/ 0 w 1179"/>
                <a:gd name="T25" fmla="*/ 0 h 1004"/>
                <a:gd name="T26" fmla="*/ 0 w 1179"/>
                <a:gd name="T27" fmla="*/ 0 h 1004"/>
                <a:gd name="T28" fmla="*/ 0 w 1179"/>
                <a:gd name="T29" fmla="*/ 0 h 1004"/>
                <a:gd name="T30" fmla="*/ 0 w 1179"/>
                <a:gd name="T31" fmla="*/ 0 h 1004"/>
                <a:gd name="T32" fmla="*/ 0 w 1179"/>
                <a:gd name="T33" fmla="*/ 0 h 1004"/>
                <a:gd name="T34" fmla="*/ 0 w 1179"/>
                <a:gd name="T35" fmla="*/ 0 h 1004"/>
                <a:gd name="T36" fmla="*/ 0 w 1179"/>
                <a:gd name="T37" fmla="*/ 0 h 1004"/>
                <a:gd name="T38" fmla="*/ 0 w 1179"/>
                <a:gd name="T39" fmla="*/ 0 h 1004"/>
                <a:gd name="T40" fmla="*/ 0 w 1179"/>
                <a:gd name="T41" fmla="*/ 0 h 1004"/>
                <a:gd name="T42" fmla="*/ 0 w 1179"/>
                <a:gd name="T43" fmla="*/ 0 h 1004"/>
                <a:gd name="T44" fmla="*/ 0 w 1179"/>
                <a:gd name="T45" fmla="*/ 0 h 1004"/>
                <a:gd name="T46" fmla="*/ 0 w 1179"/>
                <a:gd name="T47" fmla="*/ 0 h 1004"/>
                <a:gd name="T48" fmla="*/ 0 w 1179"/>
                <a:gd name="T49" fmla="*/ 0 h 1004"/>
                <a:gd name="T50" fmla="*/ 0 w 1179"/>
                <a:gd name="T51" fmla="*/ 0 h 1004"/>
                <a:gd name="T52" fmla="*/ 0 w 1179"/>
                <a:gd name="T53" fmla="*/ 0 h 1004"/>
                <a:gd name="T54" fmla="*/ 0 w 1179"/>
                <a:gd name="T55" fmla="*/ 0 h 1004"/>
                <a:gd name="T56" fmla="*/ 0 w 1179"/>
                <a:gd name="T57" fmla="*/ 0 h 1004"/>
                <a:gd name="T58" fmla="*/ 0 w 1179"/>
                <a:gd name="T59" fmla="*/ 0 h 1004"/>
                <a:gd name="T60" fmla="*/ 0 w 1179"/>
                <a:gd name="T61" fmla="*/ 0 h 1004"/>
                <a:gd name="T62" fmla="*/ 0 w 1179"/>
                <a:gd name="T63" fmla="*/ 0 h 1004"/>
                <a:gd name="T64" fmla="*/ 0 w 1179"/>
                <a:gd name="T65" fmla="*/ 0 h 100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179" h="1004">
                  <a:moveTo>
                    <a:pt x="0" y="0"/>
                  </a:moveTo>
                  <a:lnTo>
                    <a:pt x="6" y="56"/>
                  </a:lnTo>
                  <a:lnTo>
                    <a:pt x="15" y="111"/>
                  </a:lnTo>
                  <a:lnTo>
                    <a:pt x="27" y="165"/>
                  </a:lnTo>
                  <a:lnTo>
                    <a:pt x="41" y="218"/>
                  </a:lnTo>
                  <a:lnTo>
                    <a:pt x="58" y="270"/>
                  </a:lnTo>
                  <a:lnTo>
                    <a:pt x="77" y="321"/>
                  </a:lnTo>
                  <a:lnTo>
                    <a:pt x="99" y="370"/>
                  </a:lnTo>
                  <a:lnTo>
                    <a:pt x="122" y="418"/>
                  </a:lnTo>
                  <a:lnTo>
                    <a:pt x="149" y="464"/>
                  </a:lnTo>
                  <a:lnTo>
                    <a:pt x="177" y="509"/>
                  </a:lnTo>
                  <a:lnTo>
                    <a:pt x="207" y="552"/>
                  </a:lnTo>
                  <a:lnTo>
                    <a:pt x="239" y="594"/>
                  </a:lnTo>
                  <a:lnTo>
                    <a:pt x="273" y="635"/>
                  </a:lnTo>
                  <a:lnTo>
                    <a:pt x="308" y="673"/>
                  </a:lnTo>
                  <a:lnTo>
                    <a:pt x="346" y="710"/>
                  </a:lnTo>
                  <a:lnTo>
                    <a:pt x="385" y="745"/>
                  </a:lnTo>
                  <a:lnTo>
                    <a:pt x="427" y="778"/>
                  </a:lnTo>
                  <a:lnTo>
                    <a:pt x="470" y="808"/>
                  </a:lnTo>
                  <a:lnTo>
                    <a:pt x="513" y="837"/>
                  </a:lnTo>
                  <a:lnTo>
                    <a:pt x="559" y="864"/>
                  </a:lnTo>
                  <a:lnTo>
                    <a:pt x="605" y="890"/>
                  </a:lnTo>
                  <a:lnTo>
                    <a:pt x="653" y="912"/>
                  </a:lnTo>
                  <a:lnTo>
                    <a:pt x="702" y="932"/>
                  </a:lnTo>
                  <a:lnTo>
                    <a:pt x="751" y="950"/>
                  </a:lnTo>
                  <a:lnTo>
                    <a:pt x="802" y="965"/>
                  </a:lnTo>
                  <a:lnTo>
                    <a:pt x="853" y="977"/>
                  </a:lnTo>
                  <a:lnTo>
                    <a:pt x="906" y="988"/>
                  </a:lnTo>
                  <a:lnTo>
                    <a:pt x="960" y="995"/>
                  </a:lnTo>
                  <a:lnTo>
                    <a:pt x="1014" y="1001"/>
                  </a:lnTo>
                  <a:lnTo>
                    <a:pt x="1068" y="1003"/>
                  </a:lnTo>
                  <a:lnTo>
                    <a:pt x="1123" y="1002"/>
                  </a:lnTo>
                  <a:lnTo>
                    <a:pt x="1178" y="998"/>
                  </a:lnTo>
                  <a:lnTo>
                    <a:pt x="1178" y="994"/>
                  </a:lnTo>
                  <a:lnTo>
                    <a:pt x="1123" y="997"/>
                  </a:lnTo>
                  <a:lnTo>
                    <a:pt x="1068" y="997"/>
                  </a:lnTo>
                  <a:lnTo>
                    <a:pt x="1014" y="995"/>
                  </a:lnTo>
                  <a:lnTo>
                    <a:pt x="960" y="990"/>
                  </a:lnTo>
                  <a:lnTo>
                    <a:pt x="908" y="983"/>
                  </a:lnTo>
                  <a:lnTo>
                    <a:pt x="855" y="972"/>
                  </a:lnTo>
                  <a:lnTo>
                    <a:pt x="803" y="959"/>
                  </a:lnTo>
                  <a:lnTo>
                    <a:pt x="752" y="945"/>
                  </a:lnTo>
                  <a:lnTo>
                    <a:pt x="703" y="927"/>
                  </a:lnTo>
                  <a:lnTo>
                    <a:pt x="655" y="907"/>
                  </a:lnTo>
                  <a:lnTo>
                    <a:pt x="607" y="884"/>
                  </a:lnTo>
                  <a:lnTo>
                    <a:pt x="561" y="860"/>
                  </a:lnTo>
                  <a:lnTo>
                    <a:pt x="516" y="834"/>
                  </a:lnTo>
                  <a:lnTo>
                    <a:pt x="472" y="804"/>
                  </a:lnTo>
                  <a:lnTo>
                    <a:pt x="429" y="774"/>
                  </a:lnTo>
                  <a:lnTo>
                    <a:pt x="389" y="741"/>
                  </a:lnTo>
                  <a:lnTo>
                    <a:pt x="350" y="706"/>
                  </a:lnTo>
                  <a:lnTo>
                    <a:pt x="312" y="670"/>
                  </a:lnTo>
                  <a:lnTo>
                    <a:pt x="277" y="631"/>
                  </a:lnTo>
                  <a:lnTo>
                    <a:pt x="243" y="591"/>
                  </a:lnTo>
                  <a:lnTo>
                    <a:pt x="210" y="550"/>
                  </a:lnTo>
                  <a:lnTo>
                    <a:pt x="181" y="507"/>
                  </a:lnTo>
                  <a:lnTo>
                    <a:pt x="153" y="461"/>
                  </a:lnTo>
                  <a:lnTo>
                    <a:pt x="127" y="415"/>
                  </a:lnTo>
                  <a:lnTo>
                    <a:pt x="104" y="367"/>
                  </a:lnTo>
                  <a:lnTo>
                    <a:pt x="82" y="319"/>
                  </a:lnTo>
                  <a:lnTo>
                    <a:pt x="63" y="269"/>
                  </a:lnTo>
                  <a:lnTo>
                    <a:pt x="46" y="217"/>
                  </a:lnTo>
                  <a:lnTo>
                    <a:pt x="32" y="164"/>
                  </a:lnTo>
                  <a:lnTo>
                    <a:pt x="20" y="110"/>
                  </a:lnTo>
                  <a:lnTo>
                    <a:pt x="11" y="55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13" name="Freeform 122"/>
            <p:cNvSpPr>
              <a:spLocks noChangeArrowheads="1"/>
            </p:cNvSpPr>
            <p:nvPr/>
          </p:nvSpPr>
          <p:spPr bwMode="auto">
            <a:xfrm>
              <a:off x="3727" y="1885"/>
              <a:ext cx="266" cy="227"/>
            </a:xfrm>
            <a:custGeom>
              <a:avLst/>
              <a:gdLst>
                <a:gd name="T0" fmla="*/ 0 w 1179"/>
                <a:gd name="T1" fmla="*/ 0 h 1004"/>
                <a:gd name="T2" fmla="*/ 0 w 1179"/>
                <a:gd name="T3" fmla="*/ 0 h 1004"/>
                <a:gd name="T4" fmla="*/ 0 w 1179"/>
                <a:gd name="T5" fmla="*/ 0 h 1004"/>
                <a:gd name="T6" fmla="*/ 0 w 1179"/>
                <a:gd name="T7" fmla="*/ 0 h 1004"/>
                <a:gd name="T8" fmla="*/ 0 w 1179"/>
                <a:gd name="T9" fmla="*/ 0 h 1004"/>
                <a:gd name="T10" fmla="*/ 0 w 1179"/>
                <a:gd name="T11" fmla="*/ 0 h 1004"/>
                <a:gd name="T12" fmla="*/ 0 w 1179"/>
                <a:gd name="T13" fmla="*/ 0 h 1004"/>
                <a:gd name="T14" fmla="*/ 0 w 1179"/>
                <a:gd name="T15" fmla="*/ 0 h 1004"/>
                <a:gd name="T16" fmla="*/ 0 w 1179"/>
                <a:gd name="T17" fmla="*/ 0 h 1004"/>
                <a:gd name="T18" fmla="*/ 0 w 1179"/>
                <a:gd name="T19" fmla="*/ 0 h 1004"/>
                <a:gd name="T20" fmla="*/ 0 w 1179"/>
                <a:gd name="T21" fmla="*/ 0 h 1004"/>
                <a:gd name="T22" fmla="*/ 0 w 1179"/>
                <a:gd name="T23" fmla="*/ 0 h 1004"/>
                <a:gd name="T24" fmla="*/ 0 w 1179"/>
                <a:gd name="T25" fmla="*/ 0 h 1004"/>
                <a:gd name="T26" fmla="*/ 0 w 1179"/>
                <a:gd name="T27" fmla="*/ 0 h 1004"/>
                <a:gd name="T28" fmla="*/ 0 w 1179"/>
                <a:gd name="T29" fmla="*/ 0 h 1004"/>
                <a:gd name="T30" fmla="*/ 0 w 1179"/>
                <a:gd name="T31" fmla="*/ 0 h 1004"/>
                <a:gd name="T32" fmla="*/ 0 w 1179"/>
                <a:gd name="T33" fmla="*/ 0 h 1004"/>
                <a:gd name="T34" fmla="*/ 0 w 1179"/>
                <a:gd name="T35" fmla="*/ 0 h 1004"/>
                <a:gd name="T36" fmla="*/ 0 w 1179"/>
                <a:gd name="T37" fmla="*/ 0 h 1004"/>
                <a:gd name="T38" fmla="*/ 0 w 1179"/>
                <a:gd name="T39" fmla="*/ 0 h 1004"/>
                <a:gd name="T40" fmla="*/ 0 w 1179"/>
                <a:gd name="T41" fmla="*/ 0 h 1004"/>
                <a:gd name="T42" fmla="*/ 0 w 1179"/>
                <a:gd name="T43" fmla="*/ 0 h 1004"/>
                <a:gd name="T44" fmla="*/ 0 w 1179"/>
                <a:gd name="T45" fmla="*/ 0 h 1004"/>
                <a:gd name="T46" fmla="*/ 0 w 1179"/>
                <a:gd name="T47" fmla="*/ 0 h 1004"/>
                <a:gd name="T48" fmla="*/ 0 w 1179"/>
                <a:gd name="T49" fmla="*/ 0 h 1004"/>
                <a:gd name="T50" fmla="*/ 0 w 1179"/>
                <a:gd name="T51" fmla="*/ 0 h 1004"/>
                <a:gd name="T52" fmla="*/ 0 w 1179"/>
                <a:gd name="T53" fmla="*/ 0 h 1004"/>
                <a:gd name="T54" fmla="*/ 0 w 1179"/>
                <a:gd name="T55" fmla="*/ 0 h 1004"/>
                <a:gd name="T56" fmla="*/ 0 w 1179"/>
                <a:gd name="T57" fmla="*/ 0 h 1004"/>
                <a:gd name="T58" fmla="*/ 0 w 1179"/>
                <a:gd name="T59" fmla="*/ 0 h 1004"/>
                <a:gd name="T60" fmla="*/ 0 w 1179"/>
                <a:gd name="T61" fmla="*/ 0 h 1004"/>
                <a:gd name="T62" fmla="*/ 0 w 1179"/>
                <a:gd name="T63" fmla="*/ 0 h 1004"/>
                <a:gd name="T64" fmla="*/ 0 w 1179"/>
                <a:gd name="T65" fmla="*/ 0 h 100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179" h="1004">
                  <a:moveTo>
                    <a:pt x="0" y="0"/>
                  </a:moveTo>
                  <a:lnTo>
                    <a:pt x="6" y="56"/>
                  </a:lnTo>
                  <a:lnTo>
                    <a:pt x="15" y="111"/>
                  </a:lnTo>
                  <a:lnTo>
                    <a:pt x="27" y="165"/>
                  </a:lnTo>
                  <a:lnTo>
                    <a:pt x="41" y="218"/>
                  </a:lnTo>
                  <a:lnTo>
                    <a:pt x="58" y="270"/>
                  </a:lnTo>
                  <a:lnTo>
                    <a:pt x="77" y="321"/>
                  </a:lnTo>
                  <a:lnTo>
                    <a:pt x="99" y="370"/>
                  </a:lnTo>
                  <a:lnTo>
                    <a:pt x="122" y="418"/>
                  </a:lnTo>
                  <a:lnTo>
                    <a:pt x="149" y="464"/>
                  </a:lnTo>
                  <a:lnTo>
                    <a:pt x="177" y="509"/>
                  </a:lnTo>
                  <a:lnTo>
                    <a:pt x="207" y="552"/>
                  </a:lnTo>
                  <a:lnTo>
                    <a:pt x="239" y="594"/>
                  </a:lnTo>
                  <a:lnTo>
                    <a:pt x="273" y="635"/>
                  </a:lnTo>
                  <a:lnTo>
                    <a:pt x="308" y="673"/>
                  </a:lnTo>
                  <a:lnTo>
                    <a:pt x="346" y="710"/>
                  </a:lnTo>
                  <a:lnTo>
                    <a:pt x="385" y="745"/>
                  </a:lnTo>
                  <a:lnTo>
                    <a:pt x="427" y="778"/>
                  </a:lnTo>
                  <a:lnTo>
                    <a:pt x="470" y="808"/>
                  </a:lnTo>
                  <a:lnTo>
                    <a:pt x="513" y="837"/>
                  </a:lnTo>
                  <a:lnTo>
                    <a:pt x="559" y="864"/>
                  </a:lnTo>
                  <a:lnTo>
                    <a:pt x="605" y="890"/>
                  </a:lnTo>
                  <a:lnTo>
                    <a:pt x="653" y="912"/>
                  </a:lnTo>
                  <a:lnTo>
                    <a:pt x="702" y="932"/>
                  </a:lnTo>
                  <a:lnTo>
                    <a:pt x="751" y="950"/>
                  </a:lnTo>
                  <a:lnTo>
                    <a:pt x="802" y="965"/>
                  </a:lnTo>
                  <a:lnTo>
                    <a:pt x="853" y="977"/>
                  </a:lnTo>
                  <a:lnTo>
                    <a:pt x="906" y="988"/>
                  </a:lnTo>
                  <a:lnTo>
                    <a:pt x="960" y="995"/>
                  </a:lnTo>
                  <a:lnTo>
                    <a:pt x="1014" y="1001"/>
                  </a:lnTo>
                  <a:lnTo>
                    <a:pt x="1068" y="1003"/>
                  </a:lnTo>
                  <a:lnTo>
                    <a:pt x="1123" y="1002"/>
                  </a:lnTo>
                  <a:lnTo>
                    <a:pt x="1178" y="998"/>
                  </a:lnTo>
                  <a:lnTo>
                    <a:pt x="1178" y="994"/>
                  </a:lnTo>
                  <a:lnTo>
                    <a:pt x="1123" y="997"/>
                  </a:lnTo>
                  <a:lnTo>
                    <a:pt x="1068" y="997"/>
                  </a:lnTo>
                  <a:lnTo>
                    <a:pt x="1014" y="995"/>
                  </a:lnTo>
                  <a:lnTo>
                    <a:pt x="960" y="990"/>
                  </a:lnTo>
                  <a:lnTo>
                    <a:pt x="908" y="983"/>
                  </a:lnTo>
                  <a:lnTo>
                    <a:pt x="855" y="972"/>
                  </a:lnTo>
                  <a:lnTo>
                    <a:pt x="803" y="959"/>
                  </a:lnTo>
                  <a:lnTo>
                    <a:pt x="752" y="945"/>
                  </a:lnTo>
                  <a:lnTo>
                    <a:pt x="703" y="927"/>
                  </a:lnTo>
                  <a:lnTo>
                    <a:pt x="655" y="907"/>
                  </a:lnTo>
                  <a:lnTo>
                    <a:pt x="607" y="884"/>
                  </a:lnTo>
                  <a:lnTo>
                    <a:pt x="561" y="860"/>
                  </a:lnTo>
                  <a:lnTo>
                    <a:pt x="516" y="834"/>
                  </a:lnTo>
                  <a:lnTo>
                    <a:pt x="472" y="804"/>
                  </a:lnTo>
                  <a:lnTo>
                    <a:pt x="429" y="774"/>
                  </a:lnTo>
                  <a:lnTo>
                    <a:pt x="389" y="741"/>
                  </a:lnTo>
                  <a:lnTo>
                    <a:pt x="350" y="706"/>
                  </a:lnTo>
                  <a:lnTo>
                    <a:pt x="312" y="670"/>
                  </a:lnTo>
                  <a:lnTo>
                    <a:pt x="277" y="631"/>
                  </a:lnTo>
                  <a:lnTo>
                    <a:pt x="243" y="591"/>
                  </a:lnTo>
                  <a:lnTo>
                    <a:pt x="210" y="550"/>
                  </a:lnTo>
                  <a:lnTo>
                    <a:pt x="181" y="507"/>
                  </a:lnTo>
                  <a:lnTo>
                    <a:pt x="153" y="461"/>
                  </a:lnTo>
                  <a:lnTo>
                    <a:pt x="127" y="415"/>
                  </a:lnTo>
                  <a:lnTo>
                    <a:pt x="104" y="367"/>
                  </a:lnTo>
                  <a:lnTo>
                    <a:pt x="82" y="319"/>
                  </a:lnTo>
                  <a:lnTo>
                    <a:pt x="63" y="269"/>
                  </a:lnTo>
                  <a:lnTo>
                    <a:pt x="46" y="217"/>
                  </a:lnTo>
                  <a:lnTo>
                    <a:pt x="32" y="164"/>
                  </a:lnTo>
                  <a:lnTo>
                    <a:pt x="20" y="110"/>
                  </a:lnTo>
                  <a:lnTo>
                    <a:pt x="11" y="55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14" name="Freeform 123"/>
            <p:cNvSpPr>
              <a:spLocks noChangeArrowheads="1"/>
            </p:cNvSpPr>
            <p:nvPr/>
          </p:nvSpPr>
          <p:spPr bwMode="auto">
            <a:xfrm>
              <a:off x="3727" y="1618"/>
              <a:ext cx="211" cy="266"/>
            </a:xfrm>
            <a:custGeom>
              <a:avLst/>
              <a:gdLst>
                <a:gd name="T0" fmla="*/ 0 w 935"/>
                <a:gd name="T1" fmla="*/ 0 h 1179"/>
                <a:gd name="T2" fmla="*/ 0 w 935"/>
                <a:gd name="T3" fmla="*/ 0 h 1179"/>
                <a:gd name="T4" fmla="*/ 0 w 935"/>
                <a:gd name="T5" fmla="*/ 0 h 1179"/>
                <a:gd name="T6" fmla="*/ 0 w 935"/>
                <a:gd name="T7" fmla="*/ 0 h 1179"/>
                <a:gd name="T8" fmla="*/ 0 w 935"/>
                <a:gd name="T9" fmla="*/ 0 h 1179"/>
                <a:gd name="T10" fmla="*/ 0 w 935"/>
                <a:gd name="T11" fmla="*/ 0 h 1179"/>
                <a:gd name="T12" fmla="*/ 0 w 935"/>
                <a:gd name="T13" fmla="*/ 0 h 1179"/>
                <a:gd name="T14" fmla="*/ 0 w 935"/>
                <a:gd name="T15" fmla="*/ 0 h 1179"/>
                <a:gd name="T16" fmla="*/ 0 w 935"/>
                <a:gd name="T17" fmla="*/ 0 h 1179"/>
                <a:gd name="T18" fmla="*/ 0 w 935"/>
                <a:gd name="T19" fmla="*/ 0 h 1179"/>
                <a:gd name="T20" fmla="*/ 0 w 935"/>
                <a:gd name="T21" fmla="*/ 0 h 1179"/>
                <a:gd name="T22" fmla="*/ 0 w 935"/>
                <a:gd name="T23" fmla="*/ 0 h 1179"/>
                <a:gd name="T24" fmla="*/ 0 w 935"/>
                <a:gd name="T25" fmla="*/ 0 h 1179"/>
                <a:gd name="T26" fmla="*/ 0 w 935"/>
                <a:gd name="T27" fmla="*/ 0 h 1179"/>
                <a:gd name="T28" fmla="*/ 0 w 935"/>
                <a:gd name="T29" fmla="*/ 0 h 1179"/>
                <a:gd name="T30" fmla="*/ 0 w 935"/>
                <a:gd name="T31" fmla="*/ 0 h 1179"/>
                <a:gd name="T32" fmla="*/ 0 w 935"/>
                <a:gd name="T33" fmla="*/ 0 h 1179"/>
                <a:gd name="T34" fmla="*/ 0 w 935"/>
                <a:gd name="T35" fmla="*/ 0 h 1179"/>
                <a:gd name="T36" fmla="*/ 0 w 935"/>
                <a:gd name="T37" fmla="*/ 0 h 1179"/>
                <a:gd name="T38" fmla="*/ 0 w 935"/>
                <a:gd name="T39" fmla="*/ 0 h 1179"/>
                <a:gd name="T40" fmla="*/ 0 w 935"/>
                <a:gd name="T41" fmla="*/ 0 h 1179"/>
                <a:gd name="T42" fmla="*/ 0 w 935"/>
                <a:gd name="T43" fmla="*/ 0 h 1179"/>
                <a:gd name="T44" fmla="*/ 0 w 935"/>
                <a:gd name="T45" fmla="*/ 0 h 1179"/>
                <a:gd name="T46" fmla="*/ 0 w 935"/>
                <a:gd name="T47" fmla="*/ 0 h 1179"/>
                <a:gd name="T48" fmla="*/ 0 w 935"/>
                <a:gd name="T49" fmla="*/ 0 h 1179"/>
                <a:gd name="T50" fmla="*/ 0 w 935"/>
                <a:gd name="T51" fmla="*/ 0 h 1179"/>
                <a:gd name="T52" fmla="*/ 0 w 935"/>
                <a:gd name="T53" fmla="*/ 0 h 1179"/>
                <a:gd name="T54" fmla="*/ 0 w 935"/>
                <a:gd name="T55" fmla="*/ 0 h 1179"/>
                <a:gd name="T56" fmla="*/ 0 w 935"/>
                <a:gd name="T57" fmla="*/ 0 h 1179"/>
                <a:gd name="T58" fmla="*/ 0 w 935"/>
                <a:gd name="T59" fmla="*/ 0 h 1179"/>
                <a:gd name="T60" fmla="*/ 0 w 935"/>
                <a:gd name="T61" fmla="*/ 0 h 1179"/>
                <a:gd name="T62" fmla="*/ 0 w 935"/>
                <a:gd name="T63" fmla="*/ 0 h 11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935" h="1179">
                  <a:moveTo>
                    <a:pt x="902" y="0"/>
                  </a:moveTo>
                  <a:lnTo>
                    <a:pt x="883" y="3"/>
                  </a:lnTo>
                  <a:lnTo>
                    <a:pt x="830" y="15"/>
                  </a:lnTo>
                  <a:lnTo>
                    <a:pt x="777" y="30"/>
                  </a:lnTo>
                  <a:lnTo>
                    <a:pt x="727" y="46"/>
                  </a:lnTo>
                  <a:lnTo>
                    <a:pt x="676" y="65"/>
                  </a:lnTo>
                  <a:lnTo>
                    <a:pt x="626" y="88"/>
                  </a:lnTo>
                  <a:lnTo>
                    <a:pt x="579" y="111"/>
                  </a:lnTo>
                  <a:lnTo>
                    <a:pt x="534" y="138"/>
                  </a:lnTo>
                  <a:lnTo>
                    <a:pt x="489" y="167"/>
                  </a:lnTo>
                  <a:lnTo>
                    <a:pt x="446" y="197"/>
                  </a:lnTo>
                  <a:lnTo>
                    <a:pt x="404" y="229"/>
                  </a:lnTo>
                  <a:lnTo>
                    <a:pt x="364" y="263"/>
                  </a:lnTo>
                  <a:lnTo>
                    <a:pt x="326" y="300"/>
                  </a:lnTo>
                  <a:lnTo>
                    <a:pt x="290" y="338"/>
                  </a:lnTo>
                  <a:lnTo>
                    <a:pt x="256" y="377"/>
                  </a:lnTo>
                  <a:lnTo>
                    <a:pt x="223" y="418"/>
                  </a:lnTo>
                  <a:lnTo>
                    <a:pt x="192" y="461"/>
                  </a:lnTo>
                  <a:lnTo>
                    <a:pt x="164" y="507"/>
                  </a:lnTo>
                  <a:lnTo>
                    <a:pt x="137" y="552"/>
                  </a:lnTo>
                  <a:lnTo>
                    <a:pt x="112" y="598"/>
                  </a:lnTo>
                  <a:lnTo>
                    <a:pt x="90" y="647"/>
                  </a:lnTo>
                  <a:lnTo>
                    <a:pt x="70" y="697"/>
                  </a:lnTo>
                  <a:lnTo>
                    <a:pt x="53" y="746"/>
                  </a:lnTo>
                  <a:lnTo>
                    <a:pt x="38" y="798"/>
                  </a:lnTo>
                  <a:lnTo>
                    <a:pt x="25" y="850"/>
                  </a:lnTo>
                  <a:lnTo>
                    <a:pt x="15" y="902"/>
                  </a:lnTo>
                  <a:lnTo>
                    <a:pt x="7" y="957"/>
                  </a:lnTo>
                  <a:lnTo>
                    <a:pt x="2" y="1011"/>
                  </a:lnTo>
                  <a:lnTo>
                    <a:pt x="0" y="1066"/>
                  </a:lnTo>
                  <a:lnTo>
                    <a:pt x="1" y="1122"/>
                  </a:lnTo>
                  <a:lnTo>
                    <a:pt x="4" y="1178"/>
                  </a:lnTo>
                  <a:lnTo>
                    <a:pt x="9" y="1178"/>
                  </a:lnTo>
                  <a:lnTo>
                    <a:pt x="6" y="1122"/>
                  </a:lnTo>
                  <a:lnTo>
                    <a:pt x="5" y="1066"/>
                  </a:lnTo>
                  <a:lnTo>
                    <a:pt x="7" y="1011"/>
                  </a:lnTo>
                  <a:lnTo>
                    <a:pt x="12" y="957"/>
                  </a:lnTo>
                  <a:lnTo>
                    <a:pt x="20" y="903"/>
                  </a:lnTo>
                  <a:lnTo>
                    <a:pt x="30" y="851"/>
                  </a:lnTo>
                  <a:lnTo>
                    <a:pt x="43" y="799"/>
                  </a:lnTo>
                  <a:lnTo>
                    <a:pt x="58" y="748"/>
                  </a:lnTo>
                  <a:lnTo>
                    <a:pt x="75" y="698"/>
                  </a:lnTo>
                  <a:lnTo>
                    <a:pt x="95" y="649"/>
                  </a:lnTo>
                  <a:lnTo>
                    <a:pt x="117" y="601"/>
                  </a:lnTo>
                  <a:lnTo>
                    <a:pt x="141" y="555"/>
                  </a:lnTo>
                  <a:lnTo>
                    <a:pt x="167" y="509"/>
                  </a:lnTo>
                  <a:lnTo>
                    <a:pt x="196" y="464"/>
                  </a:lnTo>
                  <a:lnTo>
                    <a:pt x="227" y="421"/>
                  </a:lnTo>
                  <a:lnTo>
                    <a:pt x="260" y="381"/>
                  </a:lnTo>
                  <a:lnTo>
                    <a:pt x="294" y="341"/>
                  </a:lnTo>
                  <a:lnTo>
                    <a:pt x="330" y="304"/>
                  </a:lnTo>
                  <a:lnTo>
                    <a:pt x="368" y="267"/>
                  </a:lnTo>
                  <a:lnTo>
                    <a:pt x="408" y="233"/>
                  </a:lnTo>
                  <a:lnTo>
                    <a:pt x="448" y="201"/>
                  </a:lnTo>
                  <a:lnTo>
                    <a:pt x="492" y="170"/>
                  </a:lnTo>
                  <a:lnTo>
                    <a:pt x="536" y="141"/>
                  </a:lnTo>
                  <a:lnTo>
                    <a:pt x="582" y="116"/>
                  </a:lnTo>
                  <a:lnTo>
                    <a:pt x="630" y="93"/>
                  </a:lnTo>
                  <a:lnTo>
                    <a:pt x="679" y="71"/>
                  </a:lnTo>
                  <a:lnTo>
                    <a:pt x="728" y="52"/>
                  </a:lnTo>
                  <a:lnTo>
                    <a:pt x="779" y="35"/>
                  </a:lnTo>
                  <a:lnTo>
                    <a:pt x="831" y="20"/>
                  </a:lnTo>
                  <a:lnTo>
                    <a:pt x="884" y="8"/>
                  </a:lnTo>
                  <a:lnTo>
                    <a:pt x="934" y="0"/>
                  </a:lnTo>
                  <a:lnTo>
                    <a:pt x="902" y="0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15" name="Freeform 124"/>
            <p:cNvSpPr>
              <a:spLocks noChangeArrowheads="1"/>
            </p:cNvSpPr>
            <p:nvPr/>
          </p:nvSpPr>
          <p:spPr bwMode="auto">
            <a:xfrm>
              <a:off x="3727" y="1616"/>
              <a:ext cx="224" cy="269"/>
            </a:xfrm>
            <a:custGeom>
              <a:avLst/>
              <a:gdLst>
                <a:gd name="T0" fmla="*/ 0 w 994"/>
                <a:gd name="T1" fmla="*/ 0 h 1190"/>
                <a:gd name="T2" fmla="*/ 0 w 994"/>
                <a:gd name="T3" fmla="*/ 0 h 1190"/>
                <a:gd name="T4" fmla="*/ 0 w 994"/>
                <a:gd name="T5" fmla="*/ 0 h 1190"/>
                <a:gd name="T6" fmla="*/ 0 w 994"/>
                <a:gd name="T7" fmla="*/ 0 h 1190"/>
                <a:gd name="T8" fmla="*/ 0 w 994"/>
                <a:gd name="T9" fmla="*/ 0 h 1190"/>
                <a:gd name="T10" fmla="*/ 0 w 994"/>
                <a:gd name="T11" fmla="*/ 0 h 1190"/>
                <a:gd name="T12" fmla="*/ 0 w 994"/>
                <a:gd name="T13" fmla="*/ 0 h 1190"/>
                <a:gd name="T14" fmla="*/ 0 w 994"/>
                <a:gd name="T15" fmla="*/ 0 h 1190"/>
                <a:gd name="T16" fmla="*/ 0 w 994"/>
                <a:gd name="T17" fmla="*/ 0 h 1190"/>
                <a:gd name="T18" fmla="*/ 0 w 994"/>
                <a:gd name="T19" fmla="*/ 0 h 1190"/>
                <a:gd name="T20" fmla="*/ 0 w 994"/>
                <a:gd name="T21" fmla="*/ 0 h 1190"/>
                <a:gd name="T22" fmla="*/ 0 w 994"/>
                <a:gd name="T23" fmla="*/ 0 h 1190"/>
                <a:gd name="T24" fmla="*/ 0 w 994"/>
                <a:gd name="T25" fmla="*/ 0 h 1190"/>
                <a:gd name="T26" fmla="*/ 0 w 994"/>
                <a:gd name="T27" fmla="*/ 0 h 1190"/>
                <a:gd name="T28" fmla="*/ 0 w 994"/>
                <a:gd name="T29" fmla="*/ 0 h 1190"/>
                <a:gd name="T30" fmla="*/ 0 w 994"/>
                <a:gd name="T31" fmla="*/ 0 h 1190"/>
                <a:gd name="T32" fmla="*/ 0 w 994"/>
                <a:gd name="T33" fmla="*/ 0 h 1190"/>
                <a:gd name="T34" fmla="*/ 0 w 994"/>
                <a:gd name="T35" fmla="*/ 0 h 1190"/>
                <a:gd name="T36" fmla="*/ 0 w 994"/>
                <a:gd name="T37" fmla="*/ 0 h 1190"/>
                <a:gd name="T38" fmla="*/ 0 w 994"/>
                <a:gd name="T39" fmla="*/ 0 h 1190"/>
                <a:gd name="T40" fmla="*/ 0 w 994"/>
                <a:gd name="T41" fmla="*/ 0 h 1190"/>
                <a:gd name="T42" fmla="*/ 0 w 994"/>
                <a:gd name="T43" fmla="*/ 0 h 1190"/>
                <a:gd name="T44" fmla="*/ 0 w 994"/>
                <a:gd name="T45" fmla="*/ 0 h 1190"/>
                <a:gd name="T46" fmla="*/ 0 w 994"/>
                <a:gd name="T47" fmla="*/ 0 h 1190"/>
                <a:gd name="T48" fmla="*/ 0 w 994"/>
                <a:gd name="T49" fmla="*/ 0 h 1190"/>
                <a:gd name="T50" fmla="*/ 0 w 994"/>
                <a:gd name="T51" fmla="*/ 0 h 1190"/>
                <a:gd name="T52" fmla="*/ 0 w 994"/>
                <a:gd name="T53" fmla="*/ 0 h 1190"/>
                <a:gd name="T54" fmla="*/ 0 w 994"/>
                <a:gd name="T55" fmla="*/ 0 h 1190"/>
                <a:gd name="T56" fmla="*/ 0 w 994"/>
                <a:gd name="T57" fmla="*/ 0 h 1190"/>
                <a:gd name="T58" fmla="*/ 0 w 994"/>
                <a:gd name="T59" fmla="*/ 0 h 1190"/>
                <a:gd name="T60" fmla="*/ 0 w 994"/>
                <a:gd name="T61" fmla="*/ 0 h 1190"/>
                <a:gd name="T62" fmla="*/ 0 w 994"/>
                <a:gd name="T63" fmla="*/ 0 h 1190"/>
                <a:gd name="T64" fmla="*/ 0 w 994"/>
                <a:gd name="T65" fmla="*/ 0 h 119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94" h="1190">
                  <a:moveTo>
                    <a:pt x="993" y="0"/>
                  </a:moveTo>
                  <a:lnTo>
                    <a:pt x="937" y="6"/>
                  </a:lnTo>
                  <a:lnTo>
                    <a:pt x="883" y="15"/>
                  </a:lnTo>
                  <a:lnTo>
                    <a:pt x="830" y="26"/>
                  </a:lnTo>
                  <a:lnTo>
                    <a:pt x="777" y="41"/>
                  </a:lnTo>
                  <a:lnTo>
                    <a:pt x="727" y="58"/>
                  </a:lnTo>
                  <a:lnTo>
                    <a:pt x="675" y="77"/>
                  </a:lnTo>
                  <a:lnTo>
                    <a:pt x="626" y="99"/>
                  </a:lnTo>
                  <a:lnTo>
                    <a:pt x="579" y="122"/>
                  </a:lnTo>
                  <a:lnTo>
                    <a:pt x="534" y="150"/>
                  </a:lnTo>
                  <a:lnTo>
                    <a:pt x="489" y="178"/>
                  </a:lnTo>
                  <a:lnTo>
                    <a:pt x="446" y="209"/>
                  </a:lnTo>
                  <a:lnTo>
                    <a:pt x="404" y="241"/>
                  </a:lnTo>
                  <a:lnTo>
                    <a:pt x="364" y="274"/>
                  </a:lnTo>
                  <a:lnTo>
                    <a:pt x="326" y="311"/>
                  </a:lnTo>
                  <a:lnTo>
                    <a:pt x="290" y="349"/>
                  </a:lnTo>
                  <a:lnTo>
                    <a:pt x="256" y="388"/>
                  </a:lnTo>
                  <a:lnTo>
                    <a:pt x="223" y="430"/>
                  </a:lnTo>
                  <a:lnTo>
                    <a:pt x="192" y="473"/>
                  </a:lnTo>
                  <a:lnTo>
                    <a:pt x="164" y="517"/>
                  </a:lnTo>
                  <a:lnTo>
                    <a:pt x="137" y="563"/>
                  </a:lnTo>
                  <a:lnTo>
                    <a:pt x="112" y="610"/>
                  </a:lnTo>
                  <a:lnTo>
                    <a:pt x="90" y="659"/>
                  </a:lnTo>
                  <a:lnTo>
                    <a:pt x="70" y="708"/>
                  </a:lnTo>
                  <a:lnTo>
                    <a:pt x="53" y="758"/>
                  </a:lnTo>
                  <a:lnTo>
                    <a:pt x="38" y="809"/>
                  </a:lnTo>
                  <a:lnTo>
                    <a:pt x="25" y="861"/>
                  </a:lnTo>
                  <a:lnTo>
                    <a:pt x="15" y="914"/>
                  </a:lnTo>
                  <a:lnTo>
                    <a:pt x="7" y="969"/>
                  </a:lnTo>
                  <a:lnTo>
                    <a:pt x="2" y="1023"/>
                  </a:lnTo>
                  <a:lnTo>
                    <a:pt x="0" y="1078"/>
                  </a:lnTo>
                  <a:lnTo>
                    <a:pt x="1" y="1134"/>
                  </a:lnTo>
                  <a:lnTo>
                    <a:pt x="4" y="1189"/>
                  </a:lnTo>
                  <a:lnTo>
                    <a:pt x="9" y="1189"/>
                  </a:lnTo>
                  <a:lnTo>
                    <a:pt x="6" y="1134"/>
                  </a:lnTo>
                  <a:lnTo>
                    <a:pt x="5" y="1078"/>
                  </a:lnTo>
                  <a:lnTo>
                    <a:pt x="7" y="1023"/>
                  </a:lnTo>
                  <a:lnTo>
                    <a:pt x="12" y="969"/>
                  </a:lnTo>
                  <a:lnTo>
                    <a:pt x="20" y="915"/>
                  </a:lnTo>
                  <a:lnTo>
                    <a:pt x="30" y="862"/>
                  </a:lnTo>
                  <a:lnTo>
                    <a:pt x="43" y="811"/>
                  </a:lnTo>
                  <a:lnTo>
                    <a:pt x="58" y="760"/>
                  </a:lnTo>
                  <a:lnTo>
                    <a:pt x="75" y="709"/>
                  </a:lnTo>
                  <a:lnTo>
                    <a:pt x="95" y="661"/>
                  </a:lnTo>
                  <a:lnTo>
                    <a:pt x="117" y="612"/>
                  </a:lnTo>
                  <a:lnTo>
                    <a:pt x="141" y="566"/>
                  </a:lnTo>
                  <a:lnTo>
                    <a:pt x="167" y="519"/>
                  </a:lnTo>
                  <a:lnTo>
                    <a:pt x="196" y="476"/>
                  </a:lnTo>
                  <a:lnTo>
                    <a:pt x="227" y="433"/>
                  </a:lnTo>
                  <a:lnTo>
                    <a:pt x="260" y="393"/>
                  </a:lnTo>
                  <a:lnTo>
                    <a:pt x="294" y="353"/>
                  </a:lnTo>
                  <a:lnTo>
                    <a:pt x="330" y="316"/>
                  </a:lnTo>
                  <a:lnTo>
                    <a:pt x="368" y="279"/>
                  </a:lnTo>
                  <a:lnTo>
                    <a:pt x="408" y="245"/>
                  </a:lnTo>
                  <a:lnTo>
                    <a:pt x="448" y="212"/>
                  </a:lnTo>
                  <a:lnTo>
                    <a:pt x="492" y="182"/>
                  </a:lnTo>
                  <a:lnTo>
                    <a:pt x="536" y="153"/>
                  </a:lnTo>
                  <a:lnTo>
                    <a:pt x="582" y="128"/>
                  </a:lnTo>
                  <a:lnTo>
                    <a:pt x="629" y="104"/>
                  </a:lnTo>
                  <a:lnTo>
                    <a:pt x="678" y="82"/>
                  </a:lnTo>
                  <a:lnTo>
                    <a:pt x="728" y="63"/>
                  </a:lnTo>
                  <a:lnTo>
                    <a:pt x="779" y="46"/>
                  </a:lnTo>
                  <a:lnTo>
                    <a:pt x="831" y="32"/>
                  </a:lnTo>
                  <a:lnTo>
                    <a:pt x="884" y="20"/>
                  </a:lnTo>
                  <a:lnTo>
                    <a:pt x="938" y="12"/>
                  </a:lnTo>
                  <a:lnTo>
                    <a:pt x="993" y="4"/>
                  </a:lnTo>
                  <a:lnTo>
                    <a:pt x="993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16" name="Freeform 125"/>
            <p:cNvSpPr>
              <a:spLocks noChangeArrowheads="1"/>
            </p:cNvSpPr>
            <p:nvPr/>
          </p:nvSpPr>
          <p:spPr bwMode="auto">
            <a:xfrm>
              <a:off x="3827" y="1744"/>
              <a:ext cx="263" cy="267"/>
            </a:xfrm>
            <a:custGeom>
              <a:avLst/>
              <a:gdLst>
                <a:gd name="T0" fmla="*/ 0 w 1166"/>
                <a:gd name="T1" fmla="*/ 0 h 1182"/>
                <a:gd name="T2" fmla="*/ 0 w 1166"/>
                <a:gd name="T3" fmla="*/ 0 h 1182"/>
                <a:gd name="T4" fmla="*/ 0 w 1166"/>
                <a:gd name="T5" fmla="*/ 0 h 1182"/>
                <a:gd name="T6" fmla="*/ 0 w 1166"/>
                <a:gd name="T7" fmla="*/ 0 h 1182"/>
                <a:gd name="T8" fmla="*/ 0 w 1166"/>
                <a:gd name="T9" fmla="*/ 0 h 1182"/>
                <a:gd name="T10" fmla="*/ 0 w 1166"/>
                <a:gd name="T11" fmla="*/ 0 h 1182"/>
                <a:gd name="T12" fmla="*/ 0 w 1166"/>
                <a:gd name="T13" fmla="*/ 0 h 1182"/>
                <a:gd name="T14" fmla="*/ 0 w 1166"/>
                <a:gd name="T15" fmla="*/ 0 h 1182"/>
                <a:gd name="T16" fmla="*/ 0 w 1166"/>
                <a:gd name="T17" fmla="*/ 0 h 1182"/>
                <a:gd name="T18" fmla="*/ 0 w 1166"/>
                <a:gd name="T19" fmla="*/ 0 h 1182"/>
                <a:gd name="T20" fmla="*/ 0 w 1166"/>
                <a:gd name="T21" fmla="*/ 0 h 118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66" h="1182">
                  <a:moveTo>
                    <a:pt x="0" y="2"/>
                  </a:moveTo>
                  <a:lnTo>
                    <a:pt x="4" y="2"/>
                  </a:lnTo>
                  <a:lnTo>
                    <a:pt x="2" y="0"/>
                  </a:lnTo>
                  <a:lnTo>
                    <a:pt x="0" y="2"/>
                  </a:lnTo>
                  <a:close/>
                  <a:moveTo>
                    <a:pt x="0" y="2"/>
                  </a:moveTo>
                  <a:lnTo>
                    <a:pt x="4" y="5"/>
                  </a:lnTo>
                  <a:lnTo>
                    <a:pt x="0" y="5"/>
                  </a:lnTo>
                  <a:lnTo>
                    <a:pt x="1161" y="1181"/>
                  </a:lnTo>
                  <a:lnTo>
                    <a:pt x="1165" y="1177"/>
                  </a:lnTo>
                  <a:lnTo>
                    <a:pt x="4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17" name="Freeform 126"/>
            <p:cNvSpPr>
              <a:spLocks noChangeArrowheads="1"/>
            </p:cNvSpPr>
            <p:nvPr/>
          </p:nvSpPr>
          <p:spPr bwMode="auto">
            <a:xfrm>
              <a:off x="3827" y="1744"/>
              <a:ext cx="263" cy="267"/>
            </a:xfrm>
            <a:custGeom>
              <a:avLst/>
              <a:gdLst>
                <a:gd name="T0" fmla="*/ 0 w 1166"/>
                <a:gd name="T1" fmla="*/ 0 h 1182"/>
                <a:gd name="T2" fmla="*/ 0 w 1166"/>
                <a:gd name="T3" fmla="*/ 0 h 1182"/>
                <a:gd name="T4" fmla="*/ 0 w 1166"/>
                <a:gd name="T5" fmla="*/ 0 h 1182"/>
                <a:gd name="T6" fmla="*/ 0 w 1166"/>
                <a:gd name="T7" fmla="*/ 0 h 1182"/>
                <a:gd name="T8" fmla="*/ 0 w 1166"/>
                <a:gd name="T9" fmla="*/ 0 h 1182"/>
                <a:gd name="T10" fmla="*/ 0 w 1166"/>
                <a:gd name="T11" fmla="*/ 0 h 1182"/>
                <a:gd name="T12" fmla="*/ 0 w 1166"/>
                <a:gd name="T13" fmla="*/ 0 h 1182"/>
                <a:gd name="T14" fmla="*/ 0 w 1166"/>
                <a:gd name="T15" fmla="*/ 0 h 1182"/>
                <a:gd name="T16" fmla="*/ 0 w 1166"/>
                <a:gd name="T17" fmla="*/ 0 h 1182"/>
                <a:gd name="T18" fmla="*/ 0 w 1166"/>
                <a:gd name="T19" fmla="*/ 0 h 118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166" h="1182">
                  <a:moveTo>
                    <a:pt x="4" y="5"/>
                  </a:moveTo>
                  <a:lnTo>
                    <a:pt x="0" y="5"/>
                  </a:lnTo>
                  <a:lnTo>
                    <a:pt x="1161" y="1181"/>
                  </a:lnTo>
                  <a:lnTo>
                    <a:pt x="1165" y="1177"/>
                  </a:lnTo>
                  <a:lnTo>
                    <a:pt x="4" y="2"/>
                  </a:lnTo>
                  <a:lnTo>
                    <a:pt x="0" y="2"/>
                  </a:lnTo>
                  <a:lnTo>
                    <a:pt x="4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4" y="5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18" name="Freeform 127"/>
            <p:cNvSpPr>
              <a:spLocks noChangeArrowheads="1"/>
            </p:cNvSpPr>
            <p:nvPr/>
          </p:nvSpPr>
          <p:spPr bwMode="auto">
            <a:xfrm>
              <a:off x="3785" y="1745"/>
              <a:ext cx="43" cy="135"/>
            </a:xfrm>
            <a:custGeom>
              <a:avLst/>
              <a:gdLst>
                <a:gd name="T0" fmla="*/ 0 w 193"/>
                <a:gd name="T1" fmla="*/ 0 h 598"/>
                <a:gd name="T2" fmla="*/ 0 w 193"/>
                <a:gd name="T3" fmla="*/ 0 h 598"/>
                <a:gd name="T4" fmla="*/ 0 w 193"/>
                <a:gd name="T5" fmla="*/ 0 h 598"/>
                <a:gd name="T6" fmla="*/ 0 w 193"/>
                <a:gd name="T7" fmla="*/ 0 h 598"/>
                <a:gd name="T8" fmla="*/ 0 w 193"/>
                <a:gd name="T9" fmla="*/ 0 h 598"/>
                <a:gd name="T10" fmla="*/ 0 w 193"/>
                <a:gd name="T11" fmla="*/ 0 h 598"/>
                <a:gd name="T12" fmla="*/ 0 w 193"/>
                <a:gd name="T13" fmla="*/ 0 h 598"/>
                <a:gd name="T14" fmla="*/ 0 w 193"/>
                <a:gd name="T15" fmla="*/ 0 h 598"/>
                <a:gd name="T16" fmla="*/ 0 w 193"/>
                <a:gd name="T17" fmla="*/ 0 h 598"/>
                <a:gd name="T18" fmla="*/ 0 w 193"/>
                <a:gd name="T19" fmla="*/ 0 h 598"/>
                <a:gd name="T20" fmla="*/ 0 w 193"/>
                <a:gd name="T21" fmla="*/ 0 h 598"/>
                <a:gd name="T22" fmla="*/ 0 w 193"/>
                <a:gd name="T23" fmla="*/ 0 h 598"/>
                <a:gd name="T24" fmla="*/ 0 w 193"/>
                <a:gd name="T25" fmla="*/ 0 h 598"/>
                <a:gd name="T26" fmla="*/ 0 w 193"/>
                <a:gd name="T27" fmla="*/ 0 h 598"/>
                <a:gd name="T28" fmla="*/ 0 w 193"/>
                <a:gd name="T29" fmla="*/ 0 h 598"/>
                <a:gd name="T30" fmla="*/ 0 w 193"/>
                <a:gd name="T31" fmla="*/ 0 h 598"/>
                <a:gd name="T32" fmla="*/ 0 w 193"/>
                <a:gd name="T33" fmla="*/ 0 h 598"/>
                <a:gd name="T34" fmla="*/ 0 w 193"/>
                <a:gd name="T35" fmla="*/ 0 h 598"/>
                <a:gd name="T36" fmla="*/ 0 w 193"/>
                <a:gd name="T37" fmla="*/ 0 h 598"/>
                <a:gd name="T38" fmla="*/ 0 w 193"/>
                <a:gd name="T39" fmla="*/ 0 h 598"/>
                <a:gd name="T40" fmla="*/ 0 w 193"/>
                <a:gd name="T41" fmla="*/ 0 h 598"/>
                <a:gd name="T42" fmla="*/ 0 w 193"/>
                <a:gd name="T43" fmla="*/ 0 h 598"/>
                <a:gd name="T44" fmla="*/ 0 w 193"/>
                <a:gd name="T45" fmla="*/ 0 h 598"/>
                <a:gd name="T46" fmla="*/ 0 w 193"/>
                <a:gd name="T47" fmla="*/ 0 h 598"/>
                <a:gd name="T48" fmla="*/ 0 w 193"/>
                <a:gd name="T49" fmla="*/ 0 h 598"/>
                <a:gd name="T50" fmla="*/ 0 w 193"/>
                <a:gd name="T51" fmla="*/ 0 h 598"/>
                <a:gd name="T52" fmla="*/ 0 w 193"/>
                <a:gd name="T53" fmla="*/ 0 h 598"/>
                <a:gd name="T54" fmla="*/ 0 w 193"/>
                <a:gd name="T55" fmla="*/ 0 h 598"/>
                <a:gd name="T56" fmla="*/ 0 w 193"/>
                <a:gd name="T57" fmla="*/ 0 h 598"/>
                <a:gd name="T58" fmla="*/ 0 w 193"/>
                <a:gd name="T59" fmla="*/ 0 h 598"/>
                <a:gd name="T60" fmla="*/ 0 w 193"/>
                <a:gd name="T61" fmla="*/ 0 h 598"/>
                <a:gd name="T62" fmla="*/ 0 w 193"/>
                <a:gd name="T63" fmla="*/ 0 h 598"/>
                <a:gd name="T64" fmla="*/ 0 w 193"/>
                <a:gd name="T65" fmla="*/ 0 h 59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93" h="598">
                  <a:moveTo>
                    <a:pt x="176" y="16"/>
                  </a:moveTo>
                  <a:lnTo>
                    <a:pt x="164" y="31"/>
                  </a:lnTo>
                  <a:lnTo>
                    <a:pt x="153" y="46"/>
                  </a:lnTo>
                  <a:lnTo>
                    <a:pt x="142" y="62"/>
                  </a:lnTo>
                  <a:lnTo>
                    <a:pt x="131" y="79"/>
                  </a:lnTo>
                  <a:lnTo>
                    <a:pt x="121" y="96"/>
                  </a:lnTo>
                  <a:lnTo>
                    <a:pt x="111" y="113"/>
                  </a:lnTo>
                  <a:lnTo>
                    <a:pt x="101" y="129"/>
                  </a:lnTo>
                  <a:lnTo>
                    <a:pt x="91" y="147"/>
                  </a:lnTo>
                  <a:lnTo>
                    <a:pt x="83" y="165"/>
                  </a:lnTo>
                  <a:lnTo>
                    <a:pt x="74" y="182"/>
                  </a:lnTo>
                  <a:lnTo>
                    <a:pt x="66" y="199"/>
                  </a:lnTo>
                  <a:lnTo>
                    <a:pt x="59" y="218"/>
                  </a:lnTo>
                  <a:lnTo>
                    <a:pt x="52" y="237"/>
                  </a:lnTo>
                  <a:lnTo>
                    <a:pt x="45" y="255"/>
                  </a:lnTo>
                  <a:lnTo>
                    <a:pt x="39" y="274"/>
                  </a:lnTo>
                  <a:lnTo>
                    <a:pt x="33" y="293"/>
                  </a:lnTo>
                  <a:lnTo>
                    <a:pt x="28" y="312"/>
                  </a:lnTo>
                  <a:lnTo>
                    <a:pt x="23" y="331"/>
                  </a:lnTo>
                  <a:lnTo>
                    <a:pt x="19" y="353"/>
                  </a:lnTo>
                  <a:lnTo>
                    <a:pt x="14" y="373"/>
                  </a:lnTo>
                  <a:lnTo>
                    <a:pt x="11" y="392"/>
                  </a:lnTo>
                  <a:lnTo>
                    <a:pt x="7" y="412"/>
                  </a:lnTo>
                  <a:lnTo>
                    <a:pt x="5" y="433"/>
                  </a:lnTo>
                  <a:lnTo>
                    <a:pt x="3" y="453"/>
                  </a:lnTo>
                  <a:lnTo>
                    <a:pt x="2" y="474"/>
                  </a:lnTo>
                  <a:lnTo>
                    <a:pt x="0" y="493"/>
                  </a:lnTo>
                  <a:lnTo>
                    <a:pt x="0" y="514"/>
                  </a:lnTo>
                  <a:lnTo>
                    <a:pt x="0" y="535"/>
                  </a:lnTo>
                  <a:lnTo>
                    <a:pt x="0" y="555"/>
                  </a:lnTo>
                  <a:lnTo>
                    <a:pt x="2" y="576"/>
                  </a:lnTo>
                  <a:lnTo>
                    <a:pt x="3" y="597"/>
                  </a:lnTo>
                  <a:lnTo>
                    <a:pt x="8" y="597"/>
                  </a:lnTo>
                  <a:lnTo>
                    <a:pt x="7" y="576"/>
                  </a:lnTo>
                  <a:lnTo>
                    <a:pt x="5" y="555"/>
                  </a:lnTo>
                  <a:lnTo>
                    <a:pt x="5" y="535"/>
                  </a:lnTo>
                  <a:lnTo>
                    <a:pt x="5" y="514"/>
                  </a:lnTo>
                  <a:lnTo>
                    <a:pt x="5" y="493"/>
                  </a:lnTo>
                  <a:lnTo>
                    <a:pt x="7" y="474"/>
                  </a:lnTo>
                  <a:lnTo>
                    <a:pt x="8" y="453"/>
                  </a:lnTo>
                  <a:lnTo>
                    <a:pt x="10" y="433"/>
                  </a:lnTo>
                  <a:lnTo>
                    <a:pt x="12" y="413"/>
                  </a:lnTo>
                  <a:lnTo>
                    <a:pt x="17" y="394"/>
                  </a:lnTo>
                  <a:lnTo>
                    <a:pt x="20" y="374"/>
                  </a:lnTo>
                  <a:lnTo>
                    <a:pt x="24" y="355"/>
                  </a:lnTo>
                  <a:lnTo>
                    <a:pt x="28" y="335"/>
                  </a:lnTo>
                  <a:lnTo>
                    <a:pt x="33" y="313"/>
                  </a:lnTo>
                  <a:lnTo>
                    <a:pt x="38" y="294"/>
                  </a:lnTo>
                  <a:lnTo>
                    <a:pt x="44" y="277"/>
                  </a:lnTo>
                  <a:lnTo>
                    <a:pt x="50" y="256"/>
                  </a:lnTo>
                  <a:lnTo>
                    <a:pt x="57" y="239"/>
                  </a:lnTo>
                  <a:lnTo>
                    <a:pt x="64" y="221"/>
                  </a:lnTo>
                  <a:lnTo>
                    <a:pt x="71" y="203"/>
                  </a:lnTo>
                  <a:lnTo>
                    <a:pt x="80" y="185"/>
                  </a:lnTo>
                  <a:lnTo>
                    <a:pt x="88" y="167"/>
                  </a:lnTo>
                  <a:lnTo>
                    <a:pt x="96" y="149"/>
                  </a:lnTo>
                  <a:lnTo>
                    <a:pt x="105" y="132"/>
                  </a:lnTo>
                  <a:lnTo>
                    <a:pt x="115" y="115"/>
                  </a:lnTo>
                  <a:lnTo>
                    <a:pt x="125" y="98"/>
                  </a:lnTo>
                  <a:lnTo>
                    <a:pt x="135" y="81"/>
                  </a:lnTo>
                  <a:lnTo>
                    <a:pt x="146" y="65"/>
                  </a:lnTo>
                  <a:lnTo>
                    <a:pt x="156" y="49"/>
                  </a:lnTo>
                  <a:lnTo>
                    <a:pt x="168" y="34"/>
                  </a:lnTo>
                  <a:lnTo>
                    <a:pt x="180" y="18"/>
                  </a:lnTo>
                  <a:lnTo>
                    <a:pt x="192" y="3"/>
                  </a:lnTo>
                  <a:lnTo>
                    <a:pt x="188" y="0"/>
                  </a:lnTo>
                  <a:lnTo>
                    <a:pt x="176" y="16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19" name="Freeform 128"/>
            <p:cNvSpPr>
              <a:spLocks noChangeArrowheads="1"/>
            </p:cNvSpPr>
            <p:nvPr/>
          </p:nvSpPr>
          <p:spPr bwMode="auto">
            <a:xfrm>
              <a:off x="3785" y="1745"/>
              <a:ext cx="43" cy="135"/>
            </a:xfrm>
            <a:custGeom>
              <a:avLst/>
              <a:gdLst>
                <a:gd name="T0" fmla="*/ 0 w 193"/>
                <a:gd name="T1" fmla="*/ 0 h 598"/>
                <a:gd name="T2" fmla="*/ 0 w 193"/>
                <a:gd name="T3" fmla="*/ 0 h 598"/>
                <a:gd name="T4" fmla="*/ 0 w 193"/>
                <a:gd name="T5" fmla="*/ 0 h 598"/>
                <a:gd name="T6" fmla="*/ 0 w 193"/>
                <a:gd name="T7" fmla="*/ 0 h 598"/>
                <a:gd name="T8" fmla="*/ 0 w 193"/>
                <a:gd name="T9" fmla="*/ 0 h 598"/>
                <a:gd name="T10" fmla="*/ 0 w 193"/>
                <a:gd name="T11" fmla="*/ 0 h 598"/>
                <a:gd name="T12" fmla="*/ 0 w 193"/>
                <a:gd name="T13" fmla="*/ 0 h 598"/>
                <a:gd name="T14" fmla="*/ 0 w 193"/>
                <a:gd name="T15" fmla="*/ 0 h 598"/>
                <a:gd name="T16" fmla="*/ 0 w 193"/>
                <a:gd name="T17" fmla="*/ 0 h 598"/>
                <a:gd name="T18" fmla="*/ 0 w 193"/>
                <a:gd name="T19" fmla="*/ 0 h 598"/>
                <a:gd name="T20" fmla="*/ 0 w 193"/>
                <a:gd name="T21" fmla="*/ 0 h 598"/>
                <a:gd name="T22" fmla="*/ 0 w 193"/>
                <a:gd name="T23" fmla="*/ 0 h 598"/>
                <a:gd name="T24" fmla="*/ 0 w 193"/>
                <a:gd name="T25" fmla="*/ 0 h 598"/>
                <a:gd name="T26" fmla="*/ 0 w 193"/>
                <a:gd name="T27" fmla="*/ 0 h 598"/>
                <a:gd name="T28" fmla="*/ 0 w 193"/>
                <a:gd name="T29" fmla="*/ 0 h 598"/>
                <a:gd name="T30" fmla="*/ 0 w 193"/>
                <a:gd name="T31" fmla="*/ 0 h 598"/>
                <a:gd name="T32" fmla="*/ 0 w 193"/>
                <a:gd name="T33" fmla="*/ 0 h 598"/>
                <a:gd name="T34" fmla="*/ 0 w 193"/>
                <a:gd name="T35" fmla="*/ 0 h 598"/>
                <a:gd name="T36" fmla="*/ 0 w 193"/>
                <a:gd name="T37" fmla="*/ 0 h 598"/>
                <a:gd name="T38" fmla="*/ 0 w 193"/>
                <a:gd name="T39" fmla="*/ 0 h 598"/>
                <a:gd name="T40" fmla="*/ 0 w 193"/>
                <a:gd name="T41" fmla="*/ 0 h 598"/>
                <a:gd name="T42" fmla="*/ 0 w 193"/>
                <a:gd name="T43" fmla="*/ 0 h 598"/>
                <a:gd name="T44" fmla="*/ 0 w 193"/>
                <a:gd name="T45" fmla="*/ 0 h 598"/>
                <a:gd name="T46" fmla="*/ 0 w 193"/>
                <a:gd name="T47" fmla="*/ 0 h 598"/>
                <a:gd name="T48" fmla="*/ 0 w 193"/>
                <a:gd name="T49" fmla="*/ 0 h 598"/>
                <a:gd name="T50" fmla="*/ 0 w 193"/>
                <a:gd name="T51" fmla="*/ 0 h 598"/>
                <a:gd name="T52" fmla="*/ 0 w 193"/>
                <a:gd name="T53" fmla="*/ 0 h 598"/>
                <a:gd name="T54" fmla="*/ 0 w 193"/>
                <a:gd name="T55" fmla="*/ 0 h 598"/>
                <a:gd name="T56" fmla="*/ 0 w 193"/>
                <a:gd name="T57" fmla="*/ 0 h 598"/>
                <a:gd name="T58" fmla="*/ 0 w 193"/>
                <a:gd name="T59" fmla="*/ 0 h 598"/>
                <a:gd name="T60" fmla="*/ 0 w 193"/>
                <a:gd name="T61" fmla="*/ 0 h 598"/>
                <a:gd name="T62" fmla="*/ 0 w 193"/>
                <a:gd name="T63" fmla="*/ 0 h 598"/>
                <a:gd name="T64" fmla="*/ 0 w 193"/>
                <a:gd name="T65" fmla="*/ 0 h 59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93" h="598">
                  <a:moveTo>
                    <a:pt x="8" y="597"/>
                  </a:moveTo>
                  <a:lnTo>
                    <a:pt x="7" y="576"/>
                  </a:lnTo>
                  <a:lnTo>
                    <a:pt x="5" y="555"/>
                  </a:lnTo>
                  <a:lnTo>
                    <a:pt x="5" y="535"/>
                  </a:lnTo>
                  <a:lnTo>
                    <a:pt x="5" y="514"/>
                  </a:lnTo>
                  <a:lnTo>
                    <a:pt x="5" y="493"/>
                  </a:lnTo>
                  <a:lnTo>
                    <a:pt x="7" y="474"/>
                  </a:lnTo>
                  <a:lnTo>
                    <a:pt x="8" y="453"/>
                  </a:lnTo>
                  <a:lnTo>
                    <a:pt x="10" y="433"/>
                  </a:lnTo>
                  <a:lnTo>
                    <a:pt x="12" y="413"/>
                  </a:lnTo>
                  <a:lnTo>
                    <a:pt x="17" y="394"/>
                  </a:lnTo>
                  <a:lnTo>
                    <a:pt x="20" y="374"/>
                  </a:lnTo>
                  <a:lnTo>
                    <a:pt x="24" y="355"/>
                  </a:lnTo>
                  <a:lnTo>
                    <a:pt x="28" y="335"/>
                  </a:lnTo>
                  <a:lnTo>
                    <a:pt x="33" y="313"/>
                  </a:lnTo>
                  <a:lnTo>
                    <a:pt x="38" y="294"/>
                  </a:lnTo>
                  <a:lnTo>
                    <a:pt x="44" y="277"/>
                  </a:lnTo>
                  <a:lnTo>
                    <a:pt x="50" y="256"/>
                  </a:lnTo>
                  <a:lnTo>
                    <a:pt x="57" y="239"/>
                  </a:lnTo>
                  <a:lnTo>
                    <a:pt x="64" y="221"/>
                  </a:lnTo>
                  <a:lnTo>
                    <a:pt x="71" y="203"/>
                  </a:lnTo>
                  <a:lnTo>
                    <a:pt x="80" y="185"/>
                  </a:lnTo>
                  <a:lnTo>
                    <a:pt x="88" y="167"/>
                  </a:lnTo>
                  <a:lnTo>
                    <a:pt x="96" y="149"/>
                  </a:lnTo>
                  <a:lnTo>
                    <a:pt x="105" y="132"/>
                  </a:lnTo>
                  <a:lnTo>
                    <a:pt x="115" y="115"/>
                  </a:lnTo>
                  <a:lnTo>
                    <a:pt x="125" y="98"/>
                  </a:lnTo>
                  <a:lnTo>
                    <a:pt x="135" y="81"/>
                  </a:lnTo>
                  <a:lnTo>
                    <a:pt x="146" y="65"/>
                  </a:lnTo>
                  <a:lnTo>
                    <a:pt x="156" y="49"/>
                  </a:lnTo>
                  <a:lnTo>
                    <a:pt x="168" y="34"/>
                  </a:lnTo>
                  <a:lnTo>
                    <a:pt x="180" y="18"/>
                  </a:lnTo>
                  <a:lnTo>
                    <a:pt x="192" y="3"/>
                  </a:lnTo>
                  <a:lnTo>
                    <a:pt x="188" y="0"/>
                  </a:lnTo>
                  <a:lnTo>
                    <a:pt x="176" y="16"/>
                  </a:lnTo>
                  <a:lnTo>
                    <a:pt x="164" y="31"/>
                  </a:lnTo>
                  <a:lnTo>
                    <a:pt x="153" y="46"/>
                  </a:lnTo>
                  <a:lnTo>
                    <a:pt x="142" y="62"/>
                  </a:lnTo>
                  <a:lnTo>
                    <a:pt x="131" y="79"/>
                  </a:lnTo>
                  <a:lnTo>
                    <a:pt x="121" y="96"/>
                  </a:lnTo>
                  <a:lnTo>
                    <a:pt x="111" y="113"/>
                  </a:lnTo>
                  <a:lnTo>
                    <a:pt x="101" y="129"/>
                  </a:lnTo>
                  <a:lnTo>
                    <a:pt x="91" y="147"/>
                  </a:lnTo>
                  <a:lnTo>
                    <a:pt x="83" y="165"/>
                  </a:lnTo>
                  <a:lnTo>
                    <a:pt x="74" y="182"/>
                  </a:lnTo>
                  <a:lnTo>
                    <a:pt x="66" y="199"/>
                  </a:lnTo>
                  <a:lnTo>
                    <a:pt x="59" y="218"/>
                  </a:lnTo>
                  <a:lnTo>
                    <a:pt x="52" y="237"/>
                  </a:lnTo>
                  <a:lnTo>
                    <a:pt x="45" y="255"/>
                  </a:lnTo>
                  <a:lnTo>
                    <a:pt x="39" y="274"/>
                  </a:lnTo>
                  <a:lnTo>
                    <a:pt x="33" y="293"/>
                  </a:lnTo>
                  <a:lnTo>
                    <a:pt x="28" y="312"/>
                  </a:lnTo>
                  <a:lnTo>
                    <a:pt x="23" y="331"/>
                  </a:lnTo>
                  <a:lnTo>
                    <a:pt x="19" y="353"/>
                  </a:lnTo>
                  <a:lnTo>
                    <a:pt x="14" y="373"/>
                  </a:lnTo>
                  <a:lnTo>
                    <a:pt x="11" y="392"/>
                  </a:lnTo>
                  <a:lnTo>
                    <a:pt x="7" y="412"/>
                  </a:lnTo>
                  <a:lnTo>
                    <a:pt x="5" y="433"/>
                  </a:lnTo>
                  <a:lnTo>
                    <a:pt x="3" y="453"/>
                  </a:lnTo>
                  <a:lnTo>
                    <a:pt x="2" y="474"/>
                  </a:lnTo>
                  <a:lnTo>
                    <a:pt x="0" y="493"/>
                  </a:lnTo>
                  <a:lnTo>
                    <a:pt x="0" y="514"/>
                  </a:lnTo>
                  <a:lnTo>
                    <a:pt x="0" y="535"/>
                  </a:lnTo>
                  <a:lnTo>
                    <a:pt x="0" y="555"/>
                  </a:lnTo>
                  <a:lnTo>
                    <a:pt x="2" y="576"/>
                  </a:lnTo>
                  <a:lnTo>
                    <a:pt x="3" y="597"/>
                  </a:lnTo>
                  <a:lnTo>
                    <a:pt x="8" y="597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20" name="Freeform 129"/>
            <p:cNvSpPr>
              <a:spLocks noChangeArrowheads="1"/>
            </p:cNvSpPr>
            <p:nvPr/>
          </p:nvSpPr>
          <p:spPr bwMode="auto">
            <a:xfrm>
              <a:off x="3785" y="1880"/>
              <a:ext cx="203" cy="173"/>
            </a:xfrm>
            <a:custGeom>
              <a:avLst/>
              <a:gdLst>
                <a:gd name="T0" fmla="*/ 0 w 901"/>
                <a:gd name="T1" fmla="*/ 0 h 767"/>
                <a:gd name="T2" fmla="*/ 0 w 901"/>
                <a:gd name="T3" fmla="*/ 0 h 767"/>
                <a:gd name="T4" fmla="*/ 0 w 901"/>
                <a:gd name="T5" fmla="*/ 0 h 767"/>
                <a:gd name="T6" fmla="*/ 0 w 901"/>
                <a:gd name="T7" fmla="*/ 0 h 767"/>
                <a:gd name="T8" fmla="*/ 0 w 901"/>
                <a:gd name="T9" fmla="*/ 0 h 767"/>
                <a:gd name="T10" fmla="*/ 0 w 901"/>
                <a:gd name="T11" fmla="*/ 0 h 767"/>
                <a:gd name="T12" fmla="*/ 0 w 901"/>
                <a:gd name="T13" fmla="*/ 0 h 767"/>
                <a:gd name="T14" fmla="*/ 0 w 901"/>
                <a:gd name="T15" fmla="*/ 0 h 767"/>
                <a:gd name="T16" fmla="*/ 0 w 901"/>
                <a:gd name="T17" fmla="*/ 0 h 767"/>
                <a:gd name="T18" fmla="*/ 0 w 901"/>
                <a:gd name="T19" fmla="*/ 0 h 767"/>
                <a:gd name="T20" fmla="*/ 0 w 901"/>
                <a:gd name="T21" fmla="*/ 0 h 767"/>
                <a:gd name="T22" fmla="*/ 0 w 901"/>
                <a:gd name="T23" fmla="*/ 0 h 767"/>
                <a:gd name="T24" fmla="*/ 0 w 901"/>
                <a:gd name="T25" fmla="*/ 0 h 767"/>
                <a:gd name="T26" fmla="*/ 0 w 901"/>
                <a:gd name="T27" fmla="*/ 0 h 767"/>
                <a:gd name="T28" fmla="*/ 0 w 901"/>
                <a:gd name="T29" fmla="*/ 0 h 767"/>
                <a:gd name="T30" fmla="*/ 0 w 901"/>
                <a:gd name="T31" fmla="*/ 0 h 767"/>
                <a:gd name="T32" fmla="*/ 0 w 901"/>
                <a:gd name="T33" fmla="*/ 0 h 767"/>
                <a:gd name="T34" fmla="*/ 0 w 901"/>
                <a:gd name="T35" fmla="*/ 0 h 767"/>
                <a:gd name="T36" fmla="*/ 0 w 901"/>
                <a:gd name="T37" fmla="*/ 0 h 767"/>
                <a:gd name="T38" fmla="*/ 0 w 901"/>
                <a:gd name="T39" fmla="*/ 0 h 767"/>
                <a:gd name="T40" fmla="*/ 0 w 901"/>
                <a:gd name="T41" fmla="*/ 0 h 767"/>
                <a:gd name="T42" fmla="*/ 0 w 901"/>
                <a:gd name="T43" fmla="*/ 0 h 767"/>
                <a:gd name="T44" fmla="*/ 0 w 901"/>
                <a:gd name="T45" fmla="*/ 0 h 767"/>
                <a:gd name="T46" fmla="*/ 0 w 901"/>
                <a:gd name="T47" fmla="*/ 0 h 767"/>
                <a:gd name="T48" fmla="*/ 0 w 901"/>
                <a:gd name="T49" fmla="*/ 0 h 767"/>
                <a:gd name="T50" fmla="*/ 0 w 901"/>
                <a:gd name="T51" fmla="*/ 0 h 767"/>
                <a:gd name="T52" fmla="*/ 0 w 901"/>
                <a:gd name="T53" fmla="*/ 0 h 767"/>
                <a:gd name="T54" fmla="*/ 0 w 901"/>
                <a:gd name="T55" fmla="*/ 0 h 767"/>
                <a:gd name="T56" fmla="*/ 0 w 901"/>
                <a:gd name="T57" fmla="*/ 0 h 767"/>
                <a:gd name="T58" fmla="*/ 0 w 901"/>
                <a:gd name="T59" fmla="*/ 0 h 767"/>
                <a:gd name="T60" fmla="*/ 0 w 901"/>
                <a:gd name="T61" fmla="*/ 0 h 767"/>
                <a:gd name="T62" fmla="*/ 0 w 901"/>
                <a:gd name="T63" fmla="*/ 0 h 767"/>
                <a:gd name="T64" fmla="*/ 0 w 901"/>
                <a:gd name="T65" fmla="*/ 0 h 7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01" h="767">
                  <a:moveTo>
                    <a:pt x="0" y="0"/>
                  </a:moveTo>
                  <a:lnTo>
                    <a:pt x="5" y="43"/>
                  </a:lnTo>
                  <a:lnTo>
                    <a:pt x="11" y="85"/>
                  </a:lnTo>
                  <a:lnTo>
                    <a:pt x="20" y="127"/>
                  </a:lnTo>
                  <a:lnTo>
                    <a:pt x="31" y="167"/>
                  </a:lnTo>
                  <a:lnTo>
                    <a:pt x="44" y="206"/>
                  </a:lnTo>
                  <a:lnTo>
                    <a:pt x="58" y="245"/>
                  </a:lnTo>
                  <a:lnTo>
                    <a:pt x="75" y="283"/>
                  </a:lnTo>
                  <a:lnTo>
                    <a:pt x="93" y="320"/>
                  </a:lnTo>
                  <a:lnTo>
                    <a:pt x="114" y="355"/>
                  </a:lnTo>
                  <a:lnTo>
                    <a:pt x="135" y="388"/>
                  </a:lnTo>
                  <a:lnTo>
                    <a:pt x="158" y="422"/>
                  </a:lnTo>
                  <a:lnTo>
                    <a:pt x="182" y="454"/>
                  </a:lnTo>
                  <a:lnTo>
                    <a:pt x="208" y="484"/>
                  </a:lnTo>
                  <a:lnTo>
                    <a:pt x="235" y="515"/>
                  </a:lnTo>
                  <a:lnTo>
                    <a:pt x="264" y="544"/>
                  </a:lnTo>
                  <a:lnTo>
                    <a:pt x="294" y="570"/>
                  </a:lnTo>
                  <a:lnTo>
                    <a:pt x="325" y="595"/>
                  </a:lnTo>
                  <a:lnTo>
                    <a:pt x="358" y="618"/>
                  </a:lnTo>
                  <a:lnTo>
                    <a:pt x="391" y="641"/>
                  </a:lnTo>
                  <a:lnTo>
                    <a:pt x="425" y="661"/>
                  </a:lnTo>
                  <a:lnTo>
                    <a:pt x="461" y="680"/>
                  </a:lnTo>
                  <a:lnTo>
                    <a:pt x="497" y="698"/>
                  </a:lnTo>
                  <a:lnTo>
                    <a:pt x="535" y="712"/>
                  </a:lnTo>
                  <a:lnTo>
                    <a:pt x="573" y="726"/>
                  </a:lnTo>
                  <a:lnTo>
                    <a:pt x="611" y="738"/>
                  </a:lnTo>
                  <a:lnTo>
                    <a:pt x="652" y="747"/>
                  </a:lnTo>
                  <a:lnTo>
                    <a:pt x="692" y="756"/>
                  </a:lnTo>
                  <a:lnTo>
                    <a:pt x="733" y="761"/>
                  </a:lnTo>
                  <a:lnTo>
                    <a:pt x="774" y="765"/>
                  </a:lnTo>
                  <a:lnTo>
                    <a:pt x="816" y="766"/>
                  </a:lnTo>
                  <a:lnTo>
                    <a:pt x="858" y="766"/>
                  </a:lnTo>
                  <a:lnTo>
                    <a:pt x="900" y="763"/>
                  </a:lnTo>
                  <a:lnTo>
                    <a:pt x="900" y="759"/>
                  </a:lnTo>
                  <a:lnTo>
                    <a:pt x="858" y="761"/>
                  </a:lnTo>
                  <a:lnTo>
                    <a:pt x="816" y="762"/>
                  </a:lnTo>
                  <a:lnTo>
                    <a:pt x="774" y="760"/>
                  </a:lnTo>
                  <a:lnTo>
                    <a:pt x="733" y="756"/>
                  </a:lnTo>
                  <a:lnTo>
                    <a:pt x="693" y="750"/>
                  </a:lnTo>
                  <a:lnTo>
                    <a:pt x="653" y="742"/>
                  </a:lnTo>
                  <a:lnTo>
                    <a:pt x="613" y="732"/>
                  </a:lnTo>
                  <a:lnTo>
                    <a:pt x="574" y="721"/>
                  </a:lnTo>
                  <a:lnTo>
                    <a:pt x="536" y="707"/>
                  </a:lnTo>
                  <a:lnTo>
                    <a:pt x="500" y="692"/>
                  </a:lnTo>
                  <a:lnTo>
                    <a:pt x="463" y="675"/>
                  </a:lnTo>
                  <a:lnTo>
                    <a:pt x="428" y="658"/>
                  </a:lnTo>
                  <a:lnTo>
                    <a:pt x="393" y="636"/>
                  </a:lnTo>
                  <a:lnTo>
                    <a:pt x="360" y="614"/>
                  </a:lnTo>
                  <a:lnTo>
                    <a:pt x="328" y="591"/>
                  </a:lnTo>
                  <a:lnTo>
                    <a:pt x="297" y="566"/>
                  </a:lnTo>
                  <a:lnTo>
                    <a:pt x="268" y="539"/>
                  </a:lnTo>
                  <a:lnTo>
                    <a:pt x="239" y="512"/>
                  </a:lnTo>
                  <a:lnTo>
                    <a:pt x="212" y="481"/>
                  </a:lnTo>
                  <a:lnTo>
                    <a:pt x="186" y="450"/>
                  </a:lnTo>
                  <a:lnTo>
                    <a:pt x="161" y="419"/>
                  </a:lnTo>
                  <a:lnTo>
                    <a:pt x="138" y="386"/>
                  </a:lnTo>
                  <a:lnTo>
                    <a:pt x="117" y="351"/>
                  </a:lnTo>
                  <a:lnTo>
                    <a:pt x="98" y="317"/>
                  </a:lnTo>
                  <a:lnTo>
                    <a:pt x="80" y="280"/>
                  </a:lnTo>
                  <a:lnTo>
                    <a:pt x="63" y="243"/>
                  </a:lnTo>
                  <a:lnTo>
                    <a:pt x="49" y="205"/>
                  </a:lnTo>
                  <a:lnTo>
                    <a:pt x="36" y="166"/>
                  </a:lnTo>
                  <a:lnTo>
                    <a:pt x="25" y="125"/>
                  </a:lnTo>
                  <a:lnTo>
                    <a:pt x="16" y="83"/>
                  </a:lnTo>
                  <a:lnTo>
                    <a:pt x="10" y="41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21" name="Freeform 130"/>
            <p:cNvSpPr>
              <a:spLocks noChangeArrowheads="1"/>
            </p:cNvSpPr>
            <p:nvPr/>
          </p:nvSpPr>
          <p:spPr bwMode="auto">
            <a:xfrm>
              <a:off x="3785" y="1880"/>
              <a:ext cx="203" cy="173"/>
            </a:xfrm>
            <a:custGeom>
              <a:avLst/>
              <a:gdLst>
                <a:gd name="T0" fmla="*/ 0 w 901"/>
                <a:gd name="T1" fmla="*/ 0 h 767"/>
                <a:gd name="T2" fmla="*/ 0 w 901"/>
                <a:gd name="T3" fmla="*/ 0 h 767"/>
                <a:gd name="T4" fmla="*/ 0 w 901"/>
                <a:gd name="T5" fmla="*/ 0 h 767"/>
                <a:gd name="T6" fmla="*/ 0 w 901"/>
                <a:gd name="T7" fmla="*/ 0 h 767"/>
                <a:gd name="T8" fmla="*/ 0 w 901"/>
                <a:gd name="T9" fmla="*/ 0 h 767"/>
                <a:gd name="T10" fmla="*/ 0 w 901"/>
                <a:gd name="T11" fmla="*/ 0 h 767"/>
                <a:gd name="T12" fmla="*/ 0 w 901"/>
                <a:gd name="T13" fmla="*/ 0 h 767"/>
                <a:gd name="T14" fmla="*/ 0 w 901"/>
                <a:gd name="T15" fmla="*/ 0 h 767"/>
                <a:gd name="T16" fmla="*/ 0 w 901"/>
                <a:gd name="T17" fmla="*/ 0 h 767"/>
                <a:gd name="T18" fmla="*/ 0 w 901"/>
                <a:gd name="T19" fmla="*/ 0 h 767"/>
                <a:gd name="T20" fmla="*/ 0 w 901"/>
                <a:gd name="T21" fmla="*/ 0 h 767"/>
                <a:gd name="T22" fmla="*/ 0 w 901"/>
                <a:gd name="T23" fmla="*/ 0 h 767"/>
                <a:gd name="T24" fmla="*/ 0 w 901"/>
                <a:gd name="T25" fmla="*/ 0 h 767"/>
                <a:gd name="T26" fmla="*/ 0 w 901"/>
                <a:gd name="T27" fmla="*/ 0 h 767"/>
                <a:gd name="T28" fmla="*/ 0 w 901"/>
                <a:gd name="T29" fmla="*/ 0 h 767"/>
                <a:gd name="T30" fmla="*/ 0 w 901"/>
                <a:gd name="T31" fmla="*/ 0 h 767"/>
                <a:gd name="T32" fmla="*/ 0 w 901"/>
                <a:gd name="T33" fmla="*/ 0 h 767"/>
                <a:gd name="T34" fmla="*/ 0 w 901"/>
                <a:gd name="T35" fmla="*/ 0 h 767"/>
                <a:gd name="T36" fmla="*/ 0 w 901"/>
                <a:gd name="T37" fmla="*/ 0 h 767"/>
                <a:gd name="T38" fmla="*/ 0 w 901"/>
                <a:gd name="T39" fmla="*/ 0 h 767"/>
                <a:gd name="T40" fmla="*/ 0 w 901"/>
                <a:gd name="T41" fmla="*/ 0 h 767"/>
                <a:gd name="T42" fmla="*/ 0 w 901"/>
                <a:gd name="T43" fmla="*/ 0 h 767"/>
                <a:gd name="T44" fmla="*/ 0 w 901"/>
                <a:gd name="T45" fmla="*/ 0 h 767"/>
                <a:gd name="T46" fmla="*/ 0 w 901"/>
                <a:gd name="T47" fmla="*/ 0 h 767"/>
                <a:gd name="T48" fmla="*/ 0 w 901"/>
                <a:gd name="T49" fmla="*/ 0 h 767"/>
                <a:gd name="T50" fmla="*/ 0 w 901"/>
                <a:gd name="T51" fmla="*/ 0 h 767"/>
                <a:gd name="T52" fmla="*/ 0 w 901"/>
                <a:gd name="T53" fmla="*/ 0 h 767"/>
                <a:gd name="T54" fmla="*/ 0 w 901"/>
                <a:gd name="T55" fmla="*/ 0 h 767"/>
                <a:gd name="T56" fmla="*/ 0 w 901"/>
                <a:gd name="T57" fmla="*/ 0 h 767"/>
                <a:gd name="T58" fmla="*/ 0 w 901"/>
                <a:gd name="T59" fmla="*/ 0 h 767"/>
                <a:gd name="T60" fmla="*/ 0 w 901"/>
                <a:gd name="T61" fmla="*/ 0 h 767"/>
                <a:gd name="T62" fmla="*/ 0 w 901"/>
                <a:gd name="T63" fmla="*/ 0 h 767"/>
                <a:gd name="T64" fmla="*/ 0 w 901"/>
                <a:gd name="T65" fmla="*/ 0 h 7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01" h="767">
                  <a:moveTo>
                    <a:pt x="900" y="759"/>
                  </a:moveTo>
                  <a:lnTo>
                    <a:pt x="858" y="761"/>
                  </a:lnTo>
                  <a:lnTo>
                    <a:pt x="816" y="762"/>
                  </a:lnTo>
                  <a:lnTo>
                    <a:pt x="774" y="760"/>
                  </a:lnTo>
                  <a:lnTo>
                    <a:pt x="733" y="756"/>
                  </a:lnTo>
                  <a:lnTo>
                    <a:pt x="693" y="750"/>
                  </a:lnTo>
                  <a:lnTo>
                    <a:pt x="653" y="742"/>
                  </a:lnTo>
                  <a:lnTo>
                    <a:pt x="613" y="732"/>
                  </a:lnTo>
                  <a:lnTo>
                    <a:pt x="574" y="721"/>
                  </a:lnTo>
                  <a:lnTo>
                    <a:pt x="536" y="707"/>
                  </a:lnTo>
                  <a:lnTo>
                    <a:pt x="500" y="692"/>
                  </a:lnTo>
                  <a:lnTo>
                    <a:pt x="463" y="675"/>
                  </a:lnTo>
                  <a:lnTo>
                    <a:pt x="428" y="658"/>
                  </a:lnTo>
                  <a:lnTo>
                    <a:pt x="393" y="636"/>
                  </a:lnTo>
                  <a:lnTo>
                    <a:pt x="360" y="614"/>
                  </a:lnTo>
                  <a:lnTo>
                    <a:pt x="328" y="591"/>
                  </a:lnTo>
                  <a:lnTo>
                    <a:pt x="297" y="566"/>
                  </a:lnTo>
                  <a:lnTo>
                    <a:pt x="268" y="539"/>
                  </a:lnTo>
                  <a:lnTo>
                    <a:pt x="239" y="512"/>
                  </a:lnTo>
                  <a:lnTo>
                    <a:pt x="212" y="481"/>
                  </a:lnTo>
                  <a:lnTo>
                    <a:pt x="186" y="450"/>
                  </a:lnTo>
                  <a:lnTo>
                    <a:pt x="161" y="419"/>
                  </a:lnTo>
                  <a:lnTo>
                    <a:pt x="138" y="386"/>
                  </a:lnTo>
                  <a:lnTo>
                    <a:pt x="117" y="351"/>
                  </a:lnTo>
                  <a:lnTo>
                    <a:pt x="98" y="317"/>
                  </a:lnTo>
                  <a:lnTo>
                    <a:pt x="80" y="280"/>
                  </a:lnTo>
                  <a:lnTo>
                    <a:pt x="63" y="243"/>
                  </a:lnTo>
                  <a:lnTo>
                    <a:pt x="49" y="205"/>
                  </a:lnTo>
                  <a:lnTo>
                    <a:pt x="36" y="166"/>
                  </a:lnTo>
                  <a:lnTo>
                    <a:pt x="25" y="125"/>
                  </a:lnTo>
                  <a:lnTo>
                    <a:pt x="16" y="83"/>
                  </a:lnTo>
                  <a:lnTo>
                    <a:pt x="10" y="41"/>
                  </a:lnTo>
                  <a:lnTo>
                    <a:pt x="5" y="0"/>
                  </a:lnTo>
                  <a:lnTo>
                    <a:pt x="0" y="0"/>
                  </a:lnTo>
                  <a:lnTo>
                    <a:pt x="5" y="43"/>
                  </a:lnTo>
                  <a:lnTo>
                    <a:pt x="11" y="85"/>
                  </a:lnTo>
                  <a:lnTo>
                    <a:pt x="20" y="127"/>
                  </a:lnTo>
                  <a:lnTo>
                    <a:pt x="31" y="167"/>
                  </a:lnTo>
                  <a:lnTo>
                    <a:pt x="44" y="206"/>
                  </a:lnTo>
                  <a:lnTo>
                    <a:pt x="58" y="245"/>
                  </a:lnTo>
                  <a:lnTo>
                    <a:pt x="75" y="283"/>
                  </a:lnTo>
                  <a:lnTo>
                    <a:pt x="93" y="319"/>
                  </a:lnTo>
                  <a:lnTo>
                    <a:pt x="114" y="355"/>
                  </a:lnTo>
                  <a:lnTo>
                    <a:pt x="135" y="388"/>
                  </a:lnTo>
                  <a:lnTo>
                    <a:pt x="158" y="422"/>
                  </a:lnTo>
                  <a:lnTo>
                    <a:pt x="182" y="454"/>
                  </a:lnTo>
                  <a:lnTo>
                    <a:pt x="208" y="484"/>
                  </a:lnTo>
                  <a:lnTo>
                    <a:pt x="235" y="515"/>
                  </a:lnTo>
                  <a:lnTo>
                    <a:pt x="264" y="544"/>
                  </a:lnTo>
                  <a:lnTo>
                    <a:pt x="294" y="570"/>
                  </a:lnTo>
                  <a:lnTo>
                    <a:pt x="325" y="595"/>
                  </a:lnTo>
                  <a:lnTo>
                    <a:pt x="358" y="618"/>
                  </a:lnTo>
                  <a:lnTo>
                    <a:pt x="391" y="641"/>
                  </a:lnTo>
                  <a:lnTo>
                    <a:pt x="425" y="661"/>
                  </a:lnTo>
                  <a:lnTo>
                    <a:pt x="461" y="680"/>
                  </a:lnTo>
                  <a:lnTo>
                    <a:pt x="497" y="698"/>
                  </a:lnTo>
                  <a:lnTo>
                    <a:pt x="535" y="712"/>
                  </a:lnTo>
                  <a:lnTo>
                    <a:pt x="573" y="726"/>
                  </a:lnTo>
                  <a:lnTo>
                    <a:pt x="611" y="738"/>
                  </a:lnTo>
                  <a:lnTo>
                    <a:pt x="652" y="747"/>
                  </a:lnTo>
                  <a:lnTo>
                    <a:pt x="692" y="756"/>
                  </a:lnTo>
                  <a:lnTo>
                    <a:pt x="733" y="761"/>
                  </a:lnTo>
                  <a:lnTo>
                    <a:pt x="774" y="765"/>
                  </a:lnTo>
                  <a:lnTo>
                    <a:pt x="816" y="766"/>
                  </a:lnTo>
                  <a:lnTo>
                    <a:pt x="858" y="766"/>
                  </a:lnTo>
                  <a:lnTo>
                    <a:pt x="900" y="763"/>
                  </a:lnTo>
                  <a:lnTo>
                    <a:pt x="900" y="759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22" name="Freeform 131"/>
            <p:cNvSpPr>
              <a:spLocks noChangeArrowheads="1"/>
            </p:cNvSpPr>
            <p:nvPr/>
          </p:nvSpPr>
          <p:spPr bwMode="auto">
            <a:xfrm>
              <a:off x="3989" y="2011"/>
              <a:ext cx="102" cy="41"/>
            </a:xfrm>
            <a:custGeom>
              <a:avLst/>
              <a:gdLst>
                <a:gd name="T0" fmla="*/ 0 w 453"/>
                <a:gd name="T1" fmla="*/ 0 h 187"/>
                <a:gd name="T2" fmla="*/ 0 w 453"/>
                <a:gd name="T3" fmla="*/ 0 h 187"/>
                <a:gd name="T4" fmla="*/ 0 w 453"/>
                <a:gd name="T5" fmla="*/ 0 h 187"/>
                <a:gd name="T6" fmla="*/ 0 w 453"/>
                <a:gd name="T7" fmla="*/ 0 h 187"/>
                <a:gd name="T8" fmla="*/ 0 w 453"/>
                <a:gd name="T9" fmla="*/ 0 h 187"/>
                <a:gd name="T10" fmla="*/ 0 w 453"/>
                <a:gd name="T11" fmla="*/ 0 h 187"/>
                <a:gd name="T12" fmla="*/ 0 w 453"/>
                <a:gd name="T13" fmla="*/ 0 h 187"/>
                <a:gd name="T14" fmla="*/ 0 w 453"/>
                <a:gd name="T15" fmla="*/ 0 h 187"/>
                <a:gd name="T16" fmla="*/ 0 w 453"/>
                <a:gd name="T17" fmla="*/ 0 h 187"/>
                <a:gd name="T18" fmla="*/ 0 w 453"/>
                <a:gd name="T19" fmla="*/ 0 h 187"/>
                <a:gd name="T20" fmla="*/ 0 w 453"/>
                <a:gd name="T21" fmla="*/ 0 h 187"/>
                <a:gd name="T22" fmla="*/ 0 w 453"/>
                <a:gd name="T23" fmla="*/ 0 h 187"/>
                <a:gd name="T24" fmla="*/ 0 w 453"/>
                <a:gd name="T25" fmla="*/ 0 h 187"/>
                <a:gd name="T26" fmla="*/ 0 w 453"/>
                <a:gd name="T27" fmla="*/ 0 h 187"/>
                <a:gd name="T28" fmla="*/ 0 w 453"/>
                <a:gd name="T29" fmla="*/ 0 h 187"/>
                <a:gd name="T30" fmla="*/ 0 w 453"/>
                <a:gd name="T31" fmla="*/ 0 h 187"/>
                <a:gd name="T32" fmla="*/ 0 w 453"/>
                <a:gd name="T33" fmla="*/ 0 h 187"/>
                <a:gd name="T34" fmla="*/ 0 w 453"/>
                <a:gd name="T35" fmla="*/ 0 h 187"/>
                <a:gd name="T36" fmla="*/ 0 w 453"/>
                <a:gd name="T37" fmla="*/ 0 h 187"/>
                <a:gd name="T38" fmla="*/ 0 w 453"/>
                <a:gd name="T39" fmla="*/ 0 h 187"/>
                <a:gd name="T40" fmla="*/ 0 w 453"/>
                <a:gd name="T41" fmla="*/ 0 h 187"/>
                <a:gd name="T42" fmla="*/ 0 w 453"/>
                <a:gd name="T43" fmla="*/ 0 h 187"/>
                <a:gd name="T44" fmla="*/ 0 w 453"/>
                <a:gd name="T45" fmla="*/ 0 h 187"/>
                <a:gd name="T46" fmla="*/ 0 w 453"/>
                <a:gd name="T47" fmla="*/ 0 h 187"/>
                <a:gd name="T48" fmla="*/ 0 w 453"/>
                <a:gd name="T49" fmla="*/ 0 h 187"/>
                <a:gd name="T50" fmla="*/ 0 w 453"/>
                <a:gd name="T51" fmla="*/ 0 h 187"/>
                <a:gd name="T52" fmla="*/ 0 w 453"/>
                <a:gd name="T53" fmla="*/ 0 h 187"/>
                <a:gd name="T54" fmla="*/ 0 w 453"/>
                <a:gd name="T55" fmla="*/ 0 h 187"/>
                <a:gd name="T56" fmla="*/ 0 w 453"/>
                <a:gd name="T57" fmla="*/ 0 h 187"/>
                <a:gd name="T58" fmla="*/ 0 w 453"/>
                <a:gd name="T59" fmla="*/ 0 h 187"/>
                <a:gd name="T60" fmla="*/ 0 w 453"/>
                <a:gd name="T61" fmla="*/ 0 h 187"/>
                <a:gd name="T62" fmla="*/ 0 w 453"/>
                <a:gd name="T63" fmla="*/ 0 h 187"/>
                <a:gd name="T64" fmla="*/ 0 w 453"/>
                <a:gd name="T65" fmla="*/ 0 h 187"/>
                <a:gd name="T66" fmla="*/ 0 w 453"/>
                <a:gd name="T67" fmla="*/ 0 h 187"/>
                <a:gd name="T68" fmla="*/ 0 w 453"/>
                <a:gd name="T69" fmla="*/ 0 h 18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53" h="187">
                  <a:moveTo>
                    <a:pt x="450" y="0"/>
                  </a:moveTo>
                  <a:lnTo>
                    <a:pt x="446" y="4"/>
                  </a:lnTo>
                  <a:lnTo>
                    <a:pt x="446" y="0"/>
                  </a:lnTo>
                  <a:lnTo>
                    <a:pt x="433" y="9"/>
                  </a:lnTo>
                  <a:lnTo>
                    <a:pt x="421" y="18"/>
                  </a:lnTo>
                  <a:lnTo>
                    <a:pt x="409" y="27"/>
                  </a:lnTo>
                  <a:lnTo>
                    <a:pt x="397" y="36"/>
                  </a:lnTo>
                  <a:lnTo>
                    <a:pt x="384" y="44"/>
                  </a:lnTo>
                  <a:lnTo>
                    <a:pt x="372" y="53"/>
                  </a:lnTo>
                  <a:lnTo>
                    <a:pt x="359" y="61"/>
                  </a:lnTo>
                  <a:lnTo>
                    <a:pt x="346" y="70"/>
                  </a:lnTo>
                  <a:lnTo>
                    <a:pt x="333" y="77"/>
                  </a:lnTo>
                  <a:lnTo>
                    <a:pt x="320" y="83"/>
                  </a:lnTo>
                  <a:lnTo>
                    <a:pt x="306" y="91"/>
                  </a:lnTo>
                  <a:lnTo>
                    <a:pt x="293" y="98"/>
                  </a:lnTo>
                  <a:lnTo>
                    <a:pt x="280" y="104"/>
                  </a:lnTo>
                  <a:lnTo>
                    <a:pt x="266" y="111"/>
                  </a:lnTo>
                  <a:lnTo>
                    <a:pt x="252" y="117"/>
                  </a:lnTo>
                  <a:lnTo>
                    <a:pt x="238" y="122"/>
                  </a:lnTo>
                  <a:lnTo>
                    <a:pt x="224" y="129"/>
                  </a:lnTo>
                  <a:lnTo>
                    <a:pt x="210" y="134"/>
                  </a:lnTo>
                  <a:lnTo>
                    <a:pt x="196" y="138"/>
                  </a:lnTo>
                  <a:lnTo>
                    <a:pt x="182" y="144"/>
                  </a:lnTo>
                  <a:lnTo>
                    <a:pt x="167" y="149"/>
                  </a:lnTo>
                  <a:lnTo>
                    <a:pt x="152" y="153"/>
                  </a:lnTo>
                  <a:lnTo>
                    <a:pt x="137" y="156"/>
                  </a:lnTo>
                  <a:lnTo>
                    <a:pt x="123" y="160"/>
                  </a:lnTo>
                  <a:lnTo>
                    <a:pt x="108" y="165"/>
                  </a:lnTo>
                  <a:lnTo>
                    <a:pt x="93" y="168"/>
                  </a:lnTo>
                  <a:lnTo>
                    <a:pt x="77" y="170"/>
                  </a:lnTo>
                  <a:lnTo>
                    <a:pt x="62" y="173"/>
                  </a:lnTo>
                  <a:lnTo>
                    <a:pt x="47" y="175"/>
                  </a:lnTo>
                  <a:lnTo>
                    <a:pt x="31" y="178"/>
                  </a:lnTo>
                  <a:lnTo>
                    <a:pt x="16" y="179"/>
                  </a:lnTo>
                  <a:lnTo>
                    <a:pt x="0" y="182"/>
                  </a:lnTo>
                  <a:lnTo>
                    <a:pt x="0" y="186"/>
                  </a:lnTo>
                  <a:lnTo>
                    <a:pt x="16" y="185"/>
                  </a:lnTo>
                  <a:lnTo>
                    <a:pt x="32" y="183"/>
                  </a:lnTo>
                  <a:lnTo>
                    <a:pt x="48" y="180"/>
                  </a:lnTo>
                  <a:lnTo>
                    <a:pt x="63" y="178"/>
                  </a:lnTo>
                  <a:lnTo>
                    <a:pt x="79" y="175"/>
                  </a:lnTo>
                  <a:lnTo>
                    <a:pt x="94" y="173"/>
                  </a:lnTo>
                  <a:lnTo>
                    <a:pt x="109" y="170"/>
                  </a:lnTo>
                  <a:lnTo>
                    <a:pt x="124" y="166"/>
                  </a:lnTo>
                  <a:lnTo>
                    <a:pt x="138" y="161"/>
                  </a:lnTo>
                  <a:lnTo>
                    <a:pt x="154" y="158"/>
                  </a:lnTo>
                  <a:lnTo>
                    <a:pt x="168" y="153"/>
                  </a:lnTo>
                  <a:lnTo>
                    <a:pt x="183" y="149"/>
                  </a:lnTo>
                  <a:lnTo>
                    <a:pt x="197" y="144"/>
                  </a:lnTo>
                  <a:lnTo>
                    <a:pt x="212" y="138"/>
                  </a:lnTo>
                  <a:lnTo>
                    <a:pt x="225" y="134"/>
                  </a:lnTo>
                  <a:lnTo>
                    <a:pt x="240" y="128"/>
                  </a:lnTo>
                  <a:lnTo>
                    <a:pt x="254" y="122"/>
                  </a:lnTo>
                  <a:lnTo>
                    <a:pt x="268" y="116"/>
                  </a:lnTo>
                  <a:lnTo>
                    <a:pt x="282" y="110"/>
                  </a:lnTo>
                  <a:lnTo>
                    <a:pt x="295" y="102"/>
                  </a:lnTo>
                  <a:lnTo>
                    <a:pt x="309" y="96"/>
                  </a:lnTo>
                  <a:lnTo>
                    <a:pt x="322" y="89"/>
                  </a:lnTo>
                  <a:lnTo>
                    <a:pt x="335" y="81"/>
                  </a:lnTo>
                  <a:lnTo>
                    <a:pt x="348" y="73"/>
                  </a:lnTo>
                  <a:lnTo>
                    <a:pt x="362" y="64"/>
                  </a:lnTo>
                  <a:lnTo>
                    <a:pt x="374" y="57"/>
                  </a:lnTo>
                  <a:lnTo>
                    <a:pt x="387" y="49"/>
                  </a:lnTo>
                  <a:lnTo>
                    <a:pt x="400" y="40"/>
                  </a:lnTo>
                  <a:lnTo>
                    <a:pt x="412" y="32"/>
                  </a:lnTo>
                  <a:lnTo>
                    <a:pt x="424" y="22"/>
                  </a:lnTo>
                  <a:lnTo>
                    <a:pt x="437" y="14"/>
                  </a:lnTo>
                  <a:lnTo>
                    <a:pt x="449" y="4"/>
                  </a:lnTo>
                  <a:lnTo>
                    <a:pt x="452" y="2"/>
                  </a:lnTo>
                  <a:lnTo>
                    <a:pt x="450" y="0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23" name="Freeform 132"/>
            <p:cNvSpPr>
              <a:spLocks noChangeArrowheads="1"/>
            </p:cNvSpPr>
            <p:nvPr/>
          </p:nvSpPr>
          <p:spPr bwMode="auto">
            <a:xfrm>
              <a:off x="3989" y="2011"/>
              <a:ext cx="102" cy="41"/>
            </a:xfrm>
            <a:custGeom>
              <a:avLst/>
              <a:gdLst>
                <a:gd name="T0" fmla="*/ 0 w 453"/>
                <a:gd name="T1" fmla="*/ 0 h 187"/>
                <a:gd name="T2" fmla="*/ 0 w 453"/>
                <a:gd name="T3" fmla="*/ 0 h 187"/>
                <a:gd name="T4" fmla="*/ 0 w 453"/>
                <a:gd name="T5" fmla="*/ 0 h 187"/>
                <a:gd name="T6" fmla="*/ 0 w 453"/>
                <a:gd name="T7" fmla="*/ 0 h 187"/>
                <a:gd name="T8" fmla="*/ 0 w 453"/>
                <a:gd name="T9" fmla="*/ 0 h 187"/>
                <a:gd name="T10" fmla="*/ 0 w 453"/>
                <a:gd name="T11" fmla="*/ 0 h 187"/>
                <a:gd name="T12" fmla="*/ 0 w 453"/>
                <a:gd name="T13" fmla="*/ 0 h 187"/>
                <a:gd name="T14" fmla="*/ 0 w 453"/>
                <a:gd name="T15" fmla="*/ 0 h 187"/>
                <a:gd name="T16" fmla="*/ 0 w 453"/>
                <a:gd name="T17" fmla="*/ 0 h 187"/>
                <a:gd name="T18" fmla="*/ 0 w 453"/>
                <a:gd name="T19" fmla="*/ 0 h 187"/>
                <a:gd name="T20" fmla="*/ 0 w 453"/>
                <a:gd name="T21" fmla="*/ 0 h 187"/>
                <a:gd name="T22" fmla="*/ 0 w 453"/>
                <a:gd name="T23" fmla="*/ 0 h 187"/>
                <a:gd name="T24" fmla="*/ 0 w 453"/>
                <a:gd name="T25" fmla="*/ 0 h 187"/>
                <a:gd name="T26" fmla="*/ 0 w 453"/>
                <a:gd name="T27" fmla="*/ 0 h 187"/>
                <a:gd name="T28" fmla="*/ 0 w 453"/>
                <a:gd name="T29" fmla="*/ 0 h 187"/>
                <a:gd name="T30" fmla="*/ 0 w 453"/>
                <a:gd name="T31" fmla="*/ 0 h 187"/>
                <a:gd name="T32" fmla="*/ 0 w 453"/>
                <a:gd name="T33" fmla="*/ 0 h 187"/>
                <a:gd name="T34" fmla="*/ 0 w 453"/>
                <a:gd name="T35" fmla="*/ 0 h 187"/>
                <a:gd name="T36" fmla="*/ 0 w 453"/>
                <a:gd name="T37" fmla="*/ 0 h 187"/>
                <a:gd name="T38" fmla="*/ 0 w 453"/>
                <a:gd name="T39" fmla="*/ 0 h 187"/>
                <a:gd name="T40" fmla="*/ 0 w 453"/>
                <a:gd name="T41" fmla="*/ 0 h 187"/>
                <a:gd name="T42" fmla="*/ 0 w 453"/>
                <a:gd name="T43" fmla="*/ 0 h 187"/>
                <a:gd name="T44" fmla="*/ 0 w 453"/>
                <a:gd name="T45" fmla="*/ 0 h 187"/>
                <a:gd name="T46" fmla="*/ 0 w 453"/>
                <a:gd name="T47" fmla="*/ 0 h 187"/>
                <a:gd name="T48" fmla="*/ 0 w 453"/>
                <a:gd name="T49" fmla="*/ 0 h 187"/>
                <a:gd name="T50" fmla="*/ 0 w 453"/>
                <a:gd name="T51" fmla="*/ 0 h 187"/>
                <a:gd name="T52" fmla="*/ 0 w 453"/>
                <a:gd name="T53" fmla="*/ 0 h 187"/>
                <a:gd name="T54" fmla="*/ 0 w 453"/>
                <a:gd name="T55" fmla="*/ 0 h 187"/>
                <a:gd name="T56" fmla="*/ 0 w 453"/>
                <a:gd name="T57" fmla="*/ 0 h 187"/>
                <a:gd name="T58" fmla="*/ 0 w 453"/>
                <a:gd name="T59" fmla="*/ 0 h 187"/>
                <a:gd name="T60" fmla="*/ 0 w 453"/>
                <a:gd name="T61" fmla="*/ 0 h 187"/>
                <a:gd name="T62" fmla="*/ 0 w 453"/>
                <a:gd name="T63" fmla="*/ 0 h 187"/>
                <a:gd name="T64" fmla="*/ 0 w 453"/>
                <a:gd name="T65" fmla="*/ 0 h 187"/>
                <a:gd name="T66" fmla="*/ 0 w 453"/>
                <a:gd name="T67" fmla="*/ 0 h 187"/>
                <a:gd name="T68" fmla="*/ 0 w 453"/>
                <a:gd name="T69" fmla="*/ 0 h 187"/>
                <a:gd name="T70" fmla="*/ 0 w 453"/>
                <a:gd name="T71" fmla="*/ 0 h 18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53" h="187">
                  <a:moveTo>
                    <a:pt x="446" y="4"/>
                  </a:moveTo>
                  <a:lnTo>
                    <a:pt x="446" y="0"/>
                  </a:lnTo>
                  <a:lnTo>
                    <a:pt x="433" y="9"/>
                  </a:lnTo>
                  <a:lnTo>
                    <a:pt x="421" y="18"/>
                  </a:lnTo>
                  <a:lnTo>
                    <a:pt x="409" y="27"/>
                  </a:lnTo>
                  <a:lnTo>
                    <a:pt x="397" y="36"/>
                  </a:lnTo>
                  <a:lnTo>
                    <a:pt x="384" y="44"/>
                  </a:lnTo>
                  <a:lnTo>
                    <a:pt x="372" y="53"/>
                  </a:lnTo>
                  <a:lnTo>
                    <a:pt x="359" y="61"/>
                  </a:lnTo>
                  <a:lnTo>
                    <a:pt x="346" y="70"/>
                  </a:lnTo>
                  <a:lnTo>
                    <a:pt x="333" y="77"/>
                  </a:lnTo>
                  <a:lnTo>
                    <a:pt x="320" y="83"/>
                  </a:lnTo>
                  <a:lnTo>
                    <a:pt x="306" y="91"/>
                  </a:lnTo>
                  <a:lnTo>
                    <a:pt x="293" y="98"/>
                  </a:lnTo>
                  <a:lnTo>
                    <a:pt x="280" y="104"/>
                  </a:lnTo>
                  <a:lnTo>
                    <a:pt x="266" y="111"/>
                  </a:lnTo>
                  <a:lnTo>
                    <a:pt x="252" y="117"/>
                  </a:lnTo>
                  <a:lnTo>
                    <a:pt x="238" y="122"/>
                  </a:lnTo>
                  <a:lnTo>
                    <a:pt x="224" y="129"/>
                  </a:lnTo>
                  <a:lnTo>
                    <a:pt x="210" y="134"/>
                  </a:lnTo>
                  <a:lnTo>
                    <a:pt x="196" y="138"/>
                  </a:lnTo>
                  <a:lnTo>
                    <a:pt x="182" y="144"/>
                  </a:lnTo>
                  <a:lnTo>
                    <a:pt x="167" y="149"/>
                  </a:lnTo>
                  <a:lnTo>
                    <a:pt x="152" y="153"/>
                  </a:lnTo>
                  <a:lnTo>
                    <a:pt x="137" y="156"/>
                  </a:lnTo>
                  <a:lnTo>
                    <a:pt x="122" y="160"/>
                  </a:lnTo>
                  <a:lnTo>
                    <a:pt x="108" y="165"/>
                  </a:lnTo>
                  <a:lnTo>
                    <a:pt x="93" y="168"/>
                  </a:lnTo>
                  <a:lnTo>
                    <a:pt x="77" y="170"/>
                  </a:lnTo>
                  <a:lnTo>
                    <a:pt x="62" y="173"/>
                  </a:lnTo>
                  <a:lnTo>
                    <a:pt x="47" y="175"/>
                  </a:lnTo>
                  <a:lnTo>
                    <a:pt x="31" y="178"/>
                  </a:lnTo>
                  <a:lnTo>
                    <a:pt x="16" y="179"/>
                  </a:lnTo>
                  <a:lnTo>
                    <a:pt x="0" y="182"/>
                  </a:lnTo>
                  <a:lnTo>
                    <a:pt x="0" y="186"/>
                  </a:lnTo>
                  <a:lnTo>
                    <a:pt x="16" y="185"/>
                  </a:lnTo>
                  <a:lnTo>
                    <a:pt x="32" y="183"/>
                  </a:lnTo>
                  <a:lnTo>
                    <a:pt x="48" y="180"/>
                  </a:lnTo>
                  <a:lnTo>
                    <a:pt x="63" y="178"/>
                  </a:lnTo>
                  <a:lnTo>
                    <a:pt x="79" y="175"/>
                  </a:lnTo>
                  <a:lnTo>
                    <a:pt x="94" y="173"/>
                  </a:lnTo>
                  <a:lnTo>
                    <a:pt x="109" y="170"/>
                  </a:lnTo>
                  <a:lnTo>
                    <a:pt x="124" y="166"/>
                  </a:lnTo>
                  <a:lnTo>
                    <a:pt x="138" y="161"/>
                  </a:lnTo>
                  <a:lnTo>
                    <a:pt x="154" y="158"/>
                  </a:lnTo>
                  <a:lnTo>
                    <a:pt x="168" y="153"/>
                  </a:lnTo>
                  <a:lnTo>
                    <a:pt x="183" y="149"/>
                  </a:lnTo>
                  <a:lnTo>
                    <a:pt x="197" y="144"/>
                  </a:lnTo>
                  <a:lnTo>
                    <a:pt x="212" y="138"/>
                  </a:lnTo>
                  <a:lnTo>
                    <a:pt x="225" y="134"/>
                  </a:lnTo>
                  <a:lnTo>
                    <a:pt x="240" y="128"/>
                  </a:lnTo>
                  <a:lnTo>
                    <a:pt x="254" y="122"/>
                  </a:lnTo>
                  <a:lnTo>
                    <a:pt x="268" y="116"/>
                  </a:lnTo>
                  <a:lnTo>
                    <a:pt x="282" y="110"/>
                  </a:lnTo>
                  <a:lnTo>
                    <a:pt x="295" y="102"/>
                  </a:lnTo>
                  <a:lnTo>
                    <a:pt x="309" y="96"/>
                  </a:lnTo>
                  <a:lnTo>
                    <a:pt x="322" y="89"/>
                  </a:lnTo>
                  <a:lnTo>
                    <a:pt x="335" y="81"/>
                  </a:lnTo>
                  <a:lnTo>
                    <a:pt x="348" y="73"/>
                  </a:lnTo>
                  <a:lnTo>
                    <a:pt x="362" y="64"/>
                  </a:lnTo>
                  <a:lnTo>
                    <a:pt x="374" y="57"/>
                  </a:lnTo>
                  <a:lnTo>
                    <a:pt x="387" y="49"/>
                  </a:lnTo>
                  <a:lnTo>
                    <a:pt x="400" y="40"/>
                  </a:lnTo>
                  <a:lnTo>
                    <a:pt x="412" y="32"/>
                  </a:lnTo>
                  <a:lnTo>
                    <a:pt x="424" y="22"/>
                  </a:lnTo>
                  <a:lnTo>
                    <a:pt x="437" y="14"/>
                  </a:lnTo>
                  <a:lnTo>
                    <a:pt x="449" y="4"/>
                  </a:lnTo>
                  <a:lnTo>
                    <a:pt x="450" y="0"/>
                  </a:lnTo>
                  <a:lnTo>
                    <a:pt x="449" y="4"/>
                  </a:lnTo>
                  <a:lnTo>
                    <a:pt x="452" y="2"/>
                  </a:lnTo>
                  <a:lnTo>
                    <a:pt x="450" y="0"/>
                  </a:lnTo>
                  <a:lnTo>
                    <a:pt x="446" y="4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24" name="Freeform 133"/>
            <p:cNvSpPr>
              <a:spLocks noChangeArrowheads="1"/>
            </p:cNvSpPr>
            <p:nvPr/>
          </p:nvSpPr>
          <p:spPr bwMode="auto">
            <a:xfrm>
              <a:off x="4118" y="1847"/>
              <a:ext cx="43" cy="136"/>
            </a:xfrm>
            <a:custGeom>
              <a:avLst/>
              <a:gdLst>
                <a:gd name="T0" fmla="*/ 0 w 192"/>
                <a:gd name="T1" fmla="*/ 0 h 603"/>
                <a:gd name="T2" fmla="*/ 0 w 192"/>
                <a:gd name="T3" fmla="*/ 0 h 603"/>
                <a:gd name="T4" fmla="*/ 0 w 192"/>
                <a:gd name="T5" fmla="*/ 0 h 603"/>
                <a:gd name="T6" fmla="*/ 0 w 192"/>
                <a:gd name="T7" fmla="*/ 0 h 603"/>
                <a:gd name="T8" fmla="*/ 0 w 192"/>
                <a:gd name="T9" fmla="*/ 0 h 603"/>
                <a:gd name="T10" fmla="*/ 0 w 192"/>
                <a:gd name="T11" fmla="*/ 0 h 603"/>
                <a:gd name="T12" fmla="*/ 0 w 192"/>
                <a:gd name="T13" fmla="*/ 0 h 603"/>
                <a:gd name="T14" fmla="*/ 0 w 192"/>
                <a:gd name="T15" fmla="*/ 0 h 603"/>
                <a:gd name="T16" fmla="*/ 0 w 192"/>
                <a:gd name="T17" fmla="*/ 0 h 603"/>
                <a:gd name="T18" fmla="*/ 0 w 192"/>
                <a:gd name="T19" fmla="*/ 0 h 603"/>
                <a:gd name="T20" fmla="*/ 0 w 192"/>
                <a:gd name="T21" fmla="*/ 0 h 603"/>
                <a:gd name="T22" fmla="*/ 0 w 192"/>
                <a:gd name="T23" fmla="*/ 0 h 603"/>
                <a:gd name="T24" fmla="*/ 0 w 192"/>
                <a:gd name="T25" fmla="*/ 0 h 603"/>
                <a:gd name="T26" fmla="*/ 0 w 192"/>
                <a:gd name="T27" fmla="*/ 0 h 603"/>
                <a:gd name="T28" fmla="*/ 0 w 192"/>
                <a:gd name="T29" fmla="*/ 0 h 603"/>
                <a:gd name="T30" fmla="*/ 0 w 192"/>
                <a:gd name="T31" fmla="*/ 0 h 603"/>
                <a:gd name="T32" fmla="*/ 0 w 192"/>
                <a:gd name="T33" fmla="*/ 0 h 603"/>
                <a:gd name="T34" fmla="*/ 0 w 192"/>
                <a:gd name="T35" fmla="*/ 0 h 603"/>
                <a:gd name="T36" fmla="*/ 0 w 192"/>
                <a:gd name="T37" fmla="*/ 0 h 603"/>
                <a:gd name="T38" fmla="*/ 0 w 192"/>
                <a:gd name="T39" fmla="*/ 0 h 603"/>
                <a:gd name="T40" fmla="*/ 0 w 192"/>
                <a:gd name="T41" fmla="*/ 0 h 603"/>
                <a:gd name="T42" fmla="*/ 0 w 192"/>
                <a:gd name="T43" fmla="*/ 0 h 603"/>
                <a:gd name="T44" fmla="*/ 0 w 192"/>
                <a:gd name="T45" fmla="*/ 0 h 603"/>
                <a:gd name="T46" fmla="*/ 0 w 192"/>
                <a:gd name="T47" fmla="*/ 0 h 603"/>
                <a:gd name="T48" fmla="*/ 0 w 192"/>
                <a:gd name="T49" fmla="*/ 0 h 603"/>
                <a:gd name="T50" fmla="*/ 0 w 192"/>
                <a:gd name="T51" fmla="*/ 0 h 603"/>
                <a:gd name="T52" fmla="*/ 0 w 192"/>
                <a:gd name="T53" fmla="*/ 0 h 603"/>
                <a:gd name="T54" fmla="*/ 0 w 192"/>
                <a:gd name="T55" fmla="*/ 0 h 603"/>
                <a:gd name="T56" fmla="*/ 0 w 192"/>
                <a:gd name="T57" fmla="*/ 0 h 603"/>
                <a:gd name="T58" fmla="*/ 0 w 192"/>
                <a:gd name="T59" fmla="*/ 0 h 603"/>
                <a:gd name="T60" fmla="*/ 0 w 192"/>
                <a:gd name="T61" fmla="*/ 0 h 603"/>
                <a:gd name="T62" fmla="*/ 0 w 192"/>
                <a:gd name="T63" fmla="*/ 0 h 603"/>
                <a:gd name="T64" fmla="*/ 0 w 192"/>
                <a:gd name="T65" fmla="*/ 0 h 60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92" h="603">
                  <a:moveTo>
                    <a:pt x="183" y="0"/>
                  </a:moveTo>
                  <a:lnTo>
                    <a:pt x="184" y="21"/>
                  </a:lnTo>
                  <a:lnTo>
                    <a:pt x="185" y="42"/>
                  </a:lnTo>
                  <a:lnTo>
                    <a:pt x="186" y="62"/>
                  </a:lnTo>
                  <a:lnTo>
                    <a:pt x="186" y="84"/>
                  </a:lnTo>
                  <a:lnTo>
                    <a:pt x="185" y="104"/>
                  </a:lnTo>
                  <a:lnTo>
                    <a:pt x="184" y="125"/>
                  </a:lnTo>
                  <a:lnTo>
                    <a:pt x="183" y="146"/>
                  </a:lnTo>
                  <a:lnTo>
                    <a:pt x="181" y="166"/>
                  </a:lnTo>
                  <a:lnTo>
                    <a:pt x="178" y="186"/>
                  </a:lnTo>
                  <a:lnTo>
                    <a:pt x="175" y="206"/>
                  </a:lnTo>
                  <a:lnTo>
                    <a:pt x="172" y="226"/>
                  </a:lnTo>
                  <a:lnTo>
                    <a:pt x="167" y="246"/>
                  </a:lnTo>
                  <a:lnTo>
                    <a:pt x="163" y="265"/>
                  </a:lnTo>
                  <a:lnTo>
                    <a:pt x="158" y="285"/>
                  </a:lnTo>
                  <a:lnTo>
                    <a:pt x="153" y="304"/>
                  </a:lnTo>
                  <a:lnTo>
                    <a:pt x="147" y="323"/>
                  </a:lnTo>
                  <a:lnTo>
                    <a:pt x="141" y="342"/>
                  </a:lnTo>
                  <a:lnTo>
                    <a:pt x="134" y="360"/>
                  </a:lnTo>
                  <a:lnTo>
                    <a:pt x="127" y="379"/>
                  </a:lnTo>
                  <a:lnTo>
                    <a:pt x="120" y="397"/>
                  </a:lnTo>
                  <a:lnTo>
                    <a:pt x="112" y="415"/>
                  </a:lnTo>
                  <a:lnTo>
                    <a:pt x="104" y="433"/>
                  </a:lnTo>
                  <a:lnTo>
                    <a:pt x="95" y="451"/>
                  </a:lnTo>
                  <a:lnTo>
                    <a:pt x="86" y="469"/>
                  </a:lnTo>
                  <a:lnTo>
                    <a:pt x="77" y="484"/>
                  </a:lnTo>
                  <a:lnTo>
                    <a:pt x="67" y="502"/>
                  </a:lnTo>
                  <a:lnTo>
                    <a:pt x="56" y="519"/>
                  </a:lnTo>
                  <a:lnTo>
                    <a:pt x="46" y="535"/>
                  </a:lnTo>
                  <a:lnTo>
                    <a:pt x="35" y="552"/>
                  </a:lnTo>
                  <a:lnTo>
                    <a:pt x="24" y="568"/>
                  </a:lnTo>
                  <a:lnTo>
                    <a:pt x="12" y="584"/>
                  </a:lnTo>
                  <a:lnTo>
                    <a:pt x="0" y="598"/>
                  </a:lnTo>
                  <a:lnTo>
                    <a:pt x="4" y="602"/>
                  </a:lnTo>
                  <a:lnTo>
                    <a:pt x="16" y="586"/>
                  </a:lnTo>
                  <a:lnTo>
                    <a:pt x="28" y="571"/>
                  </a:lnTo>
                  <a:lnTo>
                    <a:pt x="39" y="554"/>
                  </a:lnTo>
                  <a:lnTo>
                    <a:pt x="50" y="537"/>
                  </a:lnTo>
                  <a:lnTo>
                    <a:pt x="60" y="521"/>
                  </a:lnTo>
                  <a:lnTo>
                    <a:pt x="71" y="504"/>
                  </a:lnTo>
                  <a:lnTo>
                    <a:pt x="81" y="488"/>
                  </a:lnTo>
                  <a:lnTo>
                    <a:pt x="91" y="471"/>
                  </a:lnTo>
                  <a:lnTo>
                    <a:pt x="100" y="453"/>
                  </a:lnTo>
                  <a:lnTo>
                    <a:pt x="109" y="436"/>
                  </a:lnTo>
                  <a:lnTo>
                    <a:pt x="117" y="418"/>
                  </a:lnTo>
                  <a:lnTo>
                    <a:pt x="125" y="400"/>
                  </a:lnTo>
                  <a:lnTo>
                    <a:pt x="132" y="380"/>
                  </a:lnTo>
                  <a:lnTo>
                    <a:pt x="139" y="362"/>
                  </a:lnTo>
                  <a:lnTo>
                    <a:pt x="146" y="343"/>
                  </a:lnTo>
                  <a:lnTo>
                    <a:pt x="152" y="324"/>
                  </a:lnTo>
                  <a:lnTo>
                    <a:pt x="158" y="305"/>
                  </a:lnTo>
                  <a:lnTo>
                    <a:pt x="164" y="286"/>
                  </a:lnTo>
                  <a:lnTo>
                    <a:pt x="168" y="266"/>
                  </a:lnTo>
                  <a:lnTo>
                    <a:pt x="172" y="247"/>
                  </a:lnTo>
                  <a:lnTo>
                    <a:pt x="177" y="227"/>
                  </a:lnTo>
                  <a:lnTo>
                    <a:pt x="180" y="207"/>
                  </a:lnTo>
                  <a:lnTo>
                    <a:pt x="183" y="187"/>
                  </a:lnTo>
                  <a:lnTo>
                    <a:pt x="186" y="166"/>
                  </a:lnTo>
                  <a:lnTo>
                    <a:pt x="188" y="146"/>
                  </a:lnTo>
                  <a:lnTo>
                    <a:pt x="189" y="125"/>
                  </a:lnTo>
                  <a:lnTo>
                    <a:pt x="190" y="104"/>
                  </a:lnTo>
                  <a:lnTo>
                    <a:pt x="191" y="84"/>
                  </a:lnTo>
                  <a:lnTo>
                    <a:pt x="191" y="62"/>
                  </a:lnTo>
                  <a:lnTo>
                    <a:pt x="190" y="42"/>
                  </a:lnTo>
                  <a:lnTo>
                    <a:pt x="189" y="21"/>
                  </a:lnTo>
                  <a:lnTo>
                    <a:pt x="188" y="0"/>
                  </a:lnTo>
                  <a:lnTo>
                    <a:pt x="183" y="0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25" name="Freeform 134"/>
            <p:cNvSpPr>
              <a:spLocks noChangeArrowheads="1"/>
            </p:cNvSpPr>
            <p:nvPr/>
          </p:nvSpPr>
          <p:spPr bwMode="auto">
            <a:xfrm>
              <a:off x="4118" y="1847"/>
              <a:ext cx="43" cy="136"/>
            </a:xfrm>
            <a:custGeom>
              <a:avLst/>
              <a:gdLst>
                <a:gd name="T0" fmla="*/ 0 w 192"/>
                <a:gd name="T1" fmla="*/ 0 h 603"/>
                <a:gd name="T2" fmla="*/ 0 w 192"/>
                <a:gd name="T3" fmla="*/ 0 h 603"/>
                <a:gd name="T4" fmla="*/ 0 w 192"/>
                <a:gd name="T5" fmla="*/ 0 h 603"/>
                <a:gd name="T6" fmla="*/ 0 w 192"/>
                <a:gd name="T7" fmla="*/ 0 h 603"/>
                <a:gd name="T8" fmla="*/ 0 w 192"/>
                <a:gd name="T9" fmla="*/ 0 h 603"/>
                <a:gd name="T10" fmla="*/ 0 w 192"/>
                <a:gd name="T11" fmla="*/ 0 h 603"/>
                <a:gd name="T12" fmla="*/ 0 w 192"/>
                <a:gd name="T13" fmla="*/ 0 h 603"/>
                <a:gd name="T14" fmla="*/ 0 w 192"/>
                <a:gd name="T15" fmla="*/ 0 h 603"/>
                <a:gd name="T16" fmla="*/ 0 w 192"/>
                <a:gd name="T17" fmla="*/ 0 h 603"/>
                <a:gd name="T18" fmla="*/ 0 w 192"/>
                <a:gd name="T19" fmla="*/ 0 h 603"/>
                <a:gd name="T20" fmla="*/ 0 w 192"/>
                <a:gd name="T21" fmla="*/ 0 h 603"/>
                <a:gd name="T22" fmla="*/ 0 w 192"/>
                <a:gd name="T23" fmla="*/ 0 h 603"/>
                <a:gd name="T24" fmla="*/ 0 w 192"/>
                <a:gd name="T25" fmla="*/ 0 h 603"/>
                <a:gd name="T26" fmla="*/ 0 w 192"/>
                <a:gd name="T27" fmla="*/ 0 h 603"/>
                <a:gd name="T28" fmla="*/ 0 w 192"/>
                <a:gd name="T29" fmla="*/ 0 h 603"/>
                <a:gd name="T30" fmla="*/ 0 w 192"/>
                <a:gd name="T31" fmla="*/ 0 h 603"/>
                <a:gd name="T32" fmla="*/ 0 w 192"/>
                <a:gd name="T33" fmla="*/ 0 h 603"/>
                <a:gd name="T34" fmla="*/ 0 w 192"/>
                <a:gd name="T35" fmla="*/ 0 h 603"/>
                <a:gd name="T36" fmla="*/ 0 w 192"/>
                <a:gd name="T37" fmla="*/ 0 h 603"/>
                <a:gd name="T38" fmla="*/ 0 w 192"/>
                <a:gd name="T39" fmla="*/ 0 h 603"/>
                <a:gd name="T40" fmla="*/ 0 w 192"/>
                <a:gd name="T41" fmla="*/ 0 h 603"/>
                <a:gd name="T42" fmla="*/ 0 w 192"/>
                <a:gd name="T43" fmla="*/ 0 h 603"/>
                <a:gd name="T44" fmla="*/ 0 w 192"/>
                <a:gd name="T45" fmla="*/ 0 h 603"/>
                <a:gd name="T46" fmla="*/ 0 w 192"/>
                <a:gd name="T47" fmla="*/ 0 h 603"/>
                <a:gd name="T48" fmla="*/ 0 w 192"/>
                <a:gd name="T49" fmla="*/ 0 h 603"/>
                <a:gd name="T50" fmla="*/ 0 w 192"/>
                <a:gd name="T51" fmla="*/ 0 h 603"/>
                <a:gd name="T52" fmla="*/ 0 w 192"/>
                <a:gd name="T53" fmla="*/ 0 h 603"/>
                <a:gd name="T54" fmla="*/ 0 w 192"/>
                <a:gd name="T55" fmla="*/ 0 h 603"/>
                <a:gd name="T56" fmla="*/ 0 w 192"/>
                <a:gd name="T57" fmla="*/ 0 h 603"/>
                <a:gd name="T58" fmla="*/ 0 w 192"/>
                <a:gd name="T59" fmla="*/ 0 h 603"/>
                <a:gd name="T60" fmla="*/ 0 w 192"/>
                <a:gd name="T61" fmla="*/ 0 h 603"/>
                <a:gd name="T62" fmla="*/ 0 w 192"/>
                <a:gd name="T63" fmla="*/ 0 h 603"/>
                <a:gd name="T64" fmla="*/ 0 w 192"/>
                <a:gd name="T65" fmla="*/ 0 h 60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92" h="603">
                  <a:moveTo>
                    <a:pt x="183" y="0"/>
                  </a:moveTo>
                  <a:lnTo>
                    <a:pt x="184" y="21"/>
                  </a:lnTo>
                  <a:lnTo>
                    <a:pt x="185" y="42"/>
                  </a:lnTo>
                  <a:lnTo>
                    <a:pt x="186" y="62"/>
                  </a:lnTo>
                  <a:lnTo>
                    <a:pt x="186" y="84"/>
                  </a:lnTo>
                  <a:lnTo>
                    <a:pt x="185" y="104"/>
                  </a:lnTo>
                  <a:lnTo>
                    <a:pt x="184" y="125"/>
                  </a:lnTo>
                  <a:lnTo>
                    <a:pt x="183" y="146"/>
                  </a:lnTo>
                  <a:lnTo>
                    <a:pt x="181" y="166"/>
                  </a:lnTo>
                  <a:lnTo>
                    <a:pt x="178" y="186"/>
                  </a:lnTo>
                  <a:lnTo>
                    <a:pt x="175" y="206"/>
                  </a:lnTo>
                  <a:lnTo>
                    <a:pt x="172" y="226"/>
                  </a:lnTo>
                  <a:lnTo>
                    <a:pt x="167" y="246"/>
                  </a:lnTo>
                  <a:lnTo>
                    <a:pt x="163" y="265"/>
                  </a:lnTo>
                  <a:lnTo>
                    <a:pt x="158" y="285"/>
                  </a:lnTo>
                  <a:lnTo>
                    <a:pt x="153" y="304"/>
                  </a:lnTo>
                  <a:lnTo>
                    <a:pt x="147" y="323"/>
                  </a:lnTo>
                  <a:lnTo>
                    <a:pt x="141" y="342"/>
                  </a:lnTo>
                  <a:lnTo>
                    <a:pt x="134" y="360"/>
                  </a:lnTo>
                  <a:lnTo>
                    <a:pt x="127" y="379"/>
                  </a:lnTo>
                  <a:lnTo>
                    <a:pt x="120" y="397"/>
                  </a:lnTo>
                  <a:lnTo>
                    <a:pt x="112" y="415"/>
                  </a:lnTo>
                  <a:lnTo>
                    <a:pt x="104" y="433"/>
                  </a:lnTo>
                  <a:lnTo>
                    <a:pt x="95" y="451"/>
                  </a:lnTo>
                  <a:lnTo>
                    <a:pt x="86" y="469"/>
                  </a:lnTo>
                  <a:lnTo>
                    <a:pt x="77" y="484"/>
                  </a:lnTo>
                  <a:lnTo>
                    <a:pt x="67" y="502"/>
                  </a:lnTo>
                  <a:lnTo>
                    <a:pt x="56" y="519"/>
                  </a:lnTo>
                  <a:lnTo>
                    <a:pt x="46" y="535"/>
                  </a:lnTo>
                  <a:lnTo>
                    <a:pt x="35" y="552"/>
                  </a:lnTo>
                  <a:lnTo>
                    <a:pt x="24" y="568"/>
                  </a:lnTo>
                  <a:lnTo>
                    <a:pt x="12" y="584"/>
                  </a:lnTo>
                  <a:lnTo>
                    <a:pt x="0" y="598"/>
                  </a:lnTo>
                  <a:lnTo>
                    <a:pt x="4" y="602"/>
                  </a:lnTo>
                  <a:lnTo>
                    <a:pt x="16" y="586"/>
                  </a:lnTo>
                  <a:lnTo>
                    <a:pt x="28" y="571"/>
                  </a:lnTo>
                  <a:lnTo>
                    <a:pt x="39" y="554"/>
                  </a:lnTo>
                  <a:lnTo>
                    <a:pt x="50" y="537"/>
                  </a:lnTo>
                  <a:lnTo>
                    <a:pt x="60" y="521"/>
                  </a:lnTo>
                  <a:lnTo>
                    <a:pt x="71" y="504"/>
                  </a:lnTo>
                  <a:lnTo>
                    <a:pt x="81" y="488"/>
                  </a:lnTo>
                  <a:lnTo>
                    <a:pt x="91" y="471"/>
                  </a:lnTo>
                  <a:lnTo>
                    <a:pt x="100" y="453"/>
                  </a:lnTo>
                  <a:lnTo>
                    <a:pt x="109" y="436"/>
                  </a:lnTo>
                  <a:lnTo>
                    <a:pt x="117" y="418"/>
                  </a:lnTo>
                  <a:lnTo>
                    <a:pt x="125" y="400"/>
                  </a:lnTo>
                  <a:lnTo>
                    <a:pt x="132" y="380"/>
                  </a:lnTo>
                  <a:lnTo>
                    <a:pt x="139" y="362"/>
                  </a:lnTo>
                  <a:lnTo>
                    <a:pt x="146" y="343"/>
                  </a:lnTo>
                  <a:lnTo>
                    <a:pt x="152" y="324"/>
                  </a:lnTo>
                  <a:lnTo>
                    <a:pt x="158" y="305"/>
                  </a:lnTo>
                  <a:lnTo>
                    <a:pt x="164" y="286"/>
                  </a:lnTo>
                  <a:lnTo>
                    <a:pt x="168" y="266"/>
                  </a:lnTo>
                  <a:lnTo>
                    <a:pt x="172" y="247"/>
                  </a:lnTo>
                  <a:lnTo>
                    <a:pt x="177" y="227"/>
                  </a:lnTo>
                  <a:lnTo>
                    <a:pt x="180" y="207"/>
                  </a:lnTo>
                  <a:lnTo>
                    <a:pt x="183" y="187"/>
                  </a:lnTo>
                  <a:lnTo>
                    <a:pt x="186" y="166"/>
                  </a:lnTo>
                  <a:lnTo>
                    <a:pt x="188" y="146"/>
                  </a:lnTo>
                  <a:lnTo>
                    <a:pt x="189" y="125"/>
                  </a:lnTo>
                  <a:lnTo>
                    <a:pt x="190" y="104"/>
                  </a:lnTo>
                  <a:lnTo>
                    <a:pt x="191" y="84"/>
                  </a:lnTo>
                  <a:lnTo>
                    <a:pt x="191" y="62"/>
                  </a:lnTo>
                  <a:lnTo>
                    <a:pt x="190" y="42"/>
                  </a:lnTo>
                  <a:lnTo>
                    <a:pt x="189" y="21"/>
                  </a:lnTo>
                  <a:lnTo>
                    <a:pt x="188" y="0"/>
                  </a:lnTo>
                  <a:lnTo>
                    <a:pt x="183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26" name="Freeform 135"/>
            <p:cNvSpPr>
              <a:spLocks noChangeArrowheads="1"/>
            </p:cNvSpPr>
            <p:nvPr/>
          </p:nvSpPr>
          <p:spPr bwMode="auto">
            <a:xfrm>
              <a:off x="3956" y="1673"/>
              <a:ext cx="204" cy="173"/>
            </a:xfrm>
            <a:custGeom>
              <a:avLst/>
              <a:gdLst>
                <a:gd name="T0" fmla="*/ 0 w 902"/>
                <a:gd name="T1" fmla="*/ 0 h 767"/>
                <a:gd name="T2" fmla="*/ 0 w 902"/>
                <a:gd name="T3" fmla="*/ 0 h 767"/>
                <a:gd name="T4" fmla="*/ 0 w 902"/>
                <a:gd name="T5" fmla="*/ 0 h 767"/>
                <a:gd name="T6" fmla="*/ 0 w 902"/>
                <a:gd name="T7" fmla="*/ 0 h 767"/>
                <a:gd name="T8" fmla="*/ 0 w 902"/>
                <a:gd name="T9" fmla="*/ 0 h 767"/>
                <a:gd name="T10" fmla="*/ 0 w 902"/>
                <a:gd name="T11" fmla="*/ 0 h 767"/>
                <a:gd name="T12" fmla="*/ 0 w 902"/>
                <a:gd name="T13" fmla="*/ 0 h 767"/>
                <a:gd name="T14" fmla="*/ 0 w 902"/>
                <a:gd name="T15" fmla="*/ 0 h 767"/>
                <a:gd name="T16" fmla="*/ 0 w 902"/>
                <a:gd name="T17" fmla="*/ 0 h 767"/>
                <a:gd name="T18" fmla="*/ 0 w 902"/>
                <a:gd name="T19" fmla="*/ 0 h 767"/>
                <a:gd name="T20" fmla="*/ 0 w 902"/>
                <a:gd name="T21" fmla="*/ 0 h 767"/>
                <a:gd name="T22" fmla="*/ 0 w 902"/>
                <a:gd name="T23" fmla="*/ 0 h 767"/>
                <a:gd name="T24" fmla="*/ 0 w 902"/>
                <a:gd name="T25" fmla="*/ 0 h 767"/>
                <a:gd name="T26" fmla="*/ 0 w 902"/>
                <a:gd name="T27" fmla="*/ 0 h 767"/>
                <a:gd name="T28" fmla="*/ 0 w 902"/>
                <a:gd name="T29" fmla="*/ 0 h 767"/>
                <a:gd name="T30" fmla="*/ 0 w 902"/>
                <a:gd name="T31" fmla="*/ 0 h 767"/>
                <a:gd name="T32" fmla="*/ 0 w 902"/>
                <a:gd name="T33" fmla="*/ 0 h 767"/>
                <a:gd name="T34" fmla="*/ 0 w 902"/>
                <a:gd name="T35" fmla="*/ 0 h 767"/>
                <a:gd name="T36" fmla="*/ 0 w 902"/>
                <a:gd name="T37" fmla="*/ 0 h 767"/>
                <a:gd name="T38" fmla="*/ 0 w 902"/>
                <a:gd name="T39" fmla="*/ 0 h 767"/>
                <a:gd name="T40" fmla="*/ 0 w 902"/>
                <a:gd name="T41" fmla="*/ 0 h 767"/>
                <a:gd name="T42" fmla="*/ 0 w 902"/>
                <a:gd name="T43" fmla="*/ 0 h 767"/>
                <a:gd name="T44" fmla="*/ 0 w 902"/>
                <a:gd name="T45" fmla="*/ 0 h 767"/>
                <a:gd name="T46" fmla="*/ 0 w 902"/>
                <a:gd name="T47" fmla="*/ 0 h 767"/>
                <a:gd name="T48" fmla="*/ 0 w 902"/>
                <a:gd name="T49" fmla="*/ 0 h 767"/>
                <a:gd name="T50" fmla="*/ 0 w 902"/>
                <a:gd name="T51" fmla="*/ 0 h 767"/>
                <a:gd name="T52" fmla="*/ 0 w 902"/>
                <a:gd name="T53" fmla="*/ 0 h 767"/>
                <a:gd name="T54" fmla="*/ 0 w 902"/>
                <a:gd name="T55" fmla="*/ 0 h 767"/>
                <a:gd name="T56" fmla="*/ 0 w 902"/>
                <a:gd name="T57" fmla="*/ 0 h 767"/>
                <a:gd name="T58" fmla="*/ 0 w 902"/>
                <a:gd name="T59" fmla="*/ 0 h 767"/>
                <a:gd name="T60" fmla="*/ 0 w 902"/>
                <a:gd name="T61" fmla="*/ 0 h 767"/>
                <a:gd name="T62" fmla="*/ 0 w 902"/>
                <a:gd name="T63" fmla="*/ 0 h 767"/>
                <a:gd name="T64" fmla="*/ 0 w 902"/>
                <a:gd name="T65" fmla="*/ 0 h 7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02" h="767">
                  <a:moveTo>
                    <a:pt x="43" y="1"/>
                  </a:moveTo>
                  <a:lnTo>
                    <a:pt x="0" y="4"/>
                  </a:lnTo>
                  <a:lnTo>
                    <a:pt x="0" y="8"/>
                  </a:lnTo>
                  <a:lnTo>
                    <a:pt x="43" y="6"/>
                  </a:lnTo>
                  <a:lnTo>
                    <a:pt x="85" y="5"/>
                  </a:lnTo>
                  <a:lnTo>
                    <a:pt x="126" y="7"/>
                  </a:lnTo>
                  <a:lnTo>
                    <a:pt x="167" y="11"/>
                  </a:lnTo>
                  <a:lnTo>
                    <a:pt x="207" y="17"/>
                  </a:lnTo>
                  <a:lnTo>
                    <a:pt x="247" y="25"/>
                  </a:lnTo>
                  <a:lnTo>
                    <a:pt x="287" y="35"/>
                  </a:lnTo>
                  <a:lnTo>
                    <a:pt x="326" y="46"/>
                  </a:lnTo>
                  <a:lnTo>
                    <a:pt x="364" y="59"/>
                  </a:lnTo>
                  <a:lnTo>
                    <a:pt x="400" y="75"/>
                  </a:lnTo>
                  <a:lnTo>
                    <a:pt x="436" y="92"/>
                  </a:lnTo>
                  <a:lnTo>
                    <a:pt x="472" y="110"/>
                  </a:lnTo>
                  <a:lnTo>
                    <a:pt x="506" y="130"/>
                  </a:lnTo>
                  <a:lnTo>
                    <a:pt x="539" y="152"/>
                  </a:lnTo>
                  <a:lnTo>
                    <a:pt x="572" y="175"/>
                  </a:lnTo>
                  <a:lnTo>
                    <a:pt x="602" y="201"/>
                  </a:lnTo>
                  <a:lnTo>
                    <a:pt x="632" y="227"/>
                  </a:lnTo>
                  <a:lnTo>
                    <a:pt x="661" y="255"/>
                  </a:lnTo>
                  <a:lnTo>
                    <a:pt x="688" y="285"/>
                  </a:lnTo>
                  <a:lnTo>
                    <a:pt x="714" y="315"/>
                  </a:lnTo>
                  <a:lnTo>
                    <a:pt x="738" y="346"/>
                  </a:lnTo>
                  <a:lnTo>
                    <a:pt x="761" y="380"/>
                  </a:lnTo>
                  <a:lnTo>
                    <a:pt x="783" y="414"/>
                  </a:lnTo>
                  <a:lnTo>
                    <a:pt x="803" y="449"/>
                  </a:lnTo>
                  <a:lnTo>
                    <a:pt x="821" y="485"/>
                  </a:lnTo>
                  <a:lnTo>
                    <a:pt x="837" y="522"/>
                  </a:lnTo>
                  <a:lnTo>
                    <a:pt x="852" y="560"/>
                  </a:lnTo>
                  <a:lnTo>
                    <a:pt x="864" y="601"/>
                  </a:lnTo>
                  <a:lnTo>
                    <a:pt x="875" y="641"/>
                  </a:lnTo>
                  <a:lnTo>
                    <a:pt x="884" y="682"/>
                  </a:lnTo>
                  <a:lnTo>
                    <a:pt x="891" y="724"/>
                  </a:lnTo>
                  <a:lnTo>
                    <a:pt x="896" y="766"/>
                  </a:lnTo>
                  <a:lnTo>
                    <a:pt x="901" y="766"/>
                  </a:lnTo>
                  <a:lnTo>
                    <a:pt x="896" y="723"/>
                  </a:lnTo>
                  <a:lnTo>
                    <a:pt x="889" y="681"/>
                  </a:lnTo>
                  <a:lnTo>
                    <a:pt x="880" y="640"/>
                  </a:lnTo>
                  <a:lnTo>
                    <a:pt x="870" y="598"/>
                  </a:lnTo>
                  <a:lnTo>
                    <a:pt x="857" y="559"/>
                  </a:lnTo>
                  <a:lnTo>
                    <a:pt x="842" y="520"/>
                  </a:lnTo>
                  <a:lnTo>
                    <a:pt x="826" y="482"/>
                  </a:lnTo>
                  <a:lnTo>
                    <a:pt x="808" y="446"/>
                  </a:lnTo>
                  <a:lnTo>
                    <a:pt x="788" y="411"/>
                  </a:lnTo>
                  <a:lnTo>
                    <a:pt x="765" y="377"/>
                  </a:lnTo>
                  <a:lnTo>
                    <a:pt x="742" y="344"/>
                  </a:lnTo>
                  <a:lnTo>
                    <a:pt x="718" y="311"/>
                  </a:lnTo>
                  <a:lnTo>
                    <a:pt x="692" y="281"/>
                  </a:lnTo>
                  <a:lnTo>
                    <a:pt x="664" y="251"/>
                  </a:lnTo>
                  <a:lnTo>
                    <a:pt x="636" y="223"/>
                  </a:lnTo>
                  <a:lnTo>
                    <a:pt x="606" y="196"/>
                  </a:lnTo>
                  <a:lnTo>
                    <a:pt x="574" y="172"/>
                  </a:lnTo>
                  <a:lnTo>
                    <a:pt x="542" y="148"/>
                  </a:lnTo>
                  <a:lnTo>
                    <a:pt x="509" y="127"/>
                  </a:lnTo>
                  <a:lnTo>
                    <a:pt x="474" y="106"/>
                  </a:lnTo>
                  <a:lnTo>
                    <a:pt x="439" y="87"/>
                  </a:lnTo>
                  <a:lnTo>
                    <a:pt x="403" y="70"/>
                  </a:lnTo>
                  <a:lnTo>
                    <a:pt x="365" y="55"/>
                  </a:lnTo>
                  <a:lnTo>
                    <a:pt x="327" y="41"/>
                  </a:lnTo>
                  <a:lnTo>
                    <a:pt x="288" y="30"/>
                  </a:lnTo>
                  <a:lnTo>
                    <a:pt x="249" y="20"/>
                  </a:lnTo>
                  <a:lnTo>
                    <a:pt x="209" y="12"/>
                  </a:lnTo>
                  <a:lnTo>
                    <a:pt x="167" y="5"/>
                  </a:lnTo>
                  <a:lnTo>
                    <a:pt x="126" y="2"/>
                  </a:lnTo>
                  <a:lnTo>
                    <a:pt x="85" y="0"/>
                  </a:lnTo>
                  <a:lnTo>
                    <a:pt x="43" y="1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27" name="Freeform 136"/>
            <p:cNvSpPr>
              <a:spLocks noChangeArrowheads="1"/>
            </p:cNvSpPr>
            <p:nvPr/>
          </p:nvSpPr>
          <p:spPr bwMode="auto">
            <a:xfrm>
              <a:off x="3956" y="1673"/>
              <a:ext cx="204" cy="173"/>
            </a:xfrm>
            <a:custGeom>
              <a:avLst/>
              <a:gdLst>
                <a:gd name="T0" fmla="*/ 0 w 902"/>
                <a:gd name="T1" fmla="*/ 0 h 767"/>
                <a:gd name="T2" fmla="*/ 0 w 902"/>
                <a:gd name="T3" fmla="*/ 0 h 767"/>
                <a:gd name="T4" fmla="*/ 0 w 902"/>
                <a:gd name="T5" fmla="*/ 0 h 767"/>
                <a:gd name="T6" fmla="*/ 0 w 902"/>
                <a:gd name="T7" fmla="*/ 0 h 767"/>
                <a:gd name="T8" fmla="*/ 0 w 902"/>
                <a:gd name="T9" fmla="*/ 0 h 767"/>
                <a:gd name="T10" fmla="*/ 0 w 902"/>
                <a:gd name="T11" fmla="*/ 0 h 767"/>
                <a:gd name="T12" fmla="*/ 0 w 902"/>
                <a:gd name="T13" fmla="*/ 0 h 767"/>
                <a:gd name="T14" fmla="*/ 0 w 902"/>
                <a:gd name="T15" fmla="*/ 0 h 767"/>
                <a:gd name="T16" fmla="*/ 0 w 902"/>
                <a:gd name="T17" fmla="*/ 0 h 767"/>
                <a:gd name="T18" fmla="*/ 0 w 902"/>
                <a:gd name="T19" fmla="*/ 0 h 767"/>
                <a:gd name="T20" fmla="*/ 0 w 902"/>
                <a:gd name="T21" fmla="*/ 0 h 767"/>
                <a:gd name="T22" fmla="*/ 0 w 902"/>
                <a:gd name="T23" fmla="*/ 0 h 767"/>
                <a:gd name="T24" fmla="*/ 0 w 902"/>
                <a:gd name="T25" fmla="*/ 0 h 767"/>
                <a:gd name="T26" fmla="*/ 0 w 902"/>
                <a:gd name="T27" fmla="*/ 0 h 767"/>
                <a:gd name="T28" fmla="*/ 0 w 902"/>
                <a:gd name="T29" fmla="*/ 0 h 767"/>
                <a:gd name="T30" fmla="*/ 0 w 902"/>
                <a:gd name="T31" fmla="*/ 0 h 767"/>
                <a:gd name="T32" fmla="*/ 0 w 902"/>
                <a:gd name="T33" fmla="*/ 0 h 767"/>
                <a:gd name="T34" fmla="*/ 0 w 902"/>
                <a:gd name="T35" fmla="*/ 0 h 767"/>
                <a:gd name="T36" fmla="*/ 0 w 902"/>
                <a:gd name="T37" fmla="*/ 0 h 767"/>
                <a:gd name="T38" fmla="*/ 0 w 902"/>
                <a:gd name="T39" fmla="*/ 0 h 767"/>
                <a:gd name="T40" fmla="*/ 0 w 902"/>
                <a:gd name="T41" fmla="*/ 0 h 767"/>
                <a:gd name="T42" fmla="*/ 0 w 902"/>
                <a:gd name="T43" fmla="*/ 0 h 767"/>
                <a:gd name="T44" fmla="*/ 0 w 902"/>
                <a:gd name="T45" fmla="*/ 0 h 767"/>
                <a:gd name="T46" fmla="*/ 0 w 902"/>
                <a:gd name="T47" fmla="*/ 0 h 767"/>
                <a:gd name="T48" fmla="*/ 0 w 902"/>
                <a:gd name="T49" fmla="*/ 0 h 767"/>
                <a:gd name="T50" fmla="*/ 0 w 902"/>
                <a:gd name="T51" fmla="*/ 0 h 767"/>
                <a:gd name="T52" fmla="*/ 0 w 902"/>
                <a:gd name="T53" fmla="*/ 0 h 767"/>
                <a:gd name="T54" fmla="*/ 0 w 902"/>
                <a:gd name="T55" fmla="*/ 0 h 767"/>
                <a:gd name="T56" fmla="*/ 0 w 902"/>
                <a:gd name="T57" fmla="*/ 0 h 767"/>
                <a:gd name="T58" fmla="*/ 0 w 902"/>
                <a:gd name="T59" fmla="*/ 0 h 767"/>
                <a:gd name="T60" fmla="*/ 0 w 902"/>
                <a:gd name="T61" fmla="*/ 0 h 767"/>
                <a:gd name="T62" fmla="*/ 0 w 902"/>
                <a:gd name="T63" fmla="*/ 0 h 767"/>
                <a:gd name="T64" fmla="*/ 0 w 902"/>
                <a:gd name="T65" fmla="*/ 0 h 7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02" h="767">
                  <a:moveTo>
                    <a:pt x="0" y="8"/>
                  </a:moveTo>
                  <a:lnTo>
                    <a:pt x="43" y="6"/>
                  </a:lnTo>
                  <a:lnTo>
                    <a:pt x="85" y="5"/>
                  </a:lnTo>
                  <a:lnTo>
                    <a:pt x="126" y="7"/>
                  </a:lnTo>
                  <a:lnTo>
                    <a:pt x="167" y="11"/>
                  </a:lnTo>
                  <a:lnTo>
                    <a:pt x="207" y="17"/>
                  </a:lnTo>
                  <a:lnTo>
                    <a:pt x="247" y="25"/>
                  </a:lnTo>
                  <a:lnTo>
                    <a:pt x="287" y="35"/>
                  </a:lnTo>
                  <a:lnTo>
                    <a:pt x="326" y="46"/>
                  </a:lnTo>
                  <a:lnTo>
                    <a:pt x="364" y="59"/>
                  </a:lnTo>
                  <a:lnTo>
                    <a:pt x="400" y="75"/>
                  </a:lnTo>
                  <a:lnTo>
                    <a:pt x="436" y="92"/>
                  </a:lnTo>
                  <a:lnTo>
                    <a:pt x="472" y="110"/>
                  </a:lnTo>
                  <a:lnTo>
                    <a:pt x="506" y="130"/>
                  </a:lnTo>
                  <a:lnTo>
                    <a:pt x="539" y="152"/>
                  </a:lnTo>
                  <a:lnTo>
                    <a:pt x="572" y="175"/>
                  </a:lnTo>
                  <a:lnTo>
                    <a:pt x="602" y="201"/>
                  </a:lnTo>
                  <a:lnTo>
                    <a:pt x="632" y="227"/>
                  </a:lnTo>
                  <a:lnTo>
                    <a:pt x="661" y="255"/>
                  </a:lnTo>
                  <a:lnTo>
                    <a:pt x="688" y="285"/>
                  </a:lnTo>
                  <a:lnTo>
                    <a:pt x="714" y="315"/>
                  </a:lnTo>
                  <a:lnTo>
                    <a:pt x="738" y="346"/>
                  </a:lnTo>
                  <a:lnTo>
                    <a:pt x="761" y="380"/>
                  </a:lnTo>
                  <a:lnTo>
                    <a:pt x="783" y="414"/>
                  </a:lnTo>
                  <a:lnTo>
                    <a:pt x="803" y="449"/>
                  </a:lnTo>
                  <a:lnTo>
                    <a:pt x="821" y="485"/>
                  </a:lnTo>
                  <a:lnTo>
                    <a:pt x="837" y="522"/>
                  </a:lnTo>
                  <a:lnTo>
                    <a:pt x="852" y="560"/>
                  </a:lnTo>
                  <a:lnTo>
                    <a:pt x="864" y="601"/>
                  </a:lnTo>
                  <a:lnTo>
                    <a:pt x="875" y="641"/>
                  </a:lnTo>
                  <a:lnTo>
                    <a:pt x="884" y="682"/>
                  </a:lnTo>
                  <a:lnTo>
                    <a:pt x="891" y="724"/>
                  </a:lnTo>
                  <a:lnTo>
                    <a:pt x="896" y="766"/>
                  </a:lnTo>
                  <a:lnTo>
                    <a:pt x="901" y="766"/>
                  </a:lnTo>
                  <a:lnTo>
                    <a:pt x="896" y="723"/>
                  </a:lnTo>
                  <a:lnTo>
                    <a:pt x="889" y="681"/>
                  </a:lnTo>
                  <a:lnTo>
                    <a:pt x="880" y="640"/>
                  </a:lnTo>
                  <a:lnTo>
                    <a:pt x="870" y="598"/>
                  </a:lnTo>
                  <a:lnTo>
                    <a:pt x="857" y="559"/>
                  </a:lnTo>
                  <a:lnTo>
                    <a:pt x="842" y="520"/>
                  </a:lnTo>
                  <a:lnTo>
                    <a:pt x="826" y="482"/>
                  </a:lnTo>
                  <a:lnTo>
                    <a:pt x="808" y="446"/>
                  </a:lnTo>
                  <a:lnTo>
                    <a:pt x="788" y="411"/>
                  </a:lnTo>
                  <a:lnTo>
                    <a:pt x="765" y="377"/>
                  </a:lnTo>
                  <a:lnTo>
                    <a:pt x="742" y="344"/>
                  </a:lnTo>
                  <a:lnTo>
                    <a:pt x="718" y="311"/>
                  </a:lnTo>
                  <a:lnTo>
                    <a:pt x="692" y="281"/>
                  </a:lnTo>
                  <a:lnTo>
                    <a:pt x="664" y="251"/>
                  </a:lnTo>
                  <a:lnTo>
                    <a:pt x="636" y="223"/>
                  </a:lnTo>
                  <a:lnTo>
                    <a:pt x="606" y="196"/>
                  </a:lnTo>
                  <a:lnTo>
                    <a:pt x="574" y="172"/>
                  </a:lnTo>
                  <a:lnTo>
                    <a:pt x="542" y="148"/>
                  </a:lnTo>
                  <a:lnTo>
                    <a:pt x="509" y="127"/>
                  </a:lnTo>
                  <a:lnTo>
                    <a:pt x="474" y="106"/>
                  </a:lnTo>
                  <a:lnTo>
                    <a:pt x="439" y="87"/>
                  </a:lnTo>
                  <a:lnTo>
                    <a:pt x="403" y="70"/>
                  </a:lnTo>
                  <a:lnTo>
                    <a:pt x="365" y="55"/>
                  </a:lnTo>
                  <a:lnTo>
                    <a:pt x="327" y="41"/>
                  </a:lnTo>
                  <a:lnTo>
                    <a:pt x="288" y="30"/>
                  </a:lnTo>
                  <a:lnTo>
                    <a:pt x="249" y="20"/>
                  </a:lnTo>
                  <a:lnTo>
                    <a:pt x="209" y="12"/>
                  </a:lnTo>
                  <a:lnTo>
                    <a:pt x="167" y="5"/>
                  </a:lnTo>
                  <a:lnTo>
                    <a:pt x="126" y="2"/>
                  </a:lnTo>
                  <a:lnTo>
                    <a:pt x="85" y="0"/>
                  </a:lnTo>
                  <a:lnTo>
                    <a:pt x="43" y="1"/>
                  </a:lnTo>
                  <a:lnTo>
                    <a:pt x="0" y="4"/>
                  </a:lnTo>
                  <a:lnTo>
                    <a:pt x="0" y="8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28" name="Freeform 137"/>
            <p:cNvSpPr>
              <a:spLocks noChangeArrowheads="1"/>
            </p:cNvSpPr>
            <p:nvPr/>
          </p:nvSpPr>
          <p:spPr bwMode="auto">
            <a:xfrm>
              <a:off x="3855" y="1674"/>
              <a:ext cx="101" cy="42"/>
            </a:xfrm>
            <a:custGeom>
              <a:avLst/>
              <a:gdLst>
                <a:gd name="T0" fmla="*/ 0 w 451"/>
                <a:gd name="T1" fmla="*/ 0 h 191"/>
                <a:gd name="T2" fmla="*/ 0 w 451"/>
                <a:gd name="T3" fmla="*/ 0 h 191"/>
                <a:gd name="T4" fmla="*/ 0 w 451"/>
                <a:gd name="T5" fmla="*/ 0 h 191"/>
                <a:gd name="T6" fmla="*/ 0 w 451"/>
                <a:gd name="T7" fmla="*/ 0 h 191"/>
                <a:gd name="T8" fmla="*/ 0 w 451"/>
                <a:gd name="T9" fmla="*/ 0 h 191"/>
                <a:gd name="T10" fmla="*/ 0 w 451"/>
                <a:gd name="T11" fmla="*/ 0 h 191"/>
                <a:gd name="T12" fmla="*/ 0 w 451"/>
                <a:gd name="T13" fmla="*/ 0 h 191"/>
                <a:gd name="T14" fmla="*/ 0 w 451"/>
                <a:gd name="T15" fmla="*/ 0 h 191"/>
                <a:gd name="T16" fmla="*/ 0 w 451"/>
                <a:gd name="T17" fmla="*/ 0 h 191"/>
                <a:gd name="T18" fmla="*/ 0 w 451"/>
                <a:gd name="T19" fmla="*/ 0 h 191"/>
                <a:gd name="T20" fmla="*/ 0 w 451"/>
                <a:gd name="T21" fmla="*/ 0 h 191"/>
                <a:gd name="T22" fmla="*/ 0 w 451"/>
                <a:gd name="T23" fmla="*/ 0 h 191"/>
                <a:gd name="T24" fmla="*/ 0 w 451"/>
                <a:gd name="T25" fmla="*/ 0 h 191"/>
                <a:gd name="T26" fmla="*/ 0 w 451"/>
                <a:gd name="T27" fmla="*/ 0 h 191"/>
                <a:gd name="T28" fmla="*/ 0 w 451"/>
                <a:gd name="T29" fmla="*/ 0 h 191"/>
                <a:gd name="T30" fmla="*/ 0 w 451"/>
                <a:gd name="T31" fmla="*/ 0 h 191"/>
                <a:gd name="T32" fmla="*/ 0 w 451"/>
                <a:gd name="T33" fmla="*/ 0 h 191"/>
                <a:gd name="T34" fmla="*/ 0 w 451"/>
                <a:gd name="T35" fmla="*/ 0 h 191"/>
                <a:gd name="T36" fmla="*/ 0 w 451"/>
                <a:gd name="T37" fmla="*/ 0 h 191"/>
                <a:gd name="T38" fmla="*/ 0 w 451"/>
                <a:gd name="T39" fmla="*/ 0 h 191"/>
                <a:gd name="T40" fmla="*/ 0 w 451"/>
                <a:gd name="T41" fmla="*/ 0 h 191"/>
                <a:gd name="T42" fmla="*/ 0 w 451"/>
                <a:gd name="T43" fmla="*/ 0 h 191"/>
                <a:gd name="T44" fmla="*/ 0 w 451"/>
                <a:gd name="T45" fmla="*/ 0 h 191"/>
                <a:gd name="T46" fmla="*/ 0 w 451"/>
                <a:gd name="T47" fmla="*/ 0 h 191"/>
                <a:gd name="T48" fmla="*/ 0 w 451"/>
                <a:gd name="T49" fmla="*/ 0 h 191"/>
                <a:gd name="T50" fmla="*/ 0 w 451"/>
                <a:gd name="T51" fmla="*/ 0 h 191"/>
                <a:gd name="T52" fmla="*/ 0 w 451"/>
                <a:gd name="T53" fmla="*/ 0 h 191"/>
                <a:gd name="T54" fmla="*/ 0 w 451"/>
                <a:gd name="T55" fmla="*/ 0 h 191"/>
                <a:gd name="T56" fmla="*/ 0 w 451"/>
                <a:gd name="T57" fmla="*/ 0 h 191"/>
                <a:gd name="T58" fmla="*/ 0 w 451"/>
                <a:gd name="T59" fmla="*/ 0 h 191"/>
                <a:gd name="T60" fmla="*/ 0 w 451"/>
                <a:gd name="T61" fmla="*/ 0 h 191"/>
                <a:gd name="T62" fmla="*/ 0 w 451"/>
                <a:gd name="T63" fmla="*/ 0 h 191"/>
                <a:gd name="T64" fmla="*/ 0 w 451"/>
                <a:gd name="T65" fmla="*/ 0 h 191"/>
                <a:gd name="T66" fmla="*/ 0 w 451"/>
                <a:gd name="T67" fmla="*/ 0 h 191"/>
                <a:gd name="T68" fmla="*/ 0 w 451"/>
                <a:gd name="T69" fmla="*/ 0 h 19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51" h="191">
                  <a:moveTo>
                    <a:pt x="434" y="1"/>
                  </a:moveTo>
                  <a:lnTo>
                    <a:pt x="418" y="3"/>
                  </a:lnTo>
                  <a:lnTo>
                    <a:pt x="402" y="5"/>
                  </a:lnTo>
                  <a:lnTo>
                    <a:pt x="387" y="7"/>
                  </a:lnTo>
                  <a:lnTo>
                    <a:pt x="371" y="11"/>
                  </a:lnTo>
                  <a:lnTo>
                    <a:pt x="355" y="13"/>
                  </a:lnTo>
                  <a:lnTo>
                    <a:pt x="340" y="16"/>
                  </a:lnTo>
                  <a:lnTo>
                    <a:pt x="326" y="20"/>
                  </a:lnTo>
                  <a:lnTo>
                    <a:pt x="310" y="24"/>
                  </a:lnTo>
                  <a:lnTo>
                    <a:pt x="295" y="28"/>
                  </a:lnTo>
                  <a:lnTo>
                    <a:pt x="280" y="33"/>
                  </a:lnTo>
                  <a:lnTo>
                    <a:pt x="266" y="37"/>
                  </a:lnTo>
                  <a:lnTo>
                    <a:pt x="251" y="42"/>
                  </a:lnTo>
                  <a:lnTo>
                    <a:pt x="237" y="47"/>
                  </a:lnTo>
                  <a:lnTo>
                    <a:pt x="223" y="53"/>
                  </a:lnTo>
                  <a:lnTo>
                    <a:pt x="208" y="59"/>
                  </a:lnTo>
                  <a:lnTo>
                    <a:pt x="194" y="65"/>
                  </a:lnTo>
                  <a:lnTo>
                    <a:pt x="180" y="73"/>
                  </a:lnTo>
                  <a:lnTo>
                    <a:pt x="166" y="79"/>
                  </a:lnTo>
                  <a:lnTo>
                    <a:pt x="153" y="85"/>
                  </a:lnTo>
                  <a:lnTo>
                    <a:pt x="139" y="92"/>
                  </a:lnTo>
                  <a:lnTo>
                    <a:pt x="126" y="100"/>
                  </a:lnTo>
                  <a:lnTo>
                    <a:pt x="113" y="109"/>
                  </a:lnTo>
                  <a:lnTo>
                    <a:pt x="100" y="116"/>
                  </a:lnTo>
                  <a:lnTo>
                    <a:pt x="86" y="123"/>
                  </a:lnTo>
                  <a:lnTo>
                    <a:pt x="73" y="132"/>
                  </a:lnTo>
                  <a:lnTo>
                    <a:pt x="61" y="140"/>
                  </a:lnTo>
                  <a:lnTo>
                    <a:pt x="49" y="150"/>
                  </a:lnTo>
                  <a:lnTo>
                    <a:pt x="37" y="158"/>
                  </a:lnTo>
                  <a:lnTo>
                    <a:pt x="25" y="168"/>
                  </a:lnTo>
                  <a:lnTo>
                    <a:pt x="13" y="177"/>
                  </a:lnTo>
                  <a:lnTo>
                    <a:pt x="2" y="187"/>
                  </a:lnTo>
                  <a:lnTo>
                    <a:pt x="0" y="189"/>
                  </a:lnTo>
                  <a:lnTo>
                    <a:pt x="2" y="190"/>
                  </a:lnTo>
                  <a:lnTo>
                    <a:pt x="5" y="187"/>
                  </a:lnTo>
                  <a:lnTo>
                    <a:pt x="5" y="190"/>
                  </a:lnTo>
                  <a:lnTo>
                    <a:pt x="17" y="180"/>
                  </a:lnTo>
                  <a:lnTo>
                    <a:pt x="28" y="171"/>
                  </a:lnTo>
                  <a:lnTo>
                    <a:pt x="40" y="163"/>
                  </a:lnTo>
                  <a:lnTo>
                    <a:pt x="52" y="153"/>
                  </a:lnTo>
                  <a:lnTo>
                    <a:pt x="64" y="145"/>
                  </a:lnTo>
                  <a:lnTo>
                    <a:pt x="76" y="136"/>
                  </a:lnTo>
                  <a:lnTo>
                    <a:pt x="89" y="128"/>
                  </a:lnTo>
                  <a:lnTo>
                    <a:pt x="102" y="120"/>
                  </a:lnTo>
                  <a:lnTo>
                    <a:pt x="115" y="112"/>
                  </a:lnTo>
                  <a:lnTo>
                    <a:pt x="128" y="104"/>
                  </a:lnTo>
                  <a:lnTo>
                    <a:pt x="142" y="97"/>
                  </a:lnTo>
                  <a:lnTo>
                    <a:pt x="155" y="91"/>
                  </a:lnTo>
                  <a:lnTo>
                    <a:pt x="168" y="84"/>
                  </a:lnTo>
                  <a:lnTo>
                    <a:pt x="182" y="77"/>
                  </a:lnTo>
                  <a:lnTo>
                    <a:pt x="196" y="71"/>
                  </a:lnTo>
                  <a:lnTo>
                    <a:pt x="210" y="64"/>
                  </a:lnTo>
                  <a:lnTo>
                    <a:pt x="224" y="59"/>
                  </a:lnTo>
                  <a:lnTo>
                    <a:pt x="238" y="53"/>
                  </a:lnTo>
                  <a:lnTo>
                    <a:pt x="252" y="47"/>
                  </a:lnTo>
                  <a:lnTo>
                    <a:pt x="267" y="42"/>
                  </a:lnTo>
                  <a:lnTo>
                    <a:pt x="282" y="37"/>
                  </a:lnTo>
                  <a:lnTo>
                    <a:pt x="296" y="34"/>
                  </a:lnTo>
                  <a:lnTo>
                    <a:pt x="312" y="28"/>
                  </a:lnTo>
                  <a:lnTo>
                    <a:pt x="327" y="25"/>
                  </a:lnTo>
                  <a:lnTo>
                    <a:pt x="341" y="21"/>
                  </a:lnTo>
                  <a:lnTo>
                    <a:pt x="357" y="18"/>
                  </a:lnTo>
                  <a:lnTo>
                    <a:pt x="373" y="16"/>
                  </a:lnTo>
                  <a:lnTo>
                    <a:pt x="388" y="13"/>
                  </a:lnTo>
                  <a:lnTo>
                    <a:pt x="404" y="11"/>
                  </a:lnTo>
                  <a:lnTo>
                    <a:pt x="419" y="7"/>
                  </a:lnTo>
                  <a:lnTo>
                    <a:pt x="434" y="6"/>
                  </a:lnTo>
                  <a:lnTo>
                    <a:pt x="450" y="4"/>
                  </a:lnTo>
                  <a:lnTo>
                    <a:pt x="450" y="0"/>
                  </a:lnTo>
                  <a:lnTo>
                    <a:pt x="434" y="1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29" name="Freeform 138"/>
            <p:cNvSpPr>
              <a:spLocks noChangeArrowheads="1"/>
            </p:cNvSpPr>
            <p:nvPr/>
          </p:nvSpPr>
          <p:spPr bwMode="auto">
            <a:xfrm>
              <a:off x="3855" y="1674"/>
              <a:ext cx="101" cy="42"/>
            </a:xfrm>
            <a:custGeom>
              <a:avLst/>
              <a:gdLst>
                <a:gd name="T0" fmla="*/ 0 w 451"/>
                <a:gd name="T1" fmla="*/ 0 h 191"/>
                <a:gd name="T2" fmla="*/ 0 w 451"/>
                <a:gd name="T3" fmla="*/ 0 h 191"/>
                <a:gd name="T4" fmla="*/ 0 w 451"/>
                <a:gd name="T5" fmla="*/ 0 h 191"/>
                <a:gd name="T6" fmla="*/ 0 w 451"/>
                <a:gd name="T7" fmla="*/ 0 h 191"/>
                <a:gd name="T8" fmla="*/ 0 w 451"/>
                <a:gd name="T9" fmla="*/ 0 h 191"/>
                <a:gd name="T10" fmla="*/ 0 w 451"/>
                <a:gd name="T11" fmla="*/ 0 h 191"/>
                <a:gd name="T12" fmla="*/ 0 w 451"/>
                <a:gd name="T13" fmla="*/ 0 h 191"/>
                <a:gd name="T14" fmla="*/ 0 w 451"/>
                <a:gd name="T15" fmla="*/ 0 h 191"/>
                <a:gd name="T16" fmla="*/ 0 w 451"/>
                <a:gd name="T17" fmla="*/ 0 h 191"/>
                <a:gd name="T18" fmla="*/ 0 w 451"/>
                <a:gd name="T19" fmla="*/ 0 h 191"/>
                <a:gd name="T20" fmla="*/ 0 w 451"/>
                <a:gd name="T21" fmla="*/ 0 h 191"/>
                <a:gd name="T22" fmla="*/ 0 w 451"/>
                <a:gd name="T23" fmla="*/ 0 h 191"/>
                <a:gd name="T24" fmla="*/ 0 w 451"/>
                <a:gd name="T25" fmla="*/ 0 h 191"/>
                <a:gd name="T26" fmla="*/ 0 w 451"/>
                <a:gd name="T27" fmla="*/ 0 h 191"/>
                <a:gd name="T28" fmla="*/ 0 w 451"/>
                <a:gd name="T29" fmla="*/ 0 h 191"/>
                <a:gd name="T30" fmla="*/ 0 w 451"/>
                <a:gd name="T31" fmla="*/ 0 h 191"/>
                <a:gd name="T32" fmla="*/ 0 w 451"/>
                <a:gd name="T33" fmla="*/ 0 h 191"/>
                <a:gd name="T34" fmla="*/ 0 w 451"/>
                <a:gd name="T35" fmla="*/ 0 h 191"/>
                <a:gd name="T36" fmla="*/ 0 w 451"/>
                <a:gd name="T37" fmla="*/ 0 h 191"/>
                <a:gd name="T38" fmla="*/ 0 w 451"/>
                <a:gd name="T39" fmla="*/ 0 h 191"/>
                <a:gd name="T40" fmla="*/ 0 w 451"/>
                <a:gd name="T41" fmla="*/ 0 h 191"/>
                <a:gd name="T42" fmla="*/ 0 w 451"/>
                <a:gd name="T43" fmla="*/ 0 h 191"/>
                <a:gd name="T44" fmla="*/ 0 w 451"/>
                <a:gd name="T45" fmla="*/ 0 h 191"/>
                <a:gd name="T46" fmla="*/ 0 w 451"/>
                <a:gd name="T47" fmla="*/ 0 h 191"/>
                <a:gd name="T48" fmla="*/ 0 w 451"/>
                <a:gd name="T49" fmla="*/ 0 h 191"/>
                <a:gd name="T50" fmla="*/ 0 w 451"/>
                <a:gd name="T51" fmla="*/ 0 h 191"/>
                <a:gd name="T52" fmla="*/ 0 w 451"/>
                <a:gd name="T53" fmla="*/ 0 h 191"/>
                <a:gd name="T54" fmla="*/ 0 w 451"/>
                <a:gd name="T55" fmla="*/ 0 h 191"/>
                <a:gd name="T56" fmla="*/ 0 w 451"/>
                <a:gd name="T57" fmla="*/ 0 h 191"/>
                <a:gd name="T58" fmla="*/ 0 w 451"/>
                <a:gd name="T59" fmla="*/ 0 h 191"/>
                <a:gd name="T60" fmla="*/ 0 w 451"/>
                <a:gd name="T61" fmla="*/ 0 h 191"/>
                <a:gd name="T62" fmla="*/ 0 w 451"/>
                <a:gd name="T63" fmla="*/ 0 h 191"/>
                <a:gd name="T64" fmla="*/ 0 w 451"/>
                <a:gd name="T65" fmla="*/ 0 h 191"/>
                <a:gd name="T66" fmla="*/ 0 w 451"/>
                <a:gd name="T67" fmla="*/ 0 h 191"/>
                <a:gd name="T68" fmla="*/ 0 w 451"/>
                <a:gd name="T69" fmla="*/ 0 h 191"/>
                <a:gd name="T70" fmla="*/ 0 w 451"/>
                <a:gd name="T71" fmla="*/ 0 h 1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51" h="191">
                  <a:moveTo>
                    <a:pt x="5" y="187"/>
                  </a:moveTo>
                  <a:lnTo>
                    <a:pt x="5" y="190"/>
                  </a:lnTo>
                  <a:lnTo>
                    <a:pt x="17" y="180"/>
                  </a:lnTo>
                  <a:lnTo>
                    <a:pt x="28" y="171"/>
                  </a:lnTo>
                  <a:lnTo>
                    <a:pt x="40" y="163"/>
                  </a:lnTo>
                  <a:lnTo>
                    <a:pt x="52" y="153"/>
                  </a:lnTo>
                  <a:lnTo>
                    <a:pt x="64" y="145"/>
                  </a:lnTo>
                  <a:lnTo>
                    <a:pt x="76" y="136"/>
                  </a:lnTo>
                  <a:lnTo>
                    <a:pt x="89" y="128"/>
                  </a:lnTo>
                  <a:lnTo>
                    <a:pt x="102" y="120"/>
                  </a:lnTo>
                  <a:lnTo>
                    <a:pt x="115" y="112"/>
                  </a:lnTo>
                  <a:lnTo>
                    <a:pt x="128" y="104"/>
                  </a:lnTo>
                  <a:lnTo>
                    <a:pt x="142" y="97"/>
                  </a:lnTo>
                  <a:lnTo>
                    <a:pt x="155" y="91"/>
                  </a:lnTo>
                  <a:lnTo>
                    <a:pt x="168" y="84"/>
                  </a:lnTo>
                  <a:lnTo>
                    <a:pt x="182" y="77"/>
                  </a:lnTo>
                  <a:lnTo>
                    <a:pt x="196" y="71"/>
                  </a:lnTo>
                  <a:lnTo>
                    <a:pt x="210" y="64"/>
                  </a:lnTo>
                  <a:lnTo>
                    <a:pt x="224" y="59"/>
                  </a:lnTo>
                  <a:lnTo>
                    <a:pt x="238" y="53"/>
                  </a:lnTo>
                  <a:lnTo>
                    <a:pt x="252" y="47"/>
                  </a:lnTo>
                  <a:lnTo>
                    <a:pt x="267" y="42"/>
                  </a:lnTo>
                  <a:lnTo>
                    <a:pt x="282" y="37"/>
                  </a:lnTo>
                  <a:lnTo>
                    <a:pt x="296" y="34"/>
                  </a:lnTo>
                  <a:lnTo>
                    <a:pt x="312" y="28"/>
                  </a:lnTo>
                  <a:lnTo>
                    <a:pt x="327" y="25"/>
                  </a:lnTo>
                  <a:lnTo>
                    <a:pt x="341" y="21"/>
                  </a:lnTo>
                  <a:lnTo>
                    <a:pt x="357" y="18"/>
                  </a:lnTo>
                  <a:lnTo>
                    <a:pt x="373" y="16"/>
                  </a:lnTo>
                  <a:lnTo>
                    <a:pt x="388" y="13"/>
                  </a:lnTo>
                  <a:lnTo>
                    <a:pt x="404" y="11"/>
                  </a:lnTo>
                  <a:lnTo>
                    <a:pt x="419" y="7"/>
                  </a:lnTo>
                  <a:lnTo>
                    <a:pt x="434" y="6"/>
                  </a:lnTo>
                  <a:lnTo>
                    <a:pt x="450" y="4"/>
                  </a:lnTo>
                  <a:lnTo>
                    <a:pt x="450" y="0"/>
                  </a:lnTo>
                  <a:lnTo>
                    <a:pt x="434" y="1"/>
                  </a:lnTo>
                  <a:lnTo>
                    <a:pt x="418" y="3"/>
                  </a:lnTo>
                  <a:lnTo>
                    <a:pt x="402" y="5"/>
                  </a:lnTo>
                  <a:lnTo>
                    <a:pt x="387" y="7"/>
                  </a:lnTo>
                  <a:lnTo>
                    <a:pt x="371" y="11"/>
                  </a:lnTo>
                  <a:lnTo>
                    <a:pt x="355" y="13"/>
                  </a:lnTo>
                  <a:lnTo>
                    <a:pt x="340" y="16"/>
                  </a:lnTo>
                  <a:lnTo>
                    <a:pt x="326" y="20"/>
                  </a:lnTo>
                  <a:lnTo>
                    <a:pt x="310" y="24"/>
                  </a:lnTo>
                  <a:lnTo>
                    <a:pt x="295" y="28"/>
                  </a:lnTo>
                  <a:lnTo>
                    <a:pt x="280" y="33"/>
                  </a:lnTo>
                  <a:lnTo>
                    <a:pt x="266" y="37"/>
                  </a:lnTo>
                  <a:lnTo>
                    <a:pt x="251" y="42"/>
                  </a:lnTo>
                  <a:lnTo>
                    <a:pt x="237" y="47"/>
                  </a:lnTo>
                  <a:lnTo>
                    <a:pt x="223" y="53"/>
                  </a:lnTo>
                  <a:lnTo>
                    <a:pt x="208" y="59"/>
                  </a:lnTo>
                  <a:lnTo>
                    <a:pt x="194" y="65"/>
                  </a:lnTo>
                  <a:lnTo>
                    <a:pt x="180" y="73"/>
                  </a:lnTo>
                  <a:lnTo>
                    <a:pt x="166" y="79"/>
                  </a:lnTo>
                  <a:lnTo>
                    <a:pt x="153" y="85"/>
                  </a:lnTo>
                  <a:lnTo>
                    <a:pt x="139" y="92"/>
                  </a:lnTo>
                  <a:lnTo>
                    <a:pt x="126" y="100"/>
                  </a:lnTo>
                  <a:lnTo>
                    <a:pt x="113" y="109"/>
                  </a:lnTo>
                  <a:lnTo>
                    <a:pt x="100" y="116"/>
                  </a:lnTo>
                  <a:lnTo>
                    <a:pt x="86" y="123"/>
                  </a:lnTo>
                  <a:lnTo>
                    <a:pt x="73" y="132"/>
                  </a:lnTo>
                  <a:lnTo>
                    <a:pt x="61" y="140"/>
                  </a:lnTo>
                  <a:lnTo>
                    <a:pt x="49" y="150"/>
                  </a:lnTo>
                  <a:lnTo>
                    <a:pt x="37" y="158"/>
                  </a:lnTo>
                  <a:lnTo>
                    <a:pt x="25" y="168"/>
                  </a:lnTo>
                  <a:lnTo>
                    <a:pt x="13" y="177"/>
                  </a:lnTo>
                  <a:lnTo>
                    <a:pt x="2" y="187"/>
                  </a:lnTo>
                  <a:lnTo>
                    <a:pt x="2" y="190"/>
                  </a:lnTo>
                  <a:lnTo>
                    <a:pt x="2" y="187"/>
                  </a:lnTo>
                  <a:lnTo>
                    <a:pt x="0" y="189"/>
                  </a:lnTo>
                  <a:lnTo>
                    <a:pt x="2" y="190"/>
                  </a:lnTo>
                  <a:lnTo>
                    <a:pt x="5" y="187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30" name="Freeform 139"/>
            <p:cNvSpPr>
              <a:spLocks noChangeArrowheads="1"/>
            </p:cNvSpPr>
            <p:nvPr/>
          </p:nvSpPr>
          <p:spPr bwMode="auto">
            <a:xfrm>
              <a:off x="3855" y="1716"/>
              <a:ext cx="263" cy="267"/>
            </a:xfrm>
            <a:custGeom>
              <a:avLst/>
              <a:gdLst>
                <a:gd name="T0" fmla="*/ 0 w 1166"/>
                <a:gd name="T1" fmla="*/ 0 h 1180"/>
                <a:gd name="T2" fmla="*/ 0 w 1166"/>
                <a:gd name="T3" fmla="*/ 0 h 1180"/>
                <a:gd name="T4" fmla="*/ 0 w 1166"/>
                <a:gd name="T5" fmla="*/ 0 h 1180"/>
                <a:gd name="T6" fmla="*/ 0 w 1166"/>
                <a:gd name="T7" fmla="*/ 0 h 1180"/>
                <a:gd name="T8" fmla="*/ 0 w 1166"/>
                <a:gd name="T9" fmla="*/ 0 h 1180"/>
                <a:gd name="T10" fmla="*/ 0 w 1166"/>
                <a:gd name="T11" fmla="*/ 0 h 1180"/>
                <a:gd name="T12" fmla="*/ 0 w 1166"/>
                <a:gd name="T13" fmla="*/ 0 h 1180"/>
                <a:gd name="T14" fmla="*/ 0 w 1166"/>
                <a:gd name="T15" fmla="*/ 0 h 11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66" h="1180">
                  <a:moveTo>
                    <a:pt x="0" y="3"/>
                  </a:moveTo>
                  <a:lnTo>
                    <a:pt x="1161" y="1177"/>
                  </a:lnTo>
                  <a:lnTo>
                    <a:pt x="1163" y="1179"/>
                  </a:lnTo>
                  <a:lnTo>
                    <a:pt x="1165" y="1177"/>
                  </a:lnTo>
                  <a:lnTo>
                    <a:pt x="1161" y="1174"/>
                  </a:lnTo>
                  <a:lnTo>
                    <a:pt x="1165" y="1174"/>
                  </a:lnTo>
                  <a:lnTo>
                    <a:pt x="3" y="0"/>
                  </a:lnTo>
                  <a:lnTo>
                    <a:pt x="0" y="3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31" name="Freeform 140"/>
            <p:cNvSpPr>
              <a:spLocks noChangeArrowheads="1"/>
            </p:cNvSpPr>
            <p:nvPr/>
          </p:nvSpPr>
          <p:spPr bwMode="auto">
            <a:xfrm>
              <a:off x="3855" y="1716"/>
              <a:ext cx="263" cy="267"/>
            </a:xfrm>
            <a:custGeom>
              <a:avLst/>
              <a:gdLst>
                <a:gd name="T0" fmla="*/ 0 w 1166"/>
                <a:gd name="T1" fmla="*/ 0 h 1180"/>
                <a:gd name="T2" fmla="*/ 0 w 1166"/>
                <a:gd name="T3" fmla="*/ 0 h 1180"/>
                <a:gd name="T4" fmla="*/ 0 w 1166"/>
                <a:gd name="T5" fmla="*/ 0 h 1180"/>
                <a:gd name="T6" fmla="*/ 0 w 1166"/>
                <a:gd name="T7" fmla="*/ 0 h 1180"/>
                <a:gd name="T8" fmla="*/ 0 w 1166"/>
                <a:gd name="T9" fmla="*/ 0 h 1180"/>
                <a:gd name="T10" fmla="*/ 0 w 1166"/>
                <a:gd name="T11" fmla="*/ 0 h 1180"/>
                <a:gd name="T12" fmla="*/ 0 w 1166"/>
                <a:gd name="T13" fmla="*/ 0 h 1180"/>
                <a:gd name="T14" fmla="*/ 0 w 1166"/>
                <a:gd name="T15" fmla="*/ 0 h 1180"/>
                <a:gd name="T16" fmla="*/ 0 w 1166"/>
                <a:gd name="T17" fmla="*/ 0 h 1180"/>
                <a:gd name="T18" fmla="*/ 0 w 1166"/>
                <a:gd name="T19" fmla="*/ 0 h 11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166" h="1180">
                  <a:moveTo>
                    <a:pt x="1161" y="1174"/>
                  </a:moveTo>
                  <a:lnTo>
                    <a:pt x="1165" y="1174"/>
                  </a:lnTo>
                  <a:lnTo>
                    <a:pt x="3" y="0"/>
                  </a:lnTo>
                  <a:lnTo>
                    <a:pt x="0" y="3"/>
                  </a:lnTo>
                  <a:lnTo>
                    <a:pt x="1161" y="1177"/>
                  </a:lnTo>
                  <a:lnTo>
                    <a:pt x="1165" y="1177"/>
                  </a:lnTo>
                  <a:lnTo>
                    <a:pt x="1161" y="1177"/>
                  </a:lnTo>
                  <a:lnTo>
                    <a:pt x="1163" y="1179"/>
                  </a:lnTo>
                  <a:lnTo>
                    <a:pt x="1165" y="1177"/>
                  </a:lnTo>
                  <a:lnTo>
                    <a:pt x="1161" y="1174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32" name="Freeform 141"/>
            <p:cNvSpPr>
              <a:spLocks noChangeArrowheads="1"/>
            </p:cNvSpPr>
            <p:nvPr/>
          </p:nvSpPr>
          <p:spPr bwMode="auto">
            <a:xfrm>
              <a:off x="3196" y="1629"/>
              <a:ext cx="481" cy="489"/>
            </a:xfrm>
            <a:custGeom>
              <a:avLst/>
              <a:gdLst>
                <a:gd name="T0" fmla="*/ 0 w 2124"/>
                <a:gd name="T1" fmla="*/ 0 h 2162"/>
                <a:gd name="T2" fmla="*/ 0 w 2124"/>
                <a:gd name="T3" fmla="*/ 0 h 2162"/>
                <a:gd name="T4" fmla="*/ 0 w 2124"/>
                <a:gd name="T5" fmla="*/ 0 h 2162"/>
                <a:gd name="T6" fmla="*/ 0 w 2124"/>
                <a:gd name="T7" fmla="*/ 0 h 2162"/>
                <a:gd name="T8" fmla="*/ 0 w 2124"/>
                <a:gd name="T9" fmla="*/ 0 h 2162"/>
                <a:gd name="T10" fmla="*/ 0 w 2124"/>
                <a:gd name="T11" fmla="*/ 0 h 2162"/>
                <a:gd name="T12" fmla="*/ 0 w 2124"/>
                <a:gd name="T13" fmla="*/ 0 h 2162"/>
                <a:gd name="T14" fmla="*/ 0 w 2124"/>
                <a:gd name="T15" fmla="*/ 0 h 2162"/>
                <a:gd name="T16" fmla="*/ 0 w 2124"/>
                <a:gd name="T17" fmla="*/ 0 h 2162"/>
                <a:gd name="T18" fmla="*/ 0 w 2124"/>
                <a:gd name="T19" fmla="*/ 0 h 2162"/>
                <a:gd name="T20" fmla="*/ 0 w 2124"/>
                <a:gd name="T21" fmla="*/ 0 h 2162"/>
                <a:gd name="T22" fmla="*/ 0 w 2124"/>
                <a:gd name="T23" fmla="*/ 0 h 2162"/>
                <a:gd name="T24" fmla="*/ 0 w 2124"/>
                <a:gd name="T25" fmla="*/ 0 h 2162"/>
                <a:gd name="T26" fmla="*/ 0 w 2124"/>
                <a:gd name="T27" fmla="*/ 0 h 2162"/>
                <a:gd name="T28" fmla="*/ 0 w 2124"/>
                <a:gd name="T29" fmla="*/ 0 h 2162"/>
                <a:gd name="T30" fmla="*/ 0 w 2124"/>
                <a:gd name="T31" fmla="*/ 0 h 2162"/>
                <a:gd name="T32" fmla="*/ 0 w 2124"/>
                <a:gd name="T33" fmla="*/ 0 h 2162"/>
                <a:gd name="T34" fmla="*/ 0 w 2124"/>
                <a:gd name="T35" fmla="*/ 0 h 2162"/>
                <a:gd name="T36" fmla="*/ 0 w 2124"/>
                <a:gd name="T37" fmla="*/ 0 h 2162"/>
                <a:gd name="T38" fmla="*/ 0 w 2124"/>
                <a:gd name="T39" fmla="*/ 0 h 2162"/>
                <a:gd name="T40" fmla="*/ 0 w 2124"/>
                <a:gd name="T41" fmla="*/ 0 h 2162"/>
                <a:gd name="T42" fmla="*/ 0 w 2124"/>
                <a:gd name="T43" fmla="*/ 0 h 2162"/>
                <a:gd name="T44" fmla="*/ 0 w 2124"/>
                <a:gd name="T45" fmla="*/ 0 h 2162"/>
                <a:gd name="T46" fmla="*/ 0 w 2124"/>
                <a:gd name="T47" fmla="*/ 0 h 2162"/>
                <a:gd name="T48" fmla="*/ 0 w 2124"/>
                <a:gd name="T49" fmla="*/ 0 h 2162"/>
                <a:gd name="T50" fmla="*/ 0 w 2124"/>
                <a:gd name="T51" fmla="*/ 0 h 2162"/>
                <a:gd name="T52" fmla="*/ 0 w 2124"/>
                <a:gd name="T53" fmla="*/ 0 h 2162"/>
                <a:gd name="T54" fmla="*/ 0 w 2124"/>
                <a:gd name="T55" fmla="*/ 0 h 2162"/>
                <a:gd name="T56" fmla="*/ 0 w 2124"/>
                <a:gd name="T57" fmla="*/ 0 h 2162"/>
                <a:gd name="T58" fmla="*/ 0 w 2124"/>
                <a:gd name="T59" fmla="*/ 0 h 2162"/>
                <a:gd name="T60" fmla="*/ 0 w 2124"/>
                <a:gd name="T61" fmla="*/ 0 h 2162"/>
                <a:gd name="T62" fmla="*/ 0 w 2124"/>
                <a:gd name="T63" fmla="*/ 0 h 2162"/>
                <a:gd name="T64" fmla="*/ 0 w 2124"/>
                <a:gd name="T65" fmla="*/ 0 h 2162"/>
                <a:gd name="T66" fmla="*/ 0 w 2124"/>
                <a:gd name="T67" fmla="*/ 0 h 2162"/>
                <a:gd name="T68" fmla="*/ 0 w 2124"/>
                <a:gd name="T69" fmla="*/ 0 h 2162"/>
                <a:gd name="T70" fmla="*/ 0 w 2124"/>
                <a:gd name="T71" fmla="*/ 0 h 2162"/>
                <a:gd name="T72" fmla="*/ 0 w 2124"/>
                <a:gd name="T73" fmla="*/ 0 h 2162"/>
                <a:gd name="T74" fmla="*/ 0 w 2124"/>
                <a:gd name="T75" fmla="*/ 0 h 2162"/>
                <a:gd name="T76" fmla="*/ 0 w 2124"/>
                <a:gd name="T77" fmla="*/ 0 h 2162"/>
                <a:gd name="T78" fmla="*/ 0 w 2124"/>
                <a:gd name="T79" fmla="*/ 0 h 2162"/>
                <a:gd name="T80" fmla="*/ 0 w 2124"/>
                <a:gd name="T81" fmla="*/ 0 h 2162"/>
                <a:gd name="T82" fmla="*/ 0 w 2124"/>
                <a:gd name="T83" fmla="*/ 0 h 2162"/>
                <a:gd name="T84" fmla="*/ 0 w 2124"/>
                <a:gd name="T85" fmla="*/ 0 h 2162"/>
                <a:gd name="T86" fmla="*/ 0 w 2124"/>
                <a:gd name="T87" fmla="*/ 0 h 2162"/>
                <a:gd name="T88" fmla="*/ 0 w 2124"/>
                <a:gd name="T89" fmla="*/ 0 h 2162"/>
                <a:gd name="T90" fmla="*/ 0 w 2124"/>
                <a:gd name="T91" fmla="*/ 0 h 2162"/>
                <a:gd name="T92" fmla="*/ 0 w 2124"/>
                <a:gd name="T93" fmla="*/ 0 h 2162"/>
                <a:gd name="T94" fmla="*/ 0 w 2124"/>
                <a:gd name="T95" fmla="*/ 0 h 2162"/>
                <a:gd name="T96" fmla="*/ 0 w 2124"/>
                <a:gd name="T97" fmla="*/ 0 h 2162"/>
                <a:gd name="T98" fmla="*/ 0 w 2124"/>
                <a:gd name="T99" fmla="*/ 0 h 2162"/>
                <a:gd name="T100" fmla="*/ 0 w 2124"/>
                <a:gd name="T101" fmla="*/ 0 h 2162"/>
                <a:gd name="T102" fmla="*/ 0 w 2124"/>
                <a:gd name="T103" fmla="*/ 0 h 2162"/>
                <a:gd name="T104" fmla="*/ 0 w 2124"/>
                <a:gd name="T105" fmla="*/ 0 h 2162"/>
                <a:gd name="T106" fmla="*/ 0 w 2124"/>
                <a:gd name="T107" fmla="*/ 0 h 2162"/>
                <a:gd name="T108" fmla="*/ 0 w 2124"/>
                <a:gd name="T109" fmla="*/ 0 h 2162"/>
                <a:gd name="T110" fmla="*/ 0 w 2124"/>
                <a:gd name="T111" fmla="*/ 0 h 2162"/>
                <a:gd name="T112" fmla="*/ 0 w 2124"/>
                <a:gd name="T113" fmla="*/ 0 h 2162"/>
                <a:gd name="T114" fmla="*/ 0 w 2124"/>
                <a:gd name="T115" fmla="*/ 0 h 2162"/>
                <a:gd name="T116" fmla="*/ 0 w 2124"/>
                <a:gd name="T117" fmla="*/ 0 h 2162"/>
                <a:gd name="T118" fmla="*/ 0 w 2124"/>
                <a:gd name="T119" fmla="*/ 0 h 2162"/>
                <a:gd name="T120" fmla="*/ 0 w 2124"/>
                <a:gd name="T121" fmla="*/ 0 h 2162"/>
                <a:gd name="T122" fmla="*/ 0 w 2124"/>
                <a:gd name="T123" fmla="*/ 0 h 216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24" h="2162">
                  <a:moveTo>
                    <a:pt x="970" y="0"/>
                  </a:moveTo>
                  <a:lnTo>
                    <a:pt x="950" y="1"/>
                  </a:lnTo>
                  <a:lnTo>
                    <a:pt x="898" y="7"/>
                  </a:lnTo>
                  <a:lnTo>
                    <a:pt x="848" y="17"/>
                  </a:lnTo>
                  <a:lnTo>
                    <a:pt x="797" y="28"/>
                  </a:lnTo>
                  <a:lnTo>
                    <a:pt x="747" y="42"/>
                  </a:lnTo>
                  <a:lnTo>
                    <a:pt x="697" y="59"/>
                  </a:lnTo>
                  <a:lnTo>
                    <a:pt x="648" y="78"/>
                  </a:lnTo>
                  <a:lnTo>
                    <a:pt x="600" y="100"/>
                  </a:lnTo>
                  <a:lnTo>
                    <a:pt x="552" y="125"/>
                  </a:lnTo>
                  <a:lnTo>
                    <a:pt x="505" y="151"/>
                  </a:lnTo>
                  <a:lnTo>
                    <a:pt x="460" y="182"/>
                  </a:lnTo>
                  <a:lnTo>
                    <a:pt x="415" y="213"/>
                  </a:lnTo>
                  <a:lnTo>
                    <a:pt x="373" y="248"/>
                  </a:lnTo>
                  <a:lnTo>
                    <a:pt x="333" y="284"/>
                  </a:lnTo>
                  <a:lnTo>
                    <a:pt x="294" y="322"/>
                  </a:lnTo>
                  <a:lnTo>
                    <a:pt x="259" y="363"/>
                  </a:lnTo>
                  <a:lnTo>
                    <a:pt x="225" y="404"/>
                  </a:lnTo>
                  <a:lnTo>
                    <a:pt x="194" y="446"/>
                  </a:lnTo>
                  <a:lnTo>
                    <a:pt x="164" y="490"/>
                  </a:lnTo>
                  <a:lnTo>
                    <a:pt x="137" y="535"/>
                  </a:lnTo>
                  <a:lnTo>
                    <a:pt x="112" y="582"/>
                  </a:lnTo>
                  <a:lnTo>
                    <a:pt x="90" y="629"/>
                  </a:lnTo>
                  <a:lnTo>
                    <a:pt x="70" y="678"/>
                  </a:lnTo>
                  <a:lnTo>
                    <a:pt x="52" y="727"/>
                  </a:lnTo>
                  <a:lnTo>
                    <a:pt x="37" y="776"/>
                  </a:lnTo>
                  <a:lnTo>
                    <a:pt x="24" y="826"/>
                  </a:lnTo>
                  <a:lnTo>
                    <a:pt x="13" y="878"/>
                  </a:lnTo>
                  <a:lnTo>
                    <a:pt x="5" y="930"/>
                  </a:lnTo>
                  <a:lnTo>
                    <a:pt x="0" y="976"/>
                  </a:lnTo>
                  <a:lnTo>
                    <a:pt x="0" y="1192"/>
                  </a:lnTo>
                  <a:lnTo>
                    <a:pt x="6" y="1242"/>
                  </a:lnTo>
                  <a:lnTo>
                    <a:pt x="14" y="1294"/>
                  </a:lnTo>
                  <a:lnTo>
                    <a:pt x="26" y="1346"/>
                  </a:lnTo>
                  <a:lnTo>
                    <a:pt x="39" y="1396"/>
                  </a:lnTo>
                  <a:lnTo>
                    <a:pt x="56" y="1447"/>
                  </a:lnTo>
                  <a:lnTo>
                    <a:pt x="75" y="1497"/>
                  </a:lnTo>
                  <a:lnTo>
                    <a:pt x="96" y="1546"/>
                  </a:lnTo>
                  <a:lnTo>
                    <a:pt x="120" y="1594"/>
                  </a:lnTo>
                  <a:lnTo>
                    <a:pt x="146" y="1642"/>
                  </a:lnTo>
                  <a:lnTo>
                    <a:pt x="175" y="1688"/>
                  </a:lnTo>
                  <a:lnTo>
                    <a:pt x="207" y="1733"/>
                  </a:lnTo>
                  <a:lnTo>
                    <a:pt x="241" y="1776"/>
                  </a:lnTo>
                  <a:lnTo>
                    <a:pt x="276" y="1817"/>
                  </a:lnTo>
                  <a:lnTo>
                    <a:pt x="314" y="1856"/>
                  </a:lnTo>
                  <a:lnTo>
                    <a:pt x="353" y="1893"/>
                  </a:lnTo>
                  <a:lnTo>
                    <a:pt x="393" y="1927"/>
                  </a:lnTo>
                  <a:lnTo>
                    <a:pt x="435" y="1960"/>
                  </a:lnTo>
                  <a:lnTo>
                    <a:pt x="479" y="1989"/>
                  </a:lnTo>
                  <a:lnTo>
                    <a:pt x="523" y="2017"/>
                  </a:lnTo>
                  <a:lnTo>
                    <a:pt x="568" y="2042"/>
                  </a:lnTo>
                  <a:lnTo>
                    <a:pt x="615" y="2065"/>
                  </a:lnTo>
                  <a:lnTo>
                    <a:pt x="662" y="2085"/>
                  </a:lnTo>
                  <a:lnTo>
                    <a:pt x="711" y="2103"/>
                  </a:lnTo>
                  <a:lnTo>
                    <a:pt x="760" y="2119"/>
                  </a:lnTo>
                  <a:lnTo>
                    <a:pt x="809" y="2133"/>
                  </a:lnTo>
                  <a:lnTo>
                    <a:pt x="859" y="2144"/>
                  </a:lnTo>
                  <a:lnTo>
                    <a:pt x="910" y="2152"/>
                  </a:lnTo>
                  <a:lnTo>
                    <a:pt x="961" y="2158"/>
                  </a:lnTo>
                  <a:lnTo>
                    <a:pt x="1012" y="2161"/>
                  </a:lnTo>
                  <a:lnTo>
                    <a:pt x="1102" y="2161"/>
                  </a:lnTo>
                  <a:lnTo>
                    <a:pt x="1115" y="2161"/>
                  </a:lnTo>
                  <a:lnTo>
                    <a:pt x="1166" y="2157"/>
                  </a:lnTo>
                  <a:lnTo>
                    <a:pt x="1217" y="2151"/>
                  </a:lnTo>
                  <a:lnTo>
                    <a:pt x="1268" y="2142"/>
                  </a:lnTo>
                  <a:lnTo>
                    <a:pt x="1318" y="2131"/>
                  </a:lnTo>
                  <a:lnTo>
                    <a:pt x="1368" y="2117"/>
                  </a:lnTo>
                  <a:lnTo>
                    <a:pt x="1418" y="2100"/>
                  </a:lnTo>
                  <a:lnTo>
                    <a:pt x="1467" y="2081"/>
                  </a:lnTo>
                  <a:lnTo>
                    <a:pt x="1515" y="2060"/>
                  </a:lnTo>
                  <a:lnTo>
                    <a:pt x="1562" y="2036"/>
                  </a:lnTo>
                  <a:lnTo>
                    <a:pt x="1609" y="2008"/>
                  </a:lnTo>
                  <a:lnTo>
                    <a:pt x="1655" y="1979"/>
                  </a:lnTo>
                  <a:lnTo>
                    <a:pt x="1699" y="1947"/>
                  </a:lnTo>
                  <a:lnTo>
                    <a:pt x="1742" y="1912"/>
                  </a:lnTo>
                  <a:lnTo>
                    <a:pt x="1782" y="1875"/>
                  </a:lnTo>
                  <a:lnTo>
                    <a:pt x="1821" y="1837"/>
                  </a:lnTo>
                  <a:lnTo>
                    <a:pt x="1857" y="1798"/>
                  </a:lnTo>
                  <a:lnTo>
                    <a:pt x="1891" y="1757"/>
                  </a:lnTo>
                  <a:lnTo>
                    <a:pt x="1922" y="1714"/>
                  </a:lnTo>
                  <a:lnTo>
                    <a:pt x="1952" y="1670"/>
                  </a:lnTo>
                  <a:lnTo>
                    <a:pt x="1979" y="1624"/>
                  </a:lnTo>
                  <a:lnTo>
                    <a:pt x="2004" y="1579"/>
                  </a:lnTo>
                  <a:lnTo>
                    <a:pt x="2026" y="1531"/>
                  </a:lnTo>
                  <a:lnTo>
                    <a:pt x="2046" y="1483"/>
                  </a:lnTo>
                  <a:lnTo>
                    <a:pt x="2064" y="1433"/>
                  </a:lnTo>
                  <a:lnTo>
                    <a:pt x="2080" y="1384"/>
                  </a:lnTo>
                  <a:lnTo>
                    <a:pt x="2093" y="1333"/>
                  </a:lnTo>
                  <a:lnTo>
                    <a:pt x="2104" y="1282"/>
                  </a:lnTo>
                  <a:lnTo>
                    <a:pt x="2112" y="1231"/>
                  </a:lnTo>
                  <a:lnTo>
                    <a:pt x="2118" y="1179"/>
                  </a:lnTo>
                  <a:lnTo>
                    <a:pt x="2122" y="1126"/>
                  </a:lnTo>
                  <a:lnTo>
                    <a:pt x="2123" y="1074"/>
                  </a:lnTo>
                  <a:lnTo>
                    <a:pt x="2121" y="1022"/>
                  </a:lnTo>
                  <a:lnTo>
                    <a:pt x="2118" y="970"/>
                  </a:lnTo>
                  <a:lnTo>
                    <a:pt x="2111" y="917"/>
                  </a:lnTo>
                  <a:lnTo>
                    <a:pt x="2103" y="865"/>
                  </a:lnTo>
                  <a:lnTo>
                    <a:pt x="2092" y="814"/>
                  </a:lnTo>
                  <a:lnTo>
                    <a:pt x="2078" y="763"/>
                  </a:lnTo>
                  <a:lnTo>
                    <a:pt x="2061" y="712"/>
                  </a:lnTo>
                  <a:lnTo>
                    <a:pt x="2043" y="663"/>
                  </a:lnTo>
                  <a:lnTo>
                    <a:pt x="2021" y="614"/>
                  </a:lnTo>
                  <a:lnTo>
                    <a:pt x="1997" y="566"/>
                  </a:lnTo>
                  <a:lnTo>
                    <a:pt x="1971" y="518"/>
                  </a:lnTo>
                  <a:lnTo>
                    <a:pt x="1942" y="472"/>
                  </a:lnTo>
                  <a:lnTo>
                    <a:pt x="1910" y="426"/>
                  </a:lnTo>
                  <a:lnTo>
                    <a:pt x="1876" y="383"/>
                  </a:lnTo>
                  <a:lnTo>
                    <a:pt x="1841" y="341"/>
                  </a:lnTo>
                  <a:lnTo>
                    <a:pt x="1803" y="302"/>
                  </a:lnTo>
                  <a:lnTo>
                    <a:pt x="1764" y="266"/>
                  </a:lnTo>
                  <a:lnTo>
                    <a:pt x="1724" y="231"/>
                  </a:lnTo>
                  <a:lnTo>
                    <a:pt x="1682" y="199"/>
                  </a:lnTo>
                  <a:lnTo>
                    <a:pt x="1639" y="169"/>
                  </a:lnTo>
                  <a:lnTo>
                    <a:pt x="1593" y="141"/>
                  </a:lnTo>
                  <a:lnTo>
                    <a:pt x="1548" y="116"/>
                  </a:lnTo>
                  <a:lnTo>
                    <a:pt x="1501" y="94"/>
                  </a:lnTo>
                  <a:lnTo>
                    <a:pt x="1454" y="73"/>
                  </a:lnTo>
                  <a:lnTo>
                    <a:pt x="1405" y="55"/>
                  </a:lnTo>
                  <a:lnTo>
                    <a:pt x="1356" y="39"/>
                  </a:lnTo>
                  <a:lnTo>
                    <a:pt x="1307" y="26"/>
                  </a:lnTo>
                  <a:lnTo>
                    <a:pt x="1257" y="15"/>
                  </a:lnTo>
                  <a:lnTo>
                    <a:pt x="1206" y="6"/>
                  </a:lnTo>
                  <a:lnTo>
                    <a:pt x="1155" y="1"/>
                  </a:lnTo>
                  <a:lnTo>
                    <a:pt x="1142" y="0"/>
                  </a:lnTo>
                  <a:lnTo>
                    <a:pt x="97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33" name="Freeform 142"/>
            <p:cNvSpPr>
              <a:spLocks noChangeArrowheads="1"/>
            </p:cNvSpPr>
            <p:nvPr/>
          </p:nvSpPr>
          <p:spPr bwMode="auto">
            <a:xfrm>
              <a:off x="3195" y="1628"/>
              <a:ext cx="482" cy="491"/>
            </a:xfrm>
            <a:custGeom>
              <a:avLst/>
              <a:gdLst>
                <a:gd name="T0" fmla="*/ 0 w 2130"/>
                <a:gd name="T1" fmla="*/ 0 h 2168"/>
                <a:gd name="T2" fmla="*/ 0 w 2130"/>
                <a:gd name="T3" fmla="*/ 0 h 2168"/>
                <a:gd name="T4" fmla="*/ 0 w 2130"/>
                <a:gd name="T5" fmla="*/ 0 h 2168"/>
                <a:gd name="T6" fmla="*/ 0 w 2130"/>
                <a:gd name="T7" fmla="*/ 0 h 2168"/>
                <a:gd name="T8" fmla="*/ 0 w 2130"/>
                <a:gd name="T9" fmla="*/ 0 h 2168"/>
                <a:gd name="T10" fmla="*/ 0 w 2130"/>
                <a:gd name="T11" fmla="*/ 0 h 2168"/>
                <a:gd name="T12" fmla="*/ 0 w 2130"/>
                <a:gd name="T13" fmla="*/ 0 h 2168"/>
                <a:gd name="T14" fmla="*/ 0 w 2130"/>
                <a:gd name="T15" fmla="*/ 0 h 2168"/>
                <a:gd name="T16" fmla="*/ 0 w 2130"/>
                <a:gd name="T17" fmla="*/ 0 h 2168"/>
                <a:gd name="T18" fmla="*/ 0 w 2130"/>
                <a:gd name="T19" fmla="*/ 0 h 2168"/>
                <a:gd name="T20" fmla="*/ 0 w 2130"/>
                <a:gd name="T21" fmla="*/ 0 h 2168"/>
                <a:gd name="T22" fmla="*/ 0 w 2130"/>
                <a:gd name="T23" fmla="*/ 0 h 2168"/>
                <a:gd name="T24" fmla="*/ 0 w 2130"/>
                <a:gd name="T25" fmla="*/ 0 h 2168"/>
                <a:gd name="T26" fmla="*/ 0 w 2130"/>
                <a:gd name="T27" fmla="*/ 0 h 2168"/>
                <a:gd name="T28" fmla="*/ 0 w 2130"/>
                <a:gd name="T29" fmla="*/ 0 h 2168"/>
                <a:gd name="T30" fmla="*/ 0 w 2130"/>
                <a:gd name="T31" fmla="*/ 0 h 2168"/>
                <a:gd name="T32" fmla="*/ 0 w 2130"/>
                <a:gd name="T33" fmla="*/ 0 h 2168"/>
                <a:gd name="T34" fmla="*/ 0 w 2130"/>
                <a:gd name="T35" fmla="*/ 0 h 2168"/>
                <a:gd name="T36" fmla="*/ 0 w 2130"/>
                <a:gd name="T37" fmla="*/ 0 h 2168"/>
                <a:gd name="T38" fmla="*/ 0 w 2130"/>
                <a:gd name="T39" fmla="*/ 0 h 2168"/>
                <a:gd name="T40" fmla="*/ 0 w 2130"/>
                <a:gd name="T41" fmla="*/ 0 h 2168"/>
                <a:gd name="T42" fmla="*/ 0 w 2130"/>
                <a:gd name="T43" fmla="*/ 0 h 2168"/>
                <a:gd name="T44" fmla="*/ 0 w 2130"/>
                <a:gd name="T45" fmla="*/ 0 h 2168"/>
                <a:gd name="T46" fmla="*/ 0 w 2130"/>
                <a:gd name="T47" fmla="*/ 0 h 2168"/>
                <a:gd name="T48" fmla="*/ 0 w 2130"/>
                <a:gd name="T49" fmla="*/ 0 h 2168"/>
                <a:gd name="T50" fmla="*/ 0 w 2130"/>
                <a:gd name="T51" fmla="*/ 0 h 2168"/>
                <a:gd name="T52" fmla="*/ 0 w 2130"/>
                <a:gd name="T53" fmla="*/ 0 h 2168"/>
                <a:gd name="T54" fmla="*/ 0 w 2130"/>
                <a:gd name="T55" fmla="*/ 0 h 2168"/>
                <a:gd name="T56" fmla="*/ 0 w 2130"/>
                <a:gd name="T57" fmla="*/ 0 h 2168"/>
                <a:gd name="T58" fmla="*/ 0 w 2130"/>
                <a:gd name="T59" fmla="*/ 0 h 2168"/>
                <a:gd name="T60" fmla="*/ 0 w 2130"/>
                <a:gd name="T61" fmla="*/ 0 h 2168"/>
                <a:gd name="T62" fmla="*/ 0 w 2130"/>
                <a:gd name="T63" fmla="*/ 0 h 2168"/>
                <a:gd name="T64" fmla="*/ 0 w 2130"/>
                <a:gd name="T65" fmla="*/ 0 h 2168"/>
                <a:gd name="T66" fmla="*/ 0 w 2130"/>
                <a:gd name="T67" fmla="*/ 0 h 2168"/>
                <a:gd name="T68" fmla="*/ 0 w 2130"/>
                <a:gd name="T69" fmla="*/ 0 h 2168"/>
                <a:gd name="T70" fmla="*/ 0 w 2130"/>
                <a:gd name="T71" fmla="*/ 0 h 2168"/>
                <a:gd name="T72" fmla="*/ 0 w 2130"/>
                <a:gd name="T73" fmla="*/ 0 h 2168"/>
                <a:gd name="T74" fmla="*/ 0 w 2130"/>
                <a:gd name="T75" fmla="*/ 0 h 2168"/>
                <a:gd name="T76" fmla="*/ 0 w 2130"/>
                <a:gd name="T77" fmla="*/ 0 h 2168"/>
                <a:gd name="T78" fmla="*/ 0 w 2130"/>
                <a:gd name="T79" fmla="*/ 0 h 2168"/>
                <a:gd name="T80" fmla="*/ 0 w 2130"/>
                <a:gd name="T81" fmla="*/ 0 h 2168"/>
                <a:gd name="T82" fmla="*/ 0 w 2130"/>
                <a:gd name="T83" fmla="*/ 0 h 2168"/>
                <a:gd name="T84" fmla="*/ 0 w 2130"/>
                <a:gd name="T85" fmla="*/ 0 h 21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130" h="2168">
                  <a:moveTo>
                    <a:pt x="1916" y="431"/>
                  </a:moveTo>
                  <a:lnTo>
                    <a:pt x="1948" y="476"/>
                  </a:lnTo>
                  <a:lnTo>
                    <a:pt x="1977" y="522"/>
                  </a:lnTo>
                  <a:lnTo>
                    <a:pt x="2003" y="570"/>
                  </a:lnTo>
                  <a:lnTo>
                    <a:pt x="2027" y="618"/>
                  </a:lnTo>
                  <a:lnTo>
                    <a:pt x="2049" y="667"/>
                  </a:lnTo>
                  <a:lnTo>
                    <a:pt x="2067" y="717"/>
                  </a:lnTo>
                  <a:lnTo>
                    <a:pt x="2084" y="767"/>
                  </a:lnTo>
                  <a:lnTo>
                    <a:pt x="2098" y="818"/>
                  </a:lnTo>
                  <a:lnTo>
                    <a:pt x="2109" y="870"/>
                  </a:lnTo>
                  <a:lnTo>
                    <a:pt x="2117" y="921"/>
                  </a:lnTo>
                  <a:lnTo>
                    <a:pt x="2124" y="974"/>
                  </a:lnTo>
                  <a:lnTo>
                    <a:pt x="2127" y="1026"/>
                  </a:lnTo>
                  <a:lnTo>
                    <a:pt x="2129" y="1079"/>
                  </a:lnTo>
                  <a:lnTo>
                    <a:pt x="2128" y="1130"/>
                  </a:lnTo>
                  <a:lnTo>
                    <a:pt x="2124" y="1183"/>
                  </a:lnTo>
                  <a:lnTo>
                    <a:pt x="2118" y="1235"/>
                  </a:lnTo>
                  <a:lnTo>
                    <a:pt x="2110" y="1287"/>
                  </a:lnTo>
                  <a:lnTo>
                    <a:pt x="2099" y="1337"/>
                  </a:lnTo>
                  <a:lnTo>
                    <a:pt x="2086" y="1388"/>
                  </a:lnTo>
                  <a:lnTo>
                    <a:pt x="2070" y="1437"/>
                  </a:lnTo>
                  <a:lnTo>
                    <a:pt x="2052" y="1487"/>
                  </a:lnTo>
                  <a:lnTo>
                    <a:pt x="2032" y="1536"/>
                  </a:lnTo>
                  <a:lnTo>
                    <a:pt x="2010" y="1583"/>
                  </a:lnTo>
                  <a:lnTo>
                    <a:pt x="1985" y="1628"/>
                  </a:lnTo>
                  <a:lnTo>
                    <a:pt x="1958" y="1674"/>
                  </a:lnTo>
                  <a:lnTo>
                    <a:pt x="1928" y="1718"/>
                  </a:lnTo>
                  <a:lnTo>
                    <a:pt x="1897" y="1761"/>
                  </a:lnTo>
                  <a:lnTo>
                    <a:pt x="1863" y="1803"/>
                  </a:lnTo>
                  <a:lnTo>
                    <a:pt x="1827" y="1842"/>
                  </a:lnTo>
                  <a:lnTo>
                    <a:pt x="1788" y="1880"/>
                  </a:lnTo>
                  <a:lnTo>
                    <a:pt x="1748" y="1917"/>
                  </a:lnTo>
                  <a:lnTo>
                    <a:pt x="1705" y="1951"/>
                  </a:lnTo>
                  <a:lnTo>
                    <a:pt x="1660" y="1983"/>
                  </a:lnTo>
                  <a:lnTo>
                    <a:pt x="1615" y="2013"/>
                  </a:lnTo>
                  <a:lnTo>
                    <a:pt x="1568" y="2040"/>
                  </a:lnTo>
                  <a:lnTo>
                    <a:pt x="1521" y="2064"/>
                  </a:lnTo>
                  <a:lnTo>
                    <a:pt x="1473" y="2085"/>
                  </a:lnTo>
                  <a:lnTo>
                    <a:pt x="1424" y="2104"/>
                  </a:lnTo>
                  <a:lnTo>
                    <a:pt x="1374" y="2121"/>
                  </a:lnTo>
                  <a:lnTo>
                    <a:pt x="1324" y="2135"/>
                  </a:lnTo>
                  <a:lnTo>
                    <a:pt x="1274" y="2147"/>
                  </a:lnTo>
                  <a:lnTo>
                    <a:pt x="1223" y="2155"/>
                  </a:lnTo>
                  <a:lnTo>
                    <a:pt x="1172" y="2161"/>
                  </a:lnTo>
                  <a:lnTo>
                    <a:pt x="1121" y="2166"/>
                  </a:lnTo>
                  <a:lnTo>
                    <a:pt x="1069" y="2167"/>
                  </a:lnTo>
                  <a:lnTo>
                    <a:pt x="1018" y="2166"/>
                  </a:lnTo>
                  <a:lnTo>
                    <a:pt x="967" y="2163"/>
                  </a:lnTo>
                  <a:lnTo>
                    <a:pt x="916" y="2156"/>
                  </a:lnTo>
                  <a:lnTo>
                    <a:pt x="865" y="2148"/>
                  </a:lnTo>
                  <a:lnTo>
                    <a:pt x="815" y="2137"/>
                  </a:lnTo>
                  <a:lnTo>
                    <a:pt x="766" y="2123"/>
                  </a:lnTo>
                  <a:lnTo>
                    <a:pt x="717" y="2108"/>
                  </a:lnTo>
                  <a:lnTo>
                    <a:pt x="668" y="2090"/>
                  </a:lnTo>
                  <a:lnTo>
                    <a:pt x="621" y="2070"/>
                  </a:lnTo>
                  <a:lnTo>
                    <a:pt x="574" y="2046"/>
                  </a:lnTo>
                  <a:lnTo>
                    <a:pt x="529" y="2021"/>
                  </a:lnTo>
                  <a:lnTo>
                    <a:pt x="485" y="1994"/>
                  </a:lnTo>
                  <a:lnTo>
                    <a:pt x="441" y="1964"/>
                  </a:lnTo>
                  <a:lnTo>
                    <a:pt x="399" y="1931"/>
                  </a:lnTo>
                  <a:lnTo>
                    <a:pt x="359" y="1898"/>
                  </a:lnTo>
                  <a:lnTo>
                    <a:pt x="320" y="1861"/>
                  </a:lnTo>
                  <a:lnTo>
                    <a:pt x="282" y="1822"/>
                  </a:lnTo>
                  <a:lnTo>
                    <a:pt x="247" y="1780"/>
                  </a:lnTo>
                  <a:lnTo>
                    <a:pt x="213" y="1737"/>
                  </a:lnTo>
                  <a:lnTo>
                    <a:pt x="181" y="1692"/>
                  </a:lnTo>
                  <a:lnTo>
                    <a:pt x="152" y="1646"/>
                  </a:lnTo>
                  <a:lnTo>
                    <a:pt x="126" y="1598"/>
                  </a:lnTo>
                  <a:lnTo>
                    <a:pt x="102" y="1550"/>
                  </a:lnTo>
                  <a:lnTo>
                    <a:pt x="81" y="1501"/>
                  </a:lnTo>
                  <a:lnTo>
                    <a:pt x="62" y="1451"/>
                  </a:lnTo>
                  <a:lnTo>
                    <a:pt x="45" y="1401"/>
                  </a:lnTo>
                  <a:lnTo>
                    <a:pt x="32" y="1350"/>
                  </a:lnTo>
                  <a:lnTo>
                    <a:pt x="20" y="1298"/>
                  </a:lnTo>
                  <a:lnTo>
                    <a:pt x="12" y="1246"/>
                  </a:lnTo>
                  <a:lnTo>
                    <a:pt x="5" y="1195"/>
                  </a:lnTo>
                  <a:lnTo>
                    <a:pt x="2" y="1142"/>
                  </a:lnTo>
                  <a:lnTo>
                    <a:pt x="0" y="1090"/>
                  </a:lnTo>
                  <a:lnTo>
                    <a:pt x="2" y="1037"/>
                  </a:lnTo>
                  <a:lnTo>
                    <a:pt x="5" y="986"/>
                  </a:lnTo>
                  <a:lnTo>
                    <a:pt x="11" y="934"/>
                  </a:lnTo>
                  <a:lnTo>
                    <a:pt x="19" y="882"/>
                  </a:lnTo>
                  <a:lnTo>
                    <a:pt x="30" y="831"/>
                  </a:lnTo>
                  <a:lnTo>
                    <a:pt x="43" y="780"/>
                  </a:lnTo>
                  <a:lnTo>
                    <a:pt x="58" y="731"/>
                  </a:lnTo>
                  <a:lnTo>
                    <a:pt x="76" y="682"/>
                  </a:lnTo>
                  <a:lnTo>
                    <a:pt x="96" y="633"/>
                  </a:lnTo>
                  <a:lnTo>
                    <a:pt x="118" y="586"/>
                  </a:lnTo>
                  <a:lnTo>
                    <a:pt x="143" y="539"/>
                  </a:lnTo>
                  <a:lnTo>
                    <a:pt x="170" y="494"/>
                  </a:lnTo>
                  <a:lnTo>
                    <a:pt x="200" y="451"/>
                  </a:lnTo>
                  <a:lnTo>
                    <a:pt x="231" y="408"/>
                  </a:lnTo>
                  <a:lnTo>
                    <a:pt x="265" y="366"/>
                  </a:lnTo>
                  <a:lnTo>
                    <a:pt x="300" y="326"/>
                  </a:lnTo>
                  <a:lnTo>
                    <a:pt x="339" y="288"/>
                  </a:lnTo>
                  <a:lnTo>
                    <a:pt x="379" y="252"/>
                  </a:lnTo>
                  <a:lnTo>
                    <a:pt x="421" y="217"/>
                  </a:lnTo>
                  <a:lnTo>
                    <a:pt x="466" y="186"/>
                  </a:lnTo>
                  <a:lnTo>
                    <a:pt x="511" y="155"/>
                  </a:lnTo>
                  <a:lnTo>
                    <a:pt x="558" y="129"/>
                  </a:lnTo>
                  <a:lnTo>
                    <a:pt x="606" y="104"/>
                  </a:lnTo>
                  <a:lnTo>
                    <a:pt x="654" y="82"/>
                  </a:lnTo>
                  <a:lnTo>
                    <a:pt x="703" y="63"/>
                  </a:lnTo>
                  <a:lnTo>
                    <a:pt x="753" y="46"/>
                  </a:lnTo>
                  <a:lnTo>
                    <a:pt x="803" y="33"/>
                  </a:lnTo>
                  <a:lnTo>
                    <a:pt x="854" y="21"/>
                  </a:lnTo>
                  <a:lnTo>
                    <a:pt x="904" y="12"/>
                  </a:lnTo>
                  <a:lnTo>
                    <a:pt x="956" y="5"/>
                  </a:lnTo>
                  <a:lnTo>
                    <a:pt x="1007" y="2"/>
                  </a:lnTo>
                  <a:lnTo>
                    <a:pt x="1059" y="0"/>
                  </a:lnTo>
                  <a:lnTo>
                    <a:pt x="1110" y="1"/>
                  </a:lnTo>
                  <a:lnTo>
                    <a:pt x="1161" y="5"/>
                  </a:lnTo>
                  <a:lnTo>
                    <a:pt x="1212" y="11"/>
                  </a:lnTo>
                  <a:lnTo>
                    <a:pt x="1263" y="19"/>
                  </a:lnTo>
                  <a:lnTo>
                    <a:pt x="1313" y="31"/>
                  </a:lnTo>
                  <a:lnTo>
                    <a:pt x="1362" y="43"/>
                  </a:lnTo>
                  <a:lnTo>
                    <a:pt x="1411" y="59"/>
                  </a:lnTo>
                  <a:lnTo>
                    <a:pt x="1460" y="77"/>
                  </a:lnTo>
                  <a:lnTo>
                    <a:pt x="1507" y="98"/>
                  </a:lnTo>
                  <a:lnTo>
                    <a:pt x="1554" y="120"/>
                  </a:lnTo>
                  <a:lnTo>
                    <a:pt x="1599" y="146"/>
                  </a:lnTo>
                  <a:lnTo>
                    <a:pt x="1644" y="173"/>
                  </a:lnTo>
                  <a:lnTo>
                    <a:pt x="1688" y="204"/>
                  </a:lnTo>
                  <a:lnTo>
                    <a:pt x="1730" y="235"/>
                  </a:lnTo>
                  <a:lnTo>
                    <a:pt x="1770" y="270"/>
                  </a:lnTo>
                  <a:lnTo>
                    <a:pt x="1809" y="306"/>
                  </a:lnTo>
                  <a:lnTo>
                    <a:pt x="1847" y="345"/>
                  </a:lnTo>
                  <a:lnTo>
                    <a:pt x="1882" y="387"/>
                  </a:lnTo>
                  <a:lnTo>
                    <a:pt x="1916" y="431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34" name="Freeform 143"/>
            <p:cNvSpPr>
              <a:spLocks noChangeArrowheads="1"/>
            </p:cNvSpPr>
            <p:nvPr/>
          </p:nvSpPr>
          <p:spPr bwMode="auto">
            <a:xfrm>
              <a:off x="3195" y="1628"/>
              <a:ext cx="482" cy="491"/>
            </a:xfrm>
            <a:custGeom>
              <a:avLst/>
              <a:gdLst>
                <a:gd name="T0" fmla="*/ 0 w 2130"/>
                <a:gd name="T1" fmla="*/ 0 h 2168"/>
                <a:gd name="T2" fmla="*/ 0 w 2130"/>
                <a:gd name="T3" fmla="*/ 0 h 2168"/>
                <a:gd name="T4" fmla="*/ 0 w 2130"/>
                <a:gd name="T5" fmla="*/ 0 h 2168"/>
                <a:gd name="T6" fmla="*/ 0 w 2130"/>
                <a:gd name="T7" fmla="*/ 0 h 2168"/>
                <a:gd name="T8" fmla="*/ 0 w 2130"/>
                <a:gd name="T9" fmla="*/ 0 h 2168"/>
                <a:gd name="T10" fmla="*/ 0 w 2130"/>
                <a:gd name="T11" fmla="*/ 0 h 2168"/>
                <a:gd name="T12" fmla="*/ 0 w 2130"/>
                <a:gd name="T13" fmla="*/ 0 h 2168"/>
                <a:gd name="T14" fmla="*/ 0 w 2130"/>
                <a:gd name="T15" fmla="*/ 0 h 2168"/>
                <a:gd name="T16" fmla="*/ 0 w 2130"/>
                <a:gd name="T17" fmla="*/ 0 h 2168"/>
                <a:gd name="T18" fmla="*/ 0 w 2130"/>
                <a:gd name="T19" fmla="*/ 0 h 2168"/>
                <a:gd name="T20" fmla="*/ 0 w 2130"/>
                <a:gd name="T21" fmla="*/ 0 h 2168"/>
                <a:gd name="T22" fmla="*/ 0 w 2130"/>
                <a:gd name="T23" fmla="*/ 0 h 2168"/>
                <a:gd name="T24" fmla="*/ 0 w 2130"/>
                <a:gd name="T25" fmla="*/ 0 h 2168"/>
                <a:gd name="T26" fmla="*/ 0 w 2130"/>
                <a:gd name="T27" fmla="*/ 0 h 2168"/>
                <a:gd name="T28" fmla="*/ 0 w 2130"/>
                <a:gd name="T29" fmla="*/ 0 h 2168"/>
                <a:gd name="T30" fmla="*/ 0 w 2130"/>
                <a:gd name="T31" fmla="*/ 0 h 2168"/>
                <a:gd name="T32" fmla="*/ 0 w 2130"/>
                <a:gd name="T33" fmla="*/ 0 h 2168"/>
                <a:gd name="T34" fmla="*/ 0 w 2130"/>
                <a:gd name="T35" fmla="*/ 0 h 2168"/>
                <a:gd name="T36" fmla="*/ 0 w 2130"/>
                <a:gd name="T37" fmla="*/ 0 h 2168"/>
                <a:gd name="T38" fmla="*/ 0 w 2130"/>
                <a:gd name="T39" fmla="*/ 0 h 2168"/>
                <a:gd name="T40" fmla="*/ 0 w 2130"/>
                <a:gd name="T41" fmla="*/ 0 h 2168"/>
                <a:gd name="T42" fmla="*/ 0 w 2130"/>
                <a:gd name="T43" fmla="*/ 0 h 2168"/>
                <a:gd name="T44" fmla="*/ 0 w 2130"/>
                <a:gd name="T45" fmla="*/ 0 h 2168"/>
                <a:gd name="T46" fmla="*/ 0 w 2130"/>
                <a:gd name="T47" fmla="*/ 0 h 2168"/>
                <a:gd name="T48" fmla="*/ 0 w 2130"/>
                <a:gd name="T49" fmla="*/ 0 h 2168"/>
                <a:gd name="T50" fmla="*/ 0 w 2130"/>
                <a:gd name="T51" fmla="*/ 0 h 2168"/>
                <a:gd name="T52" fmla="*/ 0 w 2130"/>
                <a:gd name="T53" fmla="*/ 0 h 2168"/>
                <a:gd name="T54" fmla="*/ 0 w 2130"/>
                <a:gd name="T55" fmla="*/ 0 h 2168"/>
                <a:gd name="T56" fmla="*/ 0 w 2130"/>
                <a:gd name="T57" fmla="*/ 0 h 2168"/>
                <a:gd name="T58" fmla="*/ 0 w 2130"/>
                <a:gd name="T59" fmla="*/ 0 h 2168"/>
                <a:gd name="T60" fmla="*/ 0 w 2130"/>
                <a:gd name="T61" fmla="*/ 0 h 2168"/>
                <a:gd name="T62" fmla="*/ 0 w 2130"/>
                <a:gd name="T63" fmla="*/ 0 h 2168"/>
                <a:gd name="T64" fmla="*/ 0 w 2130"/>
                <a:gd name="T65" fmla="*/ 0 h 2168"/>
                <a:gd name="T66" fmla="*/ 0 w 2130"/>
                <a:gd name="T67" fmla="*/ 0 h 2168"/>
                <a:gd name="T68" fmla="*/ 0 w 2130"/>
                <a:gd name="T69" fmla="*/ 0 h 2168"/>
                <a:gd name="T70" fmla="*/ 0 w 2130"/>
                <a:gd name="T71" fmla="*/ 0 h 2168"/>
                <a:gd name="T72" fmla="*/ 0 w 2130"/>
                <a:gd name="T73" fmla="*/ 0 h 2168"/>
                <a:gd name="T74" fmla="*/ 0 w 2130"/>
                <a:gd name="T75" fmla="*/ 0 h 2168"/>
                <a:gd name="T76" fmla="*/ 0 w 2130"/>
                <a:gd name="T77" fmla="*/ 0 h 2168"/>
                <a:gd name="T78" fmla="*/ 0 w 2130"/>
                <a:gd name="T79" fmla="*/ 0 h 2168"/>
                <a:gd name="T80" fmla="*/ 0 w 2130"/>
                <a:gd name="T81" fmla="*/ 0 h 2168"/>
                <a:gd name="T82" fmla="*/ 0 w 2130"/>
                <a:gd name="T83" fmla="*/ 0 h 2168"/>
                <a:gd name="T84" fmla="*/ 0 w 2130"/>
                <a:gd name="T85" fmla="*/ 0 h 21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130" h="2168">
                  <a:moveTo>
                    <a:pt x="1916" y="431"/>
                  </a:moveTo>
                  <a:lnTo>
                    <a:pt x="1948" y="476"/>
                  </a:lnTo>
                  <a:lnTo>
                    <a:pt x="1977" y="522"/>
                  </a:lnTo>
                  <a:lnTo>
                    <a:pt x="2003" y="570"/>
                  </a:lnTo>
                  <a:lnTo>
                    <a:pt x="2027" y="618"/>
                  </a:lnTo>
                  <a:lnTo>
                    <a:pt x="2049" y="667"/>
                  </a:lnTo>
                  <a:lnTo>
                    <a:pt x="2067" y="717"/>
                  </a:lnTo>
                  <a:lnTo>
                    <a:pt x="2084" y="767"/>
                  </a:lnTo>
                  <a:lnTo>
                    <a:pt x="2098" y="818"/>
                  </a:lnTo>
                  <a:lnTo>
                    <a:pt x="2109" y="870"/>
                  </a:lnTo>
                  <a:lnTo>
                    <a:pt x="2117" y="921"/>
                  </a:lnTo>
                  <a:lnTo>
                    <a:pt x="2124" y="974"/>
                  </a:lnTo>
                  <a:lnTo>
                    <a:pt x="2127" y="1026"/>
                  </a:lnTo>
                  <a:lnTo>
                    <a:pt x="2129" y="1079"/>
                  </a:lnTo>
                  <a:lnTo>
                    <a:pt x="2128" y="1130"/>
                  </a:lnTo>
                  <a:lnTo>
                    <a:pt x="2124" y="1183"/>
                  </a:lnTo>
                  <a:lnTo>
                    <a:pt x="2118" y="1235"/>
                  </a:lnTo>
                  <a:lnTo>
                    <a:pt x="2110" y="1287"/>
                  </a:lnTo>
                  <a:lnTo>
                    <a:pt x="2099" y="1337"/>
                  </a:lnTo>
                  <a:lnTo>
                    <a:pt x="2086" y="1388"/>
                  </a:lnTo>
                  <a:lnTo>
                    <a:pt x="2070" y="1437"/>
                  </a:lnTo>
                  <a:lnTo>
                    <a:pt x="2052" y="1487"/>
                  </a:lnTo>
                  <a:lnTo>
                    <a:pt x="2032" y="1536"/>
                  </a:lnTo>
                  <a:lnTo>
                    <a:pt x="2010" y="1583"/>
                  </a:lnTo>
                  <a:lnTo>
                    <a:pt x="1985" y="1628"/>
                  </a:lnTo>
                  <a:lnTo>
                    <a:pt x="1958" y="1674"/>
                  </a:lnTo>
                  <a:lnTo>
                    <a:pt x="1928" y="1718"/>
                  </a:lnTo>
                  <a:lnTo>
                    <a:pt x="1897" y="1761"/>
                  </a:lnTo>
                  <a:lnTo>
                    <a:pt x="1863" y="1803"/>
                  </a:lnTo>
                  <a:lnTo>
                    <a:pt x="1827" y="1842"/>
                  </a:lnTo>
                  <a:lnTo>
                    <a:pt x="1788" y="1880"/>
                  </a:lnTo>
                  <a:lnTo>
                    <a:pt x="1748" y="1917"/>
                  </a:lnTo>
                  <a:lnTo>
                    <a:pt x="1705" y="1951"/>
                  </a:lnTo>
                  <a:lnTo>
                    <a:pt x="1660" y="1983"/>
                  </a:lnTo>
                  <a:lnTo>
                    <a:pt x="1615" y="2013"/>
                  </a:lnTo>
                  <a:lnTo>
                    <a:pt x="1568" y="2040"/>
                  </a:lnTo>
                  <a:lnTo>
                    <a:pt x="1521" y="2064"/>
                  </a:lnTo>
                  <a:lnTo>
                    <a:pt x="1473" y="2085"/>
                  </a:lnTo>
                  <a:lnTo>
                    <a:pt x="1424" y="2104"/>
                  </a:lnTo>
                  <a:lnTo>
                    <a:pt x="1374" y="2121"/>
                  </a:lnTo>
                  <a:lnTo>
                    <a:pt x="1324" y="2135"/>
                  </a:lnTo>
                  <a:lnTo>
                    <a:pt x="1274" y="2147"/>
                  </a:lnTo>
                  <a:lnTo>
                    <a:pt x="1223" y="2155"/>
                  </a:lnTo>
                  <a:lnTo>
                    <a:pt x="1172" y="2161"/>
                  </a:lnTo>
                  <a:lnTo>
                    <a:pt x="1121" y="2166"/>
                  </a:lnTo>
                  <a:lnTo>
                    <a:pt x="1069" y="2167"/>
                  </a:lnTo>
                  <a:lnTo>
                    <a:pt x="1018" y="2166"/>
                  </a:lnTo>
                  <a:lnTo>
                    <a:pt x="967" y="2163"/>
                  </a:lnTo>
                  <a:lnTo>
                    <a:pt x="916" y="2156"/>
                  </a:lnTo>
                  <a:lnTo>
                    <a:pt x="865" y="2148"/>
                  </a:lnTo>
                  <a:lnTo>
                    <a:pt x="815" y="2137"/>
                  </a:lnTo>
                  <a:lnTo>
                    <a:pt x="766" y="2123"/>
                  </a:lnTo>
                  <a:lnTo>
                    <a:pt x="717" y="2108"/>
                  </a:lnTo>
                  <a:lnTo>
                    <a:pt x="668" y="2090"/>
                  </a:lnTo>
                  <a:lnTo>
                    <a:pt x="621" y="2070"/>
                  </a:lnTo>
                  <a:lnTo>
                    <a:pt x="574" y="2046"/>
                  </a:lnTo>
                  <a:lnTo>
                    <a:pt x="529" y="2021"/>
                  </a:lnTo>
                  <a:lnTo>
                    <a:pt x="485" y="1994"/>
                  </a:lnTo>
                  <a:lnTo>
                    <a:pt x="441" y="1964"/>
                  </a:lnTo>
                  <a:lnTo>
                    <a:pt x="399" y="1931"/>
                  </a:lnTo>
                  <a:lnTo>
                    <a:pt x="359" y="1898"/>
                  </a:lnTo>
                  <a:lnTo>
                    <a:pt x="320" y="1861"/>
                  </a:lnTo>
                  <a:lnTo>
                    <a:pt x="282" y="1822"/>
                  </a:lnTo>
                  <a:lnTo>
                    <a:pt x="247" y="1780"/>
                  </a:lnTo>
                  <a:lnTo>
                    <a:pt x="213" y="1737"/>
                  </a:lnTo>
                  <a:lnTo>
                    <a:pt x="181" y="1692"/>
                  </a:lnTo>
                  <a:lnTo>
                    <a:pt x="152" y="1646"/>
                  </a:lnTo>
                  <a:lnTo>
                    <a:pt x="126" y="1598"/>
                  </a:lnTo>
                  <a:lnTo>
                    <a:pt x="102" y="1550"/>
                  </a:lnTo>
                  <a:lnTo>
                    <a:pt x="81" y="1501"/>
                  </a:lnTo>
                  <a:lnTo>
                    <a:pt x="62" y="1451"/>
                  </a:lnTo>
                  <a:lnTo>
                    <a:pt x="45" y="1401"/>
                  </a:lnTo>
                  <a:lnTo>
                    <a:pt x="32" y="1350"/>
                  </a:lnTo>
                  <a:lnTo>
                    <a:pt x="20" y="1298"/>
                  </a:lnTo>
                  <a:lnTo>
                    <a:pt x="12" y="1246"/>
                  </a:lnTo>
                  <a:lnTo>
                    <a:pt x="5" y="1195"/>
                  </a:lnTo>
                  <a:lnTo>
                    <a:pt x="2" y="1142"/>
                  </a:lnTo>
                  <a:lnTo>
                    <a:pt x="0" y="1090"/>
                  </a:lnTo>
                  <a:lnTo>
                    <a:pt x="2" y="1037"/>
                  </a:lnTo>
                  <a:lnTo>
                    <a:pt x="5" y="986"/>
                  </a:lnTo>
                  <a:lnTo>
                    <a:pt x="11" y="934"/>
                  </a:lnTo>
                  <a:lnTo>
                    <a:pt x="19" y="882"/>
                  </a:lnTo>
                  <a:lnTo>
                    <a:pt x="30" y="831"/>
                  </a:lnTo>
                  <a:lnTo>
                    <a:pt x="43" y="780"/>
                  </a:lnTo>
                  <a:lnTo>
                    <a:pt x="58" y="731"/>
                  </a:lnTo>
                  <a:lnTo>
                    <a:pt x="76" y="682"/>
                  </a:lnTo>
                  <a:lnTo>
                    <a:pt x="96" y="633"/>
                  </a:lnTo>
                  <a:lnTo>
                    <a:pt x="118" y="586"/>
                  </a:lnTo>
                  <a:lnTo>
                    <a:pt x="143" y="539"/>
                  </a:lnTo>
                  <a:lnTo>
                    <a:pt x="170" y="494"/>
                  </a:lnTo>
                  <a:lnTo>
                    <a:pt x="200" y="451"/>
                  </a:lnTo>
                  <a:lnTo>
                    <a:pt x="231" y="408"/>
                  </a:lnTo>
                  <a:lnTo>
                    <a:pt x="265" y="366"/>
                  </a:lnTo>
                  <a:lnTo>
                    <a:pt x="300" y="326"/>
                  </a:lnTo>
                  <a:lnTo>
                    <a:pt x="339" y="288"/>
                  </a:lnTo>
                  <a:lnTo>
                    <a:pt x="379" y="252"/>
                  </a:lnTo>
                  <a:lnTo>
                    <a:pt x="421" y="217"/>
                  </a:lnTo>
                  <a:lnTo>
                    <a:pt x="466" y="186"/>
                  </a:lnTo>
                  <a:lnTo>
                    <a:pt x="511" y="155"/>
                  </a:lnTo>
                  <a:lnTo>
                    <a:pt x="558" y="129"/>
                  </a:lnTo>
                  <a:lnTo>
                    <a:pt x="606" y="104"/>
                  </a:lnTo>
                  <a:lnTo>
                    <a:pt x="654" y="82"/>
                  </a:lnTo>
                  <a:lnTo>
                    <a:pt x="703" y="63"/>
                  </a:lnTo>
                  <a:lnTo>
                    <a:pt x="753" y="46"/>
                  </a:lnTo>
                  <a:lnTo>
                    <a:pt x="803" y="33"/>
                  </a:lnTo>
                  <a:lnTo>
                    <a:pt x="854" y="21"/>
                  </a:lnTo>
                  <a:lnTo>
                    <a:pt x="904" y="12"/>
                  </a:lnTo>
                  <a:lnTo>
                    <a:pt x="956" y="5"/>
                  </a:lnTo>
                  <a:lnTo>
                    <a:pt x="1007" y="2"/>
                  </a:lnTo>
                  <a:lnTo>
                    <a:pt x="1059" y="0"/>
                  </a:lnTo>
                  <a:lnTo>
                    <a:pt x="1110" y="1"/>
                  </a:lnTo>
                  <a:lnTo>
                    <a:pt x="1161" y="5"/>
                  </a:lnTo>
                  <a:lnTo>
                    <a:pt x="1212" y="11"/>
                  </a:lnTo>
                  <a:lnTo>
                    <a:pt x="1263" y="19"/>
                  </a:lnTo>
                  <a:lnTo>
                    <a:pt x="1313" y="31"/>
                  </a:lnTo>
                  <a:lnTo>
                    <a:pt x="1362" y="43"/>
                  </a:lnTo>
                  <a:lnTo>
                    <a:pt x="1411" y="59"/>
                  </a:lnTo>
                  <a:lnTo>
                    <a:pt x="1460" y="77"/>
                  </a:lnTo>
                  <a:lnTo>
                    <a:pt x="1507" y="98"/>
                  </a:lnTo>
                  <a:lnTo>
                    <a:pt x="1554" y="120"/>
                  </a:lnTo>
                  <a:lnTo>
                    <a:pt x="1599" y="146"/>
                  </a:lnTo>
                  <a:lnTo>
                    <a:pt x="1644" y="173"/>
                  </a:lnTo>
                  <a:lnTo>
                    <a:pt x="1688" y="204"/>
                  </a:lnTo>
                  <a:lnTo>
                    <a:pt x="1730" y="235"/>
                  </a:lnTo>
                  <a:lnTo>
                    <a:pt x="1770" y="270"/>
                  </a:lnTo>
                  <a:lnTo>
                    <a:pt x="1809" y="306"/>
                  </a:lnTo>
                  <a:lnTo>
                    <a:pt x="1847" y="345"/>
                  </a:lnTo>
                  <a:lnTo>
                    <a:pt x="1882" y="387"/>
                  </a:lnTo>
                  <a:lnTo>
                    <a:pt x="1916" y="431"/>
                  </a:lnTo>
                </a:path>
              </a:pathLst>
            </a:custGeom>
            <a:noFill/>
            <a:ln w="9525" cap="rnd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35" name="Freeform 144"/>
            <p:cNvSpPr>
              <a:spLocks noChangeArrowheads="1"/>
            </p:cNvSpPr>
            <p:nvPr/>
          </p:nvSpPr>
          <p:spPr bwMode="auto">
            <a:xfrm>
              <a:off x="3335" y="1744"/>
              <a:ext cx="229" cy="235"/>
            </a:xfrm>
            <a:custGeom>
              <a:avLst/>
              <a:gdLst>
                <a:gd name="T0" fmla="*/ 0 w 1015"/>
                <a:gd name="T1" fmla="*/ 0 h 1040"/>
                <a:gd name="T2" fmla="*/ 0 w 1015"/>
                <a:gd name="T3" fmla="*/ 0 h 1040"/>
                <a:gd name="T4" fmla="*/ 0 w 1015"/>
                <a:gd name="T5" fmla="*/ 0 h 1040"/>
                <a:gd name="T6" fmla="*/ 0 w 1015"/>
                <a:gd name="T7" fmla="*/ 0 h 1040"/>
                <a:gd name="T8" fmla="*/ 0 w 1015"/>
                <a:gd name="T9" fmla="*/ 0 h 1040"/>
                <a:gd name="T10" fmla="*/ 0 w 1015"/>
                <a:gd name="T11" fmla="*/ 0 h 1040"/>
                <a:gd name="T12" fmla="*/ 0 w 1015"/>
                <a:gd name="T13" fmla="*/ 0 h 1040"/>
                <a:gd name="T14" fmla="*/ 0 w 1015"/>
                <a:gd name="T15" fmla="*/ 0 h 1040"/>
                <a:gd name="T16" fmla="*/ 0 w 1015"/>
                <a:gd name="T17" fmla="*/ 0 h 1040"/>
                <a:gd name="T18" fmla="*/ 0 w 1015"/>
                <a:gd name="T19" fmla="*/ 0 h 1040"/>
                <a:gd name="T20" fmla="*/ 0 w 1015"/>
                <a:gd name="T21" fmla="*/ 0 h 1040"/>
                <a:gd name="T22" fmla="*/ 0 w 1015"/>
                <a:gd name="T23" fmla="*/ 0 h 1040"/>
                <a:gd name="T24" fmla="*/ 0 w 1015"/>
                <a:gd name="T25" fmla="*/ 0 h 1040"/>
                <a:gd name="T26" fmla="*/ 0 w 1015"/>
                <a:gd name="T27" fmla="*/ 0 h 1040"/>
                <a:gd name="T28" fmla="*/ 0 w 1015"/>
                <a:gd name="T29" fmla="*/ 0 h 1040"/>
                <a:gd name="T30" fmla="*/ 0 w 1015"/>
                <a:gd name="T31" fmla="*/ 0 h 1040"/>
                <a:gd name="T32" fmla="*/ 0 w 1015"/>
                <a:gd name="T33" fmla="*/ 0 h 1040"/>
                <a:gd name="T34" fmla="*/ 0 w 1015"/>
                <a:gd name="T35" fmla="*/ 0 h 1040"/>
                <a:gd name="T36" fmla="*/ 0 w 1015"/>
                <a:gd name="T37" fmla="*/ 0 h 1040"/>
                <a:gd name="T38" fmla="*/ 0 w 1015"/>
                <a:gd name="T39" fmla="*/ 0 h 1040"/>
                <a:gd name="T40" fmla="*/ 0 w 1015"/>
                <a:gd name="T41" fmla="*/ 0 h 1040"/>
                <a:gd name="T42" fmla="*/ 0 w 1015"/>
                <a:gd name="T43" fmla="*/ 0 h 1040"/>
                <a:gd name="T44" fmla="*/ 0 w 1015"/>
                <a:gd name="T45" fmla="*/ 0 h 1040"/>
                <a:gd name="T46" fmla="*/ 0 w 1015"/>
                <a:gd name="T47" fmla="*/ 0 h 1040"/>
                <a:gd name="T48" fmla="*/ 0 w 1015"/>
                <a:gd name="T49" fmla="*/ 0 h 1040"/>
                <a:gd name="T50" fmla="*/ 0 w 1015"/>
                <a:gd name="T51" fmla="*/ 0 h 1040"/>
                <a:gd name="T52" fmla="*/ 0 w 1015"/>
                <a:gd name="T53" fmla="*/ 0 h 1040"/>
                <a:gd name="T54" fmla="*/ 0 w 1015"/>
                <a:gd name="T55" fmla="*/ 0 h 1040"/>
                <a:gd name="T56" fmla="*/ 0 w 1015"/>
                <a:gd name="T57" fmla="*/ 0 h 1040"/>
                <a:gd name="T58" fmla="*/ 0 w 1015"/>
                <a:gd name="T59" fmla="*/ 0 h 1040"/>
                <a:gd name="T60" fmla="*/ 0 w 1015"/>
                <a:gd name="T61" fmla="*/ 0 h 1040"/>
                <a:gd name="T62" fmla="*/ 0 w 1015"/>
                <a:gd name="T63" fmla="*/ 0 h 1040"/>
                <a:gd name="T64" fmla="*/ 0 w 1015"/>
                <a:gd name="T65" fmla="*/ 0 h 1040"/>
                <a:gd name="T66" fmla="*/ 0 w 1015"/>
                <a:gd name="T67" fmla="*/ 0 h 1040"/>
                <a:gd name="T68" fmla="*/ 0 w 1015"/>
                <a:gd name="T69" fmla="*/ 0 h 1040"/>
                <a:gd name="T70" fmla="*/ 0 w 1015"/>
                <a:gd name="T71" fmla="*/ 0 h 1040"/>
                <a:gd name="T72" fmla="*/ 0 w 1015"/>
                <a:gd name="T73" fmla="*/ 0 h 1040"/>
                <a:gd name="T74" fmla="*/ 0 w 1015"/>
                <a:gd name="T75" fmla="*/ 0 h 1040"/>
                <a:gd name="T76" fmla="*/ 0 w 1015"/>
                <a:gd name="T77" fmla="*/ 0 h 1040"/>
                <a:gd name="T78" fmla="*/ 0 w 1015"/>
                <a:gd name="T79" fmla="*/ 0 h 1040"/>
                <a:gd name="T80" fmla="*/ 0 w 1015"/>
                <a:gd name="T81" fmla="*/ 0 h 1040"/>
                <a:gd name="T82" fmla="*/ 0 w 1015"/>
                <a:gd name="T83" fmla="*/ 0 h 1040"/>
                <a:gd name="T84" fmla="*/ 0 w 1015"/>
                <a:gd name="T85" fmla="*/ 0 h 1040"/>
                <a:gd name="T86" fmla="*/ 0 w 1015"/>
                <a:gd name="T87" fmla="*/ 0 h 1040"/>
                <a:gd name="T88" fmla="*/ 0 w 1015"/>
                <a:gd name="T89" fmla="*/ 0 h 1040"/>
                <a:gd name="T90" fmla="*/ 0 w 1015"/>
                <a:gd name="T91" fmla="*/ 0 h 1040"/>
                <a:gd name="T92" fmla="*/ 0 w 1015"/>
                <a:gd name="T93" fmla="*/ 0 h 1040"/>
                <a:gd name="T94" fmla="*/ 0 w 1015"/>
                <a:gd name="T95" fmla="*/ 0 h 1040"/>
                <a:gd name="T96" fmla="*/ 0 w 1015"/>
                <a:gd name="T97" fmla="*/ 0 h 1040"/>
                <a:gd name="T98" fmla="*/ 0 w 1015"/>
                <a:gd name="T99" fmla="*/ 0 h 1040"/>
                <a:gd name="T100" fmla="*/ 0 w 1015"/>
                <a:gd name="T101" fmla="*/ 0 h 1040"/>
                <a:gd name="T102" fmla="*/ 0 w 1015"/>
                <a:gd name="T103" fmla="*/ 0 h 1040"/>
                <a:gd name="T104" fmla="*/ 0 w 1015"/>
                <a:gd name="T105" fmla="*/ 0 h 1040"/>
                <a:gd name="T106" fmla="*/ 0 w 1015"/>
                <a:gd name="T107" fmla="*/ 0 h 1040"/>
                <a:gd name="T108" fmla="*/ 0 w 1015"/>
                <a:gd name="T109" fmla="*/ 0 h 1040"/>
                <a:gd name="T110" fmla="*/ 0 w 1015"/>
                <a:gd name="T111" fmla="*/ 0 h 1040"/>
                <a:gd name="T112" fmla="*/ 0 w 1015"/>
                <a:gd name="T113" fmla="*/ 0 h 1040"/>
                <a:gd name="T114" fmla="*/ 0 w 1015"/>
                <a:gd name="T115" fmla="*/ 0 h 104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015" h="1040">
                  <a:moveTo>
                    <a:pt x="306" y="235"/>
                  </a:moveTo>
                  <a:lnTo>
                    <a:pt x="297" y="262"/>
                  </a:lnTo>
                  <a:lnTo>
                    <a:pt x="289" y="270"/>
                  </a:lnTo>
                  <a:lnTo>
                    <a:pt x="280" y="279"/>
                  </a:lnTo>
                  <a:lnTo>
                    <a:pt x="272" y="288"/>
                  </a:lnTo>
                  <a:lnTo>
                    <a:pt x="263" y="297"/>
                  </a:lnTo>
                  <a:lnTo>
                    <a:pt x="255" y="305"/>
                  </a:lnTo>
                  <a:lnTo>
                    <a:pt x="246" y="313"/>
                  </a:lnTo>
                  <a:lnTo>
                    <a:pt x="238" y="322"/>
                  </a:lnTo>
                  <a:lnTo>
                    <a:pt x="229" y="331"/>
                  </a:lnTo>
                  <a:lnTo>
                    <a:pt x="220" y="340"/>
                  </a:lnTo>
                  <a:lnTo>
                    <a:pt x="212" y="348"/>
                  </a:lnTo>
                  <a:lnTo>
                    <a:pt x="203" y="357"/>
                  </a:lnTo>
                  <a:lnTo>
                    <a:pt x="195" y="366"/>
                  </a:lnTo>
                  <a:lnTo>
                    <a:pt x="186" y="375"/>
                  </a:lnTo>
                  <a:lnTo>
                    <a:pt x="177" y="383"/>
                  </a:lnTo>
                  <a:lnTo>
                    <a:pt x="169" y="393"/>
                  </a:lnTo>
                  <a:lnTo>
                    <a:pt x="160" y="401"/>
                  </a:lnTo>
                  <a:lnTo>
                    <a:pt x="151" y="409"/>
                  </a:lnTo>
                  <a:lnTo>
                    <a:pt x="143" y="419"/>
                  </a:lnTo>
                  <a:lnTo>
                    <a:pt x="134" y="427"/>
                  </a:lnTo>
                  <a:lnTo>
                    <a:pt x="125" y="437"/>
                  </a:lnTo>
                  <a:lnTo>
                    <a:pt x="117" y="445"/>
                  </a:lnTo>
                  <a:lnTo>
                    <a:pt x="108" y="454"/>
                  </a:lnTo>
                  <a:lnTo>
                    <a:pt x="99" y="463"/>
                  </a:lnTo>
                  <a:lnTo>
                    <a:pt x="91" y="472"/>
                  </a:lnTo>
                  <a:lnTo>
                    <a:pt x="82" y="480"/>
                  </a:lnTo>
                  <a:lnTo>
                    <a:pt x="73" y="490"/>
                  </a:lnTo>
                  <a:lnTo>
                    <a:pt x="65" y="498"/>
                  </a:lnTo>
                  <a:lnTo>
                    <a:pt x="56" y="507"/>
                  </a:lnTo>
                  <a:lnTo>
                    <a:pt x="48" y="515"/>
                  </a:lnTo>
                  <a:lnTo>
                    <a:pt x="40" y="523"/>
                  </a:lnTo>
                  <a:lnTo>
                    <a:pt x="31" y="533"/>
                  </a:lnTo>
                  <a:lnTo>
                    <a:pt x="23" y="541"/>
                  </a:lnTo>
                  <a:lnTo>
                    <a:pt x="23" y="542"/>
                  </a:lnTo>
                  <a:lnTo>
                    <a:pt x="23" y="544"/>
                  </a:lnTo>
                  <a:lnTo>
                    <a:pt x="24" y="546"/>
                  </a:lnTo>
                  <a:lnTo>
                    <a:pt x="24" y="548"/>
                  </a:lnTo>
                  <a:lnTo>
                    <a:pt x="25" y="551"/>
                  </a:lnTo>
                  <a:lnTo>
                    <a:pt x="25" y="553"/>
                  </a:lnTo>
                  <a:lnTo>
                    <a:pt x="26" y="556"/>
                  </a:lnTo>
                  <a:lnTo>
                    <a:pt x="27" y="558"/>
                  </a:lnTo>
                  <a:lnTo>
                    <a:pt x="22" y="569"/>
                  </a:lnTo>
                  <a:lnTo>
                    <a:pt x="18" y="580"/>
                  </a:lnTo>
                  <a:lnTo>
                    <a:pt x="15" y="591"/>
                  </a:lnTo>
                  <a:lnTo>
                    <a:pt x="12" y="603"/>
                  </a:lnTo>
                  <a:lnTo>
                    <a:pt x="10" y="614"/>
                  </a:lnTo>
                  <a:lnTo>
                    <a:pt x="9" y="625"/>
                  </a:lnTo>
                  <a:lnTo>
                    <a:pt x="8" y="636"/>
                  </a:lnTo>
                  <a:lnTo>
                    <a:pt x="8" y="648"/>
                  </a:lnTo>
                  <a:lnTo>
                    <a:pt x="9" y="660"/>
                  </a:lnTo>
                  <a:lnTo>
                    <a:pt x="10" y="671"/>
                  </a:lnTo>
                  <a:lnTo>
                    <a:pt x="12" y="682"/>
                  </a:lnTo>
                  <a:lnTo>
                    <a:pt x="15" y="693"/>
                  </a:lnTo>
                  <a:lnTo>
                    <a:pt x="18" y="705"/>
                  </a:lnTo>
                  <a:lnTo>
                    <a:pt x="21" y="716"/>
                  </a:lnTo>
                  <a:lnTo>
                    <a:pt x="25" y="726"/>
                  </a:lnTo>
                  <a:lnTo>
                    <a:pt x="30" y="738"/>
                  </a:lnTo>
                  <a:lnTo>
                    <a:pt x="34" y="748"/>
                  </a:lnTo>
                  <a:lnTo>
                    <a:pt x="40" y="758"/>
                  </a:lnTo>
                  <a:lnTo>
                    <a:pt x="45" y="768"/>
                  </a:lnTo>
                  <a:lnTo>
                    <a:pt x="51" y="779"/>
                  </a:lnTo>
                  <a:lnTo>
                    <a:pt x="58" y="788"/>
                  </a:lnTo>
                  <a:lnTo>
                    <a:pt x="65" y="798"/>
                  </a:lnTo>
                  <a:lnTo>
                    <a:pt x="72" y="806"/>
                  </a:lnTo>
                  <a:lnTo>
                    <a:pt x="79" y="816"/>
                  </a:lnTo>
                  <a:lnTo>
                    <a:pt x="86" y="824"/>
                  </a:lnTo>
                  <a:lnTo>
                    <a:pt x="94" y="832"/>
                  </a:lnTo>
                  <a:lnTo>
                    <a:pt x="102" y="839"/>
                  </a:lnTo>
                  <a:lnTo>
                    <a:pt x="110" y="846"/>
                  </a:lnTo>
                  <a:lnTo>
                    <a:pt x="118" y="854"/>
                  </a:lnTo>
                  <a:lnTo>
                    <a:pt x="127" y="860"/>
                  </a:lnTo>
                  <a:lnTo>
                    <a:pt x="135" y="865"/>
                  </a:lnTo>
                  <a:lnTo>
                    <a:pt x="144" y="871"/>
                  </a:lnTo>
                  <a:lnTo>
                    <a:pt x="149" y="876"/>
                  </a:lnTo>
                  <a:lnTo>
                    <a:pt x="155" y="880"/>
                  </a:lnTo>
                  <a:lnTo>
                    <a:pt x="160" y="884"/>
                  </a:lnTo>
                  <a:lnTo>
                    <a:pt x="166" y="889"/>
                  </a:lnTo>
                  <a:lnTo>
                    <a:pt x="172" y="893"/>
                  </a:lnTo>
                  <a:lnTo>
                    <a:pt x="179" y="896"/>
                  </a:lnTo>
                  <a:lnTo>
                    <a:pt x="185" y="900"/>
                  </a:lnTo>
                  <a:lnTo>
                    <a:pt x="191" y="903"/>
                  </a:lnTo>
                  <a:lnTo>
                    <a:pt x="198" y="907"/>
                  </a:lnTo>
                  <a:lnTo>
                    <a:pt x="205" y="910"/>
                  </a:lnTo>
                  <a:lnTo>
                    <a:pt x="212" y="913"/>
                  </a:lnTo>
                  <a:lnTo>
                    <a:pt x="219" y="915"/>
                  </a:lnTo>
                  <a:lnTo>
                    <a:pt x="226" y="918"/>
                  </a:lnTo>
                  <a:lnTo>
                    <a:pt x="233" y="920"/>
                  </a:lnTo>
                  <a:lnTo>
                    <a:pt x="241" y="922"/>
                  </a:lnTo>
                  <a:lnTo>
                    <a:pt x="248" y="925"/>
                  </a:lnTo>
                  <a:lnTo>
                    <a:pt x="256" y="927"/>
                  </a:lnTo>
                  <a:lnTo>
                    <a:pt x="263" y="928"/>
                  </a:lnTo>
                  <a:lnTo>
                    <a:pt x="271" y="930"/>
                  </a:lnTo>
                  <a:lnTo>
                    <a:pt x="278" y="932"/>
                  </a:lnTo>
                  <a:lnTo>
                    <a:pt x="286" y="932"/>
                  </a:lnTo>
                  <a:lnTo>
                    <a:pt x="294" y="934"/>
                  </a:lnTo>
                  <a:lnTo>
                    <a:pt x="302" y="935"/>
                  </a:lnTo>
                  <a:lnTo>
                    <a:pt x="309" y="935"/>
                  </a:lnTo>
                  <a:lnTo>
                    <a:pt x="317" y="936"/>
                  </a:lnTo>
                  <a:lnTo>
                    <a:pt x="325" y="936"/>
                  </a:lnTo>
                  <a:lnTo>
                    <a:pt x="332" y="936"/>
                  </a:lnTo>
                  <a:lnTo>
                    <a:pt x="340" y="937"/>
                  </a:lnTo>
                  <a:lnTo>
                    <a:pt x="347" y="937"/>
                  </a:lnTo>
                  <a:lnTo>
                    <a:pt x="355" y="936"/>
                  </a:lnTo>
                  <a:lnTo>
                    <a:pt x="362" y="936"/>
                  </a:lnTo>
                  <a:lnTo>
                    <a:pt x="370" y="936"/>
                  </a:lnTo>
                  <a:lnTo>
                    <a:pt x="379" y="936"/>
                  </a:lnTo>
                  <a:lnTo>
                    <a:pt x="389" y="935"/>
                  </a:lnTo>
                  <a:lnTo>
                    <a:pt x="399" y="934"/>
                  </a:lnTo>
                  <a:lnTo>
                    <a:pt x="408" y="933"/>
                  </a:lnTo>
                  <a:lnTo>
                    <a:pt x="417" y="931"/>
                  </a:lnTo>
                  <a:lnTo>
                    <a:pt x="426" y="930"/>
                  </a:lnTo>
                  <a:lnTo>
                    <a:pt x="435" y="928"/>
                  </a:lnTo>
                  <a:lnTo>
                    <a:pt x="444" y="926"/>
                  </a:lnTo>
                  <a:lnTo>
                    <a:pt x="453" y="922"/>
                  </a:lnTo>
                  <a:lnTo>
                    <a:pt x="461" y="920"/>
                  </a:lnTo>
                  <a:lnTo>
                    <a:pt x="470" y="917"/>
                  </a:lnTo>
                  <a:lnTo>
                    <a:pt x="478" y="914"/>
                  </a:lnTo>
                  <a:lnTo>
                    <a:pt x="486" y="911"/>
                  </a:lnTo>
                  <a:lnTo>
                    <a:pt x="494" y="908"/>
                  </a:lnTo>
                  <a:lnTo>
                    <a:pt x="502" y="904"/>
                  </a:lnTo>
                  <a:lnTo>
                    <a:pt x="510" y="900"/>
                  </a:lnTo>
                  <a:lnTo>
                    <a:pt x="518" y="896"/>
                  </a:lnTo>
                  <a:lnTo>
                    <a:pt x="525" y="892"/>
                  </a:lnTo>
                  <a:lnTo>
                    <a:pt x="533" y="889"/>
                  </a:lnTo>
                  <a:lnTo>
                    <a:pt x="540" y="883"/>
                  </a:lnTo>
                  <a:lnTo>
                    <a:pt x="547" y="879"/>
                  </a:lnTo>
                  <a:lnTo>
                    <a:pt x="554" y="875"/>
                  </a:lnTo>
                  <a:lnTo>
                    <a:pt x="561" y="871"/>
                  </a:lnTo>
                  <a:lnTo>
                    <a:pt x="567" y="865"/>
                  </a:lnTo>
                  <a:lnTo>
                    <a:pt x="574" y="861"/>
                  </a:lnTo>
                  <a:lnTo>
                    <a:pt x="580" y="856"/>
                  </a:lnTo>
                  <a:lnTo>
                    <a:pt x="587" y="852"/>
                  </a:lnTo>
                  <a:lnTo>
                    <a:pt x="593" y="846"/>
                  </a:lnTo>
                  <a:lnTo>
                    <a:pt x="599" y="842"/>
                  </a:lnTo>
                  <a:lnTo>
                    <a:pt x="605" y="837"/>
                  </a:lnTo>
                  <a:lnTo>
                    <a:pt x="610" y="832"/>
                  </a:lnTo>
                  <a:lnTo>
                    <a:pt x="616" y="827"/>
                  </a:lnTo>
                  <a:lnTo>
                    <a:pt x="626" y="818"/>
                  </a:lnTo>
                  <a:lnTo>
                    <a:pt x="637" y="807"/>
                  </a:lnTo>
                  <a:lnTo>
                    <a:pt x="647" y="798"/>
                  </a:lnTo>
                  <a:lnTo>
                    <a:pt x="658" y="788"/>
                  </a:lnTo>
                  <a:lnTo>
                    <a:pt x="668" y="779"/>
                  </a:lnTo>
                  <a:lnTo>
                    <a:pt x="678" y="768"/>
                  </a:lnTo>
                  <a:lnTo>
                    <a:pt x="688" y="758"/>
                  </a:lnTo>
                  <a:lnTo>
                    <a:pt x="698" y="748"/>
                  </a:lnTo>
                  <a:lnTo>
                    <a:pt x="708" y="738"/>
                  </a:lnTo>
                  <a:lnTo>
                    <a:pt x="718" y="727"/>
                  </a:lnTo>
                  <a:lnTo>
                    <a:pt x="727" y="717"/>
                  </a:lnTo>
                  <a:lnTo>
                    <a:pt x="737" y="706"/>
                  </a:lnTo>
                  <a:lnTo>
                    <a:pt x="746" y="696"/>
                  </a:lnTo>
                  <a:lnTo>
                    <a:pt x="756" y="685"/>
                  </a:lnTo>
                  <a:lnTo>
                    <a:pt x="765" y="673"/>
                  </a:lnTo>
                  <a:lnTo>
                    <a:pt x="774" y="663"/>
                  </a:lnTo>
                  <a:lnTo>
                    <a:pt x="784" y="652"/>
                  </a:lnTo>
                  <a:lnTo>
                    <a:pt x="793" y="642"/>
                  </a:lnTo>
                  <a:lnTo>
                    <a:pt x="802" y="630"/>
                  </a:lnTo>
                  <a:lnTo>
                    <a:pt x="810" y="620"/>
                  </a:lnTo>
                  <a:lnTo>
                    <a:pt x="818" y="608"/>
                  </a:lnTo>
                  <a:lnTo>
                    <a:pt x="827" y="597"/>
                  </a:lnTo>
                  <a:lnTo>
                    <a:pt x="835" y="587"/>
                  </a:lnTo>
                  <a:lnTo>
                    <a:pt x="843" y="575"/>
                  </a:lnTo>
                  <a:lnTo>
                    <a:pt x="851" y="565"/>
                  </a:lnTo>
                  <a:lnTo>
                    <a:pt x="858" y="553"/>
                  </a:lnTo>
                  <a:lnTo>
                    <a:pt x="866" y="542"/>
                  </a:lnTo>
                  <a:lnTo>
                    <a:pt x="873" y="532"/>
                  </a:lnTo>
                  <a:lnTo>
                    <a:pt x="880" y="520"/>
                  </a:lnTo>
                  <a:lnTo>
                    <a:pt x="887" y="510"/>
                  </a:lnTo>
                  <a:lnTo>
                    <a:pt x="894" y="499"/>
                  </a:lnTo>
                  <a:lnTo>
                    <a:pt x="900" y="489"/>
                  </a:lnTo>
                  <a:lnTo>
                    <a:pt x="1014" y="277"/>
                  </a:lnTo>
                  <a:lnTo>
                    <a:pt x="927" y="190"/>
                  </a:lnTo>
                  <a:lnTo>
                    <a:pt x="924" y="202"/>
                  </a:lnTo>
                  <a:lnTo>
                    <a:pt x="920" y="213"/>
                  </a:lnTo>
                  <a:lnTo>
                    <a:pt x="917" y="224"/>
                  </a:lnTo>
                  <a:lnTo>
                    <a:pt x="913" y="235"/>
                  </a:lnTo>
                  <a:lnTo>
                    <a:pt x="910" y="246"/>
                  </a:lnTo>
                  <a:lnTo>
                    <a:pt x="907" y="258"/>
                  </a:lnTo>
                  <a:lnTo>
                    <a:pt x="903" y="267"/>
                  </a:lnTo>
                  <a:lnTo>
                    <a:pt x="900" y="279"/>
                  </a:lnTo>
                  <a:lnTo>
                    <a:pt x="896" y="288"/>
                  </a:lnTo>
                  <a:lnTo>
                    <a:pt x="892" y="299"/>
                  </a:lnTo>
                  <a:lnTo>
                    <a:pt x="889" y="309"/>
                  </a:lnTo>
                  <a:lnTo>
                    <a:pt x="885" y="320"/>
                  </a:lnTo>
                  <a:lnTo>
                    <a:pt x="882" y="329"/>
                  </a:lnTo>
                  <a:lnTo>
                    <a:pt x="878" y="339"/>
                  </a:lnTo>
                  <a:lnTo>
                    <a:pt x="874" y="349"/>
                  </a:lnTo>
                  <a:lnTo>
                    <a:pt x="870" y="359"/>
                  </a:lnTo>
                  <a:lnTo>
                    <a:pt x="866" y="369"/>
                  </a:lnTo>
                  <a:lnTo>
                    <a:pt x="862" y="379"/>
                  </a:lnTo>
                  <a:lnTo>
                    <a:pt x="858" y="388"/>
                  </a:lnTo>
                  <a:lnTo>
                    <a:pt x="854" y="398"/>
                  </a:lnTo>
                  <a:lnTo>
                    <a:pt x="850" y="408"/>
                  </a:lnTo>
                  <a:lnTo>
                    <a:pt x="846" y="418"/>
                  </a:lnTo>
                  <a:lnTo>
                    <a:pt x="842" y="427"/>
                  </a:lnTo>
                  <a:lnTo>
                    <a:pt x="837" y="437"/>
                  </a:lnTo>
                  <a:lnTo>
                    <a:pt x="833" y="447"/>
                  </a:lnTo>
                  <a:lnTo>
                    <a:pt x="828" y="457"/>
                  </a:lnTo>
                  <a:lnTo>
                    <a:pt x="824" y="468"/>
                  </a:lnTo>
                  <a:lnTo>
                    <a:pt x="819" y="477"/>
                  </a:lnTo>
                  <a:lnTo>
                    <a:pt x="815" y="488"/>
                  </a:lnTo>
                  <a:lnTo>
                    <a:pt x="810" y="497"/>
                  </a:lnTo>
                  <a:lnTo>
                    <a:pt x="805" y="508"/>
                  </a:lnTo>
                  <a:lnTo>
                    <a:pt x="800" y="518"/>
                  </a:lnTo>
                  <a:lnTo>
                    <a:pt x="796" y="527"/>
                  </a:lnTo>
                  <a:lnTo>
                    <a:pt x="791" y="536"/>
                  </a:lnTo>
                  <a:lnTo>
                    <a:pt x="786" y="545"/>
                  </a:lnTo>
                  <a:lnTo>
                    <a:pt x="781" y="553"/>
                  </a:lnTo>
                  <a:lnTo>
                    <a:pt x="775" y="563"/>
                  </a:lnTo>
                  <a:lnTo>
                    <a:pt x="769" y="571"/>
                  </a:lnTo>
                  <a:lnTo>
                    <a:pt x="763" y="580"/>
                  </a:lnTo>
                  <a:lnTo>
                    <a:pt x="756" y="589"/>
                  </a:lnTo>
                  <a:lnTo>
                    <a:pt x="750" y="598"/>
                  </a:lnTo>
                  <a:lnTo>
                    <a:pt x="743" y="607"/>
                  </a:lnTo>
                  <a:lnTo>
                    <a:pt x="736" y="616"/>
                  </a:lnTo>
                  <a:lnTo>
                    <a:pt x="729" y="625"/>
                  </a:lnTo>
                  <a:lnTo>
                    <a:pt x="722" y="633"/>
                  </a:lnTo>
                  <a:lnTo>
                    <a:pt x="714" y="642"/>
                  </a:lnTo>
                  <a:lnTo>
                    <a:pt x="706" y="651"/>
                  </a:lnTo>
                  <a:lnTo>
                    <a:pt x="698" y="660"/>
                  </a:lnTo>
                  <a:lnTo>
                    <a:pt x="690" y="668"/>
                  </a:lnTo>
                  <a:lnTo>
                    <a:pt x="682" y="677"/>
                  </a:lnTo>
                  <a:lnTo>
                    <a:pt x="674" y="685"/>
                  </a:lnTo>
                  <a:lnTo>
                    <a:pt x="665" y="693"/>
                  </a:lnTo>
                  <a:lnTo>
                    <a:pt x="656" y="702"/>
                  </a:lnTo>
                  <a:lnTo>
                    <a:pt x="648" y="709"/>
                  </a:lnTo>
                  <a:lnTo>
                    <a:pt x="639" y="718"/>
                  </a:lnTo>
                  <a:lnTo>
                    <a:pt x="629" y="726"/>
                  </a:lnTo>
                  <a:lnTo>
                    <a:pt x="621" y="734"/>
                  </a:lnTo>
                  <a:lnTo>
                    <a:pt x="611" y="741"/>
                  </a:lnTo>
                  <a:lnTo>
                    <a:pt x="602" y="749"/>
                  </a:lnTo>
                  <a:lnTo>
                    <a:pt x="593" y="756"/>
                  </a:lnTo>
                  <a:lnTo>
                    <a:pt x="583" y="763"/>
                  </a:lnTo>
                  <a:lnTo>
                    <a:pt x="574" y="770"/>
                  </a:lnTo>
                  <a:lnTo>
                    <a:pt x="564" y="778"/>
                  </a:lnTo>
                  <a:lnTo>
                    <a:pt x="555" y="784"/>
                  </a:lnTo>
                  <a:lnTo>
                    <a:pt x="549" y="789"/>
                  </a:lnTo>
                  <a:lnTo>
                    <a:pt x="544" y="795"/>
                  </a:lnTo>
                  <a:lnTo>
                    <a:pt x="539" y="800"/>
                  </a:lnTo>
                  <a:lnTo>
                    <a:pt x="533" y="804"/>
                  </a:lnTo>
                  <a:lnTo>
                    <a:pt x="528" y="809"/>
                  </a:lnTo>
                  <a:lnTo>
                    <a:pt x="522" y="814"/>
                  </a:lnTo>
                  <a:lnTo>
                    <a:pt x="517" y="818"/>
                  </a:lnTo>
                  <a:lnTo>
                    <a:pt x="511" y="821"/>
                  </a:lnTo>
                  <a:lnTo>
                    <a:pt x="506" y="825"/>
                  </a:lnTo>
                  <a:lnTo>
                    <a:pt x="500" y="828"/>
                  </a:lnTo>
                  <a:lnTo>
                    <a:pt x="495" y="832"/>
                  </a:lnTo>
                  <a:lnTo>
                    <a:pt x="489" y="835"/>
                  </a:lnTo>
                  <a:lnTo>
                    <a:pt x="483" y="838"/>
                  </a:lnTo>
                  <a:lnTo>
                    <a:pt x="477" y="841"/>
                  </a:lnTo>
                  <a:lnTo>
                    <a:pt x="471" y="843"/>
                  </a:lnTo>
                  <a:lnTo>
                    <a:pt x="465" y="846"/>
                  </a:lnTo>
                  <a:lnTo>
                    <a:pt x="458" y="849"/>
                  </a:lnTo>
                  <a:lnTo>
                    <a:pt x="452" y="852"/>
                  </a:lnTo>
                  <a:lnTo>
                    <a:pt x="445" y="853"/>
                  </a:lnTo>
                  <a:lnTo>
                    <a:pt x="439" y="856"/>
                  </a:lnTo>
                  <a:lnTo>
                    <a:pt x="432" y="857"/>
                  </a:lnTo>
                  <a:lnTo>
                    <a:pt x="425" y="859"/>
                  </a:lnTo>
                  <a:lnTo>
                    <a:pt x="417" y="860"/>
                  </a:lnTo>
                  <a:lnTo>
                    <a:pt x="410" y="862"/>
                  </a:lnTo>
                  <a:lnTo>
                    <a:pt x="402" y="864"/>
                  </a:lnTo>
                  <a:lnTo>
                    <a:pt x="394" y="865"/>
                  </a:lnTo>
                  <a:lnTo>
                    <a:pt x="386" y="866"/>
                  </a:lnTo>
                  <a:lnTo>
                    <a:pt x="378" y="869"/>
                  </a:lnTo>
                  <a:lnTo>
                    <a:pt x="369" y="870"/>
                  </a:lnTo>
                  <a:lnTo>
                    <a:pt x="360" y="871"/>
                  </a:lnTo>
                  <a:lnTo>
                    <a:pt x="351" y="872"/>
                  </a:lnTo>
                  <a:lnTo>
                    <a:pt x="342" y="873"/>
                  </a:lnTo>
                  <a:lnTo>
                    <a:pt x="328" y="874"/>
                  </a:lnTo>
                  <a:lnTo>
                    <a:pt x="315" y="874"/>
                  </a:lnTo>
                  <a:lnTo>
                    <a:pt x="302" y="873"/>
                  </a:lnTo>
                  <a:lnTo>
                    <a:pt x="290" y="872"/>
                  </a:lnTo>
                  <a:lnTo>
                    <a:pt x="277" y="870"/>
                  </a:lnTo>
                  <a:lnTo>
                    <a:pt x="265" y="868"/>
                  </a:lnTo>
                  <a:lnTo>
                    <a:pt x="252" y="864"/>
                  </a:lnTo>
                  <a:lnTo>
                    <a:pt x="240" y="861"/>
                  </a:lnTo>
                  <a:lnTo>
                    <a:pt x="228" y="857"/>
                  </a:lnTo>
                  <a:lnTo>
                    <a:pt x="215" y="852"/>
                  </a:lnTo>
                  <a:lnTo>
                    <a:pt x="203" y="847"/>
                  </a:lnTo>
                  <a:lnTo>
                    <a:pt x="191" y="841"/>
                  </a:lnTo>
                  <a:lnTo>
                    <a:pt x="179" y="835"/>
                  </a:lnTo>
                  <a:lnTo>
                    <a:pt x="166" y="827"/>
                  </a:lnTo>
                  <a:lnTo>
                    <a:pt x="154" y="820"/>
                  </a:lnTo>
                  <a:lnTo>
                    <a:pt x="141" y="812"/>
                  </a:lnTo>
                  <a:lnTo>
                    <a:pt x="132" y="804"/>
                  </a:lnTo>
                  <a:lnTo>
                    <a:pt x="123" y="797"/>
                  </a:lnTo>
                  <a:lnTo>
                    <a:pt x="114" y="789"/>
                  </a:lnTo>
                  <a:lnTo>
                    <a:pt x="105" y="781"/>
                  </a:lnTo>
                  <a:lnTo>
                    <a:pt x="96" y="771"/>
                  </a:lnTo>
                  <a:lnTo>
                    <a:pt x="87" y="763"/>
                  </a:lnTo>
                  <a:lnTo>
                    <a:pt x="79" y="754"/>
                  </a:lnTo>
                  <a:lnTo>
                    <a:pt x="71" y="744"/>
                  </a:lnTo>
                  <a:lnTo>
                    <a:pt x="64" y="735"/>
                  </a:lnTo>
                  <a:lnTo>
                    <a:pt x="56" y="724"/>
                  </a:lnTo>
                  <a:lnTo>
                    <a:pt x="50" y="715"/>
                  </a:lnTo>
                  <a:lnTo>
                    <a:pt x="44" y="704"/>
                  </a:lnTo>
                  <a:lnTo>
                    <a:pt x="38" y="694"/>
                  </a:lnTo>
                  <a:lnTo>
                    <a:pt x="33" y="684"/>
                  </a:lnTo>
                  <a:lnTo>
                    <a:pt x="29" y="674"/>
                  </a:lnTo>
                  <a:lnTo>
                    <a:pt x="26" y="665"/>
                  </a:lnTo>
                  <a:lnTo>
                    <a:pt x="24" y="659"/>
                  </a:lnTo>
                  <a:lnTo>
                    <a:pt x="22" y="652"/>
                  </a:lnTo>
                  <a:lnTo>
                    <a:pt x="21" y="646"/>
                  </a:lnTo>
                  <a:lnTo>
                    <a:pt x="20" y="641"/>
                  </a:lnTo>
                  <a:lnTo>
                    <a:pt x="20" y="634"/>
                  </a:lnTo>
                  <a:lnTo>
                    <a:pt x="20" y="628"/>
                  </a:lnTo>
                  <a:lnTo>
                    <a:pt x="20" y="622"/>
                  </a:lnTo>
                  <a:lnTo>
                    <a:pt x="21" y="615"/>
                  </a:lnTo>
                  <a:lnTo>
                    <a:pt x="22" y="609"/>
                  </a:lnTo>
                  <a:lnTo>
                    <a:pt x="23" y="602"/>
                  </a:lnTo>
                  <a:lnTo>
                    <a:pt x="24" y="596"/>
                  </a:lnTo>
                  <a:lnTo>
                    <a:pt x="25" y="589"/>
                  </a:lnTo>
                  <a:lnTo>
                    <a:pt x="26" y="583"/>
                  </a:lnTo>
                  <a:lnTo>
                    <a:pt x="28" y="576"/>
                  </a:lnTo>
                  <a:lnTo>
                    <a:pt x="29" y="570"/>
                  </a:lnTo>
                  <a:lnTo>
                    <a:pt x="30" y="564"/>
                  </a:lnTo>
                  <a:lnTo>
                    <a:pt x="33" y="575"/>
                  </a:lnTo>
                  <a:lnTo>
                    <a:pt x="37" y="587"/>
                  </a:lnTo>
                  <a:lnTo>
                    <a:pt x="42" y="598"/>
                  </a:lnTo>
                  <a:lnTo>
                    <a:pt x="47" y="609"/>
                  </a:lnTo>
                  <a:lnTo>
                    <a:pt x="53" y="620"/>
                  </a:lnTo>
                  <a:lnTo>
                    <a:pt x="59" y="631"/>
                  </a:lnTo>
                  <a:lnTo>
                    <a:pt x="66" y="641"/>
                  </a:lnTo>
                  <a:lnTo>
                    <a:pt x="73" y="651"/>
                  </a:lnTo>
                  <a:lnTo>
                    <a:pt x="81" y="661"/>
                  </a:lnTo>
                  <a:lnTo>
                    <a:pt x="89" y="670"/>
                  </a:lnTo>
                  <a:lnTo>
                    <a:pt x="98" y="679"/>
                  </a:lnTo>
                  <a:lnTo>
                    <a:pt x="107" y="687"/>
                  </a:lnTo>
                  <a:lnTo>
                    <a:pt x="117" y="696"/>
                  </a:lnTo>
                  <a:lnTo>
                    <a:pt x="127" y="704"/>
                  </a:lnTo>
                  <a:lnTo>
                    <a:pt x="137" y="711"/>
                  </a:lnTo>
                  <a:lnTo>
                    <a:pt x="147" y="719"/>
                  </a:lnTo>
                  <a:lnTo>
                    <a:pt x="158" y="726"/>
                  </a:lnTo>
                  <a:lnTo>
                    <a:pt x="169" y="732"/>
                  </a:lnTo>
                  <a:lnTo>
                    <a:pt x="180" y="738"/>
                  </a:lnTo>
                  <a:lnTo>
                    <a:pt x="192" y="744"/>
                  </a:lnTo>
                  <a:lnTo>
                    <a:pt x="204" y="749"/>
                  </a:lnTo>
                  <a:lnTo>
                    <a:pt x="216" y="754"/>
                  </a:lnTo>
                  <a:lnTo>
                    <a:pt x="228" y="758"/>
                  </a:lnTo>
                  <a:lnTo>
                    <a:pt x="240" y="762"/>
                  </a:lnTo>
                  <a:lnTo>
                    <a:pt x="253" y="765"/>
                  </a:lnTo>
                  <a:lnTo>
                    <a:pt x="265" y="768"/>
                  </a:lnTo>
                  <a:lnTo>
                    <a:pt x="278" y="770"/>
                  </a:lnTo>
                  <a:lnTo>
                    <a:pt x="291" y="773"/>
                  </a:lnTo>
                  <a:lnTo>
                    <a:pt x="303" y="774"/>
                  </a:lnTo>
                  <a:lnTo>
                    <a:pt x="316" y="775"/>
                  </a:lnTo>
                  <a:lnTo>
                    <a:pt x="329" y="775"/>
                  </a:lnTo>
                  <a:lnTo>
                    <a:pt x="342" y="775"/>
                  </a:lnTo>
                  <a:lnTo>
                    <a:pt x="354" y="766"/>
                  </a:lnTo>
                  <a:lnTo>
                    <a:pt x="365" y="757"/>
                  </a:lnTo>
                  <a:lnTo>
                    <a:pt x="376" y="746"/>
                  </a:lnTo>
                  <a:lnTo>
                    <a:pt x="387" y="736"/>
                  </a:lnTo>
                  <a:lnTo>
                    <a:pt x="397" y="724"/>
                  </a:lnTo>
                  <a:lnTo>
                    <a:pt x="407" y="711"/>
                  </a:lnTo>
                  <a:lnTo>
                    <a:pt x="416" y="700"/>
                  </a:lnTo>
                  <a:lnTo>
                    <a:pt x="425" y="687"/>
                  </a:lnTo>
                  <a:lnTo>
                    <a:pt x="433" y="674"/>
                  </a:lnTo>
                  <a:lnTo>
                    <a:pt x="441" y="662"/>
                  </a:lnTo>
                  <a:lnTo>
                    <a:pt x="449" y="649"/>
                  </a:lnTo>
                  <a:lnTo>
                    <a:pt x="455" y="636"/>
                  </a:lnTo>
                  <a:lnTo>
                    <a:pt x="462" y="624"/>
                  </a:lnTo>
                  <a:lnTo>
                    <a:pt x="468" y="612"/>
                  </a:lnTo>
                  <a:lnTo>
                    <a:pt x="473" y="602"/>
                  </a:lnTo>
                  <a:lnTo>
                    <a:pt x="478" y="590"/>
                  </a:lnTo>
                  <a:lnTo>
                    <a:pt x="483" y="577"/>
                  </a:lnTo>
                  <a:lnTo>
                    <a:pt x="487" y="564"/>
                  </a:lnTo>
                  <a:lnTo>
                    <a:pt x="490" y="551"/>
                  </a:lnTo>
                  <a:lnTo>
                    <a:pt x="493" y="537"/>
                  </a:lnTo>
                  <a:lnTo>
                    <a:pt x="496" y="523"/>
                  </a:lnTo>
                  <a:lnTo>
                    <a:pt x="498" y="510"/>
                  </a:lnTo>
                  <a:lnTo>
                    <a:pt x="499" y="496"/>
                  </a:lnTo>
                  <a:lnTo>
                    <a:pt x="500" y="482"/>
                  </a:lnTo>
                  <a:lnTo>
                    <a:pt x="500" y="470"/>
                  </a:lnTo>
                  <a:lnTo>
                    <a:pt x="500" y="456"/>
                  </a:lnTo>
                  <a:lnTo>
                    <a:pt x="499" y="443"/>
                  </a:lnTo>
                  <a:lnTo>
                    <a:pt x="497" y="431"/>
                  </a:lnTo>
                  <a:lnTo>
                    <a:pt x="495" y="419"/>
                  </a:lnTo>
                  <a:lnTo>
                    <a:pt x="492" y="407"/>
                  </a:lnTo>
                  <a:lnTo>
                    <a:pt x="489" y="396"/>
                  </a:lnTo>
                  <a:lnTo>
                    <a:pt x="485" y="385"/>
                  </a:lnTo>
                  <a:lnTo>
                    <a:pt x="480" y="374"/>
                  </a:lnTo>
                  <a:lnTo>
                    <a:pt x="474" y="362"/>
                  </a:lnTo>
                  <a:lnTo>
                    <a:pt x="468" y="351"/>
                  </a:lnTo>
                  <a:lnTo>
                    <a:pt x="462" y="341"/>
                  </a:lnTo>
                  <a:lnTo>
                    <a:pt x="455" y="332"/>
                  </a:lnTo>
                  <a:lnTo>
                    <a:pt x="448" y="324"/>
                  </a:lnTo>
                  <a:lnTo>
                    <a:pt x="441" y="316"/>
                  </a:lnTo>
                  <a:lnTo>
                    <a:pt x="433" y="308"/>
                  </a:lnTo>
                  <a:lnTo>
                    <a:pt x="425" y="302"/>
                  </a:lnTo>
                  <a:lnTo>
                    <a:pt x="416" y="296"/>
                  </a:lnTo>
                  <a:lnTo>
                    <a:pt x="407" y="290"/>
                  </a:lnTo>
                  <a:lnTo>
                    <a:pt x="397" y="285"/>
                  </a:lnTo>
                  <a:lnTo>
                    <a:pt x="387" y="280"/>
                  </a:lnTo>
                  <a:lnTo>
                    <a:pt x="377" y="274"/>
                  </a:lnTo>
                  <a:lnTo>
                    <a:pt x="366" y="269"/>
                  </a:lnTo>
                  <a:lnTo>
                    <a:pt x="354" y="265"/>
                  </a:lnTo>
                  <a:lnTo>
                    <a:pt x="647" y="36"/>
                  </a:lnTo>
                  <a:lnTo>
                    <a:pt x="572" y="0"/>
                  </a:lnTo>
                  <a:lnTo>
                    <a:pt x="306" y="235"/>
                  </a:lnTo>
                  <a:close/>
                  <a:moveTo>
                    <a:pt x="318" y="758"/>
                  </a:moveTo>
                  <a:lnTo>
                    <a:pt x="304" y="756"/>
                  </a:lnTo>
                  <a:lnTo>
                    <a:pt x="290" y="754"/>
                  </a:lnTo>
                  <a:lnTo>
                    <a:pt x="277" y="750"/>
                  </a:lnTo>
                  <a:lnTo>
                    <a:pt x="263" y="747"/>
                  </a:lnTo>
                  <a:lnTo>
                    <a:pt x="251" y="743"/>
                  </a:lnTo>
                  <a:lnTo>
                    <a:pt x="238" y="739"/>
                  </a:lnTo>
                  <a:lnTo>
                    <a:pt x="226" y="735"/>
                  </a:lnTo>
                  <a:lnTo>
                    <a:pt x="214" y="729"/>
                  </a:lnTo>
                  <a:lnTo>
                    <a:pt x="202" y="724"/>
                  </a:lnTo>
                  <a:lnTo>
                    <a:pt x="191" y="718"/>
                  </a:lnTo>
                  <a:lnTo>
                    <a:pt x="180" y="711"/>
                  </a:lnTo>
                  <a:lnTo>
                    <a:pt x="170" y="705"/>
                  </a:lnTo>
                  <a:lnTo>
                    <a:pt x="159" y="699"/>
                  </a:lnTo>
                  <a:lnTo>
                    <a:pt x="149" y="691"/>
                  </a:lnTo>
                  <a:lnTo>
                    <a:pt x="140" y="684"/>
                  </a:lnTo>
                  <a:lnTo>
                    <a:pt x="131" y="677"/>
                  </a:lnTo>
                  <a:lnTo>
                    <a:pt x="122" y="668"/>
                  </a:lnTo>
                  <a:lnTo>
                    <a:pt x="114" y="660"/>
                  </a:lnTo>
                  <a:lnTo>
                    <a:pt x="106" y="652"/>
                  </a:lnTo>
                  <a:lnTo>
                    <a:pt x="98" y="644"/>
                  </a:lnTo>
                  <a:lnTo>
                    <a:pt x="91" y="635"/>
                  </a:lnTo>
                  <a:lnTo>
                    <a:pt x="85" y="626"/>
                  </a:lnTo>
                  <a:lnTo>
                    <a:pt x="79" y="617"/>
                  </a:lnTo>
                  <a:lnTo>
                    <a:pt x="73" y="609"/>
                  </a:lnTo>
                  <a:lnTo>
                    <a:pt x="67" y="599"/>
                  </a:lnTo>
                  <a:lnTo>
                    <a:pt x="63" y="591"/>
                  </a:lnTo>
                  <a:lnTo>
                    <a:pt x="58" y="582"/>
                  </a:lnTo>
                  <a:lnTo>
                    <a:pt x="54" y="573"/>
                  </a:lnTo>
                  <a:lnTo>
                    <a:pt x="51" y="564"/>
                  </a:lnTo>
                  <a:lnTo>
                    <a:pt x="48" y="555"/>
                  </a:lnTo>
                  <a:lnTo>
                    <a:pt x="46" y="546"/>
                  </a:lnTo>
                  <a:lnTo>
                    <a:pt x="325" y="281"/>
                  </a:lnTo>
                  <a:lnTo>
                    <a:pt x="345" y="287"/>
                  </a:lnTo>
                  <a:lnTo>
                    <a:pt x="364" y="294"/>
                  </a:lnTo>
                  <a:lnTo>
                    <a:pt x="381" y="303"/>
                  </a:lnTo>
                  <a:lnTo>
                    <a:pt x="397" y="312"/>
                  </a:lnTo>
                  <a:lnTo>
                    <a:pt x="411" y="323"/>
                  </a:lnTo>
                  <a:lnTo>
                    <a:pt x="424" y="335"/>
                  </a:lnTo>
                  <a:lnTo>
                    <a:pt x="435" y="347"/>
                  </a:lnTo>
                  <a:lnTo>
                    <a:pt x="446" y="361"/>
                  </a:lnTo>
                  <a:lnTo>
                    <a:pt x="455" y="375"/>
                  </a:lnTo>
                  <a:lnTo>
                    <a:pt x="462" y="389"/>
                  </a:lnTo>
                  <a:lnTo>
                    <a:pt x="468" y="405"/>
                  </a:lnTo>
                  <a:lnTo>
                    <a:pt x="473" y="420"/>
                  </a:lnTo>
                  <a:lnTo>
                    <a:pt x="476" y="437"/>
                  </a:lnTo>
                  <a:lnTo>
                    <a:pt x="479" y="454"/>
                  </a:lnTo>
                  <a:lnTo>
                    <a:pt x="480" y="471"/>
                  </a:lnTo>
                  <a:lnTo>
                    <a:pt x="480" y="489"/>
                  </a:lnTo>
                  <a:lnTo>
                    <a:pt x="478" y="507"/>
                  </a:lnTo>
                  <a:lnTo>
                    <a:pt x="476" y="525"/>
                  </a:lnTo>
                  <a:lnTo>
                    <a:pt x="472" y="542"/>
                  </a:lnTo>
                  <a:lnTo>
                    <a:pt x="468" y="560"/>
                  </a:lnTo>
                  <a:lnTo>
                    <a:pt x="462" y="578"/>
                  </a:lnTo>
                  <a:lnTo>
                    <a:pt x="455" y="596"/>
                  </a:lnTo>
                  <a:lnTo>
                    <a:pt x="447" y="614"/>
                  </a:lnTo>
                  <a:lnTo>
                    <a:pt x="438" y="632"/>
                  </a:lnTo>
                  <a:lnTo>
                    <a:pt x="428" y="649"/>
                  </a:lnTo>
                  <a:lnTo>
                    <a:pt x="417" y="667"/>
                  </a:lnTo>
                  <a:lnTo>
                    <a:pt x="405" y="683"/>
                  </a:lnTo>
                  <a:lnTo>
                    <a:pt x="392" y="700"/>
                  </a:lnTo>
                  <a:lnTo>
                    <a:pt x="379" y="716"/>
                  </a:lnTo>
                  <a:lnTo>
                    <a:pt x="364" y="731"/>
                  </a:lnTo>
                  <a:lnTo>
                    <a:pt x="348" y="745"/>
                  </a:lnTo>
                  <a:lnTo>
                    <a:pt x="332" y="759"/>
                  </a:lnTo>
                  <a:lnTo>
                    <a:pt x="318" y="758"/>
                  </a:lnTo>
                  <a:close/>
                  <a:moveTo>
                    <a:pt x="0" y="1039"/>
                  </a:moveTo>
                  <a:lnTo>
                    <a:pt x="984" y="1039"/>
                  </a:lnTo>
                  <a:lnTo>
                    <a:pt x="984" y="987"/>
                  </a:lnTo>
                  <a:lnTo>
                    <a:pt x="0" y="987"/>
                  </a:lnTo>
                  <a:lnTo>
                    <a:pt x="0" y="1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36" name="Freeform 145"/>
            <p:cNvSpPr>
              <a:spLocks noChangeArrowheads="1"/>
            </p:cNvSpPr>
            <p:nvPr/>
          </p:nvSpPr>
          <p:spPr bwMode="auto">
            <a:xfrm>
              <a:off x="3335" y="1744"/>
              <a:ext cx="229" cy="235"/>
            </a:xfrm>
            <a:custGeom>
              <a:avLst/>
              <a:gdLst>
                <a:gd name="T0" fmla="*/ 0 w 1015"/>
                <a:gd name="T1" fmla="*/ 0 h 1040"/>
                <a:gd name="T2" fmla="*/ 0 w 1015"/>
                <a:gd name="T3" fmla="*/ 0 h 1040"/>
                <a:gd name="T4" fmla="*/ 0 w 1015"/>
                <a:gd name="T5" fmla="*/ 0 h 1040"/>
                <a:gd name="T6" fmla="*/ 0 w 1015"/>
                <a:gd name="T7" fmla="*/ 0 h 1040"/>
                <a:gd name="T8" fmla="*/ 0 w 1015"/>
                <a:gd name="T9" fmla="*/ 0 h 1040"/>
                <a:gd name="T10" fmla="*/ 0 w 1015"/>
                <a:gd name="T11" fmla="*/ 0 h 1040"/>
                <a:gd name="T12" fmla="*/ 0 w 1015"/>
                <a:gd name="T13" fmla="*/ 0 h 1040"/>
                <a:gd name="T14" fmla="*/ 0 w 1015"/>
                <a:gd name="T15" fmla="*/ 0 h 1040"/>
                <a:gd name="T16" fmla="*/ 0 w 1015"/>
                <a:gd name="T17" fmla="*/ 0 h 1040"/>
                <a:gd name="T18" fmla="*/ 0 w 1015"/>
                <a:gd name="T19" fmla="*/ 0 h 1040"/>
                <a:gd name="T20" fmla="*/ 0 w 1015"/>
                <a:gd name="T21" fmla="*/ 0 h 1040"/>
                <a:gd name="T22" fmla="*/ 0 w 1015"/>
                <a:gd name="T23" fmla="*/ 0 h 1040"/>
                <a:gd name="T24" fmla="*/ 0 w 1015"/>
                <a:gd name="T25" fmla="*/ 0 h 1040"/>
                <a:gd name="T26" fmla="*/ 0 w 1015"/>
                <a:gd name="T27" fmla="*/ 0 h 1040"/>
                <a:gd name="T28" fmla="*/ 0 w 1015"/>
                <a:gd name="T29" fmla="*/ 0 h 1040"/>
                <a:gd name="T30" fmla="*/ 0 w 1015"/>
                <a:gd name="T31" fmla="*/ 0 h 1040"/>
                <a:gd name="T32" fmla="*/ 0 w 1015"/>
                <a:gd name="T33" fmla="*/ 0 h 1040"/>
                <a:gd name="T34" fmla="*/ 0 w 1015"/>
                <a:gd name="T35" fmla="*/ 0 h 1040"/>
                <a:gd name="T36" fmla="*/ 0 w 1015"/>
                <a:gd name="T37" fmla="*/ 0 h 1040"/>
                <a:gd name="T38" fmla="*/ 0 w 1015"/>
                <a:gd name="T39" fmla="*/ 0 h 1040"/>
                <a:gd name="T40" fmla="*/ 0 w 1015"/>
                <a:gd name="T41" fmla="*/ 0 h 1040"/>
                <a:gd name="T42" fmla="*/ 0 w 1015"/>
                <a:gd name="T43" fmla="*/ 0 h 1040"/>
                <a:gd name="T44" fmla="*/ 0 w 1015"/>
                <a:gd name="T45" fmla="*/ 0 h 1040"/>
                <a:gd name="T46" fmla="*/ 0 w 1015"/>
                <a:gd name="T47" fmla="*/ 0 h 1040"/>
                <a:gd name="T48" fmla="*/ 0 w 1015"/>
                <a:gd name="T49" fmla="*/ 0 h 1040"/>
                <a:gd name="T50" fmla="*/ 0 w 1015"/>
                <a:gd name="T51" fmla="*/ 0 h 1040"/>
                <a:gd name="T52" fmla="*/ 0 w 1015"/>
                <a:gd name="T53" fmla="*/ 0 h 1040"/>
                <a:gd name="T54" fmla="*/ 0 w 1015"/>
                <a:gd name="T55" fmla="*/ 0 h 1040"/>
                <a:gd name="T56" fmla="*/ 0 w 1015"/>
                <a:gd name="T57" fmla="*/ 0 h 1040"/>
                <a:gd name="T58" fmla="*/ 0 w 1015"/>
                <a:gd name="T59" fmla="*/ 0 h 1040"/>
                <a:gd name="T60" fmla="*/ 0 w 1015"/>
                <a:gd name="T61" fmla="*/ 0 h 1040"/>
                <a:gd name="T62" fmla="*/ 0 w 1015"/>
                <a:gd name="T63" fmla="*/ 0 h 1040"/>
                <a:gd name="T64" fmla="*/ 0 w 1015"/>
                <a:gd name="T65" fmla="*/ 0 h 1040"/>
                <a:gd name="T66" fmla="*/ 0 w 1015"/>
                <a:gd name="T67" fmla="*/ 0 h 1040"/>
                <a:gd name="T68" fmla="*/ 0 w 1015"/>
                <a:gd name="T69" fmla="*/ 0 h 1040"/>
                <a:gd name="T70" fmla="*/ 0 w 1015"/>
                <a:gd name="T71" fmla="*/ 0 h 1040"/>
                <a:gd name="T72" fmla="*/ 0 w 1015"/>
                <a:gd name="T73" fmla="*/ 0 h 1040"/>
                <a:gd name="T74" fmla="*/ 0 w 1015"/>
                <a:gd name="T75" fmla="*/ 0 h 1040"/>
                <a:gd name="T76" fmla="*/ 0 w 1015"/>
                <a:gd name="T77" fmla="*/ 0 h 1040"/>
                <a:gd name="T78" fmla="*/ 0 w 1015"/>
                <a:gd name="T79" fmla="*/ 0 h 1040"/>
                <a:gd name="T80" fmla="*/ 0 w 1015"/>
                <a:gd name="T81" fmla="*/ 0 h 1040"/>
                <a:gd name="T82" fmla="*/ 0 w 1015"/>
                <a:gd name="T83" fmla="*/ 0 h 1040"/>
                <a:gd name="T84" fmla="*/ 0 w 1015"/>
                <a:gd name="T85" fmla="*/ 0 h 1040"/>
                <a:gd name="T86" fmla="*/ 0 w 1015"/>
                <a:gd name="T87" fmla="*/ 0 h 1040"/>
                <a:gd name="T88" fmla="*/ 0 w 1015"/>
                <a:gd name="T89" fmla="*/ 0 h 1040"/>
                <a:gd name="T90" fmla="*/ 0 w 1015"/>
                <a:gd name="T91" fmla="*/ 0 h 1040"/>
                <a:gd name="T92" fmla="*/ 0 w 1015"/>
                <a:gd name="T93" fmla="*/ 0 h 1040"/>
                <a:gd name="T94" fmla="*/ 0 w 1015"/>
                <a:gd name="T95" fmla="*/ 0 h 1040"/>
                <a:gd name="T96" fmla="*/ 0 w 1015"/>
                <a:gd name="T97" fmla="*/ 0 h 1040"/>
                <a:gd name="T98" fmla="*/ 0 w 1015"/>
                <a:gd name="T99" fmla="*/ 0 h 1040"/>
                <a:gd name="T100" fmla="*/ 0 w 1015"/>
                <a:gd name="T101" fmla="*/ 0 h 1040"/>
                <a:gd name="T102" fmla="*/ 0 w 1015"/>
                <a:gd name="T103" fmla="*/ 0 h 1040"/>
                <a:gd name="T104" fmla="*/ 0 w 1015"/>
                <a:gd name="T105" fmla="*/ 0 h 1040"/>
                <a:gd name="T106" fmla="*/ 0 w 1015"/>
                <a:gd name="T107" fmla="*/ 0 h 1040"/>
                <a:gd name="T108" fmla="*/ 0 w 1015"/>
                <a:gd name="T109" fmla="*/ 0 h 1040"/>
                <a:gd name="T110" fmla="*/ 0 w 1015"/>
                <a:gd name="T111" fmla="*/ 0 h 1040"/>
                <a:gd name="T112" fmla="*/ 0 w 1015"/>
                <a:gd name="T113" fmla="*/ 0 h 1040"/>
                <a:gd name="T114" fmla="*/ 0 w 1015"/>
                <a:gd name="T115" fmla="*/ 0 h 104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015" h="1040">
                  <a:moveTo>
                    <a:pt x="0" y="987"/>
                  </a:moveTo>
                  <a:lnTo>
                    <a:pt x="984" y="987"/>
                  </a:lnTo>
                  <a:lnTo>
                    <a:pt x="984" y="1039"/>
                  </a:lnTo>
                  <a:lnTo>
                    <a:pt x="0" y="1039"/>
                  </a:lnTo>
                  <a:lnTo>
                    <a:pt x="0" y="987"/>
                  </a:lnTo>
                  <a:close/>
                  <a:moveTo>
                    <a:pt x="30" y="564"/>
                  </a:moveTo>
                  <a:lnTo>
                    <a:pt x="29" y="570"/>
                  </a:lnTo>
                  <a:lnTo>
                    <a:pt x="28" y="576"/>
                  </a:lnTo>
                  <a:lnTo>
                    <a:pt x="26" y="583"/>
                  </a:lnTo>
                  <a:lnTo>
                    <a:pt x="25" y="589"/>
                  </a:lnTo>
                  <a:lnTo>
                    <a:pt x="24" y="596"/>
                  </a:lnTo>
                  <a:lnTo>
                    <a:pt x="23" y="602"/>
                  </a:lnTo>
                  <a:lnTo>
                    <a:pt x="22" y="609"/>
                  </a:lnTo>
                  <a:lnTo>
                    <a:pt x="21" y="615"/>
                  </a:lnTo>
                  <a:lnTo>
                    <a:pt x="20" y="622"/>
                  </a:lnTo>
                  <a:lnTo>
                    <a:pt x="20" y="628"/>
                  </a:lnTo>
                  <a:lnTo>
                    <a:pt x="20" y="634"/>
                  </a:lnTo>
                  <a:lnTo>
                    <a:pt x="20" y="641"/>
                  </a:lnTo>
                  <a:lnTo>
                    <a:pt x="21" y="646"/>
                  </a:lnTo>
                  <a:lnTo>
                    <a:pt x="22" y="652"/>
                  </a:lnTo>
                  <a:lnTo>
                    <a:pt x="24" y="659"/>
                  </a:lnTo>
                  <a:lnTo>
                    <a:pt x="26" y="665"/>
                  </a:lnTo>
                  <a:lnTo>
                    <a:pt x="29" y="674"/>
                  </a:lnTo>
                  <a:lnTo>
                    <a:pt x="33" y="684"/>
                  </a:lnTo>
                  <a:lnTo>
                    <a:pt x="38" y="694"/>
                  </a:lnTo>
                  <a:lnTo>
                    <a:pt x="44" y="704"/>
                  </a:lnTo>
                  <a:lnTo>
                    <a:pt x="50" y="715"/>
                  </a:lnTo>
                  <a:lnTo>
                    <a:pt x="56" y="724"/>
                  </a:lnTo>
                  <a:lnTo>
                    <a:pt x="64" y="735"/>
                  </a:lnTo>
                  <a:lnTo>
                    <a:pt x="71" y="744"/>
                  </a:lnTo>
                  <a:lnTo>
                    <a:pt x="79" y="754"/>
                  </a:lnTo>
                  <a:lnTo>
                    <a:pt x="87" y="763"/>
                  </a:lnTo>
                  <a:lnTo>
                    <a:pt x="96" y="771"/>
                  </a:lnTo>
                  <a:lnTo>
                    <a:pt x="105" y="781"/>
                  </a:lnTo>
                  <a:lnTo>
                    <a:pt x="114" y="789"/>
                  </a:lnTo>
                  <a:lnTo>
                    <a:pt x="123" y="797"/>
                  </a:lnTo>
                  <a:lnTo>
                    <a:pt x="132" y="804"/>
                  </a:lnTo>
                  <a:lnTo>
                    <a:pt x="141" y="812"/>
                  </a:lnTo>
                  <a:lnTo>
                    <a:pt x="154" y="820"/>
                  </a:lnTo>
                  <a:lnTo>
                    <a:pt x="166" y="827"/>
                  </a:lnTo>
                  <a:lnTo>
                    <a:pt x="179" y="835"/>
                  </a:lnTo>
                  <a:lnTo>
                    <a:pt x="191" y="841"/>
                  </a:lnTo>
                  <a:lnTo>
                    <a:pt x="203" y="847"/>
                  </a:lnTo>
                  <a:lnTo>
                    <a:pt x="215" y="852"/>
                  </a:lnTo>
                  <a:lnTo>
                    <a:pt x="228" y="857"/>
                  </a:lnTo>
                  <a:lnTo>
                    <a:pt x="240" y="861"/>
                  </a:lnTo>
                  <a:lnTo>
                    <a:pt x="252" y="864"/>
                  </a:lnTo>
                  <a:lnTo>
                    <a:pt x="265" y="868"/>
                  </a:lnTo>
                  <a:lnTo>
                    <a:pt x="277" y="870"/>
                  </a:lnTo>
                  <a:lnTo>
                    <a:pt x="290" y="872"/>
                  </a:lnTo>
                  <a:lnTo>
                    <a:pt x="302" y="873"/>
                  </a:lnTo>
                  <a:lnTo>
                    <a:pt x="315" y="874"/>
                  </a:lnTo>
                  <a:lnTo>
                    <a:pt x="328" y="874"/>
                  </a:lnTo>
                  <a:lnTo>
                    <a:pt x="342" y="873"/>
                  </a:lnTo>
                  <a:lnTo>
                    <a:pt x="351" y="872"/>
                  </a:lnTo>
                  <a:lnTo>
                    <a:pt x="360" y="871"/>
                  </a:lnTo>
                  <a:lnTo>
                    <a:pt x="369" y="870"/>
                  </a:lnTo>
                  <a:lnTo>
                    <a:pt x="378" y="869"/>
                  </a:lnTo>
                  <a:lnTo>
                    <a:pt x="386" y="866"/>
                  </a:lnTo>
                  <a:lnTo>
                    <a:pt x="394" y="865"/>
                  </a:lnTo>
                  <a:lnTo>
                    <a:pt x="402" y="864"/>
                  </a:lnTo>
                  <a:lnTo>
                    <a:pt x="410" y="862"/>
                  </a:lnTo>
                  <a:lnTo>
                    <a:pt x="417" y="860"/>
                  </a:lnTo>
                  <a:lnTo>
                    <a:pt x="425" y="859"/>
                  </a:lnTo>
                  <a:lnTo>
                    <a:pt x="432" y="857"/>
                  </a:lnTo>
                  <a:lnTo>
                    <a:pt x="439" y="856"/>
                  </a:lnTo>
                  <a:lnTo>
                    <a:pt x="445" y="853"/>
                  </a:lnTo>
                  <a:lnTo>
                    <a:pt x="452" y="852"/>
                  </a:lnTo>
                  <a:lnTo>
                    <a:pt x="458" y="849"/>
                  </a:lnTo>
                  <a:lnTo>
                    <a:pt x="465" y="846"/>
                  </a:lnTo>
                  <a:lnTo>
                    <a:pt x="471" y="843"/>
                  </a:lnTo>
                  <a:lnTo>
                    <a:pt x="477" y="841"/>
                  </a:lnTo>
                  <a:lnTo>
                    <a:pt x="483" y="838"/>
                  </a:lnTo>
                  <a:lnTo>
                    <a:pt x="489" y="835"/>
                  </a:lnTo>
                  <a:lnTo>
                    <a:pt x="495" y="832"/>
                  </a:lnTo>
                  <a:lnTo>
                    <a:pt x="500" y="828"/>
                  </a:lnTo>
                  <a:lnTo>
                    <a:pt x="506" y="825"/>
                  </a:lnTo>
                  <a:lnTo>
                    <a:pt x="511" y="821"/>
                  </a:lnTo>
                  <a:lnTo>
                    <a:pt x="517" y="818"/>
                  </a:lnTo>
                  <a:lnTo>
                    <a:pt x="522" y="814"/>
                  </a:lnTo>
                  <a:lnTo>
                    <a:pt x="528" y="809"/>
                  </a:lnTo>
                  <a:lnTo>
                    <a:pt x="533" y="804"/>
                  </a:lnTo>
                  <a:lnTo>
                    <a:pt x="539" y="800"/>
                  </a:lnTo>
                  <a:lnTo>
                    <a:pt x="544" y="795"/>
                  </a:lnTo>
                  <a:lnTo>
                    <a:pt x="549" y="789"/>
                  </a:lnTo>
                  <a:lnTo>
                    <a:pt x="555" y="784"/>
                  </a:lnTo>
                  <a:lnTo>
                    <a:pt x="564" y="778"/>
                  </a:lnTo>
                  <a:lnTo>
                    <a:pt x="574" y="770"/>
                  </a:lnTo>
                  <a:lnTo>
                    <a:pt x="583" y="763"/>
                  </a:lnTo>
                  <a:lnTo>
                    <a:pt x="593" y="756"/>
                  </a:lnTo>
                  <a:lnTo>
                    <a:pt x="602" y="749"/>
                  </a:lnTo>
                  <a:lnTo>
                    <a:pt x="611" y="741"/>
                  </a:lnTo>
                  <a:lnTo>
                    <a:pt x="621" y="734"/>
                  </a:lnTo>
                  <a:lnTo>
                    <a:pt x="629" y="726"/>
                  </a:lnTo>
                  <a:lnTo>
                    <a:pt x="639" y="718"/>
                  </a:lnTo>
                  <a:lnTo>
                    <a:pt x="648" y="709"/>
                  </a:lnTo>
                  <a:lnTo>
                    <a:pt x="656" y="702"/>
                  </a:lnTo>
                  <a:lnTo>
                    <a:pt x="665" y="693"/>
                  </a:lnTo>
                  <a:lnTo>
                    <a:pt x="674" y="685"/>
                  </a:lnTo>
                  <a:lnTo>
                    <a:pt x="682" y="677"/>
                  </a:lnTo>
                  <a:lnTo>
                    <a:pt x="690" y="668"/>
                  </a:lnTo>
                  <a:lnTo>
                    <a:pt x="698" y="660"/>
                  </a:lnTo>
                  <a:lnTo>
                    <a:pt x="706" y="651"/>
                  </a:lnTo>
                  <a:lnTo>
                    <a:pt x="714" y="642"/>
                  </a:lnTo>
                  <a:lnTo>
                    <a:pt x="722" y="633"/>
                  </a:lnTo>
                  <a:lnTo>
                    <a:pt x="729" y="625"/>
                  </a:lnTo>
                  <a:lnTo>
                    <a:pt x="736" y="616"/>
                  </a:lnTo>
                  <a:lnTo>
                    <a:pt x="743" y="607"/>
                  </a:lnTo>
                  <a:lnTo>
                    <a:pt x="750" y="598"/>
                  </a:lnTo>
                  <a:lnTo>
                    <a:pt x="756" y="589"/>
                  </a:lnTo>
                  <a:lnTo>
                    <a:pt x="763" y="580"/>
                  </a:lnTo>
                  <a:lnTo>
                    <a:pt x="769" y="571"/>
                  </a:lnTo>
                  <a:lnTo>
                    <a:pt x="775" y="563"/>
                  </a:lnTo>
                  <a:lnTo>
                    <a:pt x="781" y="553"/>
                  </a:lnTo>
                  <a:lnTo>
                    <a:pt x="786" y="545"/>
                  </a:lnTo>
                  <a:lnTo>
                    <a:pt x="791" y="536"/>
                  </a:lnTo>
                  <a:lnTo>
                    <a:pt x="796" y="527"/>
                  </a:lnTo>
                  <a:lnTo>
                    <a:pt x="800" y="518"/>
                  </a:lnTo>
                  <a:lnTo>
                    <a:pt x="805" y="508"/>
                  </a:lnTo>
                  <a:lnTo>
                    <a:pt x="810" y="497"/>
                  </a:lnTo>
                  <a:lnTo>
                    <a:pt x="815" y="488"/>
                  </a:lnTo>
                  <a:lnTo>
                    <a:pt x="819" y="477"/>
                  </a:lnTo>
                  <a:lnTo>
                    <a:pt x="824" y="468"/>
                  </a:lnTo>
                  <a:lnTo>
                    <a:pt x="828" y="457"/>
                  </a:lnTo>
                  <a:lnTo>
                    <a:pt x="833" y="447"/>
                  </a:lnTo>
                  <a:lnTo>
                    <a:pt x="837" y="437"/>
                  </a:lnTo>
                  <a:lnTo>
                    <a:pt x="842" y="427"/>
                  </a:lnTo>
                  <a:lnTo>
                    <a:pt x="846" y="418"/>
                  </a:lnTo>
                  <a:lnTo>
                    <a:pt x="850" y="408"/>
                  </a:lnTo>
                  <a:lnTo>
                    <a:pt x="854" y="398"/>
                  </a:lnTo>
                  <a:lnTo>
                    <a:pt x="858" y="388"/>
                  </a:lnTo>
                  <a:lnTo>
                    <a:pt x="862" y="379"/>
                  </a:lnTo>
                  <a:lnTo>
                    <a:pt x="866" y="369"/>
                  </a:lnTo>
                  <a:lnTo>
                    <a:pt x="870" y="359"/>
                  </a:lnTo>
                  <a:lnTo>
                    <a:pt x="874" y="349"/>
                  </a:lnTo>
                  <a:lnTo>
                    <a:pt x="878" y="339"/>
                  </a:lnTo>
                  <a:lnTo>
                    <a:pt x="882" y="329"/>
                  </a:lnTo>
                  <a:lnTo>
                    <a:pt x="885" y="320"/>
                  </a:lnTo>
                  <a:lnTo>
                    <a:pt x="889" y="309"/>
                  </a:lnTo>
                  <a:lnTo>
                    <a:pt x="892" y="299"/>
                  </a:lnTo>
                  <a:lnTo>
                    <a:pt x="896" y="288"/>
                  </a:lnTo>
                  <a:lnTo>
                    <a:pt x="900" y="279"/>
                  </a:lnTo>
                  <a:lnTo>
                    <a:pt x="903" y="267"/>
                  </a:lnTo>
                  <a:lnTo>
                    <a:pt x="907" y="258"/>
                  </a:lnTo>
                  <a:lnTo>
                    <a:pt x="910" y="246"/>
                  </a:lnTo>
                  <a:lnTo>
                    <a:pt x="913" y="235"/>
                  </a:lnTo>
                  <a:lnTo>
                    <a:pt x="917" y="224"/>
                  </a:lnTo>
                  <a:lnTo>
                    <a:pt x="920" y="213"/>
                  </a:lnTo>
                  <a:lnTo>
                    <a:pt x="924" y="202"/>
                  </a:lnTo>
                  <a:lnTo>
                    <a:pt x="927" y="190"/>
                  </a:lnTo>
                  <a:lnTo>
                    <a:pt x="1014" y="277"/>
                  </a:lnTo>
                  <a:lnTo>
                    <a:pt x="900" y="489"/>
                  </a:lnTo>
                  <a:lnTo>
                    <a:pt x="894" y="499"/>
                  </a:lnTo>
                  <a:lnTo>
                    <a:pt x="887" y="510"/>
                  </a:lnTo>
                  <a:lnTo>
                    <a:pt x="880" y="520"/>
                  </a:lnTo>
                  <a:lnTo>
                    <a:pt x="873" y="532"/>
                  </a:lnTo>
                  <a:lnTo>
                    <a:pt x="866" y="542"/>
                  </a:lnTo>
                  <a:lnTo>
                    <a:pt x="858" y="553"/>
                  </a:lnTo>
                  <a:lnTo>
                    <a:pt x="851" y="565"/>
                  </a:lnTo>
                  <a:lnTo>
                    <a:pt x="843" y="575"/>
                  </a:lnTo>
                  <a:lnTo>
                    <a:pt x="835" y="587"/>
                  </a:lnTo>
                  <a:lnTo>
                    <a:pt x="827" y="597"/>
                  </a:lnTo>
                  <a:lnTo>
                    <a:pt x="818" y="608"/>
                  </a:lnTo>
                  <a:lnTo>
                    <a:pt x="810" y="620"/>
                  </a:lnTo>
                  <a:lnTo>
                    <a:pt x="802" y="630"/>
                  </a:lnTo>
                  <a:lnTo>
                    <a:pt x="793" y="642"/>
                  </a:lnTo>
                  <a:lnTo>
                    <a:pt x="784" y="652"/>
                  </a:lnTo>
                  <a:lnTo>
                    <a:pt x="774" y="663"/>
                  </a:lnTo>
                  <a:lnTo>
                    <a:pt x="765" y="673"/>
                  </a:lnTo>
                  <a:lnTo>
                    <a:pt x="756" y="685"/>
                  </a:lnTo>
                  <a:lnTo>
                    <a:pt x="746" y="696"/>
                  </a:lnTo>
                  <a:lnTo>
                    <a:pt x="737" y="706"/>
                  </a:lnTo>
                  <a:lnTo>
                    <a:pt x="727" y="717"/>
                  </a:lnTo>
                  <a:lnTo>
                    <a:pt x="718" y="727"/>
                  </a:lnTo>
                  <a:lnTo>
                    <a:pt x="708" y="738"/>
                  </a:lnTo>
                  <a:lnTo>
                    <a:pt x="698" y="748"/>
                  </a:lnTo>
                  <a:lnTo>
                    <a:pt x="688" y="758"/>
                  </a:lnTo>
                  <a:lnTo>
                    <a:pt x="678" y="768"/>
                  </a:lnTo>
                  <a:lnTo>
                    <a:pt x="668" y="779"/>
                  </a:lnTo>
                  <a:lnTo>
                    <a:pt x="658" y="788"/>
                  </a:lnTo>
                  <a:lnTo>
                    <a:pt x="647" y="798"/>
                  </a:lnTo>
                  <a:lnTo>
                    <a:pt x="637" y="807"/>
                  </a:lnTo>
                  <a:lnTo>
                    <a:pt x="626" y="818"/>
                  </a:lnTo>
                  <a:lnTo>
                    <a:pt x="616" y="827"/>
                  </a:lnTo>
                  <a:lnTo>
                    <a:pt x="610" y="832"/>
                  </a:lnTo>
                  <a:lnTo>
                    <a:pt x="605" y="837"/>
                  </a:lnTo>
                  <a:lnTo>
                    <a:pt x="599" y="842"/>
                  </a:lnTo>
                  <a:lnTo>
                    <a:pt x="593" y="846"/>
                  </a:lnTo>
                  <a:lnTo>
                    <a:pt x="587" y="852"/>
                  </a:lnTo>
                  <a:lnTo>
                    <a:pt x="580" y="856"/>
                  </a:lnTo>
                  <a:lnTo>
                    <a:pt x="574" y="861"/>
                  </a:lnTo>
                  <a:lnTo>
                    <a:pt x="567" y="865"/>
                  </a:lnTo>
                  <a:lnTo>
                    <a:pt x="561" y="871"/>
                  </a:lnTo>
                  <a:lnTo>
                    <a:pt x="554" y="875"/>
                  </a:lnTo>
                  <a:lnTo>
                    <a:pt x="547" y="879"/>
                  </a:lnTo>
                  <a:lnTo>
                    <a:pt x="540" y="883"/>
                  </a:lnTo>
                  <a:lnTo>
                    <a:pt x="533" y="889"/>
                  </a:lnTo>
                  <a:lnTo>
                    <a:pt x="525" y="892"/>
                  </a:lnTo>
                  <a:lnTo>
                    <a:pt x="518" y="896"/>
                  </a:lnTo>
                  <a:lnTo>
                    <a:pt x="510" y="900"/>
                  </a:lnTo>
                  <a:lnTo>
                    <a:pt x="502" y="904"/>
                  </a:lnTo>
                  <a:lnTo>
                    <a:pt x="494" y="908"/>
                  </a:lnTo>
                  <a:lnTo>
                    <a:pt x="486" y="911"/>
                  </a:lnTo>
                  <a:lnTo>
                    <a:pt x="478" y="914"/>
                  </a:lnTo>
                  <a:lnTo>
                    <a:pt x="470" y="917"/>
                  </a:lnTo>
                  <a:lnTo>
                    <a:pt x="461" y="920"/>
                  </a:lnTo>
                  <a:lnTo>
                    <a:pt x="453" y="922"/>
                  </a:lnTo>
                  <a:lnTo>
                    <a:pt x="444" y="926"/>
                  </a:lnTo>
                  <a:lnTo>
                    <a:pt x="435" y="928"/>
                  </a:lnTo>
                  <a:lnTo>
                    <a:pt x="426" y="930"/>
                  </a:lnTo>
                  <a:lnTo>
                    <a:pt x="417" y="931"/>
                  </a:lnTo>
                  <a:lnTo>
                    <a:pt x="408" y="933"/>
                  </a:lnTo>
                  <a:lnTo>
                    <a:pt x="399" y="934"/>
                  </a:lnTo>
                  <a:lnTo>
                    <a:pt x="389" y="935"/>
                  </a:lnTo>
                  <a:lnTo>
                    <a:pt x="379" y="936"/>
                  </a:lnTo>
                  <a:lnTo>
                    <a:pt x="370" y="936"/>
                  </a:lnTo>
                  <a:lnTo>
                    <a:pt x="362" y="936"/>
                  </a:lnTo>
                  <a:lnTo>
                    <a:pt x="355" y="936"/>
                  </a:lnTo>
                  <a:lnTo>
                    <a:pt x="347" y="937"/>
                  </a:lnTo>
                  <a:lnTo>
                    <a:pt x="340" y="937"/>
                  </a:lnTo>
                  <a:lnTo>
                    <a:pt x="332" y="936"/>
                  </a:lnTo>
                  <a:lnTo>
                    <a:pt x="325" y="936"/>
                  </a:lnTo>
                  <a:lnTo>
                    <a:pt x="317" y="936"/>
                  </a:lnTo>
                  <a:lnTo>
                    <a:pt x="309" y="935"/>
                  </a:lnTo>
                  <a:lnTo>
                    <a:pt x="302" y="935"/>
                  </a:lnTo>
                  <a:lnTo>
                    <a:pt x="294" y="934"/>
                  </a:lnTo>
                  <a:lnTo>
                    <a:pt x="286" y="932"/>
                  </a:lnTo>
                  <a:lnTo>
                    <a:pt x="278" y="932"/>
                  </a:lnTo>
                  <a:lnTo>
                    <a:pt x="271" y="930"/>
                  </a:lnTo>
                  <a:lnTo>
                    <a:pt x="263" y="928"/>
                  </a:lnTo>
                  <a:lnTo>
                    <a:pt x="256" y="927"/>
                  </a:lnTo>
                  <a:lnTo>
                    <a:pt x="248" y="925"/>
                  </a:lnTo>
                  <a:lnTo>
                    <a:pt x="241" y="922"/>
                  </a:lnTo>
                  <a:lnTo>
                    <a:pt x="233" y="920"/>
                  </a:lnTo>
                  <a:lnTo>
                    <a:pt x="226" y="918"/>
                  </a:lnTo>
                  <a:lnTo>
                    <a:pt x="219" y="915"/>
                  </a:lnTo>
                  <a:lnTo>
                    <a:pt x="212" y="913"/>
                  </a:lnTo>
                  <a:lnTo>
                    <a:pt x="205" y="910"/>
                  </a:lnTo>
                  <a:lnTo>
                    <a:pt x="198" y="907"/>
                  </a:lnTo>
                  <a:lnTo>
                    <a:pt x="191" y="903"/>
                  </a:lnTo>
                  <a:lnTo>
                    <a:pt x="185" y="900"/>
                  </a:lnTo>
                  <a:lnTo>
                    <a:pt x="179" y="896"/>
                  </a:lnTo>
                  <a:lnTo>
                    <a:pt x="172" y="893"/>
                  </a:lnTo>
                  <a:lnTo>
                    <a:pt x="166" y="889"/>
                  </a:lnTo>
                  <a:lnTo>
                    <a:pt x="160" y="884"/>
                  </a:lnTo>
                  <a:lnTo>
                    <a:pt x="155" y="880"/>
                  </a:lnTo>
                  <a:lnTo>
                    <a:pt x="149" y="876"/>
                  </a:lnTo>
                  <a:lnTo>
                    <a:pt x="144" y="871"/>
                  </a:lnTo>
                  <a:lnTo>
                    <a:pt x="135" y="865"/>
                  </a:lnTo>
                  <a:lnTo>
                    <a:pt x="127" y="860"/>
                  </a:lnTo>
                  <a:lnTo>
                    <a:pt x="118" y="854"/>
                  </a:lnTo>
                  <a:lnTo>
                    <a:pt x="110" y="846"/>
                  </a:lnTo>
                  <a:lnTo>
                    <a:pt x="102" y="839"/>
                  </a:lnTo>
                  <a:lnTo>
                    <a:pt x="94" y="832"/>
                  </a:lnTo>
                  <a:lnTo>
                    <a:pt x="86" y="824"/>
                  </a:lnTo>
                  <a:lnTo>
                    <a:pt x="79" y="816"/>
                  </a:lnTo>
                  <a:lnTo>
                    <a:pt x="72" y="806"/>
                  </a:lnTo>
                  <a:lnTo>
                    <a:pt x="65" y="798"/>
                  </a:lnTo>
                  <a:lnTo>
                    <a:pt x="58" y="788"/>
                  </a:lnTo>
                  <a:lnTo>
                    <a:pt x="51" y="779"/>
                  </a:lnTo>
                  <a:lnTo>
                    <a:pt x="45" y="768"/>
                  </a:lnTo>
                  <a:lnTo>
                    <a:pt x="40" y="758"/>
                  </a:lnTo>
                  <a:lnTo>
                    <a:pt x="34" y="748"/>
                  </a:lnTo>
                  <a:lnTo>
                    <a:pt x="30" y="738"/>
                  </a:lnTo>
                  <a:lnTo>
                    <a:pt x="25" y="726"/>
                  </a:lnTo>
                  <a:lnTo>
                    <a:pt x="21" y="716"/>
                  </a:lnTo>
                  <a:lnTo>
                    <a:pt x="18" y="705"/>
                  </a:lnTo>
                  <a:lnTo>
                    <a:pt x="15" y="693"/>
                  </a:lnTo>
                  <a:lnTo>
                    <a:pt x="12" y="682"/>
                  </a:lnTo>
                  <a:lnTo>
                    <a:pt x="10" y="671"/>
                  </a:lnTo>
                  <a:lnTo>
                    <a:pt x="9" y="660"/>
                  </a:lnTo>
                  <a:lnTo>
                    <a:pt x="8" y="648"/>
                  </a:lnTo>
                  <a:lnTo>
                    <a:pt x="8" y="636"/>
                  </a:lnTo>
                  <a:lnTo>
                    <a:pt x="9" y="625"/>
                  </a:lnTo>
                  <a:lnTo>
                    <a:pt x="10" y="614"/>
                  </a:lnTo>
                  <a:lnTo>
                    <a:pt x="12" y="603"/>
                  </a:lnTo>
                  <a:lnTo>
                    <a:pt x="15" y="591"/>
                  </a:lnTo>
                  <a:lnTo>
                    <a:pt x="18" y="580"/>
                  </a:lnTo>
                  <a:lnTo>
                    <a:pt x="22" y="569"/>
                  </a:lnTo>
                  <a:lnTo>
                    <a:pt x="27" y="558"/>
                  </a:lnTo>
                  <a:lnTo>
                    <a:pt x="26" y="556"/>
                  </a:lnTo>
                  <a:lnTo>
                    <a:pt x="25" y="553"/>
                  </a:lnTo>
                  <a:lnTo>
                    <a:pt x="25" y="551"/>
                  </a:lnTo>
                  <a:lnTo>
                    <a:pt x="24" y="548"/>
                  </a:lnTo>
                  <a:lnTo>
                    <a:pt x="24" y="546"/>
                  </a:lnTo>
                  <a:lnTo>
                    <a:pt x="23" y="544"/>
                  </a:lnTo>
                  <a:lnTo>
                    <a:pt x="23" y="542"/>
                  </a:lnTo>
                  <a:lnTo>
                    <a:pt x="23" y="541"/>
                  </a:lnTo>
                  <a:lnTo>
                    <a:pt x="31" y="533"/>
                  </a:lnTo>
                  <a:lnTo>
                    <a:pt x="40" y="523"/>
                  </a:lnTo>
                  <a:lnTo>
                    <a:pt x="48" y="515"/>
                  </a:lnTo>
                  <a:lnTo>
                    <a:pt x="56" y="507"/>
                  </a:lnTo>
                  <a:lnTo>
                    <a:pt x="65" y="498"/>
                  </a:lnTo>
                  <a:lnTo>
                    <a:pt x="73" y="490"/>
                  </a:lnTo>
                  <a:lnTo>
                    <a:pt x="82" y="480"/>
                  </a:lnTo>
                  <a:lnTo>
                    <a:pt x="91" y="472"/>
                  </a:lnTo>
                  <a:lnTo>
                    <a:pt x="99" y="463"/>
                  </a:lnTo>
                  <a:lnTo>
                    <a:pt x="108" y="454"/>
                  </a:lnTo>
                  <a:lnTo>
                    <a:pt x="117" y="445"/>
                  </a:lnTo>
                  <a:lnTo>
                    <a:pt x="125" y="437"/>
                  </a:lnTo>
                  <a:lnTo>
                    <a:pt x="134" y="427"/>
                  </a:lnTo>
                  <a:lnTo>
                    <a:pt x="143" y="419"/>
                  </a:lnTo>
                  <a:lnTo>
                    <a:pt x="151" y="409"/>
                  </a:lnTo>
                  <a:lnTo>
                    <a:pt x="160" y="401"/>
                  </a:lnTo>
                  <a:lnTo>
                    <a:pt x="169" y="393"/>
                  </a:lnTo>
                  <a:lnTo>
                    <a:pt x="177" y="383"/>
                  </a:lnTo>
                  <a:lnTo>
                    <a:pt x="186" y="375"/>
                  </a:lnTo>
                  <a:lnTo>
                    <a:pt x="195" y="366"/>
                  </a:lnTo>
                  <a:lnTo>
                    <a:pt x="203" y="357"/>
                  </a:lnTo>
                  <a:lnTo>
                    <a:pt x="212" y="348"/>
                  </a:lnTo>
                  <a:lnTo>
                    <a:pt x="220" y="340"/>
                  </a:lnTo>
                  <a:lnTo>
                    <a:pt x="229" y="331"/>
                  </a:lnTo>
                  <a:lnTo>
                    <a:pt x="238" y="322"/>
                  </a:lnTo>
                  <a:lnTo>
                    <a:pt x="246" y="313"/>
                  </a:lnTo>
                  <a:lnTo>
                    <a:pt x="255" y="305"/>
                  </a:lnTo>
                  <a:lnTo>
                    <a:pt x="263" y="297"/>
                  </a:lnTo>
                  <a:lnTo>
                    <a:pt x="272" y="288"/>
                  </a:lnTo>
                  <a:lnTo>
                    <a:pt x="280" y="279"/>
                  </a:lnTo>
                  <a:lnTo>
                    <a:pt x="289" y="270"/>
                  </a:lnTo>
                  <a:lnTo>
                    <a:pt x="297" y="262"/>
                  </a:lnTo>
                  <a:lnTo>
                    <a:pt x="306" y="235"/>
                  </a:lnTo>
                  <a:lnTo>
                    <a:pt x="572" y="0"/>
                  </a:lnTo>
                  <a:lnTo>
                    <a:pt x="647" y="36"/>
                  </a:lnTo>
                  <a:lnTo>
                    <a:pt x="354" y="265"/>
                  </a:lnTo>
                  <a:lnTo>
                    <a:pt x="366" y="269"/>
                  </a:lnTo>
                  <a:lnTo>
                    <a:pt x="377" y="274"/>
                  </a:lnTo>
                  <a:lnTo>
                    <a:pt x="387" y="280"/>
                  </a:lnTo>
                  <a:lnTo>
                    <a:pt x="397" y="285"/>
                  </a:lnTo>
                  <a:lnTo>
                    <a:pt x="407" y="290"/>
                  </a:lnTo>
                  <a:lnTo>
                    <a:pt x="416" y="296"/>
                  </a:lnTo>
                  <a:lnTo>
                    <a:pt x="425" y="302"/>
                  </a:lnTo>
                  <a:lnTo>
                    <a:pt x="433" y="308"/>
                  </a:lnTo>
                  <a:lnTo>
                    <a:pt x="441" y="316"/>
                  </a:lnTo>
                  <a:lnTo>
                    <a:pt x="448" y="324"/>
                  </a:lnTo>
                  <a:lnTo>
                    <a:pt x="455" y="332"/>
                  </a:lnTo>
                  <a:lnTo>
                    <a:pt x="462" y="341"/>
                  </a:lnTo>
                  <a:lnTo>
                    <a:pt x="468" y="351"/>
                  </a:lnTo>
                  <a:lnTo>
                    <a:pt x="474" y="362"/>
                  </a:lnTo>
                  <a:lnTo>
                    <a:pt x="480" y="374"/>
                  </a:lnTo>
                  <a:lnTo>
                    <a:pt x="485" y="385"/>
                  </a:lnTo>
                  <a:lnTo>
                    <a:pt x="489" y="396"/>
                  </a:lnTo>
                  <a:lnTo>
                    <a:pt x="492" y="407"/>
                  </a:lnTo>
                  <a:lnTo>
                    <a:pt x="495" y="419"/>
                  </a:lnTo>
                  <a:lnTo>
                    <a:pt x="497" y="431"/>
                  </a:lnTo>
                  <a:lnTo>
                    <a:pt x="499" y="443"/>
                  </a:lnTo>
                  <a:lnTo>
                    <a:pt x="500" y="456"/>
                  </a:lnTo>
                  <a:lnTo>
                    <a:pt x="500" y="470"/>
                  </a:lnTo>
                  <a:lnTo>
                    <a:pt x="500" y="482"/>
                  </a:lnTo>
                  <a:lnTo>
                    <a:pt x="499" y="496"/>
                  </a:lnTo>
                  <a:lnTo>
                    <a:pt x="498" y="510"/>
                  </a:lnTo>
                  <a:lnTo>
                    <a:pt x="496" y="523"/>
                  </a:lnTo>
                  <a:lnTo>
                    <a:pt x="493" y="537"/>
                  </a:lnTo>
                  <a:lnTo>
                    <a:pt x="490" y="551"/>
                  </a:lnTo>
                  <a:lnTo>
                    <a:pt x="487" y="564"/>
                  </a:lnTo>
                  <a:lnTo>
                    <a:pt x="483" y="577"/>
                  </a:lnTo>
                  <a:lnTo>
                    <a:pt x="478" y="590"/>
                  </a:lnTo>
                  <a:lnTo>
                    <a:pt x="473" y="602"/>
                  </a:lnTo>
                  <a:lnTo>
                    <a:pt x="468" y="612"/>
                  </a:lnTo>
                  <a:lnTo>
                    <a:pt x="462" y="624"/>
                  </a:lnTo>
                  <a:lnTo>
                    <a:pt x="455" y="636"/>
                  </a:lnTo>
                  <a:lnTo>
                    <a:pt x="449" y="649"/>
                  </a:lnTo>
                  <a:lnTo>
                    <a:pt x="441" y="662"/>
                  </a:lnTo>
                  <a:lnTo>
                    <a:pt x="433" y="674"/>
                  </a:lnTo>
                  <a:lnTo>
                    <a:pt x="425" y="687"/>
                  </a:lnTo>
                  <a:lnTo>
                    <a:pt x="416" y="700"/>
                  </a:lnTo>
                  <a:lnTo>
                    <a:pt x="407" y="711"/>
                  </a:lnTo>
                  <a:lnTo>
                    <a:pt x="397" y="724"/>
                  </a:lnTo>
                  <a:lnTo>
                    <a:pt x="387" y="736"/>
                  </a:lnTo>
                  <a:lnTo>
                    <a:pt x="376" y="746"/>
                  </a:lnTo>
                  <a:lnTo>
                    <a:pt x="365" y="757"/>
                  </a:lnTo>
                  <a:lnTo>
                    <a:pt x="354" y="766"/>
                  </a:lnTo>
                  <a:lnTo>
                    <a:pt x="342" y="775"/>
                  </a:lnTo>
                  <a:lnTo>
                    <a:pt x="329" y="775"/>
                  </a:lnTo>
                  <a:lnTo>
                    <a:pt x="316" y="775"/>
                  </a:lnTo>
                  <a:lnTo>
                    <a:pt x="303" y="774"/>
                  </a:lnTo>
                  <a:lnTo>
                    <a:pt x="291" y="773"/>
                  </a:lnTo>
                  <a:lnTo>
                    <a:pt x="278" y="770"/>
                  </a:lnTo>
                  <a:lnTo>
                    <a:pt x="265" y="768"/>
                  </a:lnTo>
                  <a:lnTo>
                    <a:pt x="253" y="765"/>
                  </a:lnTo>
                  <a:lnTo>
                    <a:pt x="240" y="762"/>
                  </a:lnTo>
                  <a:lnTo>
                    <a:pt x="228" y="758"/>
                  </a:lnTo>
                  <a:lnTo>
                    <a:pt x="216" y="754"/>
                  </a:lnTo>
                  <a:lnTo>
                    <a:pt x="204" y="749"/>
                  </a:lnTo>
                  <a:lnTo>
                    <a:pt x="192" y="744"/>
                  </a:lnTo>
                  <a:lnTo>
                    <a:pt x="180" y="738"/>
                  </a:lnTo>
                  <a:lnTo>
                    <a:pt x="169" y="732"/>
                  </a:lnTo>
                  <a:lnTo>
                    <a:pt x="158" y="726"/>
                  </a:lnTo>
                  <a:lnTo>
                    <a:pt x="147" y="719"/>
                  </a:lnTo>
                  <a:lnTo>
                    <a:pt x="137" y="711"/>
                  </a:lnTo>
                  <a:lnTo>
                    <a:pt x="127" y="704"/>
                  </a:lnTo>
                  <a:lnTo>
                    <a:pt x="117" y="696"/>
                  </a:lnTo>
                  <a:lnTo>
                    <a:pt x="107" y="687"/>
                  </a:lnTo>
                  <a:lnTo>
                    <a:pt x="98" y="679"/>
                  </a:lnTo>
                  <a:lnTo>
                    <a:pt x="89" y="670"/>
                  </a:lnTo>
                  <a:lnTo>
                    <a:pt x="81" y="661"/>
                  </a:lnTo>
                  <a:lnTo>
                    <a:pt x="73" y="651"/>
                  </a:lnTo>
                  <a:lnTo>
                    <a:pt x="66" y="641"/>
                  </a:lnTo>
                  <a:lnTo>
                    <a:pt x="59" y="631"/>
                  </a:lnTo>
                  <a:lnTo>
                    <a:pt x="53" y="620"/>
                  </a:lnTo>
                  <a:lnTo>
                    <a:pt x="47" y="609"/>
                  </a:lnTo>
                  <a:lnTo>
                    <a:pt x="42" y="598"/>
                  </a:lnTo>
                  <a:lnTo>
                    <a:pt x="37" y="587"/>
                  </a:lnTo>
                  <a:lnTo>
                    <a:pt x="33" y="575"/>
                  </a:lnTo>
                  <a:lnTo>
                    <a:pt x="30" y="564"/>
                  </a:lnTo>
                  <a:close/>
                  <a:moveTo>
                    <a:pt x="325" y="281"/>
                  </a:moveTo>
                  <a:lnTo>
                    <a:pt x="46" y="546"/>
                  </a:lnTo>
                  <a:lnTo>
                    <a:pt x="48" y="555"/>
                  </a:lnTo>
                  <a:lnTo>
                    <a:pt x="51" y="564"/>
                  </a:lnTo>
                  <a:lnTo>
                    <a:pt x="54" y="573"/>
                  </a:lnTo>
                  <a:lnTo>
                    <a:pt x="58" y="582"/>
                  </a:lnTo>
                  <a:lnTo>
                    <a:pt x="63" y="591"/>
                  </a:lnTo>
                  <a:lnTo>
                    <a:pt x="67" y="599"/>
                  </a:lnTo>
                  <a:lnTo>
                    <a:pt x="73" y="609"/>
                  </a:lnTo>
                  <a:lnTo>
                    <a:pt x="79" y="617"/>
                  </a:lnTo>
                  <a:lnTo>
                    <a:pt x="85" y="626"/>
                  </a:lnTo>
                  <a:lnTo>
                    <a:pt x="91" y="635"/>
                  </a:lnTo>
                  <a:lnTo>
                    <a:pt x="98" y="644"/>
                  </a:lnTo>
                  <a:lnTo>
                    <a:pt x="106" y="652"/>
                  </a:lnTo>
                  <a:lnTo>
                    <a:pt x="114" y="660"/>
                  </a:lnTo>
                  <a:lnTo>
                    <a:pt x="122" y="668"/>
                  </a:lnTo>
                  <a:lnTo>
                    <a:pt x="131" y="677"/>
                  </a:lnTo>
                  <a:lnTo>
                    <a:pt x="140" y="684"/>
                  </a:lnTo>
                  <a:lnTo>
                    <a:pt x="149" y="691"/>
                  </a:lnTo>
                  <a:lnTo>
                    <a:pt x="159" y="699"/>
                  </a:lnTo>
                  <a:lnTo>
                    <a:pt x="170" y="705"/>
                  </a:lnTo>
                  <a:lnTo>
                    <a:pt x="180" y="711"/>
                  </a:lnTo>
                  <a:lnTo>
                    <a:pt x="191" y="718"/>
                  </a:lnTo>
                  <a:lnTo>
                    <a:pt x="202" y="724"/>
                  </a:lnTo>
                  <a:lnTo>
                    <a:pt x="214" y="729"/>
                  </a:lnTo>
                  <a:lnTo>
                    <a:pt x="226" y="735"/>
                  </a:lnTo>
                  <a:lnTo>
                    <a:pt x="238" y="739"/>
                  </a:lnTo>
                  <a:lnTo>
                    <a:pt x="251" y="743"/>
                  </a:lnTo>
                  <a:lnTo>
                    <a:pt x="263" y="747"/>
                  </a:lnTo>
                  <a:lnTo>
                    <a:pt x="277" y="750"/>
                  </a:lnTo>
                  <a:lnTo>
                    <a:pt x="290" y="754"/>
                  </a:lnTo>
                  <a:lnTo>
                    <a:pt x="304" y="756"/>
                  </a:lnTo>
                  <a:lnTo>
                    <a:pt x="318" y="758"/>
                  </a:lnTo>
                  <a:lnTo>
                    <a:pt x="332" y="759"/>
                  </a:lnTo>
                  <a:lnTo>
                    <a:pt x="348" y="745"/>
                  </a:lnTo>
                  <a:lnTo>
                    <a:pt x="364" y="731"/>
                  </a:lnTo>
                  <a:lnTo>
                    <a:pt x="379" y="716"/>
                  </a:lnTo>
                  <a:lnTo>
                    <a:pt x="392" y="700"/>
                  </a:lnTo>
                  <a:lnTo>
                    <a:pt x="405" y="683"/>
                  </a:lnTo>
                  <a:lnTo>
                    <a:pt x="417" y="667"/>
                  </a:lnTo>
                  <a:lnTo>
                    <a:pt x="428" y="649"/>
                  </a:lnTo>
                  <a:lnTo>
                    <a:pt x="438" y="632"/>
                  </a:lnTo>
                  <a:lnTo>
                    <a:pt x="447" y="614"/>
                  </a:lnTo>
                  <a:lnTo>
                    <a:pt x="455" y="596"/>
                  </a:lnTo>
                  <a:lnTo>
                    <a:pt x="462" y="578"/>
                  </a:lnTo>
                  <a:lnTo>
                    <a:pt x="468" y="560"/>
                  </a:lnTo>
                  <a:lnTo>
                    <a:pt x="472" y="542"/>
                  </a:lnTo>
                  <a:lnTo>
                    <a:pt x="476" y="525"/>
                  </a:lnTo>
                  <a:lnTo>
                    <a:pt x="478" y="507"/>
                  </a:lnTo>
                  <a:lnTo>
                    <a:pt x="480" y="489"/>
                  </a:lnTo>
                  <a:lnTo>
                    <a:pt x="480" y="471"/>
                  </a:lnTo>
                  <a:lnTo>
                    <a:pt x="479" y="454"/>
                  </a:lnTo>
                  <a:lnTo>
                    <a:pt x="476" y="437"/>
                  </a:lnTo>
                  <a:lnTo>
                    <a:pt x="473" y="420"/>
                  </a:lnTo>
                  <a:lnTo>
                    <a:pt x="468" y="405"/>
                  </a:lnTo>
                  <a:lnTo>
                    <a:pt x="462" y="389"/>
                  </a:lnTo>
                  <a:lnTo>
                    <a:pt x="455" y="375"/>
                  </a:lnTo>
                  <a:lnTo>
                    <a:pt x="446" y="361"/>
                  </a:lnTo>
                  <a:lnTo>
                    <a:pt x="435" y="347"/>
                  </a:lnTo>
                  <a:lnTo>
                    <a:pt x="424" y="335"/>
                  </a:lnTo>
                  <a:lnTo>
                    <a:pt x="411" y="323"/>
                  </a:lnTo>
                  <a:lnTo>
                    <a:pt x="397" y="312"/>
                  </a:lnTo>
                  <a:lnTo>
                    <a:pt x="381" y="303"/>
                  </a:lnTo>
                  <a:lnTo>
                    <a:pt x="364" y="294"/>
                  </a:lnTo>
                  <a:lnTo>
                    <a:pt x="345" y="287"/>
                  </a:lnTo>
                  <a:lnTo>
                    <a:pt x="325" y="281"/>
                  </a:lnTo>
                  <a:close/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37" name="Freeform 146"/>
            <p:cNvSpPr>
              <a:spLocks noChangeArrowheads="1"/>
            </p:cNvSpPr>
            <p:nvPr/>
          </p:nvSpPr>
          <p:spPr bwMode="auto">
            <a:xfrm>
              <a:off x="3335" y="1967"/>
              <a:ext cx="222" cy="11"/>
            </a:xfrm>
            <a:custGeom>
              <a:avLst/>
              <a:gdLst>
                <a:gd name="T0" fmla="*/ 0 w 985"/>
                <a:gd name="T1" fmla="*/ 0 h 54"/>
                <a:gd name="T2" fmla="*/ 0 w 985"/>
                <a:gd name="T3" fmla="*/ 0 h 54"/>
                <a:gd name="T4" fmla="*/ 0 w 985"/>
                <a:gd name="T5" fmla="*/ 0 h 54"/>
                <a:gd name="T6" fmla="*/ 0 w 985"/>
                <a:gd name="T7" fmla="*/ 0 h 54"/>
                <a:gd name="T8" fmla="*/ 0 w 985"/>
                <a:gd name="T9" fmla="*/ 0 h 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85" h="54">
                  <a:moveTo>
                    <a:pt x="0" y="0"/>
                  </a:moveTo>
                  <a:lnTo>
                    <a:pt x="984" y="0"/>
                  </a:lnTo>
                  <a:lnTo>
                    <a:pt x="984" y="53"/>
                  </a:lnTo>
                  <a:lnTo>
                    <a:pt x="0" y="53"/>
                  </a:lnTo>
                  <a:lnTo>
                    <a:pt x="0" y="0"/>
                  </a:lnTo>
                </a:path>
              </a:pathLst>
            </a:custGeom>
            <a:noFill/>
            <a:ln w="9525" cap="rnd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38" name="Freeform 147"/>
            <p:cNvSpPr>
              <a:spLocks noChangeArrowheads="1"/>
            </p:cNvSpPr>
            <p:nvPr/>
          </p:nvSpPr>
          <p:spPr bwMode="auto">
            <a:xfrm>
              <a:off x="3337" y="1744"/>
              <a:ext cx="227" cy="212"/>
            </a:xfrm>
            <a:custGeom>
              <a:avLst/>
              <a:gdLst>
                <a:gd name="T0" fmla="*/ 0 w 1007"/>
                <a:gd name="T1" fmla="*/ 0 h 938"/>
                <a:gd name="T2" fmla="*/ 0 w 1007"/>
                <a:gd name="T3" fmla="*/ 0 h 938"/>
                <a:gd name="T4" fmla="*/ 0 w 1007"/>
                <a:gd name="T5" fmla="*/ 0 h 938"/>
                <a:gd name="T6" fmla="*/ 0 w 1007"/>
                <a:gd name="T7" fmla="*/ 0 h 938"/>
                <a:gd name="T8" fmla="*/ 0 w 1007"/>
                <a:gd name="T9" fmla="*/ 0 h 938"/>
                <a:gd name="T10" fmla="*/ 0 w 1007"/>
                <a:gd name="T11" fmla="*/ 0 h 938"/>
                <a:gd name="T12" fmla="*/ 0 w 1007"/>
                <a:gd name="T13" fmla="*/ 0 h 938"/>
                <a:gd name="T14" fmla="*/ 0 w 1007"/>
                <a:gd name="T15" fmla="*/ 0 h 938"/>
                <a:gd name="T16" fmla="*/ 0 w 1007"/>
                <a:gd name="T17" fmla="*/ 0 h 938"/>
                <a:gd name="T18" fmla="*/ 0 w 1007"/>
                <a:gd name="T19" fmla="*/ 0 h 938"/>
                <a:gd name="T20" fmla="*/ 0 w 1007"/>
                <a:gd name="T21" fmla="*/ 0 h 938"/>
                <a:gd name="T22" fmla="*/ 0 w 1007"/>
                <a:gd name="T23" fmla="*/ 0 h 938"/>
                <a:gd name="T24" fmla="*/ 0 w 1007"/>
                <a:gd name="T25" fmla="*/ 0 h 938"/>
                <a:gd name="T26" fmla="*/ 0 w 1007"/>
                <a:gd name="T27" fmla="*/ 0 h 938"/>
                <a:gd name="T28" fmla="*/ 0 w 1007"/>
                <a:gd name="T29" fmla="*/ 0 h 938"/>
                <a:gd name="T30" fmla="*/ 0 w 1007"/>
                <a:gd name="T31" fmla="*/ 0 h 938"/>
                <a:gd name="T32" fmla="*/ 0 w 1007"/>
                <a:gd name="T33" fmla="*/ 0 h 938"/>
                <a:gd name="T34" fmla="*/ 0 w 1007"/>
                <a:gd name="T35" fmla="*/ 0 h 938"/>
                <a:gd name="T36" fmla="*/ 0 w 1007"/>
                <a:gd name="T37" fmla="*/ 0 h 938"/>
                <a:gd name="T38" fmla="*/ 0 w 1007"/>
                <a:gd name="T39" fmla="*/ 0 h 938"/>
                <a:gd name="T40" fmla="*/ 0 w 1007"/>
                <a:gd name="T41" fmla="*/ 0 h 938"/>
                <a:gd name="T42" fmla="*/ 0 w 1007"/>
                <a:gd name="T43" fmla="*/ 0 h 938"/>
                <a:gd name="T44" fmla="*/ 0 w 1007"/>
                <a:gd name="T45" fmla="*/ 0 h 938"/>
                <a:gd name="T46" fmla="*/ 0 w 1007"/>
                <a:gd name="T47" fmla="*/ 0 h 938"/>
                <a:gd name="T48" fmla="*/ 0 w 1007"/>
                <a:gd name="T49" fmla="*/ 0 h 938"/>
                <a:gd name="T50" fmla="*/ 0 w 1007"/>
                <a:gd name="T51" fmla="*/ 0 h 938"/>
                <a:gd name="T52" fmla="*/ 0 w 1007"/>
                <a:gd name="T53" fmla="*/ 0 h 938"/>
                <a:gd name="T54" fmla="*/ 0 w 1007"/>
                <a:gd name="T55" fmla="*/ 0 h 938"/>
                <a:gd name="T56" fmla="*/ 0 w 1007"/>
                <a:gd name="T57" fmla="*/ 0 h 938"/>
                <a:gd name="T58" fmla="*/ 0 w 1007"/>
                <a:gd name="T59" fmla="*/ 0 h 938"/>
                <a:gd name="T60" fmla="*/ 0 w 1007"/>
                <a:gd name="T61" fmla="*/ 0 h 938"/>
                <a:gd name="T62" fmla="*/ 0 w 1007"/>
                <a:gd name="T63" fmla="*/ 0 h 938"/>
                <a:gd name="T64" fmla="*/ 0 w 1007"/>
                <a:gd name="T65" fmla="*/ 0 h 938"/>
                <a:gd name="T66" fmla="*/ 0 w 1007"/>
                <a:gd name="T67" fmla="*/ 0 h 938"/>
                <a:gd name="T68" fmla="*/ 0 w 1007"/>
                <a:gd name="T69" fmla="*/ 0 h 938"/>
                <a:gd name="T70" fmla="*/ 0 w 1007"/>
                <a:gd name="T71" fmla="*/ 0 h 938"/>
                <a:gd name="T72" fmla="*/ 0 w 1007"/>
                <a:gd name="T73" fmla="*/ 0 h 938"/>
                <a:gd name="T74" fmla="*/ 0 w 1007"/>
                <a:gd name="T75" fmla="*/ 0 h 938"/>
                <a:gd name="T76" fmla="*/ 0 w 1007"/>
                <a:gd name="T77" fmla="*/ 0 h 938"/>
                <a:gd name="T78" fmla="*/ 0 w 1007"/>
                <a:gd name="T79" fmla="*/ 0 h 938"/>
                <a:gd name="T80" fmla="*/ 0 w 1007"/>
                <a:gd name="T81" fmla="*/ 0 h 938"/>
                <a:gd name="T82" fmla="*/ 0 w 1007"/>
                <a:gd name="T83" fmla="*/ 0 h 938"/>
                <a:gd name="T84" fmla="*/ 0 w 1007"/>
                <a:gd name="T85" fmla="*/ 0 h 938"/>
                <a:gd name="T86" fmla="*/ 0 w 1007"/>
                <a:gd name="T87" fmla="*/ 0 h 938"/>
                <a:gd name="T88" fmla="*/ 0 w 1007"/>
                <a:gd name="T89" fmla="*/ 0 h 938"/>
                <a:gd name="T90" fmla="*/ 0 w 1007"/>
                <a:gd name="T91" fmla="*/ 0 h 938"/>
                <a:gd name="T92" fmla="*/ 0 w 1007"/>
                <a:gd name="T93" fmla="*/ 0 h 938"/>
                <a:gd name="T94" fmla="*/ 0 w 1007"/>
                <a:gd name="T95" fmla="*/ 0 h 938"/>
                <a:gd name="T96" fmla="*/ 0 w 1007"/>
                <a:gd name="T97" fmla="*/ 0 h 938"/>
                <a:gd name="T98" fmla="*/ 0 w 1007"/>
                <a:gd name="T99" fmla="*/ 0 h 938"/>
                <a:gd name="T100" fmla="*/ 0 w 1007"/>
                <a:gd name="T101" fmla="*/ 0 h 938"/>
                <a:gd name="T102" fmla="*/ 0 w 1007"/>
                <a:gd name="T103" fmla="*/ 0 h 938"/>
                <a:gd name="T104" fmla="*/ 0 w 1007"/>
                <a:gd name="T105" fmla="*/ 0 h 938"/>
                <a:gd name="T106" fmla="*/ 0 w 1007"/>
                <a:gd name="T107" fmla="*/ 0 h 938"/>
                <a:gd name="T108" fmla="*/ 0 w 1007"/>
                <a:gd name="T109" fmla="*/ 0 h 938"/>
                <a:gd name="T110" fmla="*/ 0 w 1007"/>
                <a:gd name="T111" fmla="*/ 0 h 938"/>
                <a:gd name="T112" fmla="*/ 0 w 1007"/>
                <a:gd name="T113" fmla="*/ 0 h 93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007" h="938">
                  <a:moveTo>
                    <a:pt x="22" y="564"/>
                  </a:moveTo>
                  <a:lnTo>
                    <a:pt x="21" y="570"/>
                  </a:lnTo>
                  <a:lnTo>
                    <a:pt x="20" y="576"/>
                  </a:lnTo>
                  <a:lnTo>
                    <a:pt x="18" y="583"/>
                  </a:lnTo>
                  <a:lnTo>
                    <a:pt x="17" y="589"/>
                  </a:lnTo>
                  <a:lnTo>
                    <a:pt x="16" y="596"/>
                  </a:lnTo>
                  <a:lnTo>
                    <a:pt x="15" y="602"/>
                  </a:lnTo>
                  <a:lnTo>
                    <a:pt x="14" y="609"/>
                  </a:lnTo>
                  <a:lnTo>
                    <a:pt x="13" y="615"/>
                  </a:lnTo>
                  <a:lnTo>
                    <a:pt x="12" y="622"/>
                  </a:lnTo>
                  <a:lnTo>
                    <a:pt x="12" y="628"/>
                  </a:lnTo>
                  <a:lnTo>
                    <a:pt x="12" y="634"/>
                  </a:lnTo>
                  <a:lnTo>
                    <a:pt x="12" y="641"/>
                  </a:lnTo>
                  <a:lnTo>
                    <a:pt x="13" y="646"/>
                  </a:lnTo>
                  <a:lnTo>
                    <a:pt x="14" y="652"/>
                  </a:lnTo>
                  <a:lnTo>
                    <a:pt x="16" y="659"/>
                  </a:lnTo>
                  <a:lnTo>
                    <a:pt x="18" y="665"/>
                  </a:lnTo>
                  <a:lnTo>
                    <a:pt x="21" y="674"/>
                  </a:lnTo>
                  <a:lnTo>
                    <a:pt x="25" y="684"/>
                  </a:lnTo>
                  <a:lnTo>
                    <a:pt x="30" y="694"/>
                  </a:lnTo>
                  <a:lnTo>
                    <a:pt x="36" y="704"/>
                  </a:lnTo>
                  <a:lnTo>
                    <a:pt x="42" y="715"/>
                  </a:lnTo>
                  <a:lnTo>
                    <a:pt x="48" y="724"/>
                  </a:lnTo>
                  <a:lnTo>
                    <a:pt x="56" y="735"/>
                  </a:lnTo>
                  <a:lnTo>
                    <a:pt x="63" y="744"/>
                  </a:lnTo>
                  <a:lnTo>
                    <a:pt x="71" y="754"/>
                  </a:lnTo>
                  <a:lnTo>
                    <a:pt x="79" y="763"/>
                  </a:lnTo>
                  <a:lnTo>
                    <a:pt x="88" y="771"/>
                  </a:lnTo>
                  <a:lnTo>
                    <a:pt x="97" y="781"/>
                  </a:lnTo>
                  <a:lnTo>
                    <a:pt x="106" y="789"/>
                  </a:lnTo>
                  <a:lnTo>
                    <a:pt x="115" y="797"/>
                  </a:lnTo>
                  <a:lnTo>
                    <a:pt x="124" y="804"/>
                  </a:lnTo>
                  <a:lnTo>
                    <a:pt x="133" y="812"/>
                  </a:lnTo>
                  <a:lnTo>
                    <a:pt x="146" y="820"/>
                  </a:lnTo>
                  <a:lnTo>
                    <a:pt x="158" y="827"/>
                  </a:lnTo>
                  <a:lnTo>
                    <a:pt x="171" y="835"/>
                  </a:lnTo>
                  <a:lnTo>
                    <a:pt x="183" y="841"/>
                  </a:lnTo>
                  <a:lnTo>
                    <a:pt x="195" y="847"/>
                  </a:lnTo>
                  <a:lnTo>
                    <a:pt x="207" y="852"/>
                  </a:lnTo>
                  <a:lnTo>
                    <a:pt x="220" y="857"/>
                  </a:lnTo>
                  <a:lnTo>
                    <a:pt x="232" y="861"/>
                  </a:lnTo>
                  <a:lnTo>
                    <a:pt x="244" y="864"/>
                  </a:lnTo>
                  <a:lnTo>
                    <a:pt x="257" y="868"/>
                  </a:lnTo>
                  <a:lnTo>
                    <a:pt x="269" y="870"/>
                  </a:lnTo>
                  <a:lnTo>
                    <a:pt x="282" y="872"/>
                  </a:lnTo>
                  <a:lnTo>
                    <a:pt x="294" y="873"/>
                  </a:lnTo>
                  <a:lnTo>
                    <a:pt x="307" y="874"/>
                  </a:lnTo>
                  <a:lnTo>
                    <a:pt x="320" y="874"/>
                  </a:lnTo>
                  <a:lnTo>
                    <a:pt x="334" y="873"/>
                  </a:lnTo>
                  <a:lnTo>
                    <a:pt x="343" y="872"/>
                  </a:lnTo>
                  <a:lnTo>
                    <a:pt x="352" y="871"/>
                  </a:lnTo>
                  <a:lnTo>
                    <a:pt x="361" y="870"/>
                  </a:lnTo>
                  <a:lnTo>
                    <a:pt x="370" y="869"/>
                  </a:lnTo>
                  <a:lnTo>
                    <a:pt x="378" y="866"/>
                  </a:lnTo>
                  <a:lnTo>
                    <a:pt x="386" y="865"/>
                  </a:lnTo>
                  <a:lnTo>
                    <a:pt x="394" y="864"/>
                  </a:lnTo>
                  <a:lnTo>
                    <a:pt x="402" y="862"/>
                  </a:lnTo>
                  <a:lnTo>
                    <a:pt x="409" y="860"/>
                  </a:lnTo>
                  <a:lnTo>
                    <a:pt x="417" y="859"/>
                  </a:lnTo>
                  <a:lnTo>
                    <a:pt x="424" y="857"/>
                  </a:lnTo>
                  <a:lnTo>
                    <a:pt x="431" y="856"/>
                  </a:lnTo>
                  <a:lnTo>
                    <a:pt x="437" y="853"/>
                  </a:lnTo>
                  <a:lnTo>
                    <a:pt x="444" y="852"/>
                  </a:lnTo>
                  <a:lnTo>
                    <a:pt x="450" y="849"/>
                  </a:lnTo>
                  <a:lnTo>
                    <a:pt x="457" y="846"/>
                  </a:lnTo>
                  <a:lnTo>
                    <a:pt x="463" y="843"/>
                  </a:lnTo>
                  <a:lnTo>
                    <a:pt x="469" y="841"/>
                  </a:lnTo>
                  <a:lnTo>
                    <a:pt x="475" y="838"/>
                  </a:lnTo>
                  <a:lnTo>
                    <a:pt x="481" y="835"/>
                  </a:lnTo>
                  <a:lnTo>
                    <a:pt x="487" y="832"/>
                  </a:lnTo>
                  <a:lnTo>
                    <a:pt x="492" y="828"/>
                  </a:lnTo>
                  <a:lnTo>
                    <a:pt x="498" y="825"/>
                  </a:lnTo>
                  <a:lnTo>
                    <a:pt x="503" y="821"/>
                  </a:lnTo>
                  <a:lnTo>
                    <a:pt x="509" y="818"/>
                  </a:lnTo>
                  <a:lnTo>
                    <a:pt x="514" y="814"/>
                  </a:lnTo>
                  <a:lnTo>
                    <a:pt x="520" y="809"/>
                  </a:lnTo>
                  <a:lnTo>
                    <a:pt x="525" y="804"/>
                  </a:lnTo>
                  <a:lnTo>
                    <a:pt x="531" y="800"/>
                  </a:lnTo>
                  <a:lnTo>
                    <a:pt x="536" y="795"/>
                  </a:lnTo>
                  <a:lnTo>
                    <a:pt x="541" y="789"/>
                  </a:lnTo>
                  <a:lnTo>
                    <a:pt x="547" y="784"/>
                  </a:lnTo>
                  <a:lnTo>
                    <a:pt x="556" y="778"/>
                  </a:lnTo>
                  <a:lnTo>
                    <a:pt x="566" y="770"/>
                  </a:lnTo>
                  <a:lnTo>
                    <a:pt x="575" y="763"/>
                  </a:lnTo>
                  <a:lnTo>
                    <a:pt x="585" y="756"/>
                  </a:lnTo>
                  <a:lnTo>
                    <a:pt x="594" y="749"/>
                  </a:lnTo>
                  <a:lnTo>
                    <a:pt x="603" y="741"/>
                  </a:lnTo>
                  <a:lnTo>
                    <a:pt x="613" y="734"/>
                  </a:lnTo>
                  <a:lnTo>
                    <a:pt x="621" y="726"/>
                  </a:lnTo>
                  <a:lnTo>
                    <a:pt x="631" y="718"/>
                  </a:lnTo>
                  <a:lnTo>
                    <a:pt x="640" y="709"/>
                  </a:lnTo>
                  <a:lnTo>
                    <a:pt x="649" y="702"/>
                  </a:lnTo>
                  <a:lnTo>
                    <a:pt x="658" y="693"/>
                  </a:lnTo>
                  <a:lnTo>
                    <a:pt x="667" y="685"/>
                  </a:lnTo>
                  <a:lnTo>
                    <a:pt x="675" y="677"/>
                  </a:lnTo>
                  <a:lnTo>
                    <a:pt x="683" y="668"/>
                  </a:lnTo>
                  <a:lnTo>
                    <a:pt x="691" y="660"/>
                  </a:lnTo>
                  <a:lnTo>
                    <a:pt x="699" y="651"/>
                  </a:lnTo>
                  <a:lnTo>
                    <a:pt x="707" y="642"/>
                  </a:lnTo>
                  <a:lnTo>
                    <a:pt x="715" y="633"/>
                  </a:lnTo>
                  <a:lnTo>
                    <a:pt x="722" y="625"/>
                  </a:lnTo>
                  <a:lnTo>
                    <a:pt x="729" y="616"/>
                  </a:lnTo>
                  <a:lnTo>
                    <a:pt x="736" y="607"/>
                  </a:lnTo>
                  <a:lnTo>
                    <a:pt x="743" y="598"/>
                  </a:lnTo>
                  <a:lnTo>
                    <a:pt x="749" y="589"/>
                  </a:lnTo>
                  <a:lnTo>
                    <a:pt x="756" y="580"/>
                  </a:lnTo>
                  <a:lnTo>
                    <a:pt x="762" y="571"/>
                  </a:lnTo>
                  <a:lnTo>
                    <a:pt x="768" y="563"/>
                  </a:lnTo>
                  <a:lnTo>
                    <a:pt x="773" y="553"/>
                  </a:lnTo>
                  <a:lnTo>
                    <a:pt x="778" y="545"/>
                  </a:lnTo>
                  <a:lnTo>
                    <a:pt x="783" y="536"/>
                  </a:lnTo>
                  <a:lnTo>
                    <a:pt x="788" y="527"/>
                  </a:lnTo>
                  <a:lnTo>
                    <a:pt x="792" y="518"/>
                  </a:lnTo>
                  <a:lnTo>
                    <a:pt x="797" y="508"/>
                  </a:lnTo>
                  <a:lnTo>
                    <a:pt x="802" y="497"/>
                  </a:lnTo>
                  <a:lnTo>
                    <a:pt x="807" y="488"/>
                  </a:lnTo>
                  <a:lnTo>
                    <a:pt x="811" y="477"/>
                  </a:lnTo>
                  <a:lnTo>
                    <a:pt x="816" y="468"/>
                  </a:lnTo>
                  <a:lnTo>
                    <a:pt x="820" y="457"/>
                  </a:lnTo>
                  <a:lnTo>
                    <a:pt x="825" y="447"/>
                  </a:lnTo>
                  <a:lnTo>
                    <a:pt x="829" y="437"/>
                  </a:lnTo>
                  <a:lnTo>
                    <a:pt x="834" y="427"/>
                  </a:lnTo>
                  <a:lnTo>
                    <a:pt x="838" y="418"/>
                  </a:lnTo>
                  <a:lnTo>
                    <a:pt x="842" y="408"/>
                  </a:lnTo>
                  <a:lnTo>
                    <a:pt x="846" y="398"/>
                  </a:lnTo>
                  <a:lnTo>
                    <a:pt x="850" y="388"/>
                  </a:lnTo>
                  <a:lnTo>
                    <a:pt x="854" y="379"/>
                  </a:lnTo>
                  <a:lnTo>
                    <a:pt x="858" y="369"/>
                  </a:lnTo>
                  <a:lnTo>
                    <a:pt x="862" y="359"/>
                  </a:lnTo>
                  <a:lnTo>
                    <a:pt x="866" y="349"/>
                  </a:lnTo>
                  <a:lnTo>
                    <a:pt x="870" y="339"/>
                  </a:lnTo>
                  <a:lnTo>
                    <a:pt x="874" y="329"/>
                  </a:lnTo>
                  <a:lnTo>
                    <a:pt x="877" y="320"/>
                  </a:lnTo>
                  <a:lnTo>
                    <a:pt x="881" y="309"/>
                  </a:lnTo>
                  <a:lnTo>
                    <a:pt x="884" y="299"/>
                  </a:lnTo>
                  <a:lnTo>
                    <a:pt x="888" y="288"/>
                  </a:lnTo>
                  <a:lnTo>
                    <a:pt x="892" y="279"/>
                  </a:lnTo>
                  <a:lnTo>
                    <a:pt x="895" y="267"/>
                  </a:lnTo>
                  <a:lnTo>
                    <a:pt x="899" y="258"/>
                  </a:lnTo>
                  <a:lnTo>
                    <a:pt x="902" y="246"/>
                  </a:lnTo>
                  <a:lnTo>
                    <a:pt x="905" y="234"/>
                  </a:lnTo>
                  <a:lnTo>
                    <a:pt x="909" y="223"/>
                  </a:lnTo>
                  <a:lnTo>
                    <a:pt x="912" y="212"/>
                  </a:lnTo>
                  <a:lnTo>
                    <a:pt x="916" y="201"/>
                  </a:lnTo>
                  <a:lnTo>
                    <a:pt x="919" y="189"/>
                  </a:lnTo>
                  <a:lnTo>
                    <a:pt x="1006" y="277"/>
                  </a:lnTo>
                  <a:lnTo>
                    <a:pt x="892" y="489"/>
                  </a:lnTo>
                  <a:lnTo>
                    <a:pt x="886" y="499"/>
                  </a:lnTo>
                  <a:lnTo>
                    <a:pt x="879" y="510"/>
                  </a:lnTo>
                  <a:lnTo>
                    <a:pt x="872" y="520"/>
                  </a:lnTo>
                  <a:lnTo>
                    <a:pt x="865" y="532"/>
                  </a:lnTo>
                  <a:lnTo>
                    <a:pt x="858" y="542"/>
                  </a:lnTo>
                  <a:lnTo>
                    <a:pt x="850" y="553"/>
                  </a:lnTo>
                  <a:lnTo>
                    <a:pt x="843" y="565"/>
                  </a:lnTo>
                  <a:lnTo>
                    <a:pt x="835" y="575"/>
                  </a:lnTo>
                  <a:lnTo>
                    <a:pt x="827" y="587"/>
                  </a:lnTo>
                  <a:lnTo>
                    <a:pt x="819" y="597"/>
                  </a:lnTo>
                  <a:lnTo>
                    <a:pt x="810" y="608"/>
                  </a:lnTo>
                  <a:lnTo>
                    <a:pt x="802" y="620"/>
                  </a:lnTo>
                  <a:lnTo>
                    <a:pt x="794" y="630"/>
                  </a:lnTo>
                  <a:lnTo>
                    <a:pt x="785" y="642"/>
                  </a:lnTo>
                  <a:lnTo>
                    <a:pt x="776" y="652"/>
                  </a:lnTo>
                  <a:lnTo>
                    <a:pt x="767" y="663"/>
                  </a:lnTo>
                  <a:lnTo>
                    <a:pt x="758" y="673"/>
                  </a:lnTo>
                  <a:lnTo>
                    <a:pt x="749" y="685"/>
                  </a:lnTo>
                  <a:lnTo>
                    <a:pt x="739" y="696"/>
                  </a:lnTo>
                  <a:lnTo>
                    <a:pt x="730" y="706"/>
                  </a:lnTo>
                  <a:lnTo>
                    <a:pt x="720" y="717"/>
                  </a:lnTo>
                  <a:lnTo>
                    <a:pt x="711" y="727"/>
                  </a:lnTo>
                  <a:lnTo>
                    <a:pt x="701" y="738"/>
                  </a:lnTo>
                  <a:lnTo>
                    <a:pt x="691" y="748"/>
                  </a:lnTo>
                  <a:lnTo>
                    <a:pt x="681" y="758"/>
                  </a:lnTo>
                  <a:lnTo>
                    <a:pt x="671" y="768"/>
                  </a:lnTo>
                  <a:lnTo>
                    <a:pt x="661" y="779"/>
                  </a:lnTo>
                  <a:lnTo>
                    <a:pt x="651" y="788"/>
                  </a:lnTo>
                  <a:lnTo>
                    <a:pt x="639" y="798"/>
                  </a:lnTo>
                  <a:lnTo>
                    <a:pt x="629" y="807"/>
                  </a:lnTo>
                  <a:lnTo>
                    <a:pt x="618" y="818"/>
                  </a:lnTo>
                  <a:lnTo>
                    <a:pt x="608" y="827"/>
                  </a:lnTo>
                  <a:lnTo>
                    <a:pt x="602" y="832"/>
                  </a:lnTo>
                  <a:lnTo>
                    <a:pt x="597" y="837"/>
                  </a:lnTo>
                  <a:lnTo>
                    <a:pt x="591" y="842"/>
                  </a:lnTo>
                  <a:lnTo>
                    <a:pt x="585" y="846"/>
                  </a:lnTo>
                  <a:lnTo>
                    <a:pt x="579" y="852"/>
                  </a:lnTo>
                  <a:lnTo>
                    <a:pt x="572" y="856"/>
                  </a:lnTo>
                  <a:lnTo>
                    <a:pt x="566" y="861"/>
                  </a:lnTo>
                  <a:lnTo>
                    <a:pt x="559" y="865"/>
                  </a:lnTo>
                  <a:lnTo>
                    <a:pt x="553" y="871"/>
                  </a:lnTo>
                  <a:lnTo>
                    <a:pt x="546" y="875"/>
                  </a:lnTo>
                  <a:lnTo>
                    <a:pt x="539" y="879"/>
                  </a:lnTo>
                  <a:lnTo>
                    <a:pt x="532" y="883"/>
                  </a:lnTo>
                  <a:lnTo>
                    <a:pt x="525" y="889"/>
                  </a:lnTo>
                  <a:lnTo>
                    <a:pt x="517" y="892"/>
                  </a:lnTo>
                  <a:lnTo>
                    <a:pt x="510" y="896"/>
                  </a:lnTo>
                  <a:lnTo>
                    <a:pt x="502" y="900"/>
                  </a:lnTo>
                  <a:lnTo>
                    <a:pt x="494" y="904"/>
                  </a:lnTo>
                  <a:lnTo>
                    <a:pt x="486" y="908"/>
                  </a:lnTo>
                  <a:lnTo>
                    <a:pt x="478" y="911"/>
                  </a:lnTo>
                  <a:lnTo>
                    <a:pt x="470" y="914"/>
                  </a:lnTo>
                  <a:lnTo>
                    <a:pt x="462" y="917"/>
                  </a:lnTo>
                  <a:lnTo>
                    <a:pt x="453" y="920"/>
                  </a:lnTo>
                  <a:lnTo>
                    <a:pt x="445" y="922"/>
                  </a:lnTo>
                  <a:lnTo>
                    <a:pt x="436" y="926"/>
                  </a:lnTo>
                  <a:lnTo>
                    <a:pt x="427" y="928"/>
                  </a:lnTo>
                  <a:lnTo>
                    <a:pt x="418" y="930"/>
                  </a:lnTo>
                  <a:lnTo>
                    <a:pt x="409" y="931"/>
                  </a:lnTo>
                  <a:lnTo>
                    <a:pt x="400" y="933"/>
                  </a:lnTo>
                  <a:lnTo>
                    <a:pt x="391" y="934"/>
                  </a:lnTo>
                  <a:lnTo>
                    <a:pt x="381" y="935"/>
                  </a:lnTo>
                  <a:lnTo>
                    <a:pt x="371" y="936"/>
                  </a:lnTo>
                  <a:lnTo>
                    <a:pt x="362" y="936"/>
                  </a:lnTo>
                  <a:lnTo>
                    <a:pt x="354" y="936"/>
                  </a:lnTo>
                  <a:lnTo>
                    <a:pt x="347" y="936"/>
                  </a:lnTo>
                  <a:lnTo>
                    <a:pt x="339" y="937"/>
                  </a:lnTo>
                  <a:lnTo>
                    <a:pt x="332" y="937"/>
                  </a:lnTo>
                  <a:lnTo>
                    <a:pt x="324" y="936"/>
                  </a:lnTo>
                  <a:lnTo>
                    <a:pt x="317" y="936"/>
                  </a:lnTo>
                  <a:lnTo>
                    <a:pt x="309" y="936"/>
                  </a:lnTo>
                  <a:lnTo>
                    <a:pt x="301" y="935"/>
                  </a:lnTo>
                  <a:lnTo>
                    <a:pt x="294" y="935"/>
                  </a:lnTo>
                  <a:lnTo>
                    <a:pt x="286" y="934"/>
                  </a:lnTo>
                  <a:lnTo>
                    <a:pt x="278" y="932"/>
                  </a:lnTo>
                  <a:lnTo>
                    <a:pt x="270" y="932"/>
                  </a:lnTo>
                  <a:lnTo>
                    <a:pt x="263" y="930"/>
                  </a:lnTo>
                  <a:lnTo>
                    <a:pt x="255" y="928"/>
                  </a:lnTo>
                  <a:lnTo>
                    <a:pt x="248" y="927"/>
                  </a:lnTo>
                  <a:lnTo>
                    <a:pt x="240" y="925"/>
                  </a:lnTo>
                  <a:lnTo>
                    <a:pt x="233" y="922"/>
                  </a:lnTo>
                  <a:lnTo>
                    <a:pt x="225" y="920"/>
                  </a:lnTo>
                  <a:lnTo>
                    <a:pt x="218" y="918"/>
                  </a:lnTo>
                  <a:lnTo>
                    <a:pt x="211" y="915"/>
                  </a:lnTo>
                  <a:lnTo>
                    <a:pt x="204" y="913"/>
                  </a:lnTo>
                  <a:lnTo>
                    <a:pt x="197" y="910"/>
                  </a:lnTo>
                  <a:lnTo>
                    <a:pt x="190" y="907"/>
                  </a:lnTo>
                  <a:lnTo>
                    <a:pt x="183" y="903"/>
                  </a:lnTo>
                  <a:lnTo>
                    <a:pt x="177" y="900"/>
                  </a:lnTo>
                  <a:lnTo>
                    <a:pt x="171" y="896"/>
                  </a:lnTo>
                  <a:lnTo>
                    <a:pt x="164" y="893"/>
                  </a:lnTo>
                  <a:lnTo>
                    <a:pt x="158" y="889"/>
                  </a:lnTo>
                  <a:lnTo>
                    <a:pt x="152" y="884"/>
                  </a:lnTo>
                  <a:lnTo>
                    <a:pt x="147" y="880"/>
                  </a:lnTo>
                  <a:lnTo>
                    <a:pt x="141" y="876"/>
                  </a:lnTo>
                  <a:lnTo>
                    <a:pt x="136" y="871"/>
                  </a:lnTo>
                  <a:lnTo>
                    <a:pt x="127" y="865"/>
                  </a:lnTo>
                  <a:lnTo>
                    <a:pt x="119" y="860"/>
                  </a:lnTo>
                  <a:lnTo>
                    <a:pt x="110" y="854"/>
                  </a:lnTo>
                  <a:lnTo>
                    <a:pt x="102" y="846"/>
                  </a:lnTo>
                  <a:lnTo>
                    <a:pt x="94" y="839"/>
                  </a:lnTo>
                  <a:lnTo>
                    <a:pt x="86" y="832"/>
                  </a:lnTo>
                  <a:lnTo>
                    <a:pt x="78" y="824"/>
                  </a:lnTo>
                  <a:lnTo>
                    <a:pt x="71" y="816"/>
                  </a:lnTo>
                  <a:lnTo>
                    <a:pt x="64" y="806"/>
                  </a:lnTo>
                  <a:lnTo>
                    <a:pt x="57" y="798"/>
                  </a:lnTo>
                  <a:lnTo>
                    <a:pt x="50" y="788"/>
                  </a:lnTo>
                  <a:lnTo>
                    <a:pt x="43" y="779"/>
                  </a:lnTo>
                  <a:lnTo>
                    <a:pt x="37" y="768"/>
                  </a:lnTo>
                  <a:lnTo>
                    <a:pt x="32" y="758"/>
                  </a:lnTo>
                  <a:lnTo>
                    <a:pt x="26" y="748"/>
                  </a:lnTo>
                  <a:lnTo>
                    <a:pt x="22" y="738"/>
                  </a:lnTo>
                  <a:lnTo>
                    <a:pt x="17" y="726"/>
                  </a:lnTo>
                  <a:lnTo>
                    <a:pt x="13" y="716"/>
                  </a:lnTo>
                  <a:lnTo>
                    <a:pt x="10" y="705"/>
                  </a:lnTo>
                  <a:lnTo>
                    <a:pt x="7" y="693"/>
                  </a:lnTo>
                  <a:lnTo>
                    <a:pt x="4" y="682"/>
                  </a:lnTo>
                  <a:lnTo>
                    <a:pt x="2" y="671"/>
                  </a:lnTo>
                  <a:lnTo>
                    <a:pt x="1" y="660"/>
                  </a:lnTo>
                  <a:lnTo>
                    <a:pt x="0" y="648"/>
                  </a:lnTo>
                  <a:lnTo>
                    <a:pt x="0" y="636"/>
                  </a:lnTo>
                  <a:lnTo>
                    <a:pt x="1" y="625"/>
                  </a:lnTo>
                  <a:lnTo>
                    <a:pt x="2" y="614"/>
                  </a:lnTo>
                  <a:lnTo>
                    <a:pt x="4" y="603"/>
                  </a:lnTo>
                  <a:lnTo>
                    <a:pt x="7" y="591"/>
                  </a:lnTo>
                  <a:lnTo>
                    <a:pt x="10" y="580"/>
                  </a:lnTo>
                  <a:lnTo>
                    <a:pt x="14" y="569"/>
                  </a:lnTo>
                  <a:lnTo>
                    <a:pt x="19" y="558"/>
                  </a:lnTo>
                  <a:lnTo>
                    <a:pt x="18" y="556"/>
                  </a:lnTo>
                  <a:lnTo>
                    <a:pt x="17" y="553"/>
                  </a:lnTo>
                  <a:lnTo>
                    <a:pt x="17" y="551"/>
                  </a:lnTo>
                  <a:lnTo>
                    <a:pt x="16" y="548"/>
                  </a:lnTo>
                  <a:lnTo>
                    <a:pt x="16" y="546"/>
                  </a:lnTo>
                  <a:lnTo>
                    <a:pt x="15" y="544"/>
                  </a:lnTo>
                  <a:lnTo>
                    <a:pt x="15" y="542"/>
                  </a:lnTo>
                  <a:lnTo>
                    <a:pt x="15" y="541"/>
                  </a:lnTo>
                  <a:lnTo>
                    <a:pt x="23" y="533"/>
                  </a:lnTo>
                  <a:lnTo>
                    <a:pt x="32" y="523"/>
                  </a:lnTo>
                  <a:lnTo>
                    <a:pt x="40" y="515"/>
                  </a:lnTo>
                  <a:lnTo>
                    <a:pt x="48" y="507"/>
                  </a:lnTo>
                  <a:lnTo>
                    <a:pt x="57" y="498"/>
                  </a:lnTo>
                  <a:lnTo>
                    <a:pt x="65" y="490"/>
                  </a:lnTo>
                  <a:lnTo>
                    <a:pt x="74" y="480"/>
                  </a:lnTo>
                  <a:lnTo>
                    <a:pt x="83" y="472"/>
                  </a:lnTo>
                  <a:lnTo>
                    <a:pt x="91" y="463"/>
                  </a:lnTo>
                  <a:lnTo>
                    <a:pt x="100" y="454"/>
                  </a:lnTo>
                  <a:lnTo>
                    <a:pt x="109" y="445"/>
                  </a:lnTo>
                  <a:lnTo>
                    <a:pt x="117" y="437"/>
                  </a:lnTo>
                  <a:lnTo>
                    <a:pt x="126" y="427"/>
                  </a:lnTo>
                  <a:lnTo>
                    <a:pt x="135" y="419"/>
                  </a:lnTo>
                  <a:lnTo>
                    <a:pt x="143" y="409"/>
                  </a:lnTo>
                  <a:lnTo>
                    <a:pt x="152" y="401"/>
                  </a:lnTo>
                  <a:lnTo>
                    <a:pt x="161" y="393"/>
                  </a:lnTo>
                  <a:lnTo>
                    <a:pt x="169" y="383"/>
                  </a:lnTo>
                  <a:lnTo>
                    <a:pt x="178" y="375"/>
                  </a:lnTo>
                  <a:lnTo>
                    <a:pt x="187" y="366"/>
                  </a:lnTo>
                  <a:lnTo>
                    <a:pt x="195" y="357"/>
                  </a:lnTo>
                  <a:lnTo>
                    <a:pt x="204" y="348"/>
                  </a:lnTo>
                  <a:lnTo>
                    <a:pt x="212" y="340"/>
                  </a:lnTo>
                  <a:lnTo>
                    <a:pt x="221" y="331"/>
                  </a:lnTo>
                  <a:lnTo>
                    <a:pt x="230" y="322"/>
                  </a:lnTo>
                  <a:lnTo>
                    <a:pt x="238" y="313"/>
                  </a:lnTo>
                  <a:lnTo>
                    <a:pt x="247" y="305"/>
                  </a:lnTo>
                  <a:lnTo>
                    <a:pt x="255" y="297"/>
                  </a:lnTo>
                  <a:lnTo>
                    <a:pt x="264" y="288"/>
                  </a:lnTo>
                  <a:lnTo>
                    <a:pt x="272" y="279"/>
                  </a:lnTo>
                  <a:lnTo>
                    <a:pt x="281" y="270"/>
                  </a:lnTo>
                  <a:lnTo>
                    <a:pt x="289" y="262"/>
                  </a:lnTo>
                  <a:lnTo>
                    <a:pt x="298" y="234"/>
                  </a:lnTo>
                  <a:lnTo>
                    <a:pt x="564" y="0"/>
                  </a:lnTo>
                  <a:lnTo>
                    <a:pt x="639" y="36"/>
                  </a:lnTo>
                  <a:lnTo>
                    <a:pt x="346" y="265"/>
                  </a:lnTo>
                  <a:lnTo>
                    <a:pt x="358" y="269"/>
                  </a:lnTo>
                  <a:lnTo>
                    <a:pt x="369" y="274"/>
                  </a:lnTo>
                  <a:lnTo>
                    <a:pt x="379" y="280"/>
                  </a:lnTo>
                  <a:lnTo>
                    <a:pt x="389" y="285"/>
                  </a:lnTo>
                  <a:lnTo>
                    <a:pt x="399" y="290"/>
                  </a:lnTo>
                  <a:lnTo>
                    <a:pt x="408" y="296"/>
                  </a:lnTo>
                  <a:lnTo>
                    <a:pt x="417" y="302"/>
                  </a:lnTo>
                  <a:lnTo>
                    <a:pt x="425" y="308"/>
                  </a:lnTo>
                  <a:lnTo>
                    <a:pt x="433" y="316"/>
                  </a:lnTo>
                  <a:lnTo>
                    <a:pt x="440" y="324"/>
                  </a:lnTo>
                  <a:lnTo>
                    <a:pt x="447" y="332"/>
                  </a:lnTo>
                  <a:lnTo>
                    <a:pt x="454" y="341"/>
                  </a:lnTo>
                  <a:lnTo>
                    <a:pt x="460" y="351"/>
                  </a:lnTo>
                  <a:lnTo>
                    <a:pt x="466" y="362"/>
                  </a:lnTo>
                  <a:lnTo>
                    <a:pt x="472" y="374"/>
                  </a:lnTo>
                  <a:lnTo>
                    <a:pt x="477" y="385"/>
                  </a:lnTo>
                  <a:lnTo>
                    <a:pt x="481" y="396"/>
                  </a:lnTo>
                  <a:lnTo>
                    <a:pt x="484" y="407"/>
                  </a:lnTo>
                  <a:lnTo>
                    <a:pt x="487" y="419"/>
                  </a:lnTo>
                  <a:lnTo>
                    <a:pt x="489" y="431"/>
                  </a:lnTo>
                  <a:lnTo>
                    <a:pt x="491" y="443"/>
                  </a:lnTo>
                  <a:lnTo>
                    <a:pt x="492" y="456"/>
                  </a:lnTo>
                  <a:lnTo>
                    <a:pt x="492" y="470"/>
                  </a:lnTo>
                  <a:lnTo>
                    <a:pt x="492" y="482"/>
                  </a:lnTo>
                  <a:lnTo>
                    <a:pt x="491" y="496"/>
                  </a:lnTo>
                  <a:lnTo>
                    <a:pt x="490" y="510"/>
                  </a:lnTo>
                  <a:lnTo>
                    <a:pt x="488" y="523"/>
                  </a:lnTo>
                  <a:lnTo>
                    <a:pt x="485" y="537"/>
                  </a:lnTo>
                  <a:lnTo>
                    <a:pt x="482" y="551"/>
                  </a:lnTo>
                  <a:lnTo>
                    <a:pt x="479" y="564"/>
                  </a:lnTo>
                  <a:lnTo>
                    <a:pt x="475" y="577"/>
                  </a:lnTo>
                  <a:lnTo>
                    <a:pt x="470" y="590"/>
                  </a:lnTo>
                  <a:lnTo>
                    <a:pt x="465" y="602"/>
                  </a:lnTo>
                  <a:lnTo>
                    <a:pt x="460" y="612"/>
                  </a:lnTo>
                  <a:lnTo>
                    <a:pt x="454" y="624"/>
                  </a:lnTo>
                  <a:lnTo>
                    <a:pt x="447" y="636"/>
                  </a:lnTo>
                  <a:lnTo>
                    <a:pt x="441" y="649"/>
                  </a:lnTo>
                  <a:lnTo>
                    <a:pt x="433" y="662"/>
                  </a:lnTo>
                  <a:lnTo>
                    <a:pt x="425" y="674"/>
                  </a:lnTo>
                  <a:lnTo>
                    <a:pt x="417" y="687"/>
                  </a:lnTo>
                  <a:lnTo>
                    <a:pt x="408" y="700"/>
                  </a:lnTo>
                  <a:lnTo>
                    <a:pt x="399" y="711"/>
                  </a:lnTo>
                  <a:lnTo>
                    <a:pt x="389" y="724"/>
                  </a:lnTo>
                  <a:lnTo>
                    <a:pt x="379" y="736"/>
                  </a:lnTo>
                  <a:lnTo>
                    <a:pt x="368" y="746"/>
                  </a:lnTo>
                  <a:lnTo>
                    <a:pt x="357" y="757"/>
                  </a:lnTo>
                  <a:lnTo>
                    <a:pt x="346" y="766"/>
                  </a:lnTo>
                  <a:lnTo>
                    <a:pt x="334" y="775"/>
                  </a:lnTo>
                  <a:lnTo>
                    <a:pt x="321" y="775"/>
                  </a:lnTo>
                  <a:lnTo>
                    <a:pt x="308" y="775"/>
                  </a:lnTo>
                  <a:lnTo>
                    <a:pt x="295" y="774"/>
                  </a:lnTo>
                  <a:lnTo>
                    <a:pt x="283" y="773"/>
                  </a:lnTo>
                  <a:lnTo>
                    <a:pt x="270" y="770"/>
                  </a:lnTo>
                  <a:lnTo>
                    <a:pt x="257" y="768"/>
                  </a:lnTo>
                  <a:lnTo>
                    <a:pt x="245" y="765"/>
                  </a:lnTo>
                  <a:lnTo>
                    <a:pt x="232" y="762"/>
                  </a:lnTo>
                  <a:lnTo>
                    <a:pt x="220" y="758"/>
                  </a:lnTo>
                  <a:lnTo>
                    <a:pt x="208" y="754"/>
                  </a:lnTo>
                  <a:lnTo>
                    <a:pt x="196" y="749"/>
                  </a:lnTo>
                  <a:lnTo>
                    <a:pt x="184" y="744"/>
                  </a:lnTo>
                  <a:lnTo>
                    <a:pt x="172" y="738"/>
                  </a:lnTo>
                  <a:lnTo>
                    <a:pt x="161" y="732"/>
                  </a:lnTo>
                  <a:lnTo>
                    <a:pt x="150" y="726"/>
                  </a:lnTo>
                  <a:lnTo>
                    <a:pt x="139" y="719"/>
                  </a:lnTo>
                  <a:lnTo>
                    <a:pt x="129" y="711"/>
                  </a:lnTo>
                  <a:lnTo>
                    <a:pt x="119" y="704"/>
                  </a:lnTo>
                  <a:lnTo>
                    <a:pt x="109" y="696"/>
                  </a:lnTo>
                  <a:lnTo>
                    <a:pt x="99" y="687"/>
                  </a:lnTo>
                  <a:lnTo>
                    <a:pt x="90" y="679"/>
                  </a:lnTo>
                  <a:lnTo>
                    <a:pt x="81" y="670"/>
                  </a:lnTo>
                  <a:lnTo>
                    <a:pt x="73" y="661"/>
                  </a:lnTo>
                  <a:lnTo>
                    <a:pt x="65" y="651"/>
                  </a:lnTo>
                  <a:lnTo>
                    <a:pt x="58" y="641"/>
                  </a:lnTo>
                  <a:lnTo>
                    <a:pt x="51" y="631"/>
                  </a:lnTo>
                  <a:lnTo>
                    <a:pt x="45" y="620"/>
                  </a:lnTo>
                  <a:lnTo>
                    <a:pt x="39" y="609"/>
                  </a:lnTo>
                  <a:lnTo>
                    <a:pt x="34" y="598"/>
                  </a:lnTo>
                  <a:lnTo>
                    <a:pt x="29" y="587"/>
                  </a:lnTo>
                  <a:lnTo>
                    <a:pt x="25" y="575"/>
                  </a:lnTo>
                  <a:lnTo>
                    <a:pt x="22" y="564"/>
                  </a:lnTo>
                </a:path>
              </a:pathLst>
            </a:custGeom>
            <a:noFill/>
            <a:ln w="9525" cap="rnd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39" name="Freeform 148"/>
            <p:cNvSpPr>
              <a:spLocks noChangeArrowheads="1"/>
            </p:cNvSpPr>
            <p:nvPr/>
          </p:nvSpPr>
          <p:spPr bwMode="auto">
            <a:xfrm>
              <a:off x="3346" y="1807"/>
              <a:ext cx="98" cy="108"/>
            </a:xfrm>
            <a:custGeom>
              <a:avLst/>
              <a:gdLst>
                <a:gd name="T0" fmla="*/ 0 w 436"/>
                <a:gd name="T1" fmla="*/ 0 h 480"/>
                <a:gd name="T2" fmla="*/ 0 w 436"/>
                <a:gd name="T3" fmla="*/ 0 h 480"/>
                <a:gd name="T4" fmla="*/ 0 w 436"/>
                <a:gd name="T5" fmla="*/ 0 h 480"/>
                <a:gd name="T6" fmla="*/ 0 w 436"/>
                <a:gd name="T7" fmla="*/ 0 h 480"/>
                <a:gd name="T8" fmla="*/ 0 w 436"/>
                <a:gd name="T9" fmla="*/ 0 h 480"/>
                <a:gd name="T10" fmla="*/ 0 w 436"/>
                <a:gd name="T11" fmla="*/ 0 h 480"/>
                <a:gd name="T12" fmla="*/ 0 w 436"/>
                <a:gd name="T13" fmla="*/ 0 h 480"/>
                <a:gd name="T14" fmla="*/ 0 w 436"/>
                <a:gd name="T15" fmla="*/ 0 h 480"/>
                <a:gd name="T16" fmla="*/ 0 w 436"/>
                <a:gd name="T17" fmla="*/ 0 h 480"/>
                <a:gd name="T18" fmla="*/ 0 w 436"/>
                <a:gd name="T19" fmla="*/ 0 h 480"/>
                <a:gd name="T20" fmla="*/ 0 w 436"/>
                <a:gd name="T21" fmla="*/ 0 h 480"/>
                <a:gd name="T22" fmla="*/ 0 w 436"/>
                <a:gd name="T23" fmla="*/ 0 h 480"/>
                <a:gd name="T24" fmla="*/ 0 w 436"/>
                <a:gd name="T25" fmla="*/ 0 h 480"/>
                <a:gd name="T26" fmla="*/ 0 w 436"/>
                <a:gd name="T27" fmla="*/ 0 h 480"/>
                <a:gd name="T28" fmla="*/ 0 w 436"/>
                <a:gd name="T29" fmla="*/ 0 h 480"/>
                <a:gd name="T30" fmla="*/ 0 w 436"/>
                <a:gd name="T31" fmla="*/ 0 h 480"/>
                <a:gd name="T32" fmla="*/ 0 w 436"/>
                <a:gd name="T33" fmla="*/ 0 h 480"/>
                <a:gd name="T34" fmla="*/ 0 w 436"/>
                <a:gd name="T35" fmla="*/ 0 h 480"/>
                <a:gd name="T36" fmla="*/ 0 w 436"/>
                <a:gd name="T37" fmla="*/ 0 h 480"/>
                <a:gd name="T38" fmla="*/ 0 w 436"/>
                <a:gd name="T39" fmla="*/ 0 h 480"/>
                <a:gd name="T40" fmla="*/ 0 w 436"/>
                <a:gd name="T41" fmla="*/ 0 h 480"/>
                <a:gd name="T42" fmla="*/ 0 w 436"/>
                <a:gd name="T43" fmla="*/ 0 h 480"/>
                <a:gd name="T44" fmla="*/ 0 w 436"/>
                <a:gd name="T45" fmla="*/ 0 h 480"/>
                <a:gd name="T46" fmla="*/ 0 w 436"/>
                <a:gd name="T47" fmla="*/ 0 h 480"/>
                <a:gd name="T48" fmla="*/ 0 w 436"/>
                <a:gd name="T49" fmla="*/ 0 h 480"/>
                <a:gd name="T50" fmla="*/ 0 w 436"/>
                <a:gd name="T51" fmla="*/ 0 h 480"/>
                <a:gd name="T52" fmla="*/ 0 w 436"/>
                <a:gd name="T53" fmla="*/ 0 h 480"/>
                <a:gd name="T54" fmla="*/ 0 w 436"/>
                <a:gd name="T55" fmla="*/ 0 h 480"/>
                <a:gd name="T56" fmla="*/ 0 w 436"/>
                <a:gd name="T57" fmla="*/ 0 h 480"/>
                <a:gd name="T58" fmla="*/ 0 w 436"/>
                <a:gd name="T59" fmla="*/ 0 h 480"/>
                <a:gd name="T60" fmla="*/ 0 w 436"/>
                <a:gd name="T61" fmla="*/ 0 h 480"/>
                <a:gd name="T62" fmla="*/ 0 w 436"/>
                <a:gd name="T63" fmla="*/ 0 h 480"/>
                <a:gd name="T64" fmla="*/ 0 w 436"/>
                <a:gd name="T65" fmla="*/ 0 h 4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36" h="480">
                  <a:moveTo>
                    <a:pt x="280" y="0"/>
                  </a:moveTo>
                  <a:lnTo>
                    <a:pt x="0" y="265"/>
                  </a:lnTo>
                  <a:lnTo>
                    <a:pt x="2" y="274"/>
                  </a:lnTo>
                  <a:lnTo>
                    <a:pt x="5" y="283"/>
                  </a:lnTo>
                  <a:lnTo>
                    <a:pt x="8" y="292"/>
                  </a:lnTo>
                  <a:lnTo>
                    <a:pt x="12" y="301"/>
                  </a:lnTo>
                  <a:lnTo>
                    <a:pt x="17" y="310"/>
                  </a:lnTo>
                  <a:lnTo>
                    <a:pt x="21" y="319"/>
                  </a:lnTo>
                  <a:lnTo>
                    <a:pt x="28" y="328"/>
                  </a:lnTo>
                  <a:lnTo>
                    <a:pt x="34" y="337"/>
                  </a:lnTo>
                  <a:lnTo>
                    <a:pt x="40" y="345"/>
                  </a:lnTo>
                  <a:lnTo>
                    <a:pt x="46" y="355"/>
                  </a:lnTo>
                  <a:lnTo>
                    <a:pt x="53" y="363"/>
                  </a:lnTo>
                  <a:lnTo>
                    <a:pt x="61" y="372"/>
                  </a:lnTo>
                  <a:lnTo>
                    <a:pt x="69" y="380"/>
                  </a:lnTo>
                  <a:lnTo>
                    <a:pt x="77" y="388"/>
                  </a:lnTo>
                  <a:lnTo>
                    <a:pt x="86" y="397"/>
                  </a:lnTo>
                  <a:lnTo>
                    <a:pt x="95" y="404"/>
                  </a:lnTo>
                  <a:lnTo>
                    <a:pt x="104" y="412"/>
                  </a:lnTo>
                  <a:lnTo>
                    <a:pt x="114" y="419"/>
                  </a:lnTo>
                  <a:lnTo>
                    <a:pt x="125" y="425"/>
                  </a:lnTo>
                  <a:lnTo>
                    <a:pt x="135" y="432"/>
                  </a:lnTo>
                  <a:lnTo>
                    <a:pt x="146" y="438"/>
                  </a:lnTo>
                  <a:lnTo>
                    <a:pt x="157" y="444"/>
                  </a:lnTo>
                  <a:lnTo>
                    <a:pt x="169" y="450"/>
                  </a:lnTo>
                  <a:lnTo>
                    <a:pt x="181" y="455"/>
                  </a:lnTo>
                  <a:lnTo>
                    <a:pt x="193" y="459"/>
                  </a:lnTo>
                  <a:lnTo>
                    <a:pt x="206" y="463"/>
                  </a:lnTo>
                  <a:lnTo>
                    <a:pt x="218" y="468"/>
                  </a:lnTo>
                  <a:lnTo>
                    <a:pt x="232" y="471"/>
                  </a:lnTo>
                  <a:lnTo>
                    <a:pt x="245" y="474"/>
                  </a:lnTo>
                  <a:lnTo>
                    <a:pt x="259" y="476"/>
                  </a:lnTo>
                  <a:lnTo>
                    <a:pt x="273" y="478"/>
                  </a:lnTo>
                  <a:lnTo>
                    <a:pt x="287" y="479"/>
                  </a:lnTo>
                  <a:lnTo>
                    <a:pt x="303" y="465"/>
                  </a:lnTo>
                  <a:lnTo>
                    <a:pt x="319" y="452"/>
                  </a:lnTo>
                  <a:lnTo>
                    <a:pt x="334" y="436"/>
                  </a:lnTo>
                  <a:lnTo>
                    <a:pt x="347" y="420"/>
                  </a:lnTo>
                  <a:lnTo>
                    <a:pt x="360" y="403"/>
                  </a:lnTo>
                  <a:lnTo>
                    <a:pt x="372" y="387"/>
                  </a:lnTo>
                  <a:lnTo>
                    <a:pt x="383" y="368"/>
                  </a:lnTo>
                  <a:lnTo>
                    <a:pt x="393" y="351"/>
                  </a:lnTo>
                  <a:lnTo>
                    <a:pt x="402" y="334"/>
                  </a:lnTo>
                  <a:lnTo>
                    <a:pt x="410" y="316"/>
                  </a:lnTo>
                  <a:lnTo>
                    <a:pt x="417" y="298"/>
                  </a:lnTo>
                  <a:lnTo>
                    <a:pt x="423" y="280"/>
                  </a:lnTo>
                  <a:lnTo>
                    <a:pt x="427" y="262"/>
                  </a:lnTo>
                  <a:lnTo>
                    <a:pt x="431" y="244"/>
                  </a:lnTo>
                  <a:lnTo>
                    <a:pt x="433" y="226"/>
                  </a:lnTo>
                  <a:lnTo>
                    <a:pt x="435" y="208"/>
                  </a:lnTo>
                  <a:lnTo>
                    <a:pt x="435" y="190"/>
                  </a:lnTo>
                  <a:lnTo>
                    <a:pt x="434" y="173"/>
                  </a:lnTo>
                  <a:lnTo>
                    <a:pt x="431" y="156"/>
                  </a:lnTo>
                  <a:lnTo>
                    <a:pt x="428" y="139"/>
                  </a:lnTo>
                  <a:lnTo>
                    <a:pt x="423" y="125"/>
                  </a:lnTo>
                  <a:lnTo>
                    <a:pt x="417" y="109"/>
                  </a:lnTo>
                  <a:lnTo>
                    <a:pt x="410" y="94"/>
                  </a:lnTo>
                  <a:lnTo>
                    <a:pt x="401" y="80"/>
                  </a:lnTo>
                  <a:lnTo>
                    <a:pt x="390" y="66"/>
                  </a:lnTo>
                  <a:lnTo>
                    <a:pt x="379" y="54"/>
                  </a:lnTo>
                  <a:lnTo>
                    <a:pt x="366" y="42"/>
                  </a:lnTo>
                  <a:lnTo>
                    <a:pt x="352" y="32"/>
                  </a:lnTo>
                  <a:lnTo>
                    <a:pt x="336" y="22"/>
                  </a:lnTo>
                  <a:lnTo>
                    <a:pt x="319" y="14"/>
                  </a:lnTo>
                  <a:lnTo>
                    <a:pt x="300" y="6"/>
                  </a:lnTo>
                  <a:lnTo>
                    <a:pt x="280" y="0"/>
                  </a:lnTo>
                </a:path>
              </a:pathLst>
            </a:custGeom>
            <a:noFill/>
            <a:ln w="9525" cap="rnd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40" name="Freeform 149"/>
            <p:cNvSpPr>
              <a:spLocks noChangeArrowheads="1"/>
            </p:cNvSpPr>
            <p:nvPr/>
          </p:nvSpPr>
          <p:spPr bwMode="auto">
            <a:xfrm>
              <a:off x="3223" y="1657"/>
              <a:ext cx="426" cy="434"/>
            </a:xfrm>
            <a:custGeom>
              <a:avLst/>
              <a:gdLst>
                <a:gd name="T0" fmla="*/ 0 w 1884"/>
                <a:gd name="T1" fmla="*/ 0 h 1919"/>
                <a:gd name="T2" fmla="*/ 0 w 1884"/>
                <a:gd name="T3" fmla="*/ 0 h 1919"/>
                <a:gd name="T4" fmla="*/ 0 w 1884"/>
                <a:gd name="T5" fmla="*/ 0 h 1919"/>
                <a:gd name="T6" fmla="*/ 0 w 1884"/>
                <a:gd name="T7" fmla="*/ 0 h 1919"/>
                <a:gd name="T8" fmla="*/ 0 w 1884"/>
                <a:gd name="T9" fmla="*/ 0 h 1919"/>
                <a:gd name="T10" fmla="*/ 0 w 1884"/>
                <a:gd name="T11" fmla="*/ 0 h 1919"/>
                <a:gd name="T12" fmla="*/ 0 w 1884"/>
                <a:gd name="T13" fmla="*/ 0 h 1919"/>
                <a:gd name="T14" fmla="*/ 0 w 1884"/>
                <a:gd name="T15" fmla="*/ 0 h 1919"/>
                <a:gd name="T16" fmla="*/ 0 w 1884"/>
                <a:gd name="T17" fmla="*/ 0 h 1919"/>
                <a:gd name="T18" fmla="*/ 0 w 1884"/>
                <a:gd name="T19" fmla="*/ 0 h 1919"/>
                <a:gd name="T20" fmla="*/ 0 w 1884"/>
                <a:gd name="T21" fmla="*/ 0 h 1919"/>
                <a:gd name="T22" fmla="*/ 0 w 1884"/>
                <a:gd name="T23" fmla="*/ 0 h 1919"/>
                <a:gd name="T24" fmla="*/ 0 w 1884"/>
                <a:gd name="T25" fmla="*/ 0 h 1919"/>
                <a:gd name="T26" fmla="*/ 0 w 1884"/>
                <a:gd name="T27" fmla="*/ 0 h 1919"/>
                <a:gd name="T28" fmla="*/ 0 w 1884"/>
                <a:gd name="T29" fmla="*/ 0 h 1919"/>
                <a:gd name="T30" fmla="*/ 0 w 1884"/>
                <a:gd name="T31" fmla="*/ 0 h 1919"/>
                <a:gd name="T32" fmla="*/ 0 w 1884"/>
                <a:gd name="T33" fmla="*/ 0 h 1919"/>
                <a:gd name="T34" fmla="*/ 0 w 1884"/>
                <a:gd name="T35" fmla="*/ 0 h 1919"/>
                <a:gd name="T36" fmla="*/ 0 w 1884"/>
                <a:gd name="T37" fmla="*/ 0 h 1919"/>
                <a:gd name="T38" fmla="*/ 0 w 1884"/>
                <a:gd name="T39" fmla="*/ 0 h 1919"/>
                <a:gd name="T40" fmla="*/ 0 w 1884"/>
                <a:gd name="T41" fmla="*/ 0 h 1919"/>
                <a:gd name="T42" fmla="*/ 0 w 1884"/>
                <a:gd name="T43" fmla="*/ 0 h 1919"/>
                <a:gd name="T44" fmla="*/ 0 w 1884"/>
                <a:gd name="T45" fmla="*/ 0 h 1919"/>
                <a:gd name="T46" fmla="*/ 0 w 1884"/>
                <a:gd name="T47" fmla="*/ 0 h 1919"/>
                <a:gd name="T48" fmla="*/ 0 w 1884"/>
                <a:gd name="T49" fmla="*/ 0 h 1919"/>
                <a:gd name="T50" fmla="*/ 0 w 1884"/>
                <a:gd name="T51" fmla="*/ 0 h 1919"/>
                <a:gd name="T52" fmla="*/ 0 w 1884"/>
                <a:gd name="T53" fmla="*/ 0 h 1919"/>
                <a:gd name="T54" fmla="*/ 0 w 1884"/>
                <a:gd name="T55" fmla="*/ 0 h 1919"/>
                <a:gd name="T56" fmla="*/ 0 w 1884"/>
                <a:gd name="T57" fmla="*/ 0 h 1919"/>
                <a:gd name="T58" fmla="*/ 0 w 1884"/>
                <a:gd name="T59" fmla="*/ 0 h 1919"/>
                <a:gd name="T60" fmla="*/ 0 w 1884"/>
                <a:gd name="T61" fmla="*/ 0 h 1919"/>
                <a:gd name="T62" fmla="*/ 0 w 1884"/>
                <a:gd name="T63" fmla="*/ 0 h 1919"/>
                <a:gd name="T64" fmla="*/ 0 w 1884"/>
                <a:gd name="T65" fmla="*/ 0 h 1919"/>
                <a:gd name="T66" fmla="*/ 0 w 1884"/>
                <a:gd name="T67" fmla="*/ 0 h 1919"/>
                <a:gd name="T68" fmla="*/ 0 w 1884"/>
                <a:gd name="T69" fmla="*/ 0 h 1919"/>
                <a:gd name="T70" fmla="*/ 0 w 1884"/>
                <a:gd name="T71" fmla="*/ 0 h 1919"/>
                <a:gd name="T72" fmla="*/ 0 w 1884"/>
                <a:gd name="T73" fmla="*/ 0 h 1919"/>
                <a:gd name="T74" fmla="*/ 0 w 1884"/>
                <a:gd name="T75" fmla="*/ 0 h 1919"/>
                <a:gd name="T76" fmla="*/ 0 w 1884"/>
                <a:gd name="T77" fmla="*/ 0 h 1919"/>
                <a:gd name="T78" fmla="*/ 0 w 1884"/>
                <a:gd name="T79" fmla="*/ 0 h 1919"/>
                <a:gd name="T80" fmla="*/ 0 w 1884"/>
                <a:gd name="T81" fmla="*/ 0 h 1919"/>
                <a:gd name="T82" fmla="*/ 0 w 1884"/>
                <a:gd name="T83" fmla="*/ 0 h 1919"/>
                <a:gd name="T84" fmla="*/ 0 w 1884"/>
                <a:gd name="T85" fmla="*/ 0 h 1919"/>
                <a:gd name="T86" fmla="*/ 0 w 1884"/>
                <a:gd name="T87" fmla="*/ 0 h 1919"/>
                <a:gd name="T88" fmla="*/ 0 w 1884"/>
                <a:gd name="T89" fmla="*/ 0 h 1919"/>
                <a:gd name="T90" fmla="*/ 0 w 1884"/>
                <a:gd name="T91" fmla="*/ 0 h 1919"/>
                <a:gd name="T92" fmla="*/ 0 w 1884"/>
                <a:gd name="T93" fmla="*/ 0 h 1919"/>
                <a:gd name="T94" fmla="*/ 0 w 1884"/>
                <a:gd name="T95" fmla="*/ 0 h 1919"/>
                <a:gd name="T96" fmla="*/ 0 w 1884"/>
                <a:gd name="T97" fmla="*/ 0 h 1919"/>
                <a:gd name="T98" fmla="*/ 0 w 1884"/>
                <a:gd name="T99" fmla="*/ 0 h 1919"/>
                <a:gd name="T100" fmla="*/ 0 w 1884"/>
                <a:gd name="T101" fmla="*/ 0 h 1919"/>
                <a:gd name="T102" fmla="*/ 0 w 1884"/>
                <a:gd name="T103" fmla="*/ 0 h 191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884" h="1919">
                  <a:moveTo>
                    <a:pt x="890" y="1"/>
                  </a:moveTo>
                  <a:lnTo>
                    <a:pt x="845" y="4"/>
                  </a:lnTo>
                  <a:lnTo>
                    <a:pt x="799" y="11"/>
                  </a:lnTo>
                  <a:lnTo>
                    <a:pt x="754" y="18"/>
                  </a:lnTo>
                  <a:lnTo>
                    <a:pt x="709" y="28"/>
                  </a:lnTo>
                  <a:lnTo>
                    <a:pt x="665" y="41"/>
                  </a:lnTo>
                  <a:lnTo>
                    <a:pt x="621" y="55"/>
                  </a:lnTo>
                  <a:lnTo>
                    <a:pt x="578" y="73"/>
                  </a:lnTo>
                  <a:lnTo>
                    <a:pt x="535" y="92"/>
                  </a:lnTo>
                  <a:lnTo>
                    <a:pt x="493" y="113"/>
                  </a:lnTo>
                  <a:lnTo>
                    <a:pt x="452" y="137"/>
                  </a:lnTo>
                  <a:lnTo>
                    <a:pt x="412" y="164"/>
                  </a:lnTo>
                  <a:lnTo>
                    <a:pt x="372" y="192"/>
                  </a:lnTo>
                  <a:lnTo>
                    <a:pt x="335" y="223"/>
                  </a:lnTo>
                  <a:lnTo>
                    <a:pt x="299" y="254"/>
                  </a:lnTo>
                  <a:lnTo>
                    <a:pt x="265" y="288"/>
                  </a:lnTo>
                  <a:lnTo>
                    <a:pt x="233" y="323"/>
                  </a:lnTo>
                  <a:lnTo>
                    <a:pt x="203" y="360"/>
                  </a:lnTo>
                  <a:lnTo>
                    <a:pt x="175" y="397"/>
                  </a:lnTo>
                  <a:lnTo>
                    <a:pt x="150" y="436"/>
                  </a:lnTo>
                  <a:lnTo>
                    <a:pt x="126" y="476"/>
                  </a:lnTo>
                  <a:lnTo>
                    <a:pt x="104" y="517"/>
                  </a:lnTo>
                  <a:lnTo>
                    <a:pt x="84" y="559"/>
                  </a:lnTo>
                  <a:lnTo>
                    <a:pt x="67" y="602"/>
                  </a:lnTo>
                  <a:lnTo>
                    <a:pt x="51" y="645"/>
                  </a:lnTo>
                  <a:lnTo>
                    <a:pt x="37" y="689"/>
                  </a:lnTo>
                  <a:lnTo>
                    <a:pt x="26" y="734"/>
                  </a:lnTo>
                  <a:lnTo>
                    <a:pt x="16" y="779"/>
                  </a:lnTo>
                  <a:lnTo>
                    <a:pt x="9" y="824"/>
                  </a:lnTo>
                  <a:lnTo>
                    <a:pt x="4" y="871"/>
                  </a:lnTo>
                  <a:lnTo>
                    <a:pt x="1" y="917"/>
                  </a:lnTo>
                  <a:lnTo>
                    <a:pt x="0" y="963"/>
                  </a:lnTo>
                  <a:lnTo>
                    <a:pt x="1" y="1009"/>
                  </a:lnTo>
                  <a:lnTo>
                    <a:pt x="4" y="1055"/>
                  </a:lnTo>
                  <a:lnTo>
                    <a:pt x="10" y="1101"/>
                  </a:lnTo>
                  <a:lnTo>
                    <a:pt x="18" y="1147"/>
                  </a:lnTo>
                  <a:lnTo>
                    <a:pt x="28" y="1193"/>
                  </a:lnTo>
                  <a:lnTo>
                    <a:pt x="40" y="1238"/>
                  </a:lnTo>
                  <a:lnTo>
                    <a:pt x="54" y="1282"/>
                  </a:lnTo>
                  <a:lnTo>
                    <a:pt x="71" y="1328"/>
                  </a:lnTo>
                  <a:lnTo>
                    <a:pt x="90" y="1371"/>
                  </a:lnTo>
                  <a:lnTo>
                    <a:pt x="111" y="1414"/>
                  </a:lnTo>
                  <a:lnTo>
                    <a:pt x="134" y="1455"/>
                  </a:lnTo>
                  <a:lnTo>
                    <a:pt x="160" y="1497"/>
                  </a:lnTo>
                  <a:lnTo>
                    <a:pt x="188" y="1537"/>
                  </a:lnTo>
                  <a:lnTo>
                    <a:pt x="218" y="1575"/>
                  </a:lnTo>
                  <a:lnTo>
                    <a:pt x="249" y="1612"/>
                  </a:lnTo>
                  <a:lnTo>
                    <a:pt x="282" y="1646"/>
                  </a:lnTo>
                  <a:lnTo>
                    <a:pt x="317" y="1678"/>
                  </a:lnTo>
                  <a:lnTo>
                    <a:pt x="353" y="1709"/>
                  </a:lnTo>
                  <a:lnTo>
                    <a:pt x="390" y="1737"/>
                  </a:lnTo>
                  <a:lnTo>
                    <a:pt x="428" y="1764"/>
                  </a:lnTo>
                  <a:lnTo>
                    <a:pt x="467" y="1788"/>
                  </a:lnTo>
                  <a:lnTo>
                    <a:pt x="508" y="1810"/>
                  </a:lnTo>
                  <a:lnTo>
                    <a:pt x="549" y="1831"/>
                  </a:lnTo>
                  <a:lnTo>
                    <a:pt x="591" y="1849"/>
                  </a:lnTo>
                  <a:lnTo>
                    <a:pt x="633" y="1865"/>
                  </a:lnTo>
                  <a:lnTo>
                    <a:pt x="677" y="1879"/>
                  </a:lnTo>
                  <a:lnTo>
                    <a:pt x="721" y="1891"/>
                  </a:lnTo>
                  <a:lnTo>
                    <a:pt x="765" y="1901"/>
                  </a:lnTo>
                  <a:lnTo>
                    <a:pt x="810" y="1908"/>
                  </a:lnTo>
                  <a:lnTo>
                    <a:pt x="855" y="1913"/>
                  </a:lnTo>
                  <a:lnTo>
                    <a:pt x="900" y="1917"/>
                  </a:lnTo>
                  <a:lnTo>
                    <a:pt x="945" y="1918"/>
                  </a:lnTo>
                  <a:lnTo>
                    <a:pt x="991" y="1917"/>
                  </a:lnTo>
                  <a:lnTo>
                    <a:pt x="1036" y="1913"/>
                  </a:lnTo>
                  <a:lnTo>
                    <a:pt x="1081" y="1907"/>
                  </a:lnTo>
                  <a:lnTo>
                    <a:pt x="1126" y="1900"/>
                  </a:lnTo>
                  <a:lnTo>
                    <a:pt x="1171" y="1889"/>
                  </a:lnTo>
                  <a:lnTo>
                    <a:pt x="1215" y="1878"/>
                  </a:lnTo>
                  <a:lnTo>
                    <a:pt x="1259" y="1863"/>
                  </a:lnTo>
                  <a:lnTo>
                    <a:pt x="1302" y="1846"/>
                  </a:lnTo>
                  <a:lnTo>
                    <a:pt x="1345" y="1827"/>
                  </a:lnTo>
                  <a:lnTo>
                    <a:pt x="1387" y="1805"/>
                  </a:lnTo>
                  <a:lnTo>
                    <a:pt x="1428" y="1782"/>
                  </a:lnTo>
                  <a:lnTo>
                    <a:pt x="1468" y="1755"/>
                  </a:lnTo>
                  <a:lnTo>
                    <a:pt x="1507" y="1727"/>
                  </a:lnTo>
                  <a:lnTo>
                    <a:pt x="1545" y="1696"/>
                  </a:lnTo>
                  <a:lnTo>
                    <a:pt x="1581" y="1663"/>
                  </a:lnTo>
                  <a:lnTo>
                    <a:pt x="1616" y="1631"/>
                  </a:lnTo>
                  <a:lnTo>
                    <a:pt x="1648" y="1595"/>
                  </a:lnTo>
                  <a:lnTo>
                    <a:pt x="1677" y="1559"/>
                  </a:lnTo>
                  <a:lnTo>
                    <a:pt x="1706" y="1521"/>
                  </a:lnTo>
                  <a:lnTo>
                    <a:pt x="1731" y="1482"/>
                  </a:lnTo>
                  <a:lnTo>
                    <a:pt x="1755" y="1442"/>
                  </a:lnTo>
                  <a:lnTo>
                    <a:pt x="1777" y="1401"/>
                  </a:lnTo>
                  <a:lnTo>
                    <a:pt x="1797" y="1358"/>
                  </a:lnTo>
                  <a:lnTo>
                    <a:pt x="1815" y="1316"/>
                  </a:lnTo>
                  <a:lnTo>
                    <a:pt x="1831" y="1272"/>
                  </a:lnTo>
                  <a:lnTo>
                    <a:pt x="1845" y="1227"/>
                  </a:lnTo>
                  <a:lnTo>
                    <a:pt x="1856" y="1182"/>
                  </a:lnTo>
                  <a:lnTo>
                    <a:pt x="1866" y="1137"/>
                  </a:lnTo>
                  <a:lnTo>
                    <a:pt x="1873" y="1091"/>
                  </a:lnTo>
                  <a:lnTo>
                    <a:pt x="1878" y="1046"/>
                  </a:lnTo>
                  <a:lnTo>
                    <a:pt x="1882" y="999"/>
                  </a:lnTo>
                  <a:lnTo>
                    <a:pt x="1883" y="953"/>
                  </a:lnTo>
                  <a:lnTo>
                    <a:pt x="1882" y="907"/>
                  </a:lnTo>
                  <a:lnTo>
                    <a:pt x="1878" y="860"/>
                  </a:lnTo>
                  <a:lnTo>
                    <a:pt x="1873" y="815"/>
                  </a:lnTo>
                  <a:lnTo>
                    <a:pt x="1865" y="768"/>
                  </a:lnTo>
                  <a:lnTo>
                    <a:pt x="1855" y="723"/>
                  </a:lnTo>
                  <a:lnTo>
                    <a:pt x="1843" y="678"/>
                  </a:lnTo>
                  <a:lnTo>
                    <a:pt x="1829" y="633"/>
                  </a:lnTo>
                  <a:lnTo>
                    <a:pt x="1812" y="589"/>
                  </a:lnTo>
                  <a:lnTo>
                    <a:pt x="1793" y="546"/>
                  </a:lnTo>
                  <a:lnTo>
                    <a:pt x="1772" y="502"/>
                  </a:lnTo>
                  <a:lnTo>
                    <a:pt x="1749" y="461"/>
                  </a:lnTo>
                  <a:lnTo>
                    <a:pt x="1723" y="420"/>
                  </a:lnTo>
                  <a:lnTo>
                    <a:pt x="1695" y="380"/>
                  </a:lnTo>
                  <a:lnTo>
                    <a:pt x="1665" y="341"/>
                  </a:lnTo>
                  <a:lnTo>
                    <a:pt x="1633" y="305"/>
                  </a:lnTo>
                  <a:lnTo>
                    <a:pt x="1600" y="270"/>
                  </a:lnTo>
                  <a:lnTo>
                    <a:pt x="1565" y="239"/>
                  </a:lnTo>
                  <a:lnTo>
                    <a:pt x="1529" y="208"/>
                  </a:lnTo>
                  <a:lnTo>
                    <a:pt x="1492" y="179"/>
                  </a:lnTo>
                  <a:lnTo>
                    <a:pt x="1454" y="153"/>
                  </a:lnTo>
                  <a:lnTo>
                    <a:pt x="1414" y="129"/>
                  </a:lnTo>
                  <a:lnTo>
                    <a:pt x="1374" y="107"/>
                  </a:lnTo>
                  <a:lnTo>
                    <a:pt x="1333" y="87"/>
                  </a:lnTo>
                  <a:lnTo>
                    <a:pt x="1291" y="69"/>
                  </a:lnTo>
                  <a:lnTo>
                    <a:pt x="1248" y="52"/>
                  </a:lnTo>
                  <a:lnTo>
                    <a:pt x="1205" y="38"/>
                  </a:lnTo>
                  <a:lnTo>
                    <a:pt x="1161" y="26"/>
                  </a:lnTo>
                  <a:lnTo>
                    <a:pt x="1116" y="17"/>
                  </a:lnTo>
                  <a:lnTo>
                    <a:pt x="1072" y="9"/>
                  </a:lnTo>
                  <a:lnTo>
                    <a:pt x="1026" y="4"/>
                  </a:lnTo>
                  <a:lnTo>
                    <a:pt x="981" y="1"/>
                  </a:lnTo>
                  <a:lnTo>
                    <a:pt x="936" y="0"/>
                  </a:lnTo>
                  <a:lnTo>
                    <a:pt x="890" y="1"/>
                  </a:lnTo>
                  <a:close/>
                  <a:moveTo>
                    <a:pt x="1012" y="885"/>
                  </a:moveTo>
                  <a:lnTo>
                    <a:pt x="509" y="374"/>
                  </a:lnTo>
                  <a:lnTo>
                    <a:pt x="533" y="350"/>
                  </a:lnTo>
                  <a:lnTo>
                    <a:pt x="558" y="329"/>
                  </a:lnTo>
                  <a:lnTo>
                    <a:pt x="584" y="309"/>
                  </a:lnTo>
                  <a:lnTo>
                    <a:pt x="610" y="291"/>
                  </a:lnTo>
                  <a:lnTo>
                    <a:pt x="638" y="274"/>
                  </a:lnTo>
                  <a:lnTo>
                    <a:pt x="666" y="260"/>
                  </a:lnTo>
                  <a:lnTo>
                    <a:pt x="695" y="246"/>
                  </a:lnTo>
                  <a:lnTo>
                    <a:pt x="725" y="234"/>
                  </a:lnTo>
                  <a:lnTo>
                    <a:pt x="755" y="225"/>
                  </a:lnTo>
                  <a:lnTo>
                    <a:pt x="786" y="216"/>
                  </a:lnTo>
                  <a:lnTo>
                    <a:pt x="817" y="209"/>
                  </a:lnTo>
                  <a:lnTo>
                    <a:pt x="849" y="204"/>
                  </a:lnTo>
                  <a:lnTo>
                    <a:pt x="881" y="199"/>
                  </a:lnTo>
                  <a:lnTo>
                    <a:pt x="913" y="197"/>
                  </a:lnTo>
                  <a:lnTo>
                    <a:pt x="945" y="196"/>
                  </a:lnTo>
                  <a:lnTo>
                    <a:pt x="978" y="197"/>
                  </a:lnTo>
                  <a:lnTo>
                    <a:pt x="1010" y="199"/>
                  </a:lnTo>
                  <a:lnTo>
                    <a:pt x="1043" y="204"/>
                  </a:lnTo>
                  <a:lnTo>
                    <a:pt x="1075" y="210"/>
                  </a:lnTo>
                  <a:lnTo>
                    <a:pt x="1108" y="216"/>
                  </a:lnTo>
                  <a:lnTo>
                    <a:pt x="1141" y="226"/>
                  </a:lnTo>
                  <a:lnTo>
                    <a:pt x="1173" y="235"/>
                  </a:lnTo>
                  <a:lnTo>
                    <a:pt x="1204" y="247"/>
                  </a:lnTo>
                  <a:lnTo>
                    <a:pt x="1236" y="261"/>
                  </a:lnTo>
                  <a:lnTo>
                    <a:pt x="1267" y="275"/>
                  </a:lnTo>
                  <a:lnTo>
                    <a:pt x="1297" y="292"/>
                  </a:lnTo>
                  <a:lnTo>
                    <a:pt x="1327" y="310"/>
                  </a:lnTo>
                  <a:lnTo>
                    <a:pt x="1357" y="330"/>
                  </a:lnTo>
                  <a:lnTo>
                    <a:pt x="1385" y="350"/>
                  </a:lnTo>
                  <a:lnTo>
                    <a:pt x="1413" y="374"/>
                  </a:lnTo>
                  <a:lnTo>
                    <a:pt x="1441" y="398"/>
                  </a:lnTo>
                  <a:lnTo>
                    <a:pt x="1467" y="423"/>
                  </a:lnTo>
                  <a:lnTo>
                    <a:pt x="1492" y="450"/>
                  </a:lnTo>
                  <a:lnTo>
                    <a:pt x="1516" y="478"/>
                  </a:lnTo>
                  <a:lnTo>
                    <a:pt x="1538" y="507"/>
                  </a:lnTo>
                  <a:lnTo>
                    <a:pt x="1559" y="535"/>
                  </a:lnTo>
                  <a:lnTo>
                    <a:pt x="1578" y="565"/>
                  </a:lnTo>
                  <a:lnTo>
                    <a:pt x="1597" y="595"/>
                  </a:lnTo>
                  <a:lnTo>
                    <a:pt x="1613" y="627"/>
                  </a:lnTo>
                  <a:lnTo>
                    <a:pt x="1627" y="658"/>
                  </a:lnTo>
                  <a:lnTo>
                    <a:pt x="1641" y="690"/>
                  </a:lnTo>
                  <a:lnTo>
                    <a:pt x="1652" y="722"/>
                  </a:lnTo>
                  <a:lnTo>
                    <a:pt x="1662" y="755"/>
                  </a:lnTo>
                  <a:lnTo>
                    <a:pt x="1671" y="787"/>
                  </a:lnTo>
                  <a:lnTo>
                    <a:pt x="1678" y="821"/>
                  </a:lnTo>
                  <a:lnTo>
                    <a:pt x="1683" y="854"/>
                  </a:lnTo>
                  <a:lnTo>
                    <a:pt x="1687" y="888"/>
                  </a:lnTo>
                  <a:lnTo>
                    <a:pt x="1690" y="920"/>
                  </a:lnTo>
                  <a:lnTo>
                    <a:pt x="1690" y="953"/>
                  </a:lnTo>
                  <a:lnTo>
                    <a:pt x="1690" y="987"/>
                  </a:lnTo>
                  <a:lnTo>
                    <a:pt x="1688" y="1020"/>
                  </a:lnTo>
                  <a:lnTo>
                    <a:pt x="1684" y="1051"/>
                  </a:lnTo>
                  <a:lnTo>
                    <a:pt x="1679" y="1084"/>
                  </a:lnTo>
                  <a:lnTo>
                    <a:pt x="1672" y="1116"/>
                  </a:lnTo>
                  <a:lnTo>
                    <a:pt x="1663" y="1147"/>
                  </a:lnTo>
                  <a:lnTo>
                    <a:pt x="1653" y="1178"/>
                  </a:lnTo>
                  <a:lnTo>
                    <a:pt x="1642" y="1207"/>
                  </a:lnTo>
                  <a:lnTo>
                    <a:pt x="1629" y="1238"/>
                  </a:lnTo>
                  <a:lnTo>
                    <a:pt x="1614" y="1266"/>
                  </a:lnTo>
                  <a:lnTo>
                    <a:pt x="1598" y="1295"/>
                  </a:lnTo>
                  <a:lnTo>
                    <a:pt x="1579" y="1322"/>
                  </a:lnTo>
                  <a:lnTo>
                    <a:pt x="1559" y="1349"/>
                  </a:lnTo>
                  <a:lnTo>
                    <a:pt x="1539" y="1374"/>
                  </a:lnTo>
                  <a:lnTo>
                    <a:pt x="1516" y="1398"/>
                  </a:lnTo>
                  <a:lnTo>
                    <a:pt x="1012" y="885"/>
                  </a:lnTo>
                  <a:close/>
                  <a:moveTo>
                    <a:pt x="904" y="1719"/>
                  </a:moveTo>
                  <a:lnTo>
                    <a:pt x="872" y="1717"/>
                  </a:lnTo>
                  <a:lnTo>
                    <a:pt x="839" y="1713"/>
                  </a:lnTo>
                  <a:lnTo>
                    <a:pt x="807" y="1708"/>
                  </a:lnTo>
                  <a:lnTo>
                    <a:pt x="774" y="1700"/>
                  </a:lnTo>
                  <a:lnTo>
                    <a:pt x="742" y="1692"/>
                  </a:lnTo>
                  <a:lnTo>
                    <a:pt x="710" y="1681"/>
                  </a:lnTo>
                  <a:lnTo>
                    <a:pt x="678" y="1670"/>
                  </a:lnTo>
                  <a:lnTo>
                    <a:pt x="647" y="1656"/>
                  </a:lnTo>
                  <a:lnTo>
                    <a:pt x="616" y="1641"/>
                  </a:lnTo>
                  <a:lnTo>
                    <a:pt x="585" y="1624"/>
                  </a:lnTo>
                  <a:lnTo>
                    <a:pt x="555" y="1606"/>
                  </a:lnTo>
                  <a:lnTo>
                    <a:pt x="526" y="1587"/>
                  </a:lnTo>
                  <a:lnTo>
                    <a:pt x="497" y="1566"/>
                  </a:lnTo>
                  <a:lnTo>
                    <a:pt x="469" y="1543"/>
                  </a:lnTo>
                  <a:lnTo>
                    <a:pt x="441" y="1520"/>
                  </a:lnTo>
                  <a:lnTo>
                    <a:pt x="415" y="1493"/>
                  </a:lnTo>
                  <a:lnTo>
                    <a:pt x="390" y="1467"/>
                  </a:lnTo>
                  <a:lnTo>
                    <a:pt x="366" y="1440"/>
                  </a:lnTo>
                  <a:lnTo>
                    <a:pt x="344" y="1411"/>
                  </a:lnTo>
                  <a:lnTo>
                    <a:pt x="323" y="1382"/>
                  </a:lnTo>
                  <a:lnTo>
                    <a:pt x="304" y="1352"/>
                  </a:lnTo>
                  <a:lnTo>
                    <a:pt x="286" y="1321"/>
                  </a:lnTo>
                  <a:lnTo>
                    <a:pt x="270" y="1291"/>
                  </a:lnTo>
                  <a:lnTo>
                    <a:pt x="256" y="1258"/>
                  </a:lnTo>
                  <a:lnTo>
                    <a:pt x="242" y="1225"/>
                  </a:lnTo>
                  <a:lnTo>
                    <a:pt x="231" y="1194"/>
                  </a:lnTo>
                  <a:lnTo>
                    <a:pt x="221" y="1161"/>
                  </a:lnTo>
                  <a:lnTo>
                    <a:pt x="212" y="1128"/>
                  </a:lnTo>
                  <a:lnTo>
                    <a:pt x="205" y="1096"/>
                  </a:lnTo>
                  <a:lnTo>
                    <a:pt x="200" y="1062"/>
                  </a:lnTo>
                  <a:lnTo>
                    <a:pt x="196" y="1029"/>
                  </a:lnTo>
                  <a:lnTo>
                    <a:pt x="193" y="995"/>
                  </a:lnTo>
                  <a:lnTo>
                    <a:pt x="192" y="963"/>
                  </a:lnTo>
                  <a:lnTo>
                    <a:pt x="193" y="930"/>
                  </a:lnTo>
                  <a:lnTo>
                    <a:pt x="195" y="897"/>
                  </a:lnTo>
                  <a:lnTo>
                    <a:pt x="199" y="864"/>
                  </a:lnTo>
                  <a:lnTo>
                    <a:pt x="204" y="832"/>
                  </a:lnTo>
                  <a:lnTo>
                    <a:pt x="211" y="801"/>
                  </a:lnTo>
                  <a:lnTo>
                    <a:pt x="220" y="769"/>
                  </a:lnTo>
                  <a:lnTo>
                    <a:pt x="230" y="738"/>
                  </a:lnTo>
                  <a:lnTo>
                    <a:pt x="241" y="708"/>
                  </a:lnTo>
                  <a:lnTo>
                    <a:pt x="255" y="679"/>
                  </a:lnTo>
                  <a:lnTo>
                    <a:pt x="269" y="649"/>
                  </a:lnTo>
                  <a:lnTo>
                    <a:pt x="286" y="622"/>
                  </a:lnTo>
                  <a:lnTo>
                    <a:pt x="304" y="594"/>
                  </a:lnTo>
                  <a:lnTo>
                    <a:pt x="323" y="568"/>
                  </a:lnTo>
                  <a:lnTo>
                    <a:pt x="344" y="542"/>
                  </a:lnTo>
                  <a:lnTo>
                    <a:pt x="367" y="518"/>
                  </a:lnTo>
                  <a:lnTo>
                    <a:pt x="1374" y="1543"/>
                  </a:lnTo>
                  <a:lnTo>
                    <a:pt x="1350" y="1566"/>
                  </a:lnTo>
                  <a:lnTo>
                    <a:pt x="1325" y="1587"/>
                  </a:lnTo>
                  <a:lnTo>
                    <a:pt x="1299" y="1607"/>
                  </a:lnTo>
                  <a:lnTo>
                    <a:pt x="1272" y="1625"/>
                  </a:lnTo>
                  <a:lnTo>
                    <a:pt x="1244" y="1642"/>
                  </a:lnTo>
                  <a:lnTo>
                    <a:pt x="1216" y="1657"/>
                  </a:lnTo>
                  <a:lnTo>
                    <a:pt x="1187" y="1671"/>
                  </a:lnTo>
                  <a:lnTo>
                    <a:pt x="1157" y="1682"/>
                  </a:lnTo>
                  <a:lnTo>
                    <a:pt x="1127" y="1693"/>
                  </a:lnTo>
                  <a:lnTo>
                    <a:pt x="1096" y="1701"/>
                  </a:lnTo>
                  <a:lnTo>
                    <a:pt x="1065" y="1708"/>
                  </a:lnTo>
                  <a:lnTo>
                    <a:pt x="1034" y="1714"/>
                  </a:lnTo>
                  <a:lnTo>
                    <a:pt x="1002" y="1717"/>
                  </a:lnTo>
                  <a:lnTo>
                    <a:pt x="969" y="1720"/>
                  </a:lnTo>
                  <a:lnTo>
                    <a:pt x="937" y="1720"/>
                  </a:lnTo>
                  <a:lnTo>
                    <a:pt x="904" y="171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41" name="Freeform 150"/>
            <p:cNvSpPr>
              <a:spLocks noChangeArrowheads="1"/>
            </p:cNvSpPr>
            <p:nvPr/>
          </p:nvSpPr>
          <p:spPr bwMode="auto">
            <a:xfrm>
              <a:off x="3223" y="1657"/>
              <a:ext cx="426" cy="434"/>
            </a:xfrm>
            <a:custGeom>
              <a:avLst/>
              <a:gdLst>
                <a:gd name="T0" fmla="*/ 0 w 1884"/>
                <a:gd name="T1" fmla="*/ 0 h 1919"/>
                <a:gd name="T2" fmla="*/ 0 w 1884"/>
                <a:gd name="T3" fmla="*/ 0 h 1919"/>
                <a:gd name="T4" fmla="*/ 0 w 1884"/>
                <a:gd name="T5" fmla="*/ 0 h 1919"/>
                <a:gd name="T6" fmla="*/ 0 w 1884"/>
                <a:gd name="T7" fmla="*/ 0 h 1919"/>
                <a:gd name="T8" fmla="*/ 0 w 1884"/>
                <a:gd name="T9" fmla="*/ 0 h 1919"/>
                <a:gd name="T10" fmla="*/ 0 w 1884"/>
                <a:gd name="T11" fmla="*/ 0 h 1919"/>
                <a:gd name="T12" fmla="*/ 0 w 1884"/>
                <a:gd name="T13" fmla="*/ 0 h 1919"/>
                <a:gd name="T14" fmla="*/ 0 w 1884"/>
                <a:gd name="T15" fmla="*/ 0 h 1919"/>
                <a:gd name="T16" fmla="*/ 0 w 1884"/>
                <a:gd name="T17" fmla="*/ 0 h 1919"/>
                <a:gd name="T18" fmla="*/ 0 w 1884"/>
                <a:gd name="T19" fmla="*/ 0 h 1919"/>
                <a:gd name="T20" fmla="*/ 0 w 1884"/>
                <a:gd name="T21" fmla="*/ 0 h 1919"/>
                <a:gd name="T22" fmla="*/ 0 w 1884"/>
                <a:gd name="T23" fmla="*/ 0 h 1919"/>
                <a:gd name="T24" fmla="*/ 0 w 1884"/>
                <a:gd name="T25" fmla="*/ 0 h 1919"/>
                <a:gd name="T26" fmla="*/ 0 w 1884"/>
                <a:gd name="T27" fmla="*/ 0 h 1919"/>
                <a:gd name="T28" fmla="*/ 0 w 1884"/>
                <a:gd name="T29" fmla="*/ 0 h 1919"/>
                <a:gd name="T30" fmla="*/ 0 w 1884"/>
                <a:gd name="T31" fmla="*/ 0 h 1919"/>
                <a:gd name="T32" fmla="*/ 0 w 1884"/>
                <a:gd name="T33" fmla="*/ 0 h 1919"/>
                <a:gd name="T34" fmla="*/ 0 w 1884"/>
                <a:gd name="T35" fmla="*/ 0 h 1919"/>
                <a:gd name="T36" fmla="*/ 0 w 1884"/>
                <a:gd name="T37" fmla="*/ 0 h 1919"/>
                <a:gd name="T38" fmla="*/ 0 w 1884"/>
                <a:gd name="T39" fmla="*/ 0 h 1919"/>
                <a:gd name="T40" fmla="*/ 0 w 1884"/>
                <a:gd name="T41" fmla="*/ 0 h 1919"/>
                <a:gd name="T42" fmla="*/ 0 w 1884"/>
                <a:gd name="T43" fmla="*/ 0 h 1919"/>
                <a:gd name="T44" fmla="*/ 0 w 1884"/>
                <a:gd name="T45" fmla="*/ 0 h 1919"/>
                <a:gd name="T46" fmla="*/ 0 w 1884"/>
                <a:gd name="T47" fmla="*/ 0 h 1919"/>
                <a:gd name="T48" fmla="*/ 0 w 1884"/>
                <a:gd name="T49" fmla="*/ 0 h 1919"/>
                <a:gd name="T50" fmla="*/ 0 w 1884"/>
                <a:gd name="T51" fmla="*/ 0 h 1919"/>
                <a:gd name="T52" fmla="*/ 0 w 1884"/>
                <a:gd name="T53" fmla="*/ 0 h 1919"/>
                <a:gd name="T54" fmla="*/ 0 w 1884"/>
                <a:gd name="T55" fmla="*/ 0 h 1919"/>
                <a:gd name="T56" fmla="*/ 0 w 1884"/>
                <a:gd name="T57" fmla="*/ 0 h 1919"/>
                <a:gd name="T58" fmla="*/ 0 w 1884"/>
                <a:gd name="T59" fmla="*/ 0 h 1919"/>
                <a:gd name="T60" fmla="*/ 0 w 1884"/>
                <a:gd name="T61" fmla="*/ 0 h 1919"/>
                <a:gd name="T62" fmla="*/ 0 w 1884"/>
                <a:gd name="T63" fmla="*/ 0 h 1919"/>
                <a:gd name="T64" fmla="*/ 0 w 1884"/>
                <a:gd name="T65" fmla="*/ 0 h 1919"/>
                <a:gd name="T66" fmla="*/ 0 w 1884"/>
                <a:gd name="T67" fmla="*/ 0 h 1919"/>
                <a:gd name="T68" fmla="*/ 0 w 1884"/>
                <a:gd name="T69" fmla="*/ 0 h 1919"/>
                <a:gd name="T70" fmla="*/ 0 w 1884"/>
                <a:gd name="T71" fmla="*/ 0 h 1919"/>
                <a:gd name="T72" fmla="*/ 0 w 1884"/>
                <a:gd name="T73" fmla="*/ 0 h 1919"/>
                <a:gd name="T74" fmla="*/ 0 w 1884"/>
                <a:gd name="T75" fmla="*/ 0 h 1919"/>
                <a:gd name="T76" fmla="*/ 0 w 1884"/>
                <a:gd name="T77" fmla="*/ 0 h 1919"/>
                <a:gd name="T78" fmla="*/ 0 w 1884"/>
                <a:gd name="T79" fmla="*/ 0 h 1919"/>
                <a:gd name="T80" fmla="*/ 0 w 1884"/>
                <a:gd name="T81" fmla="*/ 0 h 1919"/>
                <a:gd name="T82" fmla="*/ 0 w 1884"/>
                <a:gd name="T83" fmla="*/ 0 h 1919"/>
                <a:gd name="T84" fmla="*/ 0 w 1884"/>
                <a:gd name="T85" fmla="*/ 0 h 1919"/>
                <a:gd name="T86" fmla="*/ 0 w 1884"/>
                <a:gd name="T87" fmla="*/ 0 h 1919"/>
                <a:gd name="T88" fmla="*/ 0 w 1884"/>
                <a:gd name="T89" fmla="*/ 0 h 1919"/>
                <a:gd name="T90" fmla="*/ 0 w 1884"/>
                <a:gd name="T91" fmla="*/ 0 h 1919"/>
                <a:gd name="T92" fmla="*/ 0 w 1884"/>
                <a:gd name="T93" fmla="*/ 0 h 1919"/>
                <a:gd name="T94" fmla="*/ 0 w 1884"/>
                <a:gd name="T95" fmla="*/ 0 h 1919"/>
                <a:gd name="T96" fmla="*/ 0 w 1884"/>
                <a:gd name="T97" fmla="*/ 0 h 1919"/>
                <a:gd name="T98" fmla="*/ 0 w 1884"/>
                <a:gd name="T99" fmla="*/ 0 h 1919"/>
                <a:gd name="T100" fmla="*/ 0 w 1884"/>
                <a:gd name="T101" fmla="*/ 0 h 1919"/>
                <a:gd name="T102" fmla="*/ 0 w 1884"/>
                <a:gd name="T103" fmla="*/ 0 h 191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884" h="1919">
                  <a:moveTo>
                    <a:pt x="1695" y="380"/>
                  </a:moveTo>
                  <a:lnTo>
                    <a:pt x="1723" y="420"/>
                  </a:lnTo>
                  <a:lnTo>
                    <a:pt x="1749" y="461"/>
                  </a:lnTo>
                  <a:lnTo>
                    <a:pt x="1772" y="502"/>
                  </a:lnTo>
                  <a:lnTo>
                    <a:pt x="1793" y="546"/>
                  </a:lnTo>
                  <a:lnTo>
                    <a:pt x="1812" y="589"/>
                  </a:lnTo>
                  <a:lnTo>
                    <a:pt x="1829" y="633"/>
                  </a:lnTo>
                  <a:lnTo>
                    <a:pt x="1843" y="678"/>
                  </a:lnTo>
                  <a:lnTo>
                    <a:pt x="1855" y="723"/>
                  </a:lnTo>
                  <a:lnTo>
                    <a:pt x="1865" y="768"/>
                  </a:lnTo>
                  <a:lnTo>
                    <a:pt x="1873" y="815"/>
                  </a:lnTo>
                  <a:lnTo>
                    <a:pt x="1878" y="860"/>
                  </a:lnTo>
                  <a:lnTo>
                    <a:pt x="1882" y="907"/>
                  </a:lnTo>
                  <a:lnTo>
                    <a:pt x="1883" y="953"/>
                  </a:lnTo>
                  <a:lnTo>
                    <a:pt x="1882" y="999"/>
                  </a:lnTo>
                  <a:lnTo>
                    <a:pt x="1878" y="1046"/>
                  </a:lnTo>
                  <a:lnTo>
                    <a:pt x="1873" y="1091"/>
                  </a:lnTo>
                  <a:lnTo>
                    <a:pt x="1866" y="1137"/>
                  </a:lnTo>
                  <a:lnTo>
                    <a:pt x="1856" y="1182"/>
                  </a:lnTo>
                  <a:lnTo>
                    <a:pt x="1845" y="1227"/>
                  </a:lnTo>
                  <a:lnTo>
                    <a:pt x="1831" y="1272"/>
                  </a:lnTo>
                  <a:lnTo>
                    <a:pt x="1815" y="1316"/>
                  </a:lnTo>
                  <a:lnTo>
                    <a:pt x="1797" y="1358"/>
                  </a:lnTo>
                  <a:lnTo>
                    <a:pt x="1777" y="1401"/>
                  </a:lnTo>
                  <a:lnTo>
                    <a:pt x="1755" y="1442"/>
                  </a:lnTo>
                  <a:lnTo>
                    <a:pt x="1731" y="1482"/>
                  </a:lnTo>
                  <a:lnTo>
                    <a:pt x="1706" y="1521"/>
                  </a:lnTo>
                  <a:lnTo>
                    <a:pt x="1677" y="1559"/>
                  </a:lnTo>
                  <a:lnTo>
                    <a:pt x="1648" y="1595"/>
                  </a:lnTo>
                  <a:lnTo>
                    <a:pt x="1616" y="1631"/>
                  </a:lnTo>
                  <a:lnTo>
                    <a:pt x="1581" y="1663"/>
                  </a:lnTo>
                  <a:lnTo>
                    <a:pt x="1545" y="1696"/>
                  </a:lnTo>
                  <a:lnTo>
                    <a:pt x="1507" y="1727"/>
                  </a:lnTo>
                  <a:lnTo>
                    <a:pt x="1468" y="1755"/>
                  </a:lnTo>
                  <a:lnTo>
                    <a:pt x="1428" y="1782"/>
                  </a:lnTo>
                  <a:lnTo>
                    <a:pt x="1387" y="1805"/>
                  </a:lnTo>
                  <a:lnTo>
                    <a:pt x="1345" y="1827"/>
                  </a:lnTo>
                  <a:lnTo>
                    <a:pt x="1302" y="1846"/>
                  </a:lnTo>
                  <a:lnTo>
                    <a:pt x="1259" y="1863"/>
                  </a:lnTo>
                  <a:lnTo>
                    <a:pt x="1215" y="1878"/>
                  </a:lnTo>
                  <a:lnTo>
                    <a:pt x="1171" y="1889"/>
                  </a:lnTo>
                  <a:lnTo>
                    <a:pt x="1126" y="1900"/>
                  </a:lnTo>
                  <a:lnTo>
                    <a:pt x="1081" y="1907"/>
                  </a:lnTo>
                  <a:lnTo>
                    <a:pt x="1036" y="1913"/>
                  </a:lnTo>
                  <a:lnTo>
                    <a:pt x="991" y="1917"/>
                  </a:lnTo>
                  <a:lnTo>
                    <a:pt x="945" y="1918"/>
                  </a:lnTo>
                  <a:lnTo>
                    <a:pt x="900" y="1917"/>
                  </a:lnTo>
                  <a:lnTo>
                    <a:pt x="855" y="1913"/>
                  </a:lnTo>
                  <a:lnTo>
                    <a:pt x="810" y="1908"/>
                  </a:lnTo>
                  <a:lnTo>
                    <a:pt x="765" y="1901"/>
                  </a:lnTo>
                  <a:lnTo>
                    <a:pt x="721" y="1891"/>
                  </a:lnTo>
                  <a:lnTo>
                    <a:pt x="677" y="1879"/>
                  </a:lnTo>
                  <a:lnTo>
                    <a:pt x="633" y="1865"/>
                  </a:lnTo>
                  <a:lnTo>
                    <a:pt x="591" y="1849"/>
                  </a:lnTo>
                  <a:lnTo>
                    <a:pt x="549" y="1831"/>
                  </a:lnTo>
                  <a:lnTo>
                    <a:pt x="508" y="1810"/>
                  </a:lnTo>
                  <a:lnTo>
                    <a:pt x="467" y="1788"/>
                  </a:lnTo>
                  <a:lnTo>
                    <a:pt x="428" y="1764"/>
                  </a:lnTo>
                  <a:lnTo>
                    <a:pt x="390" y="1737"/>
                  </a:lnTo>
                  <a:lnTo>
                    <a:pt x="353" y="1709"/>
                  </a:lnTo>
                  <a:lnTo>
                    <a:pt x="317" y="1678"/>
                  </a:lnTo>
                  <a:lnTo>
                    <a:pt x="282" y="1646"/>
                  </a:lnTo>
                  <a:lnTo>
                    <a:pt x="249" y="1612"/>
                  </a:lnTo>
                  <a:lnTo>
                    <a:pt x="218" y="1575"/>
                  </a:lnTo>
                  <a:lnTo>
                    <a:pt x="188" y="1537"/>
                  </a:lnTo>
                  <a:lnTo>
                    <a:pt x="160" y="1497"/>
                  </a:lnTo>
                  <a:lnTo>
                    <a:pt x="134" y="1455"/>
                  </a:lnTo>
                  <a:lnTo>
                    <a:pt x="111" y="1414"/>
                  </a:lnTo>
                  <a:lnTo>
                    <a:pt x="90" y="1371"/>
                  </a:lnTo>
                  <a:lnTo>
                    <a:pt x="71" y="1328"/>
                  </a:lnTo>
                  <a:lnTo>
                    <a:pt x="54" y="1282"/>
                  </a:lnTo>
                  <a:lnTo>
                    <a:pt x="40" y="1238"/>
                  </a:lnTo>
                  <a:lnTo>
                    <a:pt x="28" y="1193"/>
                  </a:lnTo>
                  <a:lnTo>
                    <a:pt x="18" y="1147"/>
                  </a:lnTo>
                  <a:lnTo>
                    <a:pt x="10" y="1101"/>
                  </a:lnTo>
                  <a:lnTo>
                    <a:pt x="4" y="1055"/>
                  </a:lnTo>
                  <a:lnTo>
                    <a:pt x="1" y="1009"/>
                  </a:lnTo>
                  <a:lnTo>
                    <a:pt x="0" y="963"/>
                  </a:lnTo>
                  <a:lnTo>
                    <a:pt x="1" y="917"/>
                  </a:lnTo>
                  <a:lnTo>
                    <a:pt x="4" y="871"/>
                  </a:lnTo>
                  <a:lnTo>
                    <a:pt x="9" y="824"/>
                  </a:lnTo>
                  <a:lnTo>
                    <a:pt x="16" y="779"/>
                  </a:lnTo>
                  <a:lnTo>
                    <a:pt x="26" y="734"/>
                  </a:lnTo>
                  <a:lnTo>
                    <a:pt x="37" y="689"/>
                  </a:lnTo>
                  <a:lnTo>
                    <a:pt x="51" y="645"/>
                  </a:lnTo>
                  <a:lnTo>
                    <a:pt x="67" y="602"/>
                  </a:lnTo>
                  <a:lnTo>
                    <a:pt x="84" y="559"/>
                  </a:lnTo>
                  <a:lnTo>
                    <a:pt x="104" y="517"/>
                  </a:lnTo>
                  <a:lnTo>
                    <a:pt x="126" y="476"/>
                  </a:lnTo>
                  <a:lnTo>
                    <a:pt x="150" y="436"/>
                  </a:lnTo>
                  <a:lnTo>
                    <a:pt x="175" y="397"/>
                  </a:lnTo>
                  <a:lnTo>
                    <a:pt x="203" y="360"/>
                  </a:lnTo>
                  <a:lnTo>
                    <a:pt x="233" y="323"/>
                  </a:lnTo>
                  <a:lnTo>
                    <a:pt x="265" y="288"/>
                  </a:lnTo>
                  <a:lnTo>
                    <a:pt x="299" y="254"/>
                  </a:lnTo>
                  <a:lnTo>
                    <a:pt x="335" y="223"/>
                  </a:lnTo>
                  <a:lnTo>
                    <a:pt x="372" y="192"/>
                  </a:lnTo>
                  <a:lnTo>
                    <a:pt x="412" y="164"/>
                  </a:lnTo>
                  <a:lnTo>
                    <a:pt x="452" y="137"/>
                  </a:lnTo>
                  <a:lnTo>
                    <a:pt x="493" y="113"/>
                  </a:lnTo>
                  <a:lnTo>
                    <a:pt x="535" y="92"/>
                  </a:lnTo>
                  <a:lnTo>
                    <a:pt x="578" y="73"/>
                  </a:lnTo>
                  <a:lnTo>
                    <a:pt x="621" y="55"/>
                  </a:lnTo>
                  <a:lnTo>
                    <a:pt x="665" y="41"/>
                  </a:lnTo>
                  <a:lnTo>
                    <a:pt x="709" y="28"/>
                  </a:lnTo>
                  <a:lnTo>
                    <a:pt x="754" y="18"/>
                  </a:lnTo>
                  <a:lnTo>
                    <a:pt x="799" y="11"/>
                  </a:lnTo>
                  <a:lnTo>
                    <a:pt x="845" y="4"/>
                  </a:lnTo>
                  <a:lnTo>
                    <a:pt x="890" y="1"/>
                  </a:lnTo>
                  <a:lnTo>
                    <a:pt x="936" y="0"/>
                  </a:lnTo>
                  <a:lnTo>
                    <a:pt x="981" y="1"/>
                  </a:lnTo>
                  <a:lnTo>
                    <a:pt x="1026" y="4"/>
                  </a:lnTo>
                  <a:lnTo>
                    <a:pt x="1072" y="9"/>
                  </a:lnTo>
                  <a:lnTo>
                    <a:pt x="1116" y="17"/>
                  </a:lnTo>
                  <a:lnTo>
                    <a:pt x="1161" y="26"/>
                  </a:lnTo>
                  <a:lnTo>
                    <a:pt x="1205" y="38"/>
                  </a:lnTo>
                  <a:lnTo>
                    <a:pt x="1248" y="52"/>
                  </a:lnTo>
                  <a:lnTo>
                    <a:pt x="1291" y="69"/>
                  </a:lnTo>
                  <a:lnTo>
                    <a:pt x="1333" y="87"/>
                  </a:lnTo>
                  <a:lnTo>
                    <a:pt x="1374" y="107"/>
                  </a:lnTo>
                  <a:lnTo>
                    <a:pt x="1414" y="129"/>
                  </a:lnTo>
                  <a:lnTo>
                    <a:pt x="1454" y="153"/>
                  </a:lnTo>
                  <a:lnTo>
                    <a:pt x="1492" y="179"/>
                  </a:lnTo>
                  <a:lnTo>
                    <a:pt x="1529" y="208"/>
                  </a:lnTo>
                  <a:lnTo>
                    <a:pt x="1565" y="239"/>
                  </a:lnTo>
                  <a:lnTo>
                    <a:pt x="1600" y="270"/>
                  </a:lnTo>
                  <a:lnTo>
                    <a:pt x="1633" y="305"/>
                  </a:lnTo>
                  <a:lnTo>
                    <a:pt x="1665" y="341"/>
                  </a:lnTo>
                  <a:lnTo>
                    <a:pt x="1695" y="380"/>
                  </a:lnTo>
                  <a:close/>
                  <a:moveTo>
                    <a:pt x="1012" y="885"/>
                  </a:moveTo>
                  <a:lnTo>
                    <a:pt x="1516" y="1398"/>
                  </a:lnTo>
                  <a:lnTo>
                    <a:pt x="1539" y="1374"/>
                  </a:lnTo>
                  <a:lnTo>
                    <a:pt x="1559" y="1349"/>
                  </a:lnTo>
                  <a:lnTo>
                    <a:pt x="1579" y="1322"/>
                  </a:lnTo>
                  <a:lnTo>
                    <a:pt x="1598" y="1295"/>
                  </a:lnTo>
                  <a:lnTo>
                    <a:pt x="1614" y="1266"/>
                  </a:lnTo>
                  <a:lnTo>
                    <a:pt x="1629" y="1238"/>
                  </a:lnTo>
                  <a:lnTo>
                    <a:pt x="1642" y="1207"/>
                  </a:lnTo>
                  <a:lnTo>
                    <a:pt x="1653" y="1178"/>
                  </a:lnTo>
                  <a:lnTo>
                    <a:pt x="1663" y="1147"/>
                  </a:lnTo>
                  <a:lnTo>
                    <a:pt x="1672" y="1116"/>
                  </a:lnTo>
                  <a:lnTo>
                    <a:pt x="1679" y="1084"/>
                  </a:lnTo>
                  <a:lnTo>
                    <a:pt x="1684" y="1051"/>
                  </a:lnTo>
                  <a:lnTo>
                    <a:pt x="1688" y="1020"/>
                  </a:lnTo>
                  <a:lnTo>
                    <a:pt x="1690" y="987"/>
                  </a:lnTo>
                  <a:lnTo>
                    <a:pt x="1690" y="953"/>
                  </a:lnTo>
                  <a:lnTo>
                    <a:pt x="1690" y="920"/>
                  </a:lnTo>
                  <a:lnTo>
                    <a:pt x="1687" y="888"/>
                  </a:lnTo>
                  <a:lnTo>
                    <a:pt x="1683" y="854"/>
                  </a:lnTo>
                  <a:lnTo>
                    <a:pt x="1678" y="821"/>
                  </a:lnTo>
                  <a:lnTo>
                    <a:pt x="1671" y="787"/>
                  </a:lnTo>
                  <a:lnTo>
                    <a:pt x="1662" y="755"/>
                  </a:lnTo>
                  <a:lnTo>
                    <a:pt x="1652" y="722"/>
                  </a:lnTo>
                  <a:lnTo>
                    <a:pt x="1641" y="690"/>
                  </a:lnTo>
                  <a:lnTo>
                    <a:pt x="1627" y="658"/>
                  </a:lnTo>
                  <a:lnTo>
                    <a:pt x="1613" y="627"/>
                  </a:lnTo>
                  <a:lnTo>
                    <a:pt x="1597" y="595"/>
                  </a:lnTo>
                  <a:lnTo>
                    <a:pt x="1578" y="565"/>
                  </a:lnTo>
                  <a:lnTo>
                    <a:pt x="1559" y="535"/>
                  </a:lnTo>
                  <a:lnTo>
                    <a:pt x="1538" y="507"/>
                  </a:lnTo>
                  <a:lnTo>
                    <a:pt x="1516" y="478"/>
                  </a:lnTo>
                  <a:lnTo>
                    <a:pt x="1492" y="450"/>
                  </a:lnTo>
                  <a:lnTo>
                    <a:pt x="1467" y="423"/>
                  </a:lnTo>
                  <a:lnTo>
                    <a:pt x="1441" y="398"/>
                  </a:lnTo>
                  <a:lnTo>
                    <a:pt x="1413" y="374"/>
                  </a:lnTo>
                  <a:lnTo>
                    <a:pt x="1385" y="350"/>
                  </a:lnTo>
                  <a:lnTo>
                    <a:pt x="1357" y="330"/>
                  </a:lnTo>
                  <a:lnTo>
                    <a:pt x="1327" y="310"/>
                  </a:lnTo>
                  <a:lnTo>
                    <a:pt x="1297" y="292"/>
                  </a:lnTo>
                  <a:lnTo>
                    <a:pt x="1267" y="275"/>
                  </a:lnTo>
                  <a:lnTo>
                    <a:pt x="1236" y="261"/>
                  </a:lnTo>
                  <a:lnTo>
                    <a:pt x="1204" y="247"/>
                  </a:lnTo>
                  <a:lnTo>
                    <a:pt x="1173" y="235"/>
                  </a:lnTo>
                  <a:lnTo>
                    <a:pt x="1141" y="226"/>
                  </a:lnTo>
                  <a:lnTo>
                    <a:pt x="1108" y="216"/>
                  </a:lnTo>
                  <a:lnTo>
                    <a:pt x="1075" y="210"/>
                  </a:lnTo>
                  <a:lnTo>
                    <a:pt x="1043" y="204"/>
                  </a:lnTo>
                  <a:lnTo>
                    <a:pt x="1010" y="199"/>
                  </a:lnTo>
                  <a:lnTo>
                    <a:pt x="978" y="197"/>
                  </a:lnTo>
                  <a:lnTo>
                    <a:pt x="945" y="196"/>
                  </a:lnTo>
                  <a:lnTo>
                    <a:pt x="913" y="197"/>
                  </a:lnTo>
                  <a:lnTo>
                    <a:pt x="881" y="199"/>
                  </a:lnTo>
                  <a:lnTo>
                    <a:pt x="849" y="204"/>
                  </a:lnTo>
                  <a:lnTo>
                    <a:pt x="817" y="209"/>
                  </a:lnTo>
                  <a:lnTo>
                    <a:pt x="786" y="216"/>
                  </a:lnTo>
                  <a:lnTo>
                    <a:pt x="755" y="225"/>
                  </a:lnTo>
                  <a:lnTo>
                    <a:pt x="725" y="234"/>
                  </a:lnTo>
                  <a:lnTo>
                    <a:pt x="695" y="246"/>
                  </a:lnTo>
                  <a:lnTo>
                    <a:pt x="666" y="260"/>
                  </a:lnTo>
                  <a:lnTo>
                    <a:pt x="638" y="274"/>
                  </a:lnTo>
                  <a:lnTo>
                    <a:pt x="610" y="291"/>
                  </a:lnTo>
                  <a:lnTo>
                    <a:pt x="584" y="309"/>
                  </a:lnTo>
                  <a:lnTo>
                    <a:pt x="558" y="329"/>
                  </a:lnTo>
                  <a:lnTo>
                    <a:pt x="533" y="350"/>
                  </a:lnTo>
                  <a:lnTo>
                    <a:pt x="509" y="374"/>
                  </a:lnTo>
                  <a:lnTo>
                    <a:pt x="1012" y="885"/>
                  </a:lnTo>
                  <a:close/>
                  <a:moveTo>
                    <a:pt x="1374" y="1543"/>
                  </a:moveTo>
                  <a:lnTo>
                    <a:pt x="1350" y="1566"/>
                  </a:lnTo>
                  <a:lnTo>
                    <a:pt x="1325" y="1587"/>
                  </a:lnTo>
                  <a:lnTo>
                    <a:pt x="1299" y="1607"/>
                  </a:lnTo>
                  <a:lnTo>
                    <a:pt x="1272" y="1625"/>
                  </a:lnTo>
                  <a:lnTo>
                    <a:pt x="1244" y="1642"/>
                  </a:lnTo>
                  <a:lnTo>
                    <a:pt x="1216" y="1657"/>
                  </a:lnTo>
                  <a:lnTo>
                    <a:pt x="1187" y="1671"/>
                  </a:lnTo>
                  <a:lnTo>
                    <a:pt x="1157" y="1682"/>
                  </a:lnTo>
                  <a:lnTo>
                    <a:pt x="1127" y="1693"/>
                  </a:lnTo>
                  <a:lnTo>
                    <a:pt x="1096" y="1701"/>
                  </a:lnTo>
                  <a:lnTo>
                    <a:pt x="1065" y="1708"/>
                  </a:lnTo>
                  <a:lnTo>
                    <a:pt x="1034" y="1714"/>
                  </a:lnTo>
                  <a:lnTo>
                    <a:pt x="1002" y="1717"/>
                  </a:lnTo>
                  <a:lnTo>
                    <a:pt x="969" y="1720"/>
                  </a:lnTo>
                  <a:lnTo>
                    <a:pt x="937" y="1720"/>
                  </a:lnTo>
                  <a:lnTo>
                    <a:pt x="904" y="1719"/>
                  </a:lnTo>
                  <a:lnTo>
                    <a:pt x="872" y="1717"/>
                  </a:lnTo>
                  <a:lnTo>
                    <a:pt x="839" y="1713"/>
                  </a:lnTo>
                  <a:lnTo>
                    <a:pt x="807" y="1708"/>
                  </a:lnTo>
                  <a:lnTo>
                    <a:pt x="774" y="1700"/>
                  </a:lnTo>
                  <a:lnTo>
                    <a:pt x="742" y="1692"/>
                  </a:lnTo>
                  <a:lnTo>
                    <a:pt x="710" y="1681"/>
                  </a:lnTo>
                  <a:lnTo>
                    <a:pt x="678" y="1670"/>
                  </a:lnTo>
                  <a:lnTo>
                    <a:pt x="647" y="1656"/>
                  </a:lnTo>
                  <a:lnTo>
                    <a:pt x="616" y="1641"/>
                  </a:lnTo>
                  <a:lnTo>
                    <a:pt x="585" y="1624"/>
                  </a:lnTo>
                  <a:lnTo>
                    <a:pt x="555" y="1606"/>
                  </a:lnTo>
                  <a:lnTo>
                    <a:pt x="526" y="1587"/>
                  </a:lnTo>
                  <a:lnTo>
                    <a:pt x="497" y="1566"/>
                  </a:lnTo>
                  <a:lnTo>
                    <a:pt x="469" y="1543"/>
                  </a:lnTo>
                  <a:lnTo>
                    <a:pt x="441" y="1520"/>
                  </a:lnTo>
                  <a:lnTo>
                    <a:pt x="415" y="1493"/>
                  </a:lnTo>
                  <a:lnTo>
                    <a:pt x="390" y="1467"/>
                  </a:lnTo>
                  <a:lnTo>
                    <a:pt x="366" y="1440"/>
                  </a:lnTo>
                  <a:lnTo>
                    <a:pt x="344" y="1411"/>
                  </a:lnTo>
                  <a:lnTo>
                    <a:pt x="323" y="1382"/>
                  </a:lnTo>
                  <a:lnTo>
                    <a:pt x="304" y="1352"/>
                  </a:lnTo>
                  <a:lnTo>
                    <a:pt x="286" y="1321"/>
                  </a:lnTo>
                  <a:lnTo>
                    <a:pt x="270" y="1291"/>
                  </a:lnTo>
                  <a:lnTo>
                    <a:pt x="256" y="1258"/>
                  </a:lnTo>
                  <a:lnTo>
                    <a:pt x="242" y="1225"/>
                  </a:lnTo>
                  <a:lnTo>
                    <a:pt x="231" y="1194"/>
                  </a:lnTo>
                  <a:lnTo>
                    <a:pt x="221" y="1161"/>
                  </a:lnTo>
                  <a:lnTo>
                    <a:pt x="212" y="1128"/>
                  </a:lnTo>
                  <a:lnTo>
                    <a:pt x="205" y="1096"/>
                  </a:lnTo>
                  <a:lnTo>
                    <a:pt x="200" y="1062"/>
                  </a:lnTo>
                  <a:lnTo>
                    <a:pt x="196" y="1029"/>
                  </a:lnTo>
                  <a:lnTo>
                    <a:pt x="193" y="995"/>
                  </a:lnTo>
                  <a:lnTo>
                    <a:pt x="192" y="963"/>
                  </a:lnTo>
                  <a:lnTo>
                    <a:pt x="193" y="930"/>
                  </a:lnTo>
                  <a:lnTo>
                    <a:pt x="195" y="897"/>
                  </a:lnTo>
                  <a:lnTo>
                    <a:pt x="199" y="864"/>
                  </a:lnTo>
                  <a:lnTo>
                    <a:pt x="204" y="832"/>
                  </a:lnTo>
                  <a:lnTo>
                    <a:pt x="211" y="801"/>
                  </a:lnTo>
                  <a:lnTo>
                    <a:pt x="220" y="769"/>
                  </a:lnTo>
                  <a:lnTo>
                    <a:pt x="230" y="738"/>
                  </a:lnTo>
                  <a:lnTo>
                    <a:pt x="241" y="708"/>
                  </a:lnTo>
                  <a:lnTo>
                    <a:pt x="255" y="679"/>
                  </a:lnTo>
                  <a:lnTo>
                    <a:pt x="269" y="649"/>
                  </a:lnTo>
                  <a:lnTo>
                    <a:pt x="286" y="622"/>
                  </a:lnTo>
                  <a:lnTo>
                    <a:pt x="304" y="594"/>
                  </a:lnTo>
                  <a:lnTo>
                    <a:pt x="323" y="568"/>
                  </a:lnTo>
                  <a:lnTo>
                    <a:pt x="344" y="542"/>
                  </a:lnTo>
                  <a:lnTo>
                    <a:pt x="367" y="518"/>
                  </a:lnTo>
                  <a:lnTo>
                    <a:pt x="1374" y="1543"/>
                  </a:lnTo>
                  <a:close/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42" name="Freeform 151"/>
            <p:cNvSpPr>
              <a:spLocks noChangeArrowheads="1"/>
            </p:cNvSpPr>
            <p:nvPr/>
          </p:nvSpPr>
          <p:spPr bwMode="auto">
            <a:xfrm>
              <a:off x="2776" y="1702"/>
              <a:ext cx="43" cy="323"/>
            </a:xfrm>
            <a:custGeom>
              <a:avLst/>
              <a:gdLst>
                <a:gd name="T0" fmla="*/ 0 w 193"/>
                <a:gd name="T1" fmla="*/ 0 h 1430"/>
                <a:gd name="T2" fmla="*/ 0 w 193"/>
                <a:gd name="T3" fmla="*/ 0 h 1430"/>
                <a:gd name="T4" fmla="*/ 0 w 193"/>
                <a:gd name="T5" fmla="*/ 0 h 1430"/>
                <a:gd name="T6" fmla="*/ 0 w 193"/>
                <a:gd name="T7" fmla="*/ 0 h 1430"/>
                <a:gd name="T8" fmla="*/ 0 w 193"/>
                <a:gd name="T9" fmla="*/ 0 h 14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3" h="1430">
                  <a:moveTo>
                    <a:pt x="0" y="59"/>
                  </a:moveTo>
                  <a:lnTo>
                    <a:pt x="0" y="1429"/>
                  </a:lnTo>
                  <a:lnTo>
                    <a:pt x="192" y="1234"/>
                  </a:lnTo>
                  <a:lnTo>
                    <a:pt x="192" y="0"/>
                  </a:lnTo>
                  <a:lnTo>
                    <a:pt x="0" y="5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43" name="Freeform 152"/>
            <p:cNvSpPr>
              <a:spLocks noChangeArrowheads="1"/>
            </p:cNvSpPr>
            <p:nvPr/>
          </p:nvSpPr>
          <p:spPr bwMode="auto">
            <a:xfrm>
              <a:off x="2776" y="1702"/>
              <a:ext cx="43" cy="323"/>
            </a:xfrm>
            <a:custGeom>
              <a:avLst/>
              <a:gdLst>
                <a:gd name="T0" fmla="*/ 0 w 193"/>
                <a:gd name="T1" fmla="*/ 0 h 1430"/>
                <a:gd name="T2" fmla="*/ 0 w 193"/>
                <a:gd name="T3" fmla="*/ 0 h 1430"/>
                <a:gd name="T4" fmla="*/ 0 w 193"/>
                <a:gd name="T5" fmla="*/ 0 h 1430"/>
                <a:gd name="T6" fmla="*/ 0 w 193"/>
                <a:gd name="T7" fmla="*/ 0 h 1430"/>
                <a:gd name="T8" fmla="*/ 0 w 193"/>
                <a:gd name="T9" fmla="*/ 0 h 14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3" h="1430">
                  <a:moveTo>
                    <a:pt x="0" y="1429"/>
                  </a:moveTo>
                  <a:lnTo>
                    <a:pt x="192" y="1234"/>
                  </a:lnTo>
                  <a:lnTo>
                    <a:pt x="192" y="0"/>
                  </a:lnTo>
                  <a:lnTo>
                    <a:pt x="0" y="59"/>
                  </a:lnTo>
                  <a:lnTo>
                    <a:pt x="0" y="1429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44" name="Freeform 153"/>
            <p:cNvSpPr>
              <a:spLocks noChangeArrowheads="1"/>
            </p:cNvSpPr>
            <p:nvPr/>
          </p:nvSpPr>
          <p:spPr bwMode="auto">
            <a:xfrm>
              <a:off x="2776" y="1702"/>
              <a:ext cx="43" cy="323"/>
            </a:xfrm>
            <a:custGeom>
              <a:avLst/>
              <a:gdLst>
                <a:gd name="T0" fmla="*/ 0 w 193"/>
                <a:gd name="T1" fmla="*/ 0 h 1430"/>
                <a:gd name="T2" fmla="*/ 0 w 193"/>
                <a:gd name="T3" fmla="*/ 0 h 1430"/>
                <a:gd name="T4" fmla="*/ 0 w 193"/>
                <a:gd name="T5" fmla="*/ 0 h 1430"/>
                <a:gd name="T6" fmla="*/ 0 w 193"/>
                <a:gd name="T7" fmla="*/ 0 h 1430"/>
                <a:gd name="T8" fmla="*/ 0 w 193"/>
                <a:gd name="T9" fmla="*/ 0 h 14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3" h="1430">
                  <a:moveTo>
                    <a:pt x="0" y="1429"/>
                  </a:moveTo>
                  <a:lnTo>
                    <a:pt x="192" y="1234"/>
                  </a:lnTo>
                  <a:lnTo>
                    <a:pt x="192" y="0"/>
                  </a:lnTo>
                  <a:lnTo>
                    <a:pt x="0" y="59"/>
                  </a:lnTo>
                  <a:lnTo>
                    <a:pt x="0" y="1429"/>
                  </a:lnTo>
                </a:path>
              </a:pathLst>
            </a:custGeom>
            <a:noFill/>
            <a:ln w="9525" cap="rnd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45" name="Freeform 154"/>
            <p:cNvSpPr>
              <a:spLocks noChangeArrowheads="1"/>
            </p:cNvSpPr>
            <p:nvPr/>
          </p:nvSpPr>
          <p:spPr bwMode="auto">
            <a:xfrm>
              <a:off x="2776" y="1982"/>
              <a:ext cx="300" cy="44"/>
            </a:xfrm>
            <a:custGeom>
              <a:avLst/>
              <a:gdLst>
                <a:gd name="T0" fmla="*/ 0 w 1327"/>
                <a:gd name="T1" fmla="*/ 0 h 197"/>
                <a:gd name="T2" fmla="*/ 0 w 1327"/>
                <a:gd name="T3" fmla="*/ 0 h 197"/>
                <a:gd name="T4" fmla="*/ 0 w 1327"/>
                <a:gd name="T5" fmla="*/ 0 h 197"/>
                <a:gd name="T6" fmla="*/ 0 w 1327"/>
                <a:gd name="T7" fmla="*/ 0 h 197"/>
                <a:gd name="T8" fmla="*/ 0 w 1327"/>
                <a:gd name="T9" fmla="*/ 0 h 1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7" h="197">
                  <a:moveTo>
                    <a:pt x="192" y="0"/>
                  </a:moveTo>
                  <a:lnTo>
                    <a:pt x="0" y="196"/>
                  </a:lnTo>
                  <a:lnTo>
                    <a:pt x="1262" y="196"/>
                  </a:lnTo>
                  <a:lnTo>
                    <a:pt x="1326" y="0"/>
                  </a:lnTo>
                  <a:lnTo>
                    <a:pt x="192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46" name="Freeform 155"/>
            <p:cNvSpPr>
              <a:spLocks noChangeArrowheads="1"/>
            </p:cNvSpPr>
            <p:nvPr/>
          </p:nvSpPr>
          <p:spPr bwMode="auto">
            <a:xfrm>
              <a:off x="2776" y="1982"/>
              <a:ext cx="300" cy="44"/>
            </a:xfrm>
            <a:custGeom>
              <a:avLst/>
              <a:gdLst>
                <a:gd name="T0" fmla="*/ 0 w 1327"/>
                <a:gd name="T1" fmla="*/ 0 h 197"/>
                <a:gd name="T2" fmla="*/ 0 w 1327"/>
                <a:gd name="T3" fmla="*/ 0 h 197"/>
                <a:gd name="T4" fmla="*/ 0 w 1327"/>
                <a:gd name="T5" fmla="*/ 0 h 197"/>
                <a:gd name="T6" fmla="*/ 0 w 1327"/>
                <a:gd name="T7" fmla="*/ 0 h 197"/>
                <a:gd name="T8" fmla="*/ 0 w 1327"/>
                <a:gd name="T9" fmla="*/ 0 h 1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7" h="197">
                  <a:moveTo>
                    <a:pt x="1262" y="196"/>
                  </a:moveTo>
                  <a:lnTo>
                    <a:pt x="1326" y="0"/>
                  </a:lnTo>
                  <a:lnTo>
                    <a:pt x="192" y="0"/>
                  </a:lnTo>
                  <a:lnTo>
                    <a:pt x="0" y="196"/>
                  </a:lnTo>
                  <a:lnTo>
                    <a:pt x="1262" y="196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47" name="Freeform 156"/>
            <p:cNvSpPr>
              <a:spLocks noChangeArrowheads="1"/>
            </p:cNvSpPr>
            <p:nvPr/>
          </p:nvSpPr>
          <p:spPr bwMode="auto">
            <a:xfrm>
              <a:off x="2776" y="1982"/>
              <a:ext cx="300" cy="44"/>
            </a:xfrm>
            <a:custGeom>
              <a:avLst/>
              <a:gdLst>
                <a:gd name="T0" fmla="*/ 0 w 1327"/>
                <a:gd name="T1" fmla="*/ 0 h 197"/>
                <a:gd name="T2" fmla="*/ 0 w 1327"/>
                <a:gd name="T3" fmla="*/ 0 h 197"/>
                <a:gd name="T4" fmla="*/ 0 w 1327"/>
                <a:gd name="T5" fmla="*/ 0 h 197"/>
                <a:gd name="T6" fmla="*/ 0 w 1327"/>
                <a:gd name="T7" fmla="*/ 0 h 197"/>
                <a:gd name="T8" fmla="*/ 0 w 1327"/>
                <a:gd name="T9" fmla="*/ 0 h 1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7" h="197">
                  <a:moveTo>
                    <a:pt x="1262" y="196"/>
                  </a:moveTo>
                  <a:lnTo>
                    <a:pt x="1326" y="0"/>
                  </a:lnTo>
                  <a:lnTo>
                    <a:pt x="192" y="0"/>
                  </a:lnTo>
                  <a:lnTo>
                    <a:pt x="0" y="196"/>
                  </a:lnTo>
                  <a:lnTo>
                    <a:pt x="1262" y="196"/>
                  </a:lnTo>
                </a:path>
              </a:pathLst>
            </a:custGeom>
            <a:noFill/>
            <a:ln w="9525" cap="rnd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48" name="Freeform 157"/>
            <p:cNvSpPr>
              <a:spLocks noChangeArrowheads="1"/>
            </p:cNvSpPr>
            <p:nvPr/>
          </p:nvSpPr>
          <p:spPr bwMode="auto">
            <a:xfrm>
              <a:off x="2777" y="1820"/>
              <a:ext cx="141" cy="22"/>
            </a:xfrm>
            <a:custGeom>
              <a:avLst/>
              <a:gdLst>
                <a:gd name="T0" fmla="*/ 0 w 628"/>
                <a:gd name="T1" fmla="*/ 0 h 101"/>
                <a:gd name="T2" fmla="*/ 0 w 628"/>
                <a:gd name="T3" fmla="*/ 0 h 101"/>
                <a:gd name="T4" fmla="*/ 0 w 628"/>
                <a:gd name="T5" fmla="*/ 0 h 101"/>
                <a:gd name="T6" fmla="*/ 0 w 628"/>
                <a:gd name="T7" fmla="*/ 0 h 101"/>
                <a:gd name="T8" fmla="*/ 0 w 628"/>
                <a:gd name="T9" fmla="*/ 0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8" h="101">
                  <a:moveTo>
                    <a:pt x="190" y="0"/>
                  </a:moveTo>
                  <a:lnTo>
                    <a:pt x="0" y="100"/>
                  </a:lnTo>
                  <a:lnTo>
                    <a:pt x="484" y="100"/>
                  </a:lnTo>
                  <a:lnTo>
                    <a:pt x="627" y="0"/>
                  </a:lnTo>
                  <a:lnTo>
                    <a:pt x="19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49" name="Freeform 158"/>
            <p:cNvSpPr>
              <a:spLocks noChangeArrowheads="1"/>
            </p:cNvSpPr>
            <p:nvPr/>
          </p:nvSpPr>
          <p:spPr bwMode="auto">
            <a:xfrm>
              <a:off x="2777" y="1820"/>
              <a:ext cx="141" cy="22"/>
            </a:xfrm>
            <a:custGeom>
              <a:avLst/>
              <a:gdLst>
                <a:gd name="T0" fmla="*/ 0 w 628"/>
                <a:gd name="T1" fmla="*/ 0 h 101"/>
                <a:gd name="T2" fmla="*/ 0 w 628"/>
                <a:gd name="T3" fmla="*/ 0 h 101"/>
                <a:gd name="T4" fmla="*/ 0 w 628"/>
                <a:gd name="T5" fmla="*/ 0 h 101"/>
                <a:gd name="T6" fmla="*/ 0 w 628"/>
                <a:gd name="T7" fmla="*/ 0 h 101"/>
                <a:gd name="T8" fmla="*/ 0 w 628"/>
                <a:gd name="T9" fmla="*/ 0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8" h="101">
                  <a:moveTo>
                    <a:pt x="0" y="100"/>
                  </a:moveTo>
                  <a:lnTo>
                    <a:pt x="190" y="0"/>
                  </a:lnTo>
                  <a:lnTo>
                    <a:pt x="627" y="0"/>
                  </a:lnTo>
                  <a:lnTo>
                    <a:pt x="484" y="100"/>
                  </a:lnTo>
                  <a:lnTo>
                    <a:pt x="0" y="10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50" name="Freeform 159"/>
            <p:cNvSpPr>
              <a:spLocks noChangeArrowheads="1"/>
            </p:cNvSpPr>
            <p:nvPr/>
          </p:nvSpPr>
          <p:spPr bwMode="auto">
            <a:xfrm>
              <a:off x="2777" y="1820"/>
              <a:ext cx="141" cy="22"/>
            </a:xfrm>
            <a:custGeom>
              <a:avLst/>
              <a:gdLst>
                <a:gd name="T0" fmla="*/ 0 w 628"/>
                <a:gd name="T1" fmla="*/ 0 h 101"/>
                <a:gd name="T2" fmla="*/ 0 w 628"/>
                <a:gd name="T3" fmla="*/ 0 h 101"/>
                <a:gd name="T4" fmla="*/ 0 w 628"/>
                <a:gd name="T5" fmla="*/ 0 h 101"/>
                <a:gd name="T6" fmla="*/ 0 w 628"/>
                <a:gd name="T7" fmla="*/ 0 h 101"/>
                <a:gd name="T8" fmla="*/ 0 w 628"/>
                <a:gd name="T9" fmla="*/ 0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8" h="101">
                  <a:moveTo>
                    <a:pt x="0" y="100"/>
                  </a:moveTo>
                  <a:lnTo>
                    <a:pt x="190" y="0"/>
                  </a:lnTo>
                  <a:lnTo>
                    <a:pt x="627" y="0"/>
                  </a:lnTo>
                  <a:lnTo>
                    <a:pt x="484" y="100"/>
                  </a:lnTo>
                  <a:lnTo>
                    <a:pt x="0" y="100"/>
                  </a:lnTo>
                </a:path>
              </a:pathLst>
            </a:custGeom>
            <a:noFill/>
            <a:ln w="9525" cap="rnd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51" name="Line 160"/>
            <p:cNvSpPr>
              <a:spLocks noChangeShapeType="1"/>
            </p:cNvSpPr>
            <p:nvPr/>
          </p:nvSpPr>
          <p:spPr bwMode="auto">
            <a:xfrm>
              <a:off x="2777" y="1842"/>
              <a:ext cx="109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7452" name="Freeform 161"/>
            <p:cNvSpPr>
              <a:spLocks noChangeArrowheads="1"/>
            </p:cNvSpPr>
            <p:nvPr/>
          </p:nvSpPr>
          <p:spPr bwMode="auto">
            <a:xfrm>
              <a:off x="2777" y="1742"/>
              <a:ext cx="141" cy="17"/>
            </a:xfrm>
            <a:custGeom>
              <a:avLst/>
              <a:gdLst>
                <a:gd name="T0" fmla="*/ 0 w 628"/>
                <a:gd name="T1" fmla="*/ 0 h 81"/>
                <a:gd name="T2" fmla="*/ 0 w 628"/>
                <a:gd name="T3" fmla="*/ 0 h 81"/>
                <a:gd name="T4" fmla="*/ 0 w 628"/>
                <a:gd name="T5" fmla="*/ 0 h 81"/>
                <a:gd name="T6" fmla="*/ 0 w 628"/>
                <a:gd name="T7" fmla="*/ 0 h 81"/>
                <a:gd name="T8" fmla="*/ 0 w 628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8" h="81">
                  <a:moveTo>
                    <a:pt x="190" y="0"/>
                  </a:moveTo>
                  <a:lnTo>
                    <a:pt x="0" y="80"/>
                  </a:lnTo>
                  <a:lnTo>
                    <a:pt x="484" y="80"/>
                  </a:lnTo>
                  <a:lnTo>
                    <a:pt x="627" y="0"/>
                  </a:lnTo>
                  <a:lnTo>
                    <a:pt x="19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53" name="Freeform 162"/>
            <p:cNvSpPr>
              <a:spLocks noChangeArrowheads="1"/>
            </p:cNvSpPr>
            <p:nvPr/>
          </p:nvSpPr>
          <p:spPr bwMode="auto">
            <a:xfrm>
              <a:off x="2777" y="1742"/>
              <a:ext cx="141" cy="17"/>
            </a:xfrm>
            <a:custGeom>
              <a:avLst/>
              <a:gdLst>
                <a:gd name="T0" fmla="*/ 0 w 628"/>
                <a:gd name="T1" fmla="*/ 0 h 81"/>
                <a:gd name="T2" fmla="*/ 0 w 628"/>
                <a:gd name="T3" fmla="*/ 0 h 81"/>
                <a:gd name="T4" fmla="*/ 0 w 628"/>
                <a:gd name="T5" fmla="*/ 0 h 81"/>
                <a:gd name="T6" fmla="*/ 0 w 628"/>
                <a:gd name="T7" fmla="*/ 0 h 81"/>
                <a:gd name="T8" fmla="*/ 0 w 628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8" h="81">
                  <a:moveTo>
                    <a:pt x="0" y="80"/>
                  </a:moveTo>
                  <a:lnTo>
                    <a:pt x="190" y="0"/>
                  </a:lnTo>
                  <a:lnTo>
                    <a:pt x="627" y="0"/>
                  </a:lnTo>
                  <a:lnTo>
                    <a:pt x="484" y="80"/>
                  </a:lnTo>
                  <a:lnTo>
                    <a:pt x="0" y="8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54" name="Freeform 163"/>
            <p:cNvSpPr>
              <a:spLocks noChangeArrowheads="1"/>
            </p:cNvSpPr>
            <p:nvPr/>
          </p:nvSpPr>
          <p:spPr bwMode="auto">
            <a:xfrm>
              <a:off x="2777" y="1742"/>
              <a:ext cx="141" cy="17"/>
            </a:xfrm>
            <a:custGeom>
              <a:avLst/>
              <a:gdLst>
                <a:gd name="T0" fmla="*/ 0 w 628"/>
                <a:gd name="T1" fmla="*/ 0 h 81"/>
                <a:gd name="T2" fmla="*/ 0 w 628"/>
                <a:gd name="T3" fmla="*/ 0 h 81"/>
                <a:gd name="T4" fmla="*/ 0 w 628"/>
                <a:gd name="T5" fmla="*/ 0 h 81"/>
                <a:gd name="T6" fmla="*/ 0 w 628"/>
                <a:gd name="T7" fmla="*/ 0 h 81"/>
                <a:gd name="T8" fmla="*/ 0 w 628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8" h="81">
                  <a:moveTo>
                    <a:pt x="0" y="80"/>
                  </a:moveTo>
                  <a:lnTo>
                    <a:pt x="190" y="0"/>
                  </a:lnTo>
                  <a:lnTo>
                    <a:pt x="627" y="0"/>
                  </a:lnTo>
                  <a:lnTo>
                    <a:pt x="484" y="80"/>
                  </a:lnTo>
                  <a:lnTo>
                    <a:pt x="0" y="80"/>
                  </a:lnTo>
                </a:path>
              </a:pathLst>
            </a:custGeom>
            <a:noFill/>
            <a:ln w="9525" cap="rnd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55" name="Line 164"/>
            <p:cNvSpPr>
              <a:spLocks noChangeShapeType="1"/>
            </p:cNvSpPr>
            <p:nvPr/>
          </p:nvSpPr>
          <p:spPr bwMode="auto">
            <a:xfrm>
              <a:off x="2777" y="1760"/>
              <a:ext cx="109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7456" name="Freeform 165"/>
            <p:cNvSpPr>
              <a:spLocks noChangeArrowheads="1"/>
            </p:cNvSpPr>
            <p:nvPr/>
          </p:nvSpPr>
          <p:spPr bwMode="auto">
            <a:xfrm>
              <a:off x="2777" y="1967"/>
              <a:ext cx="141" cy="43"/>
            </a:xfrm>
            <a:custGeom>
              <a:avLst/>
              <a:gdLst>
                <a:gd name="T0" fmla="*/ 0 w 628"/>
                <a:gd name="T1" fmla="*/ 0 h 194"/>
                <a:gd name="T2" fmla="*/ 0 w 628"/>
                <a:gd name="T3" fmla="*/ 0 h 194"/>
                <a:gd name="T4" fmla="*/ 0 w 628"/>
                <a:gd name="T5" fmla="*/ 0 h 194"/>
                <a:gd name="T6" fmla="*/ 0 w 628"/>
                <a:gd name="T7" fmla="*/ 0 h 194"/>
                <a:gd name="T8" fmla="*/ 0 w 628"/>
                <a:gd name="T9" fmla="*/ 0 h 1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8" h="194">
                  <a:moveTo>
                    <a:pt x="190" y="0"/>
                  </a:moveTo>
                  <a:lnTo>
                    <a:pt x="0" y="193"/>
                  </a:lnTo>
                  <a:lnTo>
                    <a:pt x="484" y="193"/>
                  </a:lnTo>
                  <a:lnTo>
                    <a:pt x="627" y="0"/>
                  </a:lnTo>
                  <a:lnTo>
                    <a:pt x="19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57" name="Freeform 166"/>
            <p:cNvSpPr>
              <a:spLocks noChangeArrowheads="1"/>
            </p:cNvSpPr>
            <p:nvPr/>
          </p:nvSpPr>
          <p:spPr bwMode="auto">
            <a:xfrm>
              <a:off x="2777" y="1967"/>
              <a:ext cx="141" cy="43"/>
            </a:xfrm>
            <a:custGeom>
              <a:avLst/>
              <a:gdLst>
                <a:gd name="T0" fmla="*/ 0 w 628"/>
                <a:gd name="T1" fmla="*/ 0 h 194"/>
                <a:gd name="T2" fmla="*/ 0 w 628"/>
                <a:gd name="T3" fmla="*/ 0 h 194"/>
                <a:gd name="T4" fmla="*/ 0 w 628"/>
                <a:gd name="T5" fmla="*/ 0 h 194"/>
                <a:gd name="T6" fmla="*/ 0 w 628"/>
                <a:gd name="T7" fmla="*/ 0 h 194"/>
                <a:gd name="T8" fmla="*/ 0 w 628"/>
                <a:gd name="T9" fmla="*/ 0 h 1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8" h="194">
                  <a:moveTo>
                    <a:pt x="0" y="193"/>
                  </a:moveTo>
                  <a:lnTo>
                    <a:pt x="190" y="0"/>
                  </a:lnTo>
                  <a:lnTo>
                    <a:pt x="627" y="0"/>
                  </a:lnTo>
                  <a:lnTo>
                    <a:pt x="484" y="193"/>
                  </a:lnTo>
                  <a:lnTo>
                    <a:pt x="0" y="193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58" name="Freeform 167"/>
            <p:cNvSpPr>
              <a:spLocks noChangeArrowheads="1"/>
            </p:cNvSpPr>
            <p:nvPr/>
          </p:nvSpPr>
          <p:spPr bwMode="auto">
            <a:xfrm>
              <a:off x="2777" y="1967"/>
              <a:ext cx="141" cy="43"/>
            </a:xfrm>
            <a:custGeom>
              <a:avLst/>
              <a:gdLst>
                <a:gd name="T0" fmla="*/ 0 w 628"/>
                <a:gd name="T1" fmla="*/ 0 h 194"/>
                <a:gd name="T2" fmla="*/ 0 w 628"/>
                <a:gd name="T3" fmla="*/ 0 h 194"/>
                <a:gd name="T4" fmla="*/ 0 w 628"/>
                <a:gd name="T5" fmla="*/ 0 h 194"/>
                <a:gd name="T6" fmla="*/ 0 w 628"/>
                <a:gd name="T7" fmla="*/ 0 h 194"/>
                <a:gd name="T8" fmla="*/ 0 w 628"/>
                <a:gd name="T9" fmla="*/ 0 h 1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8" h="194">
                  <a:moveTo>
                    <a:pt x="0" y="193"/>
                  </a:moveTo>
                  <a:lnTo>
                    <a:pt x="190" y="0"/>
                  </a:lnTo>
                  <a:lnTo>
                    <a:pt x="627" y="0"/>
                  </a:lnTo>
                  <a:lnTo>
                    <a:pt x="484" y="193"/>
                  </a:lnTo>
                  <a:lnTo>
                    <a:pt x="0" y="193"/>
                  </a:lnTo>
                </a:path>
              </a:pathLst>
            </a:custGeom>
            <a:noFill/>
            <a:ln w="9525" cap="rnd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59" name="Line 168"/>
            <p:cNvSpPr>
              <a:spLocks noChangeShapeType="1"/>
            </p:cNvSpPr>
            <p:nvPr/>
          </p:nvSpPr>
          <p:spPr bwMode="auto">
            <a:xfrm>
              <a:off x="2777" y="2010"/>
              <a:ext cx="109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7460" name="Freeform 169"/>
            <p:cNvSpPr>
              <a:spLocks noChangeArrowheads="1"/>
            </p:cNvSpPr>
            <p:nvPr/>
          </p:nvSpPr>
          <p:spPr bwMode="auto">
            <a:xfrm>
              <a:off x="2777" y="1778"/>
              <a:ext cx="141" cy="22"/>
            </a:xfrm>
            <a:custGeom>
              <a:avLst/>
              <a:gdLst>
                <a:gd name="T0" fmla="*/ 0 w 628"/>
                <a:gd name="T1" fmla="*/ 0 h 101"/>
                <a:gd name="T2" fmla="*/ 0 w 628"/>
                <a:gd name="T3" fmla="*/ 0 h 101"/>
                <a:gd name="T4" fmla="*/ 0 w 628"/>
                <a:gd name="T5" fmla="*/ 0 h 101"/>
                <a:gd name="T6" fmla="*/ 0 w 628"/>
                <a:gd name="T7" fmla="*/ 0 h 101"/>
                <a:gd name="T8" fmla="*/ 0 w 628"/>
                <a:gd name="T9" fmla="*/ 0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8" h="101">
                  <a:moveTo>
                    <a:pt x="190" y="0"/>
                  </a:moveTo>
                  <a:lnTo>
                    <a:pt x="0" y="100"/>
                  </a:lnTo>
                  <a:lnTo>
                    <a:pt x="484" y="100"/>
                  </a:lnTo>
                  <a:lnTo>
                    <a:pt x="627" y="0"/>
                  </a:lnTo>
                  <a:lnTo>
                    <a:pt x="19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61" name="Freeform 170"/>
            <p:cNvSpPr>
              <a:spLocks noChangeArrowheads="1"/>
            </p:cNvSpPr>
            <p:nvPr/>
          </p:nvSpPr>
          <p:spPr bwMode="auto">
            <a:xfrm>
              <a:off x="2777" y="1778"/>
              <a:ext cx="141" cy="22"/>
            </a:xfrm>
            <a:custGeom>
              <a:avLst/>
              <a:gdLst>
                <a:gd name="T0" fmla="*/ 0 w 628"/>
                <a:gd name="T1" fmla="*/ 0 h 101"/>
                <a:gd name="T2" fmla="*/ 0 w 628"/>
                <a:gd name="T3" fmla="*/ 0 h 101"/>
                <a:gd name="T4" fmla="*/ 0 w 628"/>
                <a:gd name="T5" fmla="*/ 0 h 101"/>
                <a:gd name="T6" fmla="*/ 0 w 628"/>
                <a:gd name="T7" fmla="*/ 0 h 101"/>
                <a:gd name="T8" fmla="*/ 0 w 628"/>
                <a:gd name="T9" fmla="*/ 0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8" h="101">
                  <a:moveTo>
                    <a:pt x="0" y="100"/>
                  </a:moveTo>
                  <a:lnTo>
                    <a:pt x="190" y="0"/>
                  </a:lnTo>
                  <a:lnTo>
                    <a:pt x="627" y="0"/>
                  </a:lnTo>
                  <a:lnTo>
                    <a:pt x="484" y="100"/>
                  </a:lnTo>
                  <a:lnTo>
                    <a:pt x="0" y="10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62" name="Freeform 171"/>
            <p:cNvSpPr>
              <a:spLocks noChangeArrowheads="1"/>
            </p:cNvSpPr>
            <p:nvPr/>
          </p:nvSpPr>
          <p:spPr bwMode="auto">
            <a:xfrm>
              <a:off x="2777" y="1778"/>
              <a:ext cx="141" cy="22"/>
            </a:xfrm>
            <a:custGeom>
              <a:avLst/>
              <a:gdLst>
                <a:gd name="T0" fmla="*/ 0 w 628"/>
                <a:gd name="T1" fmla="*/ 0 h 101"/>
                <a:gd name="T2" fmla="*/ 0 w 628"/>
                <a:gd name="T3" fmla="*/ 0 h 101"/>
                <a:gd name="T4" fmla="*/ 0 w 628"/>
                <a:gd name="T5" fmla="*/ 0 h 101"/>
                <a:gd name="T6" fmla="*/ 0 w 628"/>
                <a:gd name="T7" fmla="*/ 0 h 101"/>
                <a:gd name="T8" fmla="*/ 0 w 628"/>
                <a:gd name="T9" fmla="*/ 0 h 1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8" h="101">
                  <a:moveTo>
                    <a:pt x="0" y="100"/>
                  </a:moveTo>
                  <a:lnTo>
                    <a:pt x="190" y="0"/>
                  </a:lnTo>
                  <a:lnTo>
                    <a:pt x="627" y="0"/>
                  </a:lnTo>
                  <a:lnTo>
                    <a:pt x="484" y="100"/>
                  </a:lnTo>
                  <a:lnTo>
                    <a:pt x="0" y="100"/>
                  </a:lnTo>
                </a:path>
              </a:pathLst>
            </a:custGeom>
            <a:noFill/>
            <a:ln w="9525" cap="rnd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63" name="Line 172"/>
            <p:cNvSpPr>
              <a:spLocks noChangeShapeType="1"/>
            </p:cNvSpPr>
            <p:nvPr/>
          </p:nvSpPr>
          <p:spPr bwMode="auto">
            <a:xfrm>
              <a:off x="2777" y="1801"/>
              <a:ext cx="109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7464" name="Freeform 173"/>
            <p:cNvSpPr>
              <a:spLocks noChangeArrowheads="1"/>
            </p:cNvSpPr>
            <p:nvPr/>
          </p:nvSpPr>
          <p:spPr bwMode="auto">
            <a:xfrm>
              <a:off x="2777" y="1853"/>
              <a:ext cx="141" cy="31"/>
            </a:xfrm>
            <a:custGeom>
              <a:avLst/>
              <a:gdLst>
                <a:gd name="T0" fmla="*/ 0 w 628"/>
                <a:gd name="T1" fmla="*/ 0 h 139"/>
                <a:gd name="T2" fmla="*/ 0 w 628"/>
                <a:gd name="T3" fmla="*/ 0 h 139"/>
                <a:gd name="T4" fmla="*/ 0 w 628"/>
                <a:gd name="T5" fmla="*/ 0 h 139"/>
                <a:gd name="T6" fmla="*/ 0 w 628"/>
                <a:gd name="T7" fmla="*/ 0 h 139"/>
                <a:gd name="T8" fmla="*/ 0 w 628"/>
                <a:gd name="T9" fmla="*/ 0 h 1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8" h="139">
                  <a:moveTo>
                    <a:pt x="190" y="0"/>
                  </a:moveTo>
                  <a:lnTo>
                    <a:pt x="0" y="138"/>
                  </a:lnTo>
                  <a:lnTo>
                    <a:pt x="484" y="138"/>
                  </a:lnTo>
                  <a:lnTo>
                    <a:pt x="627" y="0"/>
                  </a:lnTo>
                  <a:lnTo>
                    <a:pt x="19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65" name="Freeform 174"/>
            <p:cNvSpPr>
              <a:spLocks noChangeArrowheads="1"/>
            </p:cNvSpPr>
            <p:nvPr/>
          </p:nvSpPr>
          <p:spPr bwMode="auto">
            <a:xfrm>
              <a:off x="2777" y="1853"/>
              <a:ext cx="141" cy="31"/>
            </a:xfrm>
            <a:custGeom>
              <a:avLst/>
              <a:gdLst>
                <a:gd name="T0" fmla="*/ 0 w 628"/>
                <a:gd name="T1" fmla="*/ 0 h 139"/>
                <a:gd name="T2" fmla="*/ 0 w 628"/>
                <a:gd name="T3" fmla="*/ 0 h 139"/>
                <a:gd name="T4" fmla="*/ 0 w 628"/>
                <a:gd name="T5" fmla="*/ 0 h 139"/>
                <a:gd name="T6" fmla="*/ 0 w 628"/>
                <a:gd name="T7" fmla="*/ 0 h 139"/>
                <a:gd name="T8" fmla="*/ 0 w 628"/>
                <a:gd name="T9" fmla="*/ 0 h 1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8" h="139">
                  <a:moveTo>
                    <a:pt x="0" y="138"/>
                  </a:moveTo>
                  <a:lnTo>
                    <a:pt x="190" y="0"/>
                  </a:lnTo>
                  <a:lnTo>
                    <a:pt x="627" y="0"/>
                  </a:lnTo>
                  <a:lnTo>
                    <a:pt x="484" y="138"/>
                  </a:lnTo>
                  <a:lnTo>
                    <a:pt x="0" y="138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66" name="Freeform 175"/>
            <p:cNvSpPr>
              <a:spLocks noChangeArrowheads="1"/>
            </p:cNvSpPr>
            <p:nvPr/>
          </p:nvSpPr>
          <p:spPr bwMode="auto">
            <a:xfrm>
              <a:off x="2777" y="1853"/>
              <a:ext cx="141" cy="31"/>
            </a:xfrm>
            <a:custGeom>
              <a:avLst/>
              <a:gdLst>
                <a:gd name="T0" fmla="*/ 0 w 628"/>
                <a:gd name="T1" fmla="*/ 0 h 139"/>
                <a:gd name="T2" fmla="*/ 0 w 628"/>
                <a:gd name="T3" fmla="*/ 0 h 139"/>
                <a:gd name="T4" fmla="*/ 0 w 628"/>
                <a:gd name="T5" fmla="*/ 0 h 139"/>
                <a:gd name="T6" fmla="*/ 0 w 628"/>
                <a:gd name="T7" fmla="*/ 0 h 139"/>
                <a:gd name="T8" fmla="*/ 0 w 628"/>
                <a:gd name="T9" fmla="*/ 0 h 1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8" h="139">
                  <a:moveTo>
                    <a:pt x="0" y="138"/>
                  </a:moveTo>
                  <a:lnTo>
                    <a:pt x="190" y="0"/>
                  </a:lnTo>
                  <a:lnTo>
                    <a:pt x="627" y="0"/>
                  </a:lnTo>
                  <a:lnTo>
                    <a:pt x="484" y="138"/>
                  </a:lnTo>
                  <a:lnTo>
                    <a:pt x="0" y="138"/>
                  </a:lnTo>
                </a:path>
              </a:pathLst>
            </a:custGeom>
            <a:noFill/>
            <a:ln w="9525" cap="rnd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67" name="Line 176"/>
            <p:cNvSpPr>
              <a:spLocks noChangeShapeType="1"/>
            </p:cNvSpPr>
            <p:nvPr/>
          </p:nvSpPr>
          <p:spPr bwMode="auto">
            <a:xfrm>
              <a:off x="2777" y="1884"/>
              <a:ext cx="109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7468" name="Freeform 177"/>
            <p:cNvSpPr>
              <a:spLocks noChangeArrowheads="1"/>
            </p:cNvSpPr>
            <p:nvPr/>
          </p:nvSpPr>
          <p:spPr bwMode="auto">
            <a:xfrm>
              <a:off x="2777" y="1931"/>
              <a:ext cx="141" cy="37"/>
            </a:xfrm>
            <a:custGeom>
              <a:avLst/>
              <a:gdLst>
                <a:gd name="T0" fmla="*/ 0 w 628"/>
                <a:gd name="T1" fmla="*/ 0 h 167"/>
                <a:gd name="T2" fmla="*/ 0 w 628"/>
                <a:gd name="T3" fmla="*/ 0 h 167"/>
                <a:gd name="T4" fmla="*/ 0 w 628"/>
                <a:gd name="T5" fmla="*/ 0 h 167"/>
                <a:gd name="T6" fmla="*/ 0 w 628"/>
                <a:gd name="T7" fmla="*/ 0 h 167"/>
                <a:gd name="T8" fmla="*/ 0 w 628"/>
                <a:gd name="T9" fmla="*/ 0 h 1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8" h="167">
                  <a:moveTo>
                    <a:pt x="190" y="0"/>
                  </a:moveTo>
                  <a:lnTo>
                    <a:pt x="0" y="166"/>
                  </a:lnTo>
                  <a:lnTo>
                    <a:pt x="484" y="166"/>
                  </a:lnTo>
                  <a:lnTo>
                    <a:pt x="627" y="0"/>
                  </a:lnTo>
                  <a:lnTo>
                    <a:pt x="19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69" name="Freeform 178"/>
            <p:cNvSpPr>
              <a:spLocks noChangeArrowheads="1"/>
            </p:cNvSpPr>
            <p:nvPr/>
          </p:nvSpPr>
          <p:spPr bwMode="auto">
            <a:xfrm>
              <a:off x="2777" y="1931"/>
              <a:ext cx="141" cy="37"/>
            </a:xfrm>
            <a:custGeom>
              <a:avLst/>
              <a:gdLst>
                <a:gd name="T0" fmla="*/ 0 w 628"/>
                <a:gd name="T1" fmla="*/ 0 h 167"/>
                <a:gd name="T2" fmla="*/ 0 w 628"/>
                <a:gd name="T3" fmla="*/ 0 h 167"/>
                <a:gd name="T4" fmla="*/ 0 w 628"/>
                <a:gd name="T5" fmla="*/ 0 h 167"/>
                <a:gd name="T6" fmla="*/ 0 w 628"/>
                <a:gd name="T7" fmla="*/ 0 h 167"/>
                <a:gd name="T8" fmla="*/ 0 w 628"/>
                <a:gd name="T9" fmla="*/ 0 h 1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8" h="167">
                  <a:moveTo>
                    <a:pt x="0" y="166"/>
                  </a:moveTo>
                  <a:lnTo>
                    <a:pt x="190" y="0"/>
                  </a:lnTo>
                  <a:lnTo>
                    <a:pt x="627" y="0"/>
                  </a:lnTo>
                  <a:lnTo>
                    <a:pt x="484" y="166"/>
                  </a:lnTo>
                  <a:lnTo>
                    <a:pt x="0" y="166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70" name="Freeform 179"/>
            <p:cNvSpPr>
              <a:spLocks noChangeArrowheads="1"/>
            </p:cNvSpPr>
            <p:nvPr/>
          </p:nvSpPr>
          <p:spPr bwMode="auto">
            <a:xfrm>
              <a:off x="2777" y="1931"/>
              <a:ext cx="141" cy="37"/>
            </a:xfrm>
            <a:custGeom>
              <a:avLst/>
              <a:gdLst>
                <a:gd name="T0" fmla="*/ 0 w 628"/>
                <a:gd name="T1" fmla="*/ 0 h 167"/>
                <a:gd name="T2" fmla="*/ 0 w 628"/>
                <a:gd name="T3" fmla="*/ 0 h 167"/>
                <a:gd name="T4" fmla="*/ 0 w 628"/>
                <a:gd name="T5" fmla="*/ 0 h 167"/>
                <a:gd name="T6" fmla="*/ 0 w 628"/>
                <a:gd name="T7" fmla="*/ 0 h 167"/>
                <a:gd name="T8" fmla="*/ 0 w 628"/>
                <a:gd name="T9" fmla="*/ 0 h 1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8" h="167">
                  <a:moveTo>
                    <a:pt x="0" y="166"/>
                  </a:moveTo>
                  <a:lnTo>
                    <a:pt x="190" y="0"/>
                  </a:lnTo>
                  <a:lnTo>
                    <a:pt x="627" y="0"/>
                  </a:lnTo>
                  <a:lnTo>
                    <a:pt x="484" y="166"/>
                  </a:lnTo>
                  <a:lnTo>
                    <a:pt x="0" y="166"/>
                  </a:lnTo>
                </a:path>
              </a:pathLst>
            </a:custGeom>
            <a:noFill/>
            <a:ln w="9525" cap="rnd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71" name="Line 180"/>
            <p:cNvSpPr>
              <a:spLocks noChangeShapeType="1"/>
            </p:cNvSpPr>
            <p:nvPr/>
          </p:nvSpPr>
          <p:spPr bwMode="auto">
            <a:xfrm>
              <a:off x="2777" y="1968"/>
              <a:ext cx="109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7472" name="Freeform 181"/>
            <p:cNvSpPr>
              <a:spLocks noChangeArrowheads="1"/>
            </p:cNvSpPr>
            <p:nvPr/>
          </p:nvSpPr>
          <p:spPr bwMode="auto">
            <a:xfrm>
              <a:off x="2777" y="1891"/>
              <a:ext cx="141" cy="35"/>
            </a:xfrm>
            <a:custGeom>
              <a:avLst/>
              <a:gdLst>
                <a:gd name="T0" fmla="*/ 0 w 628"/>
                <a:gd name="T1" fmla="*/ 0 h 157"/>
                <a:gd name="T2" fmla="*/ 0 w 628"/>
                <a:gd name="T3" fmla="*/ 0 h 157"/>
                <a:gd name="T4" fmla="*/ 0 w 628"/>
                <a:gd name="T5" fmla="*/ 0 h 157"/>
                <a:gd name="T6" fmla="*/ 0 w 628"/>
                <a:gd name="T7" fmla="*/ 0 h 157"/>
                <a:gd name="T8" fmla="*/ 0 w 628"/>
                <a:gd name="T9" fmla="*/ 0 h 1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8" h="157">
                  <a:moveTo>
                    <a:pt x="190" y="0"/>
                  </a:moveTo>
                  <a:lnTo>
                    <a:pt x="0" y="156"/>
                  </a:lnTo>
                  <a:lnTo>
                    <a:pt x="484" y="156"/>
                  </a:lnTo>
                  <a:lnTo>
                    <a:pt x="627" y="0"/>
                  </a:lnTo>
                  <a:lnTo>
                    <a:pt x="19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73" name="Freeform 182"/>
            <p:cNvSpPr>
              <a:spLocks noChangeArrowheads="1"/>
            </p:cNvSpPr>
            <p:nvPr/>
          </p:nvSpPr>
          <p:spPr bwMode="auto">
            <a:xfrm>
              <a:off x="2777" y="1891"/>
              <a:ext cx="141" cy="35"/>
            </a:xfrm>
            <a:custGeom>
              <a:avLst/>
              <a:gdLst>
                <a:gd name="T0" fmla="*/ 0 w 628"/>
                <a:gd name="T1" fmla="*/ 0 h 157"/>
                <a:gd name="T2" fmla="*/ 0 w 628"/>
                <a:gd name="T3" fmla="*/ 0 h 157"/>
                <a:gd name="T4" fmla="*/ 0 w 628"/>
                <a:gd name="T5" fmla="*/ 0 h 157"/>
                <a:gd name="T6" fmla="*/ 0 w 628"/>
                <a:gd name="T7" fmla="*/ 0 h 157"/>
                <a:gd name="T8" fmla="*/ 0 w 628"/>
                <a:gd name="T9" fmla="*/ 0 h 1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8" h="157">
                  <a:moveTo>
                    <a:pt x="0" y="156"/>
                  </a:moveTo>
                  <a:lnTo>
                    <a:pt x="190" y="0"/>
                  </a:lnTo>
                  <a:lnTo>
                    <a:pt x="627" y="0"/>
                  </a:lnTo>
                  <a:lnTo>
                    <a:pt x="484" y="156"/>
                  </a:lnTo>
                  <a:lnTo>
                    <a:pt x="0" y="156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74" name="Freeform 183"/>
            <p:cNvSpPr>
              <a:spLocks noChangeArrowheads="1"/>
            </p:cNvSpPr>
            <p:nvPr/>
          </p:nvSpPr>
          <p:spPr bwMode="auto">
            <a:xfrm>
              <a:off x="2777" y="1891"/>
              <a:ext cx="141" cy="35"/>
            </a:xfrm>
            <a:custGeom>
              <a:avLst/>
              <a:gdLst>
                <a:gd name="T0" fmla="*/ 0 w 628"/>
                <a:gd name="T1" fmla="*/ 0 h 157"/>
                <a:gd name="T2" fmla="*/ 0 w 628"/>
                <a:gd name="T3" fmla="*/ 0 h 157"/>
                <a:gd name="T4" fmla="*/ 0 w 628"/>
                <a:gd name="T5" fmla="*/ 0 h 157"/>
                <a:gd name="T6" fmla="*/ 0 w 628"/>
                <a:gd name="T7" fmla="*/ 0 h 157"/>
                <a:gd name="T8" fmla="*/ 0 w 628"/>
                <a:gd name="T9" fmla="*/ 0 h 1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8" h="157">
                  <a:moveTo>
                    <a:pt x="0" y="156"/>
                  </a:moveTo>
                  <a:lnTo>
                    <a:pt x="190" y="0"/>
                  </a:lnTo>
                  <a:lnTo>
                    <a:pt x="627" y="0"/>
                  </a:lnTo>
                  <a:lnTo>
                    <a:pt x="484" y="156"/>
                  </a:lnTo>
                  <a:lnTo>
                    <a:pt x="0" y="156"/>
                  </a:lnTo>
                </a:path>
              </a:pathLst>
            </a:custGeom>
            <a:noFill/>
            <a:ln w="9525" cap="rnd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75" name="Line 184"/>
            <p:cNvSpPr>
              <a:spLocks noChangeShapeType="1"/>
            </p:cNvSpPr>
            <p:nvPr/>
          </p:nvSpPr>
          <p:spPr bwMode="auto">
            <a:xfrm>
              <a:off x="2777" y="1926"/>
              <a:ext cx="109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7476" name="Freeform 185"/>
            <p:cNvSpPr>
              <a:spLocks noChangeArrowheads="1"/>
            </p:cNvSpPr>
            <p:nvPr/>
          </p:nvSpPr>
          <p:spPr bwMode="auto">
            <a:xfrm>
              <a:off x="2885" y="1701"/>
              <a:ext cx="41" cy="14"/>
            </a:xfrm>
            <a:custGeom>
              <a:avLst/>
              <a:gdLst>
                <a:gd name="T0" fmla="*/ 0 w 186"/>
                <a:gd name="T1" fmla="*/ 0 h 64"/>
                <a:gd name="T2" fmla="*/ 0 w 186"/>
                <a:gd name="T3" fmla="*/ 0 h 64"/>
                <a:gd name="T4" fmla="*/ 0 w 186"/>
                <a:gd name="T5" fmla="*/ 0 h 64"/>
                <a:gd name="T6" fmla="*/ 0 w 186"/>
                <a:gd name="T7" fmla="*/ 0 h 64"/>
                <a:gd name="T8" fmla="*/ 0 w 186"/>
                <a:gd name="T9" fmla="*/ 0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6" h="64">
                  <a:moveTo>
                    <a:pt x="144" y="0"/>
                  </a:moveTo>
                  <a:lnTo>
                    <a:pt x="0" y="63"/>
                  </a:lnTo>
                  <a:lnTo>
                    <a:pt x="46" y="63"/>
                  </a:lnTo>
                  <a:lnTo>
                    <a:pt x="185" y="0"/>
                  </a:lnTo>
                  <a:lnTo>
                    <a:pt x="144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77" name="Freeform 186"/>
            <p:cNvSpPr>
              <a:spLocks noChangeArrowheads="1"/>
            </p:cNvSpPr>
            <p:nvPr/>
          </p:nvSpPr>
          <p:spPr bwMode="auto">
            <a:xfrm>
              <a:off x="2885" y="1701"/>
              <a:ext cx="41" cy="14"/>
            </a:xfrm>
            <a:custGeom>
              <a:avLst/>
              <a:gdLst>
                <a:gd name="T0" fmla="*/ 0 w 186"/>
                <a:gd name="T1" fmla="*/ 0 h 64"/>
                <a:gd name="T2" fmla="*/ 0 w 186"/>
                <a:gd name="T3" fmla="*/ 0 h 64"/>
                <a:gd name="T4" fmla="*/ 0 w 186"/>
                <a:gd name="T5" fmla="*/ 0 h 64"/>
                <a:gd name="T6" fmla="*/ 0 w 186"/>
                <a:gd name="T7" fmla="*/ 0 h 64"/>
                <a:gd name="T8" fmla="*/ 0 w 186"/>
                <a:gd name="T9" fmla="*/ 0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6" h="64">
                  <a:moveTo>
                    <a:pt x="0" y="63"/>
                  </a:moveTo>
                  <a:lnTo>
                    <a:pt x="144" y="0"/>
                  </a:lnTo>
                  <a:lnTo>
                    <a:pt x="185" y="0"/>
                  </a:lnTo>
                  <a:lnTo>
                    <a:pt x="46" y="63"/>
                  </a:lnTo>
                  <a:lnTo>
                    <a:pt x="0" y="63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78" name="Freeform 187"/>
            <p:cNvSpPr>
              <a:spLocks noChangeArrowheads="1"/>
            </p:cNvSpPr>
            <p:nvPr/>
          </p:nvSpPr>
          <p:spPr bwMode="auto">
            <a:xfrm>
              <a:off x="2885" y="1701"/>
              <a:ext cx="41" cy="14"/>
            </a:xfrm>
            <a:custGeom>
              <a:avLst/>
              <a:gdLst>
                <a:gd name="T0" fmla="*/ 0 w 186"/>
                <a:gd name="T1" fmla="*/ 0 h 64"/>
                <a:gd name="T2" fmla="*/ 0 w 186"/>
                <a:gd name="T3" fmla="*/ 0 h 64"/>
                <a:gd name="T4" fmla="*/ 0 w 186"/>
                <a:gd name="T5" fmla="*/ 0 h 64"/>
                <a:gd name="T6" fmla="*/ 0 w 186"/>
                <a:gd name="T7" fmla="*/ 0 h 64"/>
                <a:gd name="T8" fmla="*/ 0 w 186"/>
                <a:gd name="T9" fmla="*/ 0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6" h="64">
                  <a:moveTo>
                    <a:pt x="0" y="63"/>
                  </a:moveTo>
                  <a:lnTo>
                    <a:pt x="144" y="0"/>
                  </a:lnTo>
                  <a:lnTo>
                    <a:pt x="185" y="0"/>
                  </a:lnTo>
                  <a:lnTo>
                    <a:pt x="46" y="63"/>
                  </a:lnTo>
                  <a:lnTo>
                    <a:pt x="0" y="63"/>
                  </a:lnTo>
                </a:path>
              </a:pathLst>
            </a:custGeom>
            <a:noFill/>
            <a:ln w="9525" cap="rnd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79" name="Freeform 188"/>
            <p:cNvSpPr>
              <a:spLocks noChangeArrowheads="1"/>
            </p:cNvSpPr>
            <p:nvPr/>
          </p:nvSpPr>
          <p:spPr bwMode="auto">
            <a:xfrm>
              <a:off x="2895" y="1701"/>
              <a:ext cx="31" cy="324"/>
            </a:xfrm>
            <a:custGeom>
              <a:avLst/>
              <a:gdLst>
                <a:gd name="T0" fmla="*/ 0 w 140"/>
                <a:gd name="T1" fmla="*/ 0 h 1433"/>
                <a:gd name="T2" fmla="*/ 0 w 140"/>
                <a:gd name="T3" fmla="*/ 0 h 1433"/>
                <a:gd name="T4" fmla="*/ 0 w 140"/>
                <a:gd name="T5" fmla="*/ 0 h 1433"/>
                <a:gd name="T6" fmla="*/ 0 w 140"/>
                <a:gd name="T7" fmla="*/ 0 h 1433"/>
                <a:gd name="T8" fmla="*/ 0 w 140"/>
                <a:gd name="T9" fmla="*/ 0 h 14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0" h="1433">
                  <a:moveTo>
                    <a:pt x="0" y="62"/>
                  </a:moveTo>
                  <a:lnTo>
                    <a:pt x="0" y="1432"/>
                  </a:lnTo>
                  <a:lnTo>
                    <a:pt x="139" y="1233"/>
                  </a:lnTo>
                  <a:lnTo>
                    <a:pt x="139" y="0"/>
                  </a:lnTo>
                  <a:lnTo>
                    <a:pt x="0" y="6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80" name="Freeform 189"/>
            <p:cNvSpPr>
              <a:spLocks noChangeArrowheads="1"/>
            </p:cNvSpPr>
            <p:nvPr/>
          </p:nvSpPr>
          <p:spPr bwMode="auto">
            <a:xfrm>
              <a:off x="2895" y="1701"/>
              <a:ext cx="31" cy="324"/>
            </a:xfrm>
            <a:custGeom>
              <a:avLst/>
              <a:gdLst>
                <a:gd name="T0" fmla="*/ 0 w 140"/>
                <a:gd name="T1" fmla="*/ 0 h 1433"/>
                <a:gd name="T2" fmla="*/ 0 w 140"/>
                <a:gd name="T3" fmla="*/ 0 h 1433"/>
                <a:gd name="T4" fmla="*/ 0 w 140"/>
                <a:gd name="T5" fmla="*/ 0 h 1433"/>
                <a:gd name="T6" fmla="*/ 0 w 140"/>
                <a:gd name="T7" fmla="*/ 0 h 1433"/>
                <a:gd name="T8" fmla="*/ 0 w 140"/>
                <a:gd name="T9" fmla="*/ 0 h 14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0" h="1433">
                  <a:moveTo>
                    <a:pt x="0" y="62"/>
                  </a:moveTo>
                  <a:lnTo>
                    <a:pt x="139" y="0"/>
                  </a:lnTo>
                  <a:lnTo>
                    <a:pt x="139" y="1233"/>
                  </a:lnTo>
                  <a:lnTo>
                    <a:pt x="0" y="1432"/>
                  </a:lnTo>
                  <a:lnTo>
                    <a:pt x="0" y="62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81" name="Freeform 190"/>
            <p:cNvSpPr>
              <a:spLocks noChangeArrowheads="1"/>
            </p:cNvSpPr>
            <p:nvPr/>
          </p:nvSpPr>
          <p:spPr bwMode="auto">
            <a:xfrm>
              <a:off x="2895" y="1701"/>
              <a:ext cx="31" cy="324"/>
            </a:xfrm>
            <a:custGeom>
              <a:avLst/>
              <a:gdLst>
                <a:gd name="T0" fmla="*/ 0 w 140"/>
                <a:gd name="T1" fmla="*/ 0 h 1433"/>
                <a:gd name="T2" fmla="*/ 0 w 140"/>
                <a:gd name="T3" fmla="*/ 0 h 1433"/>
                <a:gd name="T4" fmla="*/ 0 w 140"/>
                <a:gd name="T5" fmla="*/ 0 h 1433"/>
                <a:gd name="T6" fmla="*/ 0 w 140"/>
                <a:gd name="T7" fmla="*/ 0 h 1433"/>
                <a:gd name="T8" fmla="*/ 0 w 140"/>
                <a:gd name="T9" fmla="*/ 0 h 14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0" h="1433">
                  <a:moveTo>
                    <a:pt x="0" y="62"/>
                  </a:moveTo>
                  <a:lnTo>
                    <a:pt x="139" y="0"/>
                  </a:lnTo>
                  <a:lnTo>
                    <a:pt x="139" y="1233"/>
                  </a:lnTo>
                  <a:lnTo>
                    <a:pt x="0" y="1432"/>
                  </a:lnTo>
                  <a:lnTo>
                    <a:pt x="0" y="62"/>
                  </a:lnTo>
                </a:path>
              </a:pathLst>
            </a:custGeom>
            <a:noFill/>
            <a:ln w="9525" cap="rnd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82" name="Freeform 191"/>
            <p:cNvSpPr>
              <a:spLocks noChangeArrowheads="1"/>
            </p:cNvSpPr>
            <p:nvPr/>
          </p:nvSpPr>
          <p:spPr bwMode="auto">
            <a:xfrm>
              <a:off x="2776" y="1701"/>
              <a:ext cx="300" cy="14"/>
            </a:xfrm>
            <a:custGeom>
              <a:avLst/>
              <a:gdLst>
                <a:gd name="T0" fmla="*/ 0 w 1327"/>
                <a:gd name="T1" fmla="*/ 0 h 64"/>
                <a:gd name="T2" fmla="*/ 0 w 1327"/>
                <a:gd name="T3" fmla="*/ 0 h 64"/>
                <a:gd name="T4" fmla="*/ 0 w 1327"/>
                <a:gd name="T5" fmla="*/ 0 h 64"/>
                <a:gd name="T6" fmla="*/ 0 w 1327"/>
                <a:gd name="T7" fmla="*/ 0 h 64"/>
                <a:gd name="T8" fmla="*/ 0 w 1327"/>
                <a:gd name="T9" fmla="*/ 0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7" h="64">
                  <a:moveTo>
                    <a:pt x="192" y="0"/>
                  </a:moveTo>
                  <a:lnTo>
                    <a:pt x="0" y="63"/>
                  </a:lnTo>
                  <a:lnTo>
                    <a:pt x="1262" y="63"/>
                  </a:lnTo>
                  <a:lnTo>
                    <a:pt x="1326" y="0"/>
                  </a:lnTo>
                  <a:lnTo>
                    <a:pt x="192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83" name="Freeform 192"/>
            <p:cNvSpPr>
              <a:spLocks noChangeArrowheads="1"/>
            </p:cNvSpPr>
            <p:nvPr/>
          </p:nvSpPr>
          <p:spPr bwMode="auto">
            <a:xfrm>
              <a:off x="2776" y="1701"/>
              <a:ext cx="300" cy="14"/>
            </a:xfrm>
            <a:custGeom>
              <a:avLst/>
              <a:gdLst>
                <a:gd name="T0" fmla="*/ 0 w 1327"/>
                <a:gd name="T1" fmla="*/ 0 h 64"/>
                <a:gd name="T2" fmla="*/ 0 w 1327"/>
                <a:gd name="T3" fmla="*/ 0 h 64"/>
                <a:gd name="T4" fmla="*/ 0 w 1327"/>
                <a:gd name="T5" fmla="*/ 0 h 64"/>
                <a:gd name="T6" fmla="*/ 0 w 1327"/>
                <a:gd name="T7" fmla="*/ 0 h 64"/>
                <a:gd name="T8" fmla="*/ 0 w 1327"/>
                <a:gd name="T9" fmla="*/ 0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7" h="64">
                  <a:moveTo>
                    <a:pt x="0" y="63"/>
                  </a:moveTo>
                  <a:lnTo>
                    <a:pt x="192" y="0"/>
                  </a:lnTo>
                  <a:lnTo>
                    <a:pt x="1326" y="0"/>
                  </a:lnTo>
                  <a:lnTo>
                    <a:pt x="1262" y="63"/>
                  </a:lnTo>
                  <a:lnTo>
                    <a:pt x="0" y="63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84" name="Freeform 193"/>
            <p:cNvSpPr>
              <a:spLocks noChangeArrowheads="1"/>
            </p:cNvSpPr>
            <p:nvPr/>
          </p:nvSpPr>
          <p:spPr bwMode="auto">
            <a:xfrm>
              <a:off x="2776" y="1701"/>
              <a:ext cx="43" cy="15"/>
            </a:xfrm>
            <a:custGeom>
              <a:avLst/>
              <a:gdLst>
                <a:gd name="T0" fmla="*/ 0 w 196"/>
                <a:gd name="T1" fmla="*/ 0 h 70"/>
                <a:gd name="T2" fmla="*/ 0 w 196"/>
                <a:gd name="T3" fmla="*/ 0 h 70"/>
                <a:gd name="T4" fmla="*/ 0 w 196"/>
                <a:gd name="T5" fmla="*/ 0 h 70"/>
                <a:gd name="T6" fmla="*/ 0 w 196"/>
                <a:gd name="T7" fmla="*/ 0 h 70"/>
                <a:gd name="T8" fmla="*/ 0 w 196"/>
                <a:gd name="T9" fmla="*/ 0 h 70"/>
                <a:gd name="T10" fmla="*/ 0 w 196"/>
                <a:gd name="T11" fmla="*/ 0 h 70"/>
                <a:gd name="T12" fmla="*/ 0 w 196"/>
                <a:gd name="T13" fmla="*/ 0 h 70"/>
                <a:gd name="T14" fmla="*/ 0 w 196"/>
                <a:gd name="T15" fmla="*/ 0 h 70"/>
                <a:gd name="T16" fmla="*/ 0 w 196"/>
                <a:gd name="T17" fmla="*/ 0 h 70"/>
                <a:gd name="T18" fmla="*/ 0 w 196"/>
                <a:gd name="T19" fmla="*/ 0 h 70"/>
                <a:gd name="T20" fmla="*/ 0 w 196"/>
                <a:gd name="T21" fmla="*/ 0 h 70"/>
                <a:gd name="T22" fmla="*/ 0 w 196"/>
                <a:gd name="T23" fmla="*/ 0 h 7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96" h="70">
                  <a:moveTo>
                    <a:pt x="192" y="0"/>
                  </a:moveTo>
                  <a:lnTo>
                    <a:pt x="192" y="0"/>
                  </a:lnTo>
                  <a:close/>
                  <a:moveTo>
                    <a:pt x="192" y="0"/>
                  </a:moveTo>
                  <a:lnTo>
                    <a:pt x="0" y="63"/>
                  </a:lnTo>
                  <a:lnTo>
                    <a:pt x="1" y="69"/>
                  </a:lnTo>
                  <a:lnTo>
                    <a:pt x="193" y="5"/>
                  </a:lnTo>
                  <a:lnTo>
                    <a:pt x="192" y="5"/>
                  </a:lnTo>
                  <a:lnTo>
                    <a:pt x="193" y="5"/>
                  </a:lnTo>
                  <a:lnTo>
                    <a:pt x="195" y="4"/>
                  </a:lnTo>
                  <a:lnTo>
                    <a:pt x="195" y="2"/>
                  </a:lnTo>
                  <a:lnTo>
                    <a:pt x="194" y="1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85" name="Freeform 194"/>
            <p:cNvSpPr>
              <a:spLocks noChangeArrowheads="1"/>
            </p:cNvSpPr>
            <p:nvPr/>
          </p:nvSpPr>
          <p:spPr bwMode="auto">
            <a:xfrm>
              <a:off x="2776" y="1701"/>
              <a:ext cx="43" cy="15"/>
            </a:xfrm>
            <a:custGeom>
              <a:avLst/>
              <a:gdLst>
                <a:gd name="T0" fmla="*/ 0 w 196"/>
                <a:gd name="T1" fmla="*/ 0 h 70"/>
                <a:gd name="T2" fmla="*/ 0 w 196"/>
                <a:gd name="T3" fmla="*/ 0 h 70"/>
                <a:gd name="T4" fmla="*/ 0 w 196"/>
                <a:gd name="T5" fmla="*/ 0 h 70"/>
                <a:gd name="T6" fmla="*/ 0 w 196"/>
                <a:gd name="T7" fmla="*/ 0 h 70"/>
                <a:gd name="T8" fmla="*/ 0 w 196"/>
                <a:gd name="T9" fmla="*/ 0 h 70"/>
                <a:gd name="T10" fmla="*/ 0 w 196"/>
                <a:gd name="T11" fmla="*/ 0 h 70"/>
                <a:gd name="T12" fmla="*/ 0 w 196"/>
                <a:gd name="T13" fmla="*/ 0 h 70"/>
                <a:gd name="T14" fmla="*/ 0 w 196"/>
                <a:gd name="T15" fmla="*/ 0 h 70"/>
                <a:gd name="T16" fmla="*/ 0 w 196"/>
                <a:gd name="T17" fmla="*/ 0 h 70"/>
                <a:gd name="T18" fmla="*/ 0 w 196"/>
                <a:gd name="T19" fmla="*/ 0 h 7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96" h="70">
                  <a:moveTo>
                    <a:pt x="192" y="0"/>
                  </a:moveTo>
                  <a:lnTo>
                    <a:pt x="0" y="63"/>
                  </a:lnTo>
                  <a:lnTo>
                    <a:pt x="1" y="69"/>
                  </a:lnTo>
                  <a:lnTo>
                    <a:pt x="193" y="5"/>
                  </a:lnTo>
                  <a:lnTo>
                    <a:pt x="192" y="5"/>
                  </a:lnTo>
                  <a:lnTo>
                    <a:pt x="193" y="5"/>
                  </a:lnTo>
                  <a:lnTo>
                    <a:pt x="195" y="4"/>
                  </a:lnTo>
                  <a:lnTo>
                    <a:pt x="195" y="2"/>
                  </a:lnTo>
                  <a:lnTo>
                    <a:pt x="194" y="1"/>
                  </a:lnTo>
                  <a:lnTo>
                    <a:pt x="192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86" name="Freeform 195"/>
            <p:cNvSpPr>
              <a:spLocks noChangeArrowheads="1"/>
            </p:cNvSpPr>
            <p:nvPr/>
          </p:nvSpPr>
          <p:spPr bwMode="auto">
            <a:xfrm>
              <a:off x="2819" y="1701"/>
              <a:ext cx="257" cy="1"/>
            </a:xfrm>
            <a:custGeom>
              <a:avLst/>
              <a:gdLst>
                <a:gd name="T0" fmla="*/ 0 w 1139"/>
                <a:gd name="T1" fmla="*/ 0 h 7"/>
                <a:gd name="T2" fmla="*/ 0 w 1139"/>
                <a:gd name="T3" fmla="*/ 0 h 7"/>
                <a:gd name="T4" fmla="*/ 0 w 1139"/>
                <a:gd name="T5" fmla="*/ 0 h 7"/>
                <a:gd name="T6" fmla="*/ 0 w 1139"/>
                <a:gd name="T7" fmla="*/ 0 h 7"/>
                <a:gd name="T8" fmla="*/ 0 w 1139"/>
                <a:gd name="T9" fmla="*/ 0 h 7"/>
                <a:gd name="T10" fmla="*/ 0 w 1139"/>
                <a:gd name="T11" fmla="*/ 0 h 7"/>
                <a:gd name="T12" fmla="*/ 0 w 1139"/>
                <a:gd name="T13" fmla="*/ 0 h 7"/>
                <a:gd name="T14" fmla="*/ 0 w 1139"/>
                <a:gd name="T15" fmla="*/ 0 h 7"/>
                <a:gd name="T16" fmla="*/ 0 w 1139"/>
                <a:gd name="T17" fmla="*/ 0 h 7"/>
                <a:gd name="T18" fmla="*/ 0 w 1139"/>
                <a:gd name="T19" fmla="*/ 0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139" h="7">
                  <a:moveTo>
                    <a:pt x="1135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1135" y="6"/>
                  </a:lnTo>
                  <a:lnTo>
                    <a:pt x="1133" y="1"/>
                  </a:lnTo>
                  <a:lnTo>
                    <a:pt x="1135" y="6"/>
                  </a:lnTo>
                  <a:lnTo>
                    <a:pt x="1137" y="6"/>
                  </a:lnTo>
                  <a:lnTo>
                    <a:pt x="1138" y="3"/>
                  </a:lnTo>
                  <a:lnTo>
                    <a:pt x="1137" y="1"/>
                  </a:lnTo>
                  <a:lnTo>
                    <a:pt x="1135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87" name="Freeform 196"/>
            <p:cNvSpPr>
              <a:spLocks noChangeArrowheads="1"/>
            </p:cNvSpPr>
            <p:nvPr/>
          </p:nvSpPr>
          <p:spPr bwMode="auto">
            <a:xfrm>
              <a:off x="2819" y="1701"/>
              <a:ext cx="257" cy="1"/>
            </a:xfrm>
            <a:custGeom>
              <a:avLst/>
              <a:gdLst>
                <a:gd name="T0" fmla="*/ 0 w 1139"/>
                <a:gd name="T1" fmla="*/ 0 h 7"/>
                <a:gd name="T2" fmla="*/ 0 w 1139"/>
                <a:gd name="T3" fmla="*/ 0 h 7"/>
                <a:gd name="T4" fmla="*/ 0 w 1139"/>
                <a:gd name="T5" fmla="*/ 0 h 7"/>
                <a:gd name="T6" fmla="*/ 0 w 1139"/>
                <a:gd name="T7" fmla="*/ 0 h 7"/>
                <a:gd name="T8" fmla="*/ 0 w 1139"/>
                <a:gd name="T9" fmla="*/ 0 h 7"/>
                <a:gd name="T10" fmla="*/ 0 w 1139"/>
                <a:gd name="T11" fmla="*/ 0 h 7"/>
                <a:gd name="T12" fmla="*/ 0 w 1139"/>
                <a:gd name="T13" fmla="*/ 0 h 7"/>
                <a:gd name="T14" fmla="*/ 0 w 1139"/>
                <a:gd name="T15" fmla="*/ 0 h 7"/>
                <a:gd name="T16" fmla="*/ 0 w 1139"/>
                <a:gd name="T17" fmla="*/ 0 h 7"/>
                <a:gd name="T18" fmla="*/ 0 w 1139"/>
                <a:gd name="T19" fmla="*/ 0 h 7"/>
                <a:gd name="T20" fmla="*/ 0 w 1139"/>
                <a:gd name="T21" fmla="*/ 0 h 7"/>
                <a:gd name="T22" fmla="*/ 0 w 1139"/>
                <a:gd name="T23" fmla="*/ 0 h 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139" h="7">
                  <a:moveTo>
                    <a:pt x="1137" y="6"/>
                  </a:moveTo>
                  <a:lnTo>
                    <a:pt x="113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135" y="6"/>
                  </a:lnTo>
                  <a:lnTo>
                    <a:pt x="1133" y="1"/>
                  </a:lnTo>
                  <a:lnTo>
                    <a:pt x="1135" y="6"/>
                  </a:lnTo>
                  <a:lnTo>
                    <a:pt x="1137" y="6"/>
                  </a:lnTo>
                  <a:lnTo>
                    <a:pt x="1138" y="3"/>
                  </a:lnTo>
                  <a:lnTo>
                    <a:pt x="1137" y="1"/>
                  </a:lnTo>
                  <a:lnTo>
                    <a:pt x="1135" y="0"/>
                  </a:lnTo>
                  <a:lnTo>
                    <a:pt x="1137" y="6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88" name="Freeform 197"/>
            <p:cNvSpPr>
              <a:spLocks noChangeArrowheads="1"/>
            </p:cNvSpPr>
            <p:nvPr/>
          </p:nvSpPr>
          <p:spPr bwMode="auto">
            <a:xfrm>
              <a:off x="3062" y="1701"/>
              <a:ext cx="15" cy="15"/>
            </a:xfrm>
            <a:custGeom>
              <a:avLst/>
              <a:gdLst>
                <a:gd name="T0" fmla="*/ 0 w 70"/>
                <a:gd name="T1" fmla="*/ 0 h 69"/>
                <a:gd name="T2" fmla="*/ 0 w 70"/>
                <a:gd name="T3" fmla="*/ 0 h 69"/>
                <a:gd name="T4" fmla="*/ 0 w 70"/>
                <a:gd name="T5" fmla="*/ 0 h 69"/>
                <a:gd name="T6" fmla="*/ 0 w 70"/>
                <a:gd name="T7" fmla="*/ 0 h 69"/>
                <a:gd name="T8" fmla="*/ 0 w 70"/>
                <a:gd name="T9" fmla="*/ 0 h 69"/>
                <a:gd name="T10" fmla="*/ 0 w 70"/>
                <a:gd name="T11" fmla="*/ 0 h 69"/>
                <a:gd name="T12" fmla="*/ 0 w 70"/>
                <a:gd name="T13" fmla="*/ 0 h 69"/>
                <a:gd name="T14" fmla="*/ 0 w 70"/>
                <a:gd name="T15" fmla="*/ 0 h 69"/>
                <a:gd name="T16" fmla="*/ 0 w 70"/>
                <a:gd name="T17" fmla="*/ 0 h 69"/>
                <a:gd name="T18" fmla="*/ 0 w 70"/>
                <a:gd name="T19" fmla="*/ 0 h 69"/>
                <a:gd name="T20" fmla="*/ 0 w 70"/>
                <a:gd name="T21" fmla="*/ 0 h 6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0" h="69">
                  <a:moveTo>
                    <a:pt x="0" y="63"/>
                  </a:moveTo>
                  <a:lnTo>
                    <a:pt x="0" y="65"/>
                  </a:lnTo>
                  <a:lnTo>
                    <a:pt x="0" y="66"/>
                  </a:lnTo>
                  <a:lnTo>
                    <a:pt x="3" y="68"/>
                  </a:lnTo>
                  <a:lnTo>
                    <a:pt x="5" y="66"/>
                  </a:lnTo>
                  <a:lnTo>
                    <a:pt x="69" y="4"/>
                  </a:lnTo>
                  <a:lnTo>
                    <a:pt x="65" y="0"/>
                  </a:lnTo>
                  <a:lnTo>
                    <a:pt x="0" y="63"/>
                  </a:lnTo>
                  <a:close/>
                  <a:moveTo>
                    <a:pt x="3" y="68"/>
                  </a:moveTo>
                  <a:lnTo>
                    <a:pt x="5" y="66"/>
                  </a:lnTo>
                  <a:lnTo>
                    <a:pt x="3" y="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89" name="Freeform 198"/>
            <p:cNvSpPr>
              <a:spLocks noChangeArrowheads="1"/>
            </p:cNvSpPr>
            <p:nvPr/>
          </p:nvSpPr>
          <p:spPr bwMode="auto">
            <a:xfrm>
              <a:off x="3062" y="1701"/>
              <a:ext cx="15" cy="15"/>
            </a:xfrm>
            <a:custGeom>
              <a:avLst/>
              <a:gdLst>
                <a:gd name="T0" fmla="*/ 0 w 70"/>
                <a:gd name="T1" fmla="*/ 0 h 69"/>
                <a:gd name="T2" fmla="*/ 0 w 70"/>
                <a:gd name="T3" fmla="*/ 0 h 69"/>
                <a:gd name="T4" fmla="*/ 0 w 70"/>
                <a:gd name="T5" fmla="*/ 0 h 69"/>
                <a:gd name="T6" fmla="*/ 0 w 70"/>
                <a:gd name="T7" fmla="*/ 0 h 69"/>
                <a:gd name="T8" fmla="*/ 0 w 70"/>
                <a:gd name="T9" fmla="*/ 0 h 69"/>
                <a:gd name="T10" fmla="*/ 0 w 70"/>
                <a:gd name="T11" fmla="*/ 0 h 69"/>
                <a:gd name="T12" fmla="*/ 0 w 70"/>
                <a:gd name="T13" fmla="*/ 0 h 69"/>
                <a:gd name="T14" fmla="*/ 0 w 70"/>
                <a:gd name="T15" fmla="*/ 0 h 69"/>
                <a:gd name="T16" fmla="*/ 0 w 70"/>
                <a:gd name="T17" fmla="*/ 0 h 69"/>
                <a:gd name="T18" fmla="*/ 0 w 70"/>
                <a:gd name="T19" fmla="*/ 0 h 69"/>
                <a:gd name="T20" fmla="*/ 0 w 70"/>
                <a:gd name="T21" fmla="*/ 0 h 69"/>
                <a:gd name="T22" fmla="*/ 0 w 70"/>
                <a:gd name="T23" fmla="*/ 0 h 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0" h="69">
                  <a:moveTo>
                    <a:pt x="3" y="68"/>
                  </a:moveTo>
                  <a:lnTo>
                    <a:pt x="5" y="66"/>
                  </a:lnTo>
                  <a:lnTo>
                    <a:pt x="69" y="4"/>
                  </a:lnTo>
                  <a:lnTo>
                    <a:pt x="65" y="0"/>
                  </a:lnTo>
                  <a:lnTo>
                    <a:pt x="0" y="63"/>
                  </a:lnTo>
                  <a:lnTo>
                    <a:pt x="3" y="62"/>
                  </a:lnTo>
                  <a:lnTo>
                    <a:pt x="0" y="63"/>
                  </a:lnTo>
                  <a:lnTo>
                    <a:pt x="0" y="65"/>
                  </a:lnTo>
                  <a:lnTo>
                    <a:pt x="0" y="66"/>
                  </a:lnTo>
                  <a:lnTo>
                    <a:pt x="3" y="68"/>
                  </a:lnTo>
                  <a:lnTo>
                    <a:pt x="5" y="66"/>
                  </a:lnTo>
                  <a:lnTo>
                    <a:pt x="3" y="68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90" name="Freeform 199"/>
            <p:cNvSpPr>
              <a:spLocks noChangeArrowheads="1"/>
            </p:cNvSpPr>
            <p:nvPr/>
          </p:nvSpPr>
          <p:spPr bwMode="auto">
            <a:xfrm>
              <a:off x="2776" y="1715"/>
              <a:ext cx="286" cy="1"/>
            </a:xfrm>
            <a:custGeom>
              <a:avLst/>
              <a:gdLst>
                <a:gd name="T0" fmla="*/ 0 w 1265"/>
                <a:gd name="T1" fmla="*/ 0 h 8"/>
                <a:gd name="T2" fmla="*/ 0 w 1265"/>
                <a:gd name="T3" fmla="*/ 0 h 8"/>
                <a:gd name="T4" fmla="*/ 0 w 1265"/>
                <a:gd name="T5" fmla="*/ 0 h 8"/>
                <a:gd name="T6" fmla="*/ 0 w 1265"/>
                <a:gd name="T7" fmla="*/ 0 h 8"/>
                <a:gd name="T8" fmla="*/ 0 w 1265"/>
                <a:gd name="T9" fmla="*/ 0 h 8"/>
                <a:gd name="T10" fmla="*/ 0 w 1265"/>
                <a:gd name="T11" fmla="*/ 0 h 8"/>
                <a:gd name="T12" fmla="*/ 0 w 1265"/>
                <a:gd name="T13" fmla="*/ 0 h 8"/>
                <a:gd name="T14" fmla="*/ 0 w 1265"/>
                <a:gd name="T15" fmla="*/ 0 h 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65" h="8">
                  <a:moveTo>
                    <a:pt x="2" y="0"/>
                  </a:moveTo>
                  <a:lnTo>
                    <a:pt x="1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7"/>
                  </a:lnTo>
                  <a:lnTo>
                    <a:pt x="1264" y="7"/>
                  </a:lnTo>
                  <a:lnTo>
                    <a:pt x="1264" y="0"/>
                  </a:lnTo>
                  <a:lnTo>
                    <a:pt x="2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91" name="Freeform 200"/>
            <p:cNvSpPr>
              <a:spLocks noChangeArrowheads="1"/>
            </p:cNvSpPr>
            <p:nvPr/>
          </p:nvSpPr>
          <p:spPr bwMode="auto">
            <a:xfrm>
              <a:off x="2776" y="1715"/>
              <a:ext cx="286" cy="1"/>
            </a:xfrm>
            <a:custGeom>
              <a:avLst/>
              <a:gdLst>
                <a:gd name="T0" fmla="*/ 0 w 1265"/>
                <a:gd name="T1" fmla="*/ 0 h 8"/>
                <a:gd name="T2" fmla="*/ 0 w 1265"/>
                <a:gd name="T3" fmla="*/ 0 h 8"/>
                <a:gd name="T4" fmla="*/ 0 w 1265"/>
                <a:gd name="T5" fmla="*/ 0 h 8"/>
                <a:gd name="T6" fmla="*/ 0 w 1265"/>
                <a:gd name="T7" fmla="*/ 0 h 8"/>
                <a:gd name="T8" fmla="*/ 0 w 1265"/>
                <a:gd name="T9" fmla="*/ 0 h 8"/>
                <a:gd name="T10" fmla="*/ 0 w 1265"/>
                <a:gd name="T11" fmla="*/ 0 h 8"/>
                <a:gd name="T12" fmla="*/ 0 w 1265"/>
                <a:gd name="T13" fmla="*/ 0 h 8"/>
                <a:gd name="T14" fmla="*/ 0 w 1265"/>
                <a:gd name="T15" fmla="*/ 0 h 8"/>
                <a:gd name="T16" fmla="*/ 0 w 1265"/>
                <a:gd name="T17" fmla="*/ 0 h 8"/>
                <a:gd name="T18" fmla="*/ 0 w 1265"/>
                <a:gd name="T19" fmla="*/ 0 h 8"/>
                <a:gd name="T20" fmla="*/ 0 w 1265"/>
                <a:gd name="T21" fmla="*/ 0 h 8"/>
                <a:gd name="T22" fmla="*/ 0 w 1265"/>
                <a:gd name="T23" fmla="*/ 0 h 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65" h="8">
                  <a:moveTo>
                    <a:pt x="2" y="0"/>
                  </a:moveTo>
                  <a:lnTo>
                    <a:pt x="2" y="7"/>
                  </a:lnTo>
                  <a:lnTo>
                    <a:pt x="1264" y="7"/>
                  </a:lnTo>
                  <a:lnTo>
                    <a:pt x="1264" y="0"/>
                  </a:lnTo>
                  <a:lnTo>
                    <a:pt x="2" y="0"/>
                  </a:lnTo>
                  <a:lnTo>
                    <a:pt x="3" y="7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7"/>
                  </a:lnTo>
                  <a:lnTo>
                    <a:pt x="2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92" name="Freeform 201"/>
            <p:cNvSpPr>
              <a:spLocks noChangeArrowheads="1"/>
            </p:cNvSpPr>
            <p:nvPr/>
          </p:nvSpPr>
          <p:spPr bwMode="auto">
            <a:xfrm>
              <a:off x="2896" y="1745"/>
              <a:ext cx="180" cy="17"/>
            </a:xfrm>
            <a:custGeom>
              <a:avLst/>
              <a:gdLst>
                <a:gd name="T0" fmla="*/ 0 w 799"/>
                <a:gd name="T1" fmla="*/ 0 h 81"/>
                <a:gd name="T2" fmla="*/ 0 w 799"/>
                <a:gd name="T3" fmla="*/ 0 h 81"/>
                <a:gd name="T4" fmla="*/ 0 w 799"/>
                <a:gd name="T5" fmla="*/ 0 h 81"/>
                <a:gd name="T6" fmla="*/ 0 w 799"/>
                <a:gd name="T7" fmla="*/ 0 h 81"/>
                <a:gd name="T8" fmla="*/ 0 w 799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99" h="81">
                  <a:moveTo>
                    <a:pt x="138" y="0"/>
                  </a:moveTo>
                  <a:lnTo>
                    <a:pt x="0" y="80"/>
                  </a:lnTo>
                  <a:lnTo>
                    <a:pt x="733" y="80"/>
                  </a:lnTo>
                  <a:lnTo>
                    <a:pt x="798" y="0"/>
                  </a:lnTo>
                  <a:lnTo>
                    <a:pt x="138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93" name="Freeform 202"/>
            <p:cNvSpPr>
              <a:spLocks noChangeArrowheads="1"/>
            </p:cNvSpPr>
            <p:nvPr/>
          </p:nvSpPr>
          <p:spPr bwMode="auto">
            <a:xfrm>
              <a:off x="2896" y="1745"/>
              <a:ext cx="180" cy="17"/>
            </a:xfrm>
            <a:custGeom>
              <a:avLst/>
              <a:gdLst>
                <a:gd name="T0" fmla="*/ 0 w 799"/>
                <a:gd name="T1" fmla="*/ 0 h 81"/>
                <a:gd name="T2" fmla="*/ 0 w 799"/>
                <a:gd name="T3" fmla="*/ 0 h 81"/>
                <a:gd name="T4" fmla="*/ 0 w 799"/>
                <a:gd name="T5" fmla="*/ 0 h 81"/>
                <a:gd name="T6" fmla="*/ 0 w 799"/>
                <a:gd name="T7" fmla="*/ 0 h 81"/>
                <a:gd name="T8" fmla="*/ 0 w 799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99" h="81">
                  <a:moveTo>
                    <a:pt x="0" y="80"/>
                  </a:moveTo>
                  <a:lnTo>
                    <a:pt x="138" y="0"/>
                  </a:lnTo>
                  <a:lnTo>
                    <a:pt x="798" y="0"/>
                  </a:lnTo>
                  <a:lnTo>
                    <a:pt x="733" y="80"/>
                  </a:lnTo>
                  <a:lnTo>
                    <a:pt x="0" y="8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94" name="Freeform 203"/>
            <p:cNvSpPr>
              <a:spLocks noChangeArrowheads="1"/>
            </p:cNvSpPr>
            <p:nvPr/>
          </p:nvSpPr>
          <p:spPr bwMode="auto">
            <a:xfrm>
              <a:off x="2896" y="1745"/>
              <a:ext cx="180" cy="17"/>
            </a:xfrm>
            <a:custGeom>
              <a:avLst/>
              <a:gdLst>
                <a:gd name="T0" fmla="*/ 0 w 799"/>
                <a:gd name="T1" fmla="*/ 0 h 81"/>
                <a:gd name="T2" fmla="*/ 0 w 799"/>
                <a:gd name="T3" fmla="*/ 0 h 81"/>
                <a:gd name="T4" fmla="*/ 0 w 799"/>
                <a:gd name="T5" fmla="*/ 0 h 81"/>
                <a:gd name="T6" fmla="*/ 0 w 799"/>
                <a:gd name="T7" fmla="*/ 0 h 81"/>
                <a:gd name="T8" fmla="*/ 0 w 799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99" h="81">
                  <a:moveTo>
                    <a:pt x="0" y="80"/>
                  </a:moveTo>
                  <a:lnTo>
                    <a:pt x="138" y="0"/>
                  </a:lnTo>
                  <a:lnTo>
                    <a:pt x="798" y="0"/>
                  </a:lnTo>
                  <a:lnTo>
                    <a:pt x="733" y="80"/>
                  </a:lnTo>
                  <a:lnTo>
                    <a:pt x="0" y="80"/>
                  </a:lnTo>
                </a:path>
              </a:pathLst>
            </a:custGeom>
            <a:noFill/>
            <a:ln w="9525" cap="rnd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95" name="Line 204"/>
            <p:cNvSpPr>
              <a:spLocks noChangeShapeType="1"/>
            </p:cNvSpPr>
            <p:nvPr/>
          </p:nvSpPr>
          <p:spPr bwMode="auto">
            <a:xfrm>
              <a:off x="2896" y="1763"/>
              <a:ext cx="165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7496" name="Freeform 205"/>
            <p:cNvSpPr>
              <a:spLocks noChangeArrowheads="1"/>
            </p:cNvSpPr>
            <p:nvPr/>
          </p:nvSpPr>
          <p:spPr bwMode="auto">
            <a:xfrm>
              <a:off x="2896" y="1868"/>
              <a:ext cx="180" cy="31"/>
            </a:xfrm>
            <a:custGeom>
              <a:avLst/>
              <a:gdLst>
                <a:gd name="T0" fmla="*/ 0 w 799"/>
                <a:gd name="T1" fmla="*/ 0 h 142"/>
                <a:gd name="T2" fmla="*/ 0 w 799"/>
                <a:gd name="T3" fmla="*/ 0 h 142"/>
                <a:gd name="T4" fmla="*/ 0 w 799"/>
                <a:gd name="T5" fmla="*/ 0 h 142"/>
                <a:gd name="T6" fmla="*/ 0 w 799"/>
                <a:gd name="T7" fmla="*/ 0 h 142"/>
                <a:gd name="T8" fmla="*/ 0 w 799"/>
                <a:gd name="T9" fmla="*/ 0 h 1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99" h="142">
                  <a:moveTo>
                    <a:pt x="138" y="0"/>
                  </a:moveTo>
                  <a:lnTo>
                    <a:pt x="0" y="141"/>
                  </a:lnTo>
                  <a:lnTo>
                    <a:pt x="733" y="141"/>
                  </a:lnTo>
                  <a:lnTo>
                    <a:pt x="798" y="0"/>
                  </a:lnTo>
                  <a:lnTo>
                    <a:pt x="138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97" name="Freeform 206"/>
            <p:cNvSpPr>
              <a:spLocks noChangeArrowheads="1"/>
            </p:cNvSpPr>
            <p:nvPr/>
          </p:nvSpPr>
          <p:spPr bwMode="auto">
            <a:xfrm>
              <a:off x="2896" y="1868"/>
              <a:ext cx="180" cy="31"/>
            </a:xfrm>
            <a:custGeom>
              <a:avLst/>
              <a:gdLst>
                <a:gd name="T0" fmla="*/ 0 w 799"/>
                <a:gd name="T1" fmla="*/ 0 h 142"/>
                <a:gd name="T2" fmla="*/ 0 w 799"/>
                <a:gd name="T3" fmla="*/ 0 h 142"/>
                <a:gd name="T4" fmla="*/ 0 w 799"/>
                <a:gd name="T5" fmla="*/ 0 h 142"/>
                <a:gd name="T6" fmla="*/ 0 w 799"/>
                <a:gd name="T7" fmla="*/ 0 h 142"/>
                <a:gd name="T8" fmla="*/ 0 w 799"/>
                <a:gd name="T9" fmla="*/ 0 h 1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99" h="142">
                  <a:moveTo>
                    <a:pt x="0" y="141"/>
                  </a:moveTo>
                  <a:lnTo>
                    <a:pt x="138" y="0"/>
                  </a:lnTo>
                  <a:lnTo>
                    <a:pt x="798" y="0"/>
                  </a:lnTo>
                  <a:lnTo>
                    <a:pt x="733" y="141"/>
                  </a:lnTo>
                  <a:lnTo>
                    <a:pt x="0" y="141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98" name="Freeform 207"/>
            <p:cNvSpPr>
              <a:spLocks noChangeArrowheads="1"/>
            </p:cNvSpPr>
            <p:nvPr/>
          </p:nvSpPr>
          <p:spPr bwMode="auto">
            <a:xfrm>
              <a:off x="2896" y="1868"/>
              <a:ext cx="180" cy="31"/>
            </a:xfrm>
            <a:custGeom>
              <a:avLst/>
              <a:gdLst>
                <a:gd name="T0" fmla="*/ 0 w 799"/>
                <a:gd name="T1" fmla="*/ 0 h 142"/>
                <a:gd name="T2" fmla="*/ 0 w 799"/>
                <a:gd name="T3" fmla="*/ 0 h 142"/>
                <a:gd name="T4" fmla="*/ 0 w 799"/>
                <a:gd name="T5" fmla="*/ 0 h 142"/>
                <a:gd name="T6" fmla="*/ 0 w 799"/>
                <a:gd name="T7" fmla="*/ 0 h 142"/>
                <a:gd name="T8" fmla="*/ 0 w 799"/>
                <a:gd name="T9" fmla="*/ 0 h 1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99" h="142">
                  <a:moveTo>
                    <a:pt x="0" y="141"/>
                  </a:moveTo>
                  <a:lnTo>
                    <a:pt x="138" y="0"/>
                  </a:lnTo>
                  <a:lnTo>
                    <a:pt x="798" y="0"/>
                  </a:lnTo>
                  <a:lnTo>
                    <a:pt x="733" y="141"/>
                  </a:lnTo>
                  <a:lnTo>
                    <a:pt x="0" y="141"/>
                  </a:lnTo>
                </a:path>
              </a:pathLst>
            </a:custGeom>
            <a:noFill/>
            <a:ln w="9525" cap="rnd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499" name="Line 208"/>
            <p:cNvSpPr>
              <a:spLocks noChangeShapeType="1"/>
            </p:cNvSpPr>
            <p:nvPr/>
          </p:nvSpPr>
          <p:spPr bwMode="auto">
            <a:xfrm>
              <a:off x="2896" y="1900"/>
              <a:ext cx="165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7500" name="Freeform 209"/>
            <p:cNvSpPr>
              <a:spLocks noChangeArrowheads="1"/>
            </p:cNvSpPr>
            <p:nvPr/>
          </p:nvSpPr>
          <p:spPr bwMode="auto">
            <a:xfrm>
              <a:off x="2896" y="1931"/>
              <a:ext cx="180" cy="38"/>
            </a:xfrm>
            <a:custGeom>
              <a:avLst/>
              <a:gdLst>
                <a:gd name="T0" fmla="*/ 0 w 799"/>
                <a:gd name="T1" fmla="*/ 0 h 173"/>
                <a:gd name="T2" fmla="*/ 0 w 799"/>
                <a:gd name="T3" fmla="*/ 0 h 173"/>
                <a:gd name="T4" fmla="*/ 0 w 799"/>
                <a:gd name="T5" fmla="*/ 0 h 173"/>
                <a:gd name="T6" fmla="*/ 0 w 799"/>
                <a:gd name="T7" fmla="*/ 0 h 173"/>
                <a:gd name="T8" fmla="*/ 0 w 799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99" h="173">
                  <a:moveTo>
                    <a:pt x="138" y="0"/>
                  </a:moveTo>
                  <a:lnTo>
                    <a:pt x="0" y="172"/>
                  </a:lnTo>
                  <a:lnTo>
                    <a:pt x="733" y="172"/>
                  </a:lnTo>
                  <a:lnTo>
                    <a:pt x="798" y="0"/>
                  </a:lnTo>
                  <a:lnTo>
                    <a:pt x="138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01" name="Freeform 210"/>
            <p:cNvSpPr>
              <a:spLocks noChangeArrowheads="1"/>
            </p:cNvSpPr>
            <p:nvPr/>
          </p:nvSpPr>
          <p:spPr bwMode="auto">
            <a:xfrm>
              <a:off x="2896" y="1931"/>
              <a:ext cx="180" cy="38"/>
            </a:xfrm>
            <a:custGeom>
              <a:avLst/>
              <a:gdLst>
                <a:gd name="T0" fmla="*/ 0 w 799"/>
                <a:gd name="T1" fmla="*/ 0 h 173"/>
                <a:gd name="T2" fmla="*/ 0 w 799"/>
                <a:gd name="T3" fmla="*/ 0 h 173"/>
                <a:gd name="T4" fmla="*/ 0 w 799"/>
                <a:gd name="T5" fmla="*/ 0 h 173"/>
                <a:gd name="T6" fmla="*/ 0 w 799"/>
                <a:gd name="T7" fmla="*/ 0 h 173"/>
                <a:gd name="T8" fmla="*/ 0 w 799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99" h="173">
                  <a:moveTo>
                    <a:pt x="0" y="172"/>
                  </a:moveTo>
                  <a:lnTo>
                    <a:pt x="138" y="0"/>
                  </a:lnTo>
                  <a:lnTo>
                    <a:pt x="798" y="0"/>
                  </a:lnTo>
                  <a:lnTo>
                    <a:pt x="733" y="172"/>
                  </a:lnTo>
                  <a:lnTo>
                    <a:pt x="0" y="172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02" name="Freeform 211"/>
            <p:cNvSpPr>
              <a:spLocks noChangeArrowheads="1"/>
            </p:cNvSpPr>
            <p:nvPr/>
          </p:nvSpPr>
          <p:spPr bwMode="auto">
            <a:xfrm>
              <a:off x="2896" y="1931"/>
              <a:ext cx="180" cy="38"/>
            </a:xfrm>
            <a:custGeom>
              <a:avLst/>
              <a:gdLst>
                <a:gd name="T0" fmla="*/ 0 w 799"/>
                <a:gd name="T1" fmla="*/ 0 h 173"/>
                <a:gd name="T2" fmla="*/ 0 w 799"/>
                <a:gd name="T3" fmla="*/ 0 h 173"/>
                <a:gd name="T4" fmla="*/ 0 w 799"/>
                <a:gd name="T5" fmla="*/ 0 h 173"/>
                <a:gd name="T6" fmla="*/ 0 w 799"/>
                <a:gd name="T7" fmla="*/ 0 h 173"/>
                <a:gd name="T8" fmla="*/ 0 w 799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99" h="173">
                  <a:moveTo>
                    <a:pt x="0" y="172"/>
                  </a:moveTo>
                  <a:lnTo>
                    <a:pt x="138" y="0"/>
                  </a:lnTo>
                  <a:lnTo>
                    <a:pt x="798" y="0"/>
                  </a:lnTo>
                  <a:lnTo>
                    <a:pt x="733" y="172"/>
                  </a:lnTo>
                  <a:lnTo>
                    <a:pt x="0" y="172"/>
                  </a:lnTo>
                </a:path>
              </a:pathLst>
            </a:custGeom>
            <a:noFill/>
            <a:ln w="9525" cap="rnd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03" name="Line 212"/>
            <p:cNvSpPr>
              <a:spLocks noChangeShapeType="1"/>
            </p:cNvSpPr>
            <p:nvPr/>
          </p:nvSpPr>
          <p:spPr bwMode="auto">
            <a:xfrm>
              <a:off x="2896" y="1969"/>
              <a:ext cx="165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7504" name="Freeform 213"/>
            <p:cNvSpPr>
              <a:spLocks noChangeArrowheads="1"/>
            </p:cNvSpPr>
            <p:nvPr/>
          </p:nvSpPr>
          <p:spPr bwMode="auto">
            <a:xfrm>
              <a:off x="2896" y="1808"/>
              <a:ext cx="181" cy="25"/>
            </a:xfrm>
            <a:custGeom>
              <a:avLst/>
              <a:gdLst>
                <a:gd name="T0" fmla="*/ 0 w 802"/>
                <a:gd name="T1" fmla="*/ 0 h 113"/>
                <a:gd name="T2" fmla="*/ 0 w 802"/>
                <a:gd name="T3" fmla="*/ 0 h 113"/>
                <a:gd name="T4" fmla="*/ 0 w 802"/>
                <a:gd name="T5" fmla="*/ 0 h 113"/>
                <a:gd name="T6" fmla="*/ 0 w 802"/>
                <a:gd name="T7" fmla="*/ 0 h 113"/>
                <a:gd name="T8" fmla="*/ 0 w 802"/>
                <a:gd name="T9" fmla="*/ 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2" h="113">
                  <a:moveTo>
                    <a:pt x="138" y="0"/>
                  </a:moveTo>
                  <a:lnTo>
                    <a:pt x="0" y="112"/>
                  </a:lnTo>
                  <a:lnTo>
                    <a:pt x="737" y="112"/>
                  </a:lnTo>
                  <a:lnTo>
                    <a:pt x="801" y="0"/>
                  </a:lnTo>
                  <a:lnTo>
                    <a:pt x="138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05" name="Freeform 214"/>
            <p:cNvSpPr>
              <a:spLocks noChangeArrowheads="1"/>
            </p:cNvSpPr>
            <p:nvPr/>
          </p:nvSpPr>
          <p:spPr bwMode="auto">
            <a:xfrm>
              <a:off x="2896" y="1808"/>
              <a:ext cx="181" cy="25"/>
            </a:xfrm>
            <a:custGeom>
              <a:avLst/>
              <a:gdLst>
                <a:gd name="T0" fmla="*/ 0 w 802"/>
                <a:gd name="T1" fmla="*/ 0 h 113"/>
                <a:gd name="T2" fmla="*/ 0 w 802"/>
                <a:gd name="T3" fmla="*/ 0 h 113"/>
                <a:gd name="T4" fmla="*/ 0 w 802"/>
                <a:gd name="T5" fmla="*/ 0 h 113"/>
                <a:gd name="T6" fmla="*/ 0 w 802"/>
                <a:gd name="T7" fmla="*/ 0 h 113"/>
                <a:gd name="T8" fmla="*/ 0 w 802"/>
                <a:gd name="T9" fmla="*/ 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2" h="113">
                  <a:moveTo>
                    <a:pt x="0" y="112"/>
                  </a:moveTo>
                  <a:lnTo>
                    <a:pt x="138" y="0"/>
                  </a:lnTo>
                  <a:lnTo>
                    <a:pt x="801" y="0"/>
                  </a:lnTo>
                  <a:lnTo>
                    <a:pt x="737" y="112"/>
                  </a:lnTo>
                  <a:lnTo>
                    <a:pt x="0" y="112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06" name="Freeform 215"/>
            <p:cNvSpPr>
              <a:spLocks noChangeArrowheads="1"/>
            </p:cNvSpPr>
            <p:nvPr/>
          </p:nvSpPr>
          <p:spPr bwMode="auto">
            <a:xfrm>
              <a:off x="2896" y="1808"/>
              <a:ext cx="181" cy="25"/>
            </a:xfrm>
            <a:custGeom>
              <a:avLst/>
              <a:gdLst>
                <a:gd name="T0" fmla="*/ 0 w 802"/>
                <a:gd name="T1" fmla="*/ 0 h 113"/>
                <a:gd name="T2" fmla="*/ 0 w 802"/>
                <a:gd name="T3" fmla="*/ 0 h 113"/>
                <a:gd name="T4" fmla="*/ 0 w 802"/>
                <a:gd name="T5" fmla="*/ 0 h 113"/>
                <a:gd name="T6" fmla="*/ 0 w 802"/>
                <a:gd name="T7" fmla="*/ 0 h 113"/>
                <a:gd name="T8" fmla="*/ 0 w 802"/>
                <a:gd name="T9" fmla="*/ 0 h 1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2" h="113">
                  <a:moveTo>
                    <a:pt x="0" y="112"/>
                  </a:moveTo>
                  <a:lnTo>
                    <a:pt x="138" y="0"/>
                  </a:lnTo>
                  <a:lnTo>
                    <a:pt x="801" y="0"/>
                  </a:lnTo>
                  <a:lnTo>
                    <a:pt x="737" y="112"/>
                  </a:lnTo>
                  <a:lnTo>
                    <a:pt x="0" y="112"/>
                  </a:lnTo>
                </a:path>
              </a:pathLst>
            </a:custGeom>
            <a:noFill/>
            <a:ln w="9525" cap="rnd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07" name="Line 216"/>
            <p:cNvSpPr>
              <a:spLocks noChangeShapeType="1"/>
            </p:cNvSpPr>
            <p:nvPr/>
          </p:nvSpPr>
          <p:spPr bwMode="auto">
            <a:xfrm>
              <a:off x="2896" y="1833"/>
              <a:ext cx="166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7508" name="Freeform 217"/>
            <p:cNvSpPr>
              <a:spLocks noChangeArrowheads="1"/>
            </p:cNvSpPr>
            <p:nvPr/>
          </p:nvSpPr>
          <p:spPr bwMode="auto">
            <a:xfrm>
              <a:off x="3062" y="1702"/>
              <a:ext cx="14" cy="323"/>
            </a:xfrm>
            <a:custGeom>
              <a:avLst/>
              <a:gdLst>
                <a:gd name="T0" fmla="*/ 0 w 66"/>
                <a:gd name="T1" fmla="*/ 0 h 1430"/>
                <a:gd name="T2" fmla="*/ 0 w 66"/>
                <a:gd name="T3" fmla="*/ 0 h 1430"/>
                <a:gd name="T4" fmla="*/ 0 w 66"/>
                <a:gd name="T5" fmla="*/ 0 h 1430"/>
                <a:gd name="T6" fmla="*/ 0 w 66"/>
                <a:gd name="T7" fmla="*/ 0 h 1430"/>
                <a:gd name="T8" fmla="*/ 0 w 66"/>
                <a:gd name="T9" fmla="*/ 0 h 14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6" h="1430">
                  <a:moveTo>
                    <a:pt x="0" y="59"/>
                  </a:moveTo>
                  <a:lnTo>
                    <a:pt x="0" y="1429"/>
                  </a:lnTo>
                  <a:lnTo>
                    <a:pt x="65" y="1234"/>
                  </a:lnTo>
                  <a:lnTo>
                    <a:pt x="65" y="0"/>
                  </a:lnTo>
                  <a:lnTo>
                    <a:pt x="0" y="5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09" name="Freeform 218"/>
            <p:cNvSpPr>
              <a:spLocks noChangeArrowheads="1"/>
            </p:cNvSpPr>
            <p:nvPr/>
          </p:nvSpPr>
          <p:spPr bwMode="auto">
            <a:xfrm>
              <a:off x="3062" y="1702"/>
              <a:ext cx="14" cy="323"/>
            </a:xfrm>
            <a:custGeom>
              <a:avLst/>
              <a:gdLst>
                <a:gd name="T0" fmla="*/ 0 w 66"/>
                <a:gd name="T1" fmla="*/ 0 h 1430"/>
                <a:gd name="T2" fmla="*/ 0 w 66"/>
                <a:gd name="T3" fmla="*/ 0 h 1430"/>
                <a:gd name="T4" fmla="*/ 0 w 66"/>
                <a:gd name="T5" fmla="*/ 0 h 1430"/>
                <a:gd name="T6" fmla="*/ 0 w 66"/>
                <a:gd name="T7" fmla="*/ 0 h 1430"/>
                <a:gd name="T8" fmla="*/ 0 w 66"/>
                <a:gd name="T9" fmla="*/ 0 h 14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6" h="1430">
                  <a:moveTo>
                    <a:pt x="0" y="59"/>
                  </a:moveTo>
                  <a:lnTo>
                    <a:pt x="65" y="0"/>
                  </a:lnTo>
                  <a:lnTo>
                    <a:pt x="65" y="1234"/>
                  </a:lnTo>
                  <a:lnTo>
                    <a:pt x="0" y="1429"/>
                  </a:lnTo>
                  <a:lnTo>
                    <a:pt x="0" y="59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10" name="Freeform 219"/>
            <p:cNvSpPr>
              <a:spLocks noChangeArrowheads="1"/>
            </p:cNvSpPr>
            <p:nvPr/>
          </p:nvSpPr>
          <p:spPr bwMode="auto">
            <a:xfrm>
              <a:off x="3062" y="1702"/>
              <a:ext cx="15" cy="14"/>
            </a:xfrm>
            <a:custGeom>
              <a:avLst/>
              <a:gdLst>
                <a:gd name="T0" fmla="*/ 0 w 71"/>
                <a:gd name="T1" fmla="*/ 0 h 64"/>
                <a:gd name="T2" fmla="*/ 0 w 71"/>
                <a:gd name="T3" fmla="*/ 0 h 64"/>
                <a:gd name="T4" fmla="*/ 0 w 71"/>
                <a:gd name="T5" fmla="*/ 0 h 64"/>
                <a:gd name="T6" fmla="*/ 0 w 71"/>
                <a:gd name="T7" fmla="*/ 0 h 64"/>
                <a:gd name="T8" fmla="*/ 0 w 71"/>
                <a:gd name="T9" fmla="*/ 0 h 64"/>
                <a:gd name="T10" fmla="*/ 0 w 71"/>
                <a:gd name="T11" fmla="*/ 0 h 64"/>
                <a:gd name="T12" fmla="*/ 0 w 71"/>
                <a:gd name="T13" fmla="*/ 0 h 64"/>
                <a:gd name="T14" fmla="*/ 0 w 71"/>
                <a:gd name="T15" fmla="*/ 0 h 64"/>
                <a:gd name="T16" fmla="*/ 0 w 71"/>
                <a:gd name="T17" fmla="*/ 0 h 64"/>
                <a:gd name="T18" fmla="*/ 0 w 71"/>
                <a:gd name="T19" fmla="*/ 0 h 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1" h="64">
                  <a:moveTo>
                    <a:pt x="65" y="1"/>
                  </a:moveTo>
                  <a:lnTo>
                    <a:pt x="0" y="60"/>
                  </a:lnTo>
                  <a:lnTo>
                    <a:pt x="5" y="63"/>
                  </a:lnTo>
                  <a:lnTo>
                    <a:pt x="69" y="4"/>
                  </a:lnTo>
                  <a:lnTo>
                    <a:pt x="65" y="2"/>
                  </a:lnTo>
                  <a:lnTo>
                    <a:pt x="69" y="4"/>
                  </a:lnTo>
                  <a:lnTo>
                    <a:pt x="70" y="2"/>
                  </a:lnTo>
                  <a:lnTo>
                    <a:pt x="69" y="1"/>
                  </a:lnTo>
                  <a:lnTo>
                    <a:pt x="67" y="0"/>
                  </a:lnTo>
                  <a:lnTo>
                    <a:pt x="65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11" name="Freeform 220"/>
            <p:cNvSpPr>
              <a:spLocks noChangeArrowheads="1"/>
            </p:cNvSpPr>
            <p:nvPr/>
          </p:nvSpPr>
          <p:spPr bwMode="auto">
            <a:xfrm>
              <a:off x="3062" y="1702"/>
              <a:ext cx="15" cy="14"/>
            </a:xfrm>
            <a:custGeom>
              <a:avLst/>
              <a:gdLst>
                <a:gd name="T0" fmla="*/ 0 w 71"/>
                <a:gd name="T1" fmla="*/ 0 h 64"/>
                <a:gd name="T2" fmla="*/ 0 w 71"/>
                <a:gd name="T3" fmla="*/ 0 h 64"/>
                <a:gd name="T4" fmla="*/ 0 w 71"/>
                <a:gd name="T5" fmla="*/ 0 h 64"/>
                <a:gd name="T6" fmla="*/ 0 w 71"/>
                <a:gd name="T7" fmla="*/ 0 h 64"/>
                <a:gd name="T8" fmla="*/ 0 w 71"/>
                <a:gd name="T9" fmla="*/ 0 h 64"/>
                <a:gd name="T10" fmla="*/ 0 w 71"/>
                <a:gd name="T11" fmla="*/ 0 h 64"/>
                <a:gd name="T12" fmla="*/ 0 w 71"/>
                <a:gd name="T13" fmla="*/ 0 h 64"/>
                <a:gd name="T14" fmla="*/ 0 w 71"/>
                <a:gd name="T15" fmla="*/ 0 h 64"/>
                <a:gd name="T16" fmla="*/ 0 w 71"/>
                <a:gd name="T17" fmla="*/ 0 h 64"/>
                <a:gd name="T18" fmla="*/ 0 w 71"/>
                <a:gd name="T19" fmla="*/ 0 h 64"/>
                <a:gd name="T20" fmla="*/ 0 w 71"/>
                <a:gd name="T21" fmla="*/ 0 h 64"/>
                <a:gd name="T22" fmla="*/ 0 w 71"/>
                <a:gd name="T23" fmla="*/ 0 h 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" h="64">
                  <a:moveTo>
                    <a:pt x="70" y="2"/>
                  </a:moveTo>
                  <a:lnTo>
                    <a:pt x="65" y="1"/>
                  </a:lnTo>
                  <a:lnTo>
                    <a:pt x="0" y="60"/>
                  </a:lnTo>
                  <a:lnTo>
                    <a:pt x="5" y="63"/>
                  </a:lnTo>
                  <a:lnTo>
                    <a:pt x="69" y="4"/>
                  </a:lnTo>
                  <a:lnTo>
                    <a:pt x="65" y="2"/>
                  </a:lnTo>
                  <a:lnTo>
                    <a:pt x="69" y="4"/>
                  </a:lnTo>
                  <a:lnTo>
                    <a:pt x="70" y="2"/>
                  </a:lnTo>
                  <a:lnTo>
                    <a:pt x="69" y="1"/>
                  </a:lnTo>
                  <a:lnTo>
                    <a:pt x="67" y="0"/>
                  </a:lnTo>
                  <a:lnTo>
                    <a:pt x="65" y="1"/>
                  </a:lnTo>
                  <a:lnTo>
                    <a:pt x="70" y="2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12" name="Freeform 221"/>
            <p:cNvSpPr>
              <a:spLocks noChangeArrowheads="1"/>
            </p:cNvSpPr>
            <p:nvPr/>
          </p:nvSpPr>
          <p:spPr bwMode="auto">
            <a:xfrm>
              <a:off x="3076" y="1702"/>
              <a:ext cx="1" cy="280"/>
            </a:xfrm>
            <a:custGeom>
              <a:avLst/>
              <a:gdLst>
                <a:gd name="T0" fmla="*/ 0 w 7"/>
                <a:gd name="T1" fmla="*/ 0 h 1237"/>
                <a:gd name="T2" fmla="*/ 0 w 7"/>
                <a:gd name="T3" fmla="*/ 0 h 1237"/>
                <a:gd name="T4" fmla="*/ 0 w 7"/>
                <a:gd name="T5" fmla="*/ 0 h 1237"/>
                <a:gd name="T6" fmla="*/ 0 w 7"/>
                <a:gd name="T7" fmla="*/ 0 h 1237"/>
                <a:gd name="T8" fmla="*/ 0 w 7"/>
                <a:gd name="T9" fmla="*/ 0 h 1237"/>
                <a:gd name="T10" fmla="*/ 0 w 7"/>
                <a:gd name="T11" fmla="*/ 0 h 1237"/>
                <a:gd name="T12" fmla="*/ 0 w 7"/>
                <a:gd name="T13" fmla="*/ 0 h 1237"/>
                <a:gd name="T14" fmla="*/ 0 w 7"/>
                <a:gd name="T15" fmla="*/ 0 h 1237"/>
                <a:gd name="T16" fmla="*/ 0 w 7"/>
                <a:gd name="T17" fmla="*/ 0 h 1237"/>
                <a:gd name="T18" fmla="*/ 0 w 7"/>
                <a:gd name="T19" fmla="*/ 0 h 1237"/>
                <a:gd name="T20" fmla="*/ 0 w 7"/>
                <a:gd name="T21" fmla="*/ 0 h 1237"/>
                <a:gd name="T22" fmla="*/ 0 w 7"/>
                <a:gd name="T23" fmla="*/ 0 h 12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" h="1237">
                  <a:moveTo>
                    <a:pt x="0" y="0"/>
                  </a:moveTo>
                  <a:lnTo>
                    <a:pt x="0" y="1234"/>
                  </a:lnTo>
                  <a:lnTo>
                    <a:pt x="0" y="1233"/>
                  </a:lnTo>
                  <a:lnTo>
                    <a:pt x="0" y="1234"/>
                  </a:lnTo>
                  <a:lnTo>
                    <a:pt x="0" y="1236"/>
                  </a:lnTo>
                  <a:lnTo>
                    <a:pt x="3" y="1236"/>
                  </a:lnTo>
                  <a:lnTo>
                    <a:pt x="5" y="1236"/>
                  </a:lnTo>
                  <a:lnTo>
                    <a:pt x="6" y="1234"/>
                  </a:lnTo>
                  <a:lnTo>
                    <a:pt x="6" y="1235"/>
                  </a:lnTo>
                  <a:lnTo>
                    <a:pt x="6" y="1234"/>
                  </a:ln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13" name="Freeform 222"/>
            <p:cNvSpPr>
              <a:spLocks noChangeArrowheads="1"/>
            </p:cNvSpPr>
            <p:nvPr/>
          </p:nvSpPr>
          <p:spPr bwMode="auto">
            <a:xfrm>
              <a:off x="3076" y="1702"/>
              <a:ext cx="1" cy="280"/>
            </a:xfrm>
            <a:custGeom>
              <a:avLst/>
              <a:gdLst>
                <a:gd name="T0" fmla="*/ 0 w 7"/>
                <a:gd name="T1" fmla="*/ 0 h 1237"/>
                <a:gd name="T2" fmla="*/ 0 w 7"/>
                <a:gd name="T3" fmla="*/ 0 h 1237"/>
                <a:gd name="T4" fmla="*/ 0 w 7"/>
                <a:gd name="T5" fmla="*/ 0 h 1237"/>
                <a:gd name="T6" fmla="*/ 0 w 7"/>
                <a:gd name="T7" fmla="*/ 0 h 1237"/>
                <a:gd name="T8" fmla="*/ 0 w 7"/>
                <a:gd name="T9" fmla="*/ 0 h 1237"/>
                <a:gd name="T10" fmla="*/ 0 w 7"/>
                <a:gd name="T11" fmla="*/ 0 h 1237"/>
                <a:gd name="T12" fmla="*/ 0 w 7"/>
                <a:gd name="T13" fmla="*/ 0 h 1237"/>
                <a:gd name="T14" fmla="*/ 0 w 7"/>
                <a:gd name="T15" fmla="*/ 0 h 1237"/>
                <a:gd name="T16" fmla="*/ 0 w 7"/>
                <a:gd name="T17" fmla="*/ 0 h 1237"/>
                <a:gd name="T18" fmla="*/ 0 w 7"/>
                <a:gd name="T19" fmla="*/ 0 h 1237"/>
                <a:gd name="T20" fmla="*/ 0 w 7"/>
                <a:gd name="T21" fmla="*/ 0 h 1237"/>
                <a:gd name="T22" fmla="*/ 0 w 7"/>
                <a:gd name="T23" fmla="*/ 0 h 12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" h="1237">
                  <a:moveTo>
                    <a:pt x="6" y="1235"/>
                  </a:moveTo>
                  <a:lnTo>
                    <a:pt x="6" y="1234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234"/>
                  </a:lnTo>
                  <a:lnTo>
                    <a:pt x="0" y="1233"/>
                  </a:lnTo>
                  <a:lnTo>
                    <a:pt x="0" y="1234"/>
                  </a:lnTo>
                  <a:lnTo>
                    <a:pt x="0" y="1236"/>
                  </a:lnTo>
                  <a:lnTo>
                    <a:pt x="3" y="1236"/>
                  </a:lnTo>
                  <a:lnTo>
                    <a:pt x="5" y="1236"/>
                  </a:lnTo>
                  <a:lnTo>
                    <a:pt x="6" y="1234"/>
                  </a:lnTo>
                  <a:lnTo>
                    <a:pt x="6" y="1235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14" name="Freeform 223"/>
            <p:cNvSpPr>
              <a:spLocks noChangeArrowheads="1"/>
            </p:cNvSpPr>
            <p:nvPr/>
          </p:nvSpPr>
          <p:spPr bwMode="auto">
            <a:xfrm>
              <a:off x="3062" y="1981"/>
              <a:ext cx="15" cy="45"/>
            </a:xfrm>
            <a:custGeom>
              <a:avLst/>
              <a:gdLst>
                <a:gd name="T0" fmla="*/ 0 w 71"/>
                <a:gd name="T1" fmla="*/ 0 h 202"/>
                <a:gd name="T2" fmla="*/ 0 w 71"/>
                <a:gd name="T3" fmla="*/ 0 h 202"/>
                <a:gd name="T4" fmla="*/ 0 w 71"/>
                <a:gd name="T5" fmla="*/ 0 h 202"/>
                <a:gd name="T6" fmla="*/ 0 w 71"/>
                <a:gd name="T7" fmla="*/ 0 h 202"/>
                <a:gd name="T8" fmla="*/ 0 w 71"/>
                <a:gd name="T9" fmla="*/ 0 h 202"/>
                <a:gd name="T10" fmla="*/ 0 w 71"/>
                <a:gd name="T11" fmla="*/ 0 h 202"/>
                <a:gd name="T12" fmla="*/ 0 w 71"/>
                <a:gd name="T13" fmla="*/ 0 h 202"/>
                <a:gd name="T14" fmla="*/ 0 w 71"/>
                <a:gd name="T15" fmla="*/ 0 h 20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1" h="202">
                  <a:moveTo>
                    <a:pt x="0" y="197"/>
                  </a:moveTo>
                  <a:lnTo>
                    <a:pt x="0" y="199"/>
                  </a:lnTo>
                  <a:lnTo>
                    <a:pt x="2" y="201"/>
                  </a:lnTo>
                  <a:lnTo>
                    <a:pt x="4" y="199"/>
                  </a:lnTo>
                  <a:lnTo>
                    <a:pt x="5" y="198"/>
                  </a:lnTo>
                  <a:lnTo>
                    <a:pt x="70" y="2"/>
                  </a:lnTo>
                  <a:lnTo>
                    <a:pt x="64" y="0"/>
                  </a:lnTo>
                  <a:lnTo>
                    <a:pt x="0" y="197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15" name="Freeform 224"/>
            <p:cNvSpPr>
              <a:spLocks noChangeArrowheads="1"/>
            </p:cNvSpPr>
            <p:nvPr/>
          </p:nvSpPr>
          <p:spPr bwMode="auto">
            <a:xfrm>
              <a:off x="3062" y="1981"/>
              <a:ext cx="15" cy="45"/>
            </a:xfrm>
            <a:custGeom>
              <a:avLst/>
              <a:gdLst>
                <a:gd name="T0" fmla="*/ 0 w 71"/>
                <a:gd name="T1" fmla="*/ 0 h 202"/>
                <a:gd name="T2" fmla="*/ 0 w 71"/>
                <a:gd name="T3" fmla="*/ 0 h 202"/>
                <a:gd name="T4" fmla="*/ 0 w 71"/>
                <a:gd name="T5" fmla="*/ 0 h 202"/>
                <a:gd name="T6" fmla="*/ 0 w 71"/>
                <a:gd name="T7" fmla="*/ 0 h 202"/>
                <a:gd name="T8" fmla="*/ 0 w 71"/>
                <a:gd name="T9" fmla="*/ 0 h 202"/>
                <a:gd name="T10" fmla="*/ 0 w 71"/>
                <a:gd name="T11" fmla="*/ 0 h 202"/>
                <a:gd name="T12" fmla="*/ 0 w 71"/>
                <a:gd name="T13" fmla="*/ 0 h 202"/>
                <a:gd name="T14" fmla="*/ 0 w 71"/>
                <a:gd name="T15" fmla="*/ 0 h 202"/>
                <a:gd name="T16" fmla="*/ 0 w 71"/>
                <a:gd name="T17" fmla="*/ 0 h 202"/>
                <a:gd name="T18" fmla="*/ 0 w 71"/>
                <a:gd name="T19" fmla="*/ 0 h 202"/>
                <a:gd name="T20" fmla="*/ 0 w 71"/>
                <a:gd name="T21" fmla="*/ 0 h 202"/>
                <a:gd name="T22" fmla="*/ 0 w 71"/>
                <a:gd name="T23" fmla="*/ 0 h 20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" h="202">
                  <a:moveTo>
                    <a:pt x="0" y="197"/>
                  </a:moveTo>
                  <a:lnTo>
                    <a:pt x="5" y="198"/>
                  </a:lnTo>
                  <a:lnTo>
                    <a:pt x="70" y="2"/>
                  </a:lnTo>
                  <a:lnTo>
                    <a:pt x="64" y="0"/>
                  </a:lnTo>
                  <a:lnTo>
                    <a:pt x="0" y="197"/>
                  </a:lnTo>
                  <a:lnTo>
                    <a:pt x="5" y="197"/>
                  </a:lnTo>
                  <a:lnTo>
                    <a:pt x="0" y="197"/>
                  </a:lnTo>
                  <a:lnTo>
                    <a:pt x="0" y="199"/>
                  </a:lnTo>
                  <a:lnTo>
                    <a:pt x="2" y="201"/>
                  </a:lnTo>
                  <a:lnTo>
                    <a:pt x="4" y="199"/>
                  </a:lnTo>
                  <a:lnTo>
                    <a:pt x="5" y="198"/>
                  </a:lnTo>
                  <a:lnTo>
                    <a:pt x="0" y="197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16" name="Freeform 225"/>
            <p:cNvSpPr>
              <a:spLocks noChangeArrowheads="1"/>
            </p:cNvSpPr>
            <p:nvPr/>
          </p:nvSpPr>
          <p:spPr bwMode="auto">
            <a:xfrm>
              <a:off x="3062" y="1715"/>
              <a:ext cx="1" cy="311"/>
            </a:xfrm>
            <a:custGeom>
              <a:avLst/>
              <a:gdLst>
                <a:gd name="T0" fmla="*/ 0 w 7"/>
                <a:gd name="T1" fmla="*/ 0 h 1374"/>
                <a:gd name="T2" fmla="*/ 0 w 7"/>
                <a:gd name="T3" fmla="*/ 0 h 1374"/>
                <a:gd name="T4" fmla="*/ 0 w 7"/>
                <a:gd name="T5" fmla="*/ 0 h 1374"/>
                <a:gd name="T6" fmla="*/ 0 w 7"/>
                <a:gd name="T7" fmla="*/ 0 h 1374"/>
                <a:gd name="T8" fmla="*/ 0 w 7"/>
                <a:gd name="T9" fmla="*/ 0 h 1374"/>
                <a:gd name="T10" fmla="*/ 0 w 7"/>
                <a:gd name="T11" fmla="*/ 0 h 1374"/>
                <a:gd name="T12" fmla="*/ 0 w 7"/>
                <a:gd name="T13" fmla="*/ 0 h 1374"/>
                <a:gd name="T14" fmla="*/ 0 w 7"/>
                <a:gd name="T15" fmla="*/ 0 h 1374"/>
                <a:gd name="T16" fmla="*/ 0 w 7"/>
                <a:gd name="T17" fmla="*/ 0 h 1374"/>
                <a:gd name="T18" fmla="*/ 0 w 7"/>
                <a:gd name="T19" fmla="*/ 0 h 1374"/>
                <a:gd name="T20" fmla="*/ 0 w 7"/>
                <a:gd name="T21" fmla="*/ 0 h 1374"/>
                <a:gd name="T22" fmla="*/ 0 w 7"/>
                <a:gd name="T23" fmla="*/ 0 h 1374"/>
                <a:gd name="T24" fmla="*/ 0 w 7"/>
                <a:gd name="T25" fmla="*/ 0 h 13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" h="1374">
                  <a:moveTo>
                    <a:pt x="0" y="1"/>
                  </a:moveTo>
                  <a:lnTo>
                    <a:pt x="0" y="3"/>
                  </a:lnTo>
                  <a:lnTo>
                    <a:pt x="0" y="1373"/>
                  </a:lnTo>
                  <a:lnTo>
                    <a:pt x="6" y="1373"/>
                  </a:lnTo>
                  <a:lnTo>
                    <a:pt x="6" y="3"/>
                  </a:lnTo>
                  <a:lnTo>
                    <a:pt x="5" y="4"/>
                  </a:lnTo>
                  <a:lnTo>
                    <a:pt x="6" y="3"/>
                  </a:lnTo>
                  <a:lnTo>
                    <a:pt x="5" y="1"/>
                  </a:lnTo>
                  <a:lnTo>
                    <a:pt x="3" y="0"/>
                  </a:lnTo>
                  <a:lnTo>
                    <a:pt x="0" y="1"/>
                  </a:lnTo>
                  <a:close/>
                  <a:moveTo>
                    <a:pt x="0" y="3"/>
                  </a:moveTo>
                  <a:lnTo>
                    <a:pt x="0" y="1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17" name="Freeform 226"/>
            <p:cNvSpPr>
              <a:spLocks noChangeArrowheads="1"/>
            </p:cNvSpPr>
            <p:nvPr/>
          </p:nvSpPr>
          <p:spPr bwMode="auto">
            <a:xfrm>
              <a:off x="3062" y="1715"/>
              <a:ext cx="1" cy="311"/>
            </a:xfrm>
            <a:custGeom>
              <a:avLst/>
              <a:gdLst>
                <a:gd name="T0" fmla="*/ 0 w 7"/>
                <a:gd name="T1" fmla="*/ 0 h 1374"/>
                <a:gd name="T2" fmla="*/ 0 w 7"/>
                <a:gd name="T3" fmla="*/ 0 h 1374"/>
                <a:gd name="T4" fmla="*/ 0 w 7"/>
                <a:gd name="T5" fmla="*/ 0 h 1374"/>
                <a:gd name="T6" fmla="*/ 0 w 7"/>
                <a:gd name="T7" fmla="*/ 0 h 1374"/>
                <a:gd name="T8" fmla="*/ 0 w 7"/>
                <a:gd name="T9" fmla="*/ 0 h 1374"/>
                <a:gd name="T10" fmla="*/ 0 w 7"/>
                <a:gd name="T11" fmla="*/ 0 h 1374"/>
                <a:gd name="T12" fmla="*/ 0 w 7"/>
                <a:gd name="T13" fmla="*/ 0 h 1374"/>
                <a:gd name="T14" fmla="*/ 0 w 7"/>
                <a:gd name="T15" fmla="*/ 0 h 1374"/>
                <a:gd name="T16" fmla="*/ 0 w 7"/>
                <a:gd name="T17" fmla="*/ 0 h 1374"/>
                <a:gd name="T18" fmla="*/ 0 w 7"/>
                <a:gd name="T19" fmla="*/ 0 h 1374"/>
                <a:gd name="T20" fmla="*/ 0 w 7"/>
                <a:gd name="T21" fmla="*/ 0 h 1374"/>
                <a:gd name="T22" fmla="*/ 0 w 7"/>
                <a:gd name="T23" fmla="*/ 0 h 137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" h="1374">
                  <a:moveTo>
                    <a:pt x="0" y="1"/>
                  </a:moveTo>
                  <a:lnTo>
                    <a:pt x="0" y="3"/>
                  </a:lnTo>
                  <a:lnTo>
                    <a:pt x="0" y="1373"/>
                  </a:lnTo>
                  <a:lnTo>
                    <a:pt x="6" y="1373"/>
                  </a:lnTo>
                  <a:lnTo>
                    <a:pt x="6" y="3"/>
                  </a:lnTo>
                  <a:lnTo>
                    <a:pt x="5" y="4"/>
                  </a:lnTo>
                  <a:lnTo>
                    <a:pt x="6" y="3"/>
                  </a:lnTo>
                  <a:lnTo>
                    <a:pt x="5" y="1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1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18" name="Freeform 227"/>
            <p:cNvSpPr>
              <a:spLocks noChangeArrowheads="1"/>
            </p:cNvSpPr>
            <p:nvPr/>
          </p:nvSpPr>
          <p:spPr bwMode="auto">
            <a:xfrm>
              <a:off x="2776" y="1715"/>
              <a:ext cx="286" cy="1"/>
            </a:xfrm>
            <a:custGeom>
              <a:avLst/>
              <a:gdLst>
                <a:gd name="T0" fmla="*/ 0 w 1266"/>
                <a:gd name="T1" fmla="*/ 0 h 8"/>
                <a:gd name="T2" fmla="*/ 0 w 1266"/>
                <a:gd name="T3" fmla="*/ 0 h 8"/>
                <a:gd name="T4" fmla="*/ 0 w 1266"/>
                <a:gd name="T5" fmla="*/ 0 h 8"/>
                <a:gd name="T6" fmla="*/ 0 w 1266"/>
                <a:gd name="T7" fmla="*/ 0 h 8"/>
                <a:gd name="T8" fmla="*/ 0 w 1266"/>
                <a:gd name="T9" fmla="*/ 0 h 8"/>
                <a:gd name="T10" fmla="*/ 0 w 1266"/>
                <a:gd name="T11" fmla="*/ 0 h 8"/>
                <a:gd name="T12" fmla="*/ 0 w 1266"/>
                <a:gd name="T13" fmla="*/ 0 h 8"/>
                <a:gd name="T14" fmla="*/ 0 w 1266"/>
                <a:gd name="T15" fmla="*/ 0 h 8"/>
                <a:gd name="T16" fmla="*/ 0 w 1266"/>
                <a:gd name="T17" fmla="*/ 0 h 8"/>
                <a:gd name="T18" fmla="*/ 0 w 1266"/>
                <a:gd name="T19" fmla="*/ 0 h 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266" h="8">
                  <a:moveTo>
                    <a:pt x="1262" y="0"/>
                  </a:moveTo>
                  <a:lnTo>
                    <a:pt x="0" y="0"/>
                  </a:lnTo>
                  <a:lnTo>
                    <a:pt x="0" y="7"/>
                  </a:lnTo>
                  <a:lnTo>
                    <a:pt x="1262" y="7"/>
                  </a:lnTo>
                  <a:lnTo>
                    <a:pt x="1260" y="4"/>
                  </a:lnTo>
                  <a:lnTo>
                    <a:pt x="1262" y="7"/>
                  </a:lnTo>
                  <a:lnTo>
                    <a:pt x="1264" y="5"/>
                  </a:lnTo>
                  <a:lnTo>
                    <a:pt x="1265" y="4"/>
                  </a:lnTo>
                  <a:lnTo>
                    <a:pt x="1264" y="2"/>
                  </a:lnTo>
                  <a:lnTo>
                    <a:pt x="1262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19" name="Freeform 228"/>
            <p:cNvSpPr>
              <a:spLocks noChangeArrowheads="1"/>
            </p:cNvSpPr>
            <p:nvPr/>
          </p:nvSpPr>
          <p:spPr bwMode="auto">
            <a:xfrm>
              <a:off x="2776" y="1715"/>
              <a:ext cx="286" cy="1"/>
            </a:xfrm>
            <a:custGeom>
              <a:avLst/>
              <a:gdLst>
                <a:gd name="T0" fmla="*/ 0 w 1266"/>
                <a:gd name="T1" fmla="*/ 0 h 8"/>
                <a:gd name="T2" fmla="*/ 0 w 1266"/>
                <a:gd name="T3" fmla="*/ 0 h 8"/>
                <a:gd name="T4" fmla="*/ 0 w 1266"/>
                <a:gd name="T5" fmla="*/ 0 h 8"/>
                <a:gd name="T6" fmla="*/ 0 w 1266"/>
                <a:gd name="T7" fmla="*/ 0 h 8"/>
                <a:gd name="T8" fmla="*/ 0 w 1266"/>
                <a:gd name="T9" fmla="*/ 0 h 8"/>
                <a:gd name="T10" fmla="*/ 0 w 1266"/>
                <a:gd name="T11" fmla="*/ 0 h 8"/>
                <a:gd name="T12" fmla="*/ 0 w 1266"/>
                <a:gd name="T13" fmla="*/ 0 h 8"/>
                <a:gd name="T14" fmla="*/ 0 w 1266"/>
                <a:gd name="T15" fmla="*/ 0 h 8"/>
                <a:gd name="T16" fmla="*/ 0 w 1266"/>
                <a:gd name="T17" fmla="*/ 0 h 8"/>
                <a:gd name="T18" fmla="*/ 0 w 1266"/>
                <a:gd name="T19" fmla="*/ 0 h 8"/>
                <a:gd name="T20" fmla="*/ 0 w 1266"/>
                <a:gd name="T21" fmla="*/ 0 h 8"/>
                <a:gd name="T22" fmla="*/ 0 w 1266"/>
                <a:gd name="T23" fmla="*/ 0 h 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66" h="8">
                  <a:moveTo>
                    <a:pt x="1265" y="4"/>
                  </a:moveTo>
                  <a:lnTo>
                    <a:pt x="1262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262" y="7"/>
                  </a:lnTo>
                  <a:lnTo>
                    <a:pt x="1260" y="4"/>
                  </a:lnTo>
                  <a:lnTo>
                    <a:pt x="1262" y="7"/>
                  </a:lnTo>
                  <a:lnTo>
                    <a:pt x="1264" y="5"/>
                  </a:lnTo>
                  <a:lnTo>
                    <a:pt x="1265" y="4"/>
                  </a:lnTo>
                  <a:lnTo>
                    <a:pt x="1264" y="2"/>
                  </a:lnTo>
                  <a:lnTo>
                    <a:pt x="1262" y="0"/>
                  </a:lnTo>
                  <a:lnTo>
                    <a:pt x="1265" y="4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20" name="Freeform 229"/>
            <p:cNvSpPr>
              <a:spLocks noChangeArrowheads="1"/>
            </p:cNvSpPr>
            <p:nvPr/>
          </p:nvSpPr>
          <p:spPr bwMode="auto">
            <a:xfrm>
              <a:off x="3062" y="1716"/>
              <a:ext cx="1" cy="311"/>
            </a:xfrm>
            <a:custGeom>
              <a:avLst/>
              <a:gdLst>
                <a:gd name="T0" fmla="*/ 0 w 7"/>
                <a:gd name="T1" fmla="*/ 0 h 1374"/>
                <a:gd name="T2" fmla="*/ 0 w 7"/>
                <a:gd name="T3" fmla="*/ 0 h 1374"/>
                <a:gd name="T4" fmla="*/ 0 w 7"/>
                <a:gd name="T5" fmla="*/ 0 h 1374"/>
                <a:gd name="T6" fmla="*/ 0 w 7"/>
                <a:gd name="T7" fmla="*/ 0 h 1374"/>
                <a:gd name="T8" fmla="*/ 0 w 7"/>
                <a:gd name="T9" fmla="*/ 0 h 1374"/>
                <a:gd name="T10" fmla="*/ 0 w 7"/>
                <a:gd name="T11" fmla="*/ 0 h 1374"/>
                <a:gd name="T12" fmla="*/ 0 w 7"/>
                <a:gd name="T13" fmla="*/ 0 h 1374"/>
                <a:gd name="T14" fmla="*/ 0 w 7"/>
                <a:gd name="T15" fmla="*/ 0 h 1374"/>
                <a:gd name="T16" fmla="*/ 0 w 7"/>
                <a:gd name="T17" fmla="*/ 0 h 1374"/>
                <a:gd name="T18" fmla="*/ 0 w 7"/>
                <a:gd name="T19" fmla="*/ 0 h 1374"/>
                <a:gd name="T20" fmla="*/ 0 w 7"/>
                <a:gd name="T21" fmla="*/ 0 h 137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" h="1374">
                  <a:moveTo>
                    <a:pt x="0" y="0"/>
                  </a:moveTo>
                  <a:lnTo>
                    <a:pt x="0" y="1370"/>
                  </a:lnTo>
                  <a:lnTo>
                    <a:pt x="0" y="1372"/>
                  </a:lnTo>
                  <a:lnTo>
                    <a:pt x="3" y="1373"/>
                  </a:lnTo>
                  <a:lnTo>
                    <a:pt x="6" y="1370"/>
                  </a:lnTo>
                  <a:lnTo>
                    <a:pt x="6" y="0"/>
                  </a:lnTo>
                  <a:lnTo>
                    <a:pt x="0" y="0"/>
                  </a:lnTo>
                  <a:close/>
                  <a:moveTo>
                    <a:pt x="3" y="1373"/>
                  </a:moveTo>
                  <a:lnTo>
                    <a:pt x="5" y="1372"/>
                  </a:lnTo>
                  <a:lnTo>
                    <a:pt x="6" y="1370"/>
                  </a:lnTo>
                  <a:lnTo>
                    <a:pt x="3" y="13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21" name="Freeform 230"/>
            <p:cNvSpPr>
              <a:spLocks noChangeArrowheads="1"/>
            </p:cNvSpPr>
            <p:nvPr/>
          </p:nvSpPr>
          <p:spPr bwMode="auto">
            <a:xfrm>
              <a:off x="3062" y="1716"/>
              <a:ext cx="1" cy="311"/>
            </a:xfrm>
            <a:custGeom>
              <a:avLst/>
              <a:gdLst>
                <a:gd name="T0" fmla="*/ 0 w 7"/>
                <a:gd name="T1" fmla="*/ 0 h 1374"/>
                <a:gd name="T2" fmla="*/ 0 w 7"/>
                <a:gd name="T3" fmla="*/ 0 h 1374"/>
                <a:gd name="T4" fmla="*/ 0 w 7"/>
                <a:gd name="T5" fmla="*/ 0 h 1374"/>
                <a:gd name="T6" fmla="*/ 0 w 7"/>
                <a:gd name="T7" fmla="*/ 0 h 1374"/>
                <a:gd name="T8" fmla="*/ 0 w 7"/>
                <a:gd name="T9" fmla="*/ 0 h 1374"/>
                <a:gd name="T10" fmla="*/ 0 w 7"/>
                <a:gd name="T11" fmla="*/ 0 h 1374"/>
                <a:gd name="T12" fmla="*/ 0 w 7"/>
                <a:gd name="T13" fmla="*/ 0 h 1374"/>
                <a:gd name="T14" fmla="*/ 0 w 7"/>
                <a:gd name="T15" fmla="*/ 0 h 1374"/>
                <a:gd name="T16" fmla="*/ 0 w 7"/>
                <a:gd name="T17" fmla="*/ 0 h 1374"/>
                <a:gd name="T18" fmla="*/ 0 w 7"/>
                <a:gd name="T19" fmla="*/ 0 h 1374"/>
                <a:gd name="T20" fmla="*/ 0 w 7"/>
                <a:gd name="T21" fmla="*/ 0 h 1374"/>
                <a:gd name="T22" fmla="*/ 0 w 7"/>
                <a:gd name="T23" fmla="*/ 0 h 137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" h="1374">
                  <a:moveTo>
                    <a:pt x="3" y="1373"/>
                  </a:moveTo>
                  <a:lnTo>
                    <a:pt x="6" y="137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370"/>
                  </a:lnTo>
                  <a:lnTo>
                    <a:pt x="3" y="1368"/>
                  </a:lnTo>
                  <a:lnTo>
                    <a:pt x="0" y="1370"/>
                  </a:lnTo>
                  <a:lnTo>
                    <a:pt x="0" y="1372"/>
                  </a:lnTo>
                  <a:lnTo>
                    <a:pt x="3" y="1373"/>
                  </a:lnTo>
                  <a:lnTo>
                    <a:pt x="5" y="1372"/>
                  </a:lnTo>
                  <a:lnTo>
                    <a:pt x="6" y="1370"/>
                  </a:lnTo>
                  <a:lnTo>
                    <a:pt x="3" y="1373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22" name="Freeform 231"/>
            <p:cNvSpPr>
              <a:spLocks noChangeArrowheads="1"/>
            </p:cNvSpPr>
            <p:nvPr/>
          </p:nvSpPr>
          <p:spPr bwMode="auto">
            <a:xfrm>
              <a:off x="2776" y="2026"/>
              <a:ext cx="286" cy="1"/>
            </a:xfrm>
            <a:custGeom>
              <a:avLst/>
              <a:gdLst>
                <a:gd name="T0" fmla="*/ 0 w 1265"/>
                <a:gd name="T1" fmla="*/ 0 h 7"/>
                <a:gd name="T2" fmla="*/ 0 w 1265"/>
                <a:gd name="T3" fmla="*/ 0 h 7"/>
                <a:gd name="T4" fmla="*/ 0 w 1265"/>
                <a:gd name="T5" fmla="*/ 0 h 7"/>
                <a:gd name="T6" fmla="*/ 0 w 1265"/>
                <a:gd name="T7" fmla="*/ 0 h 7"/>
                <a:gd name="T8" fmla="*/ 0 w 1265"/>
                <a:gd name="T9" fmla="*/ 0 h 7"/>
                <a:gd name="T10" fmla="*/ 0 w 1265"/>
                <a:gd name="T11" fmla="*/ 0 h 7"/>
                <a:gd name="T12" fmla="*/ 0 w 1265"/>
                <a:gd name="T13" fmla="*/ 0 h 7"/>
                <a:gd name="T14" fmla="*/ 0 w 1265"/>
                <a:gd name="T15" fmla="*/ 0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65" h="7">
                  <a:moveTo>
                    <a:pt x="2" y="0"/>
                  </a:moveTo>
                  <a:lnTo>
                    <a:pt x="1" y="1"/>
                  </a:lnTo>
                  <a:lnTo>
                    <a:pt x="0" y="2"/>
                  </a:lnTo>
                  <a:lnTo>
                    <a:pt x="1" y="5"/>
                  </a:lnTo>
                  <a:lnTo>
                    <a:pt x="2" y="6"/>
                  </a:lnTo>
                  <a:lnTo>
                    <a:pt x="1264" y="6"/>
                  </a:lnTo>
                  <a:lnTo>
                    <a:pt x="1264" y="0"/>
                  </a:lnTo>
                  <a:lnTo>
                    <a:pt x="2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23" name="Freeform 232"/>
            <p:cNvSpPr>
              <a:spLocks noChangeArrowheads="1"/>
            </p:cNvSpPr>
            <p:nvPr/>
          </p:nvSpPr>
          <p:spPr bwMode="auto">
            <a:xfrm>
              <a:off x="2776" y="2026"/>
              <a:ext cx="286" cy="1"/>
            </a:xfrm>
            <a:custGeom>
              <a:avLst/>
              <a:gdLst>
                <a:gd name="T0" fmla="*/ 0 w 1265"/>
                <a:gd name="T1" fmla="*/ 0 h 7"/>
                <a:gd name="T2" fmla="*/ 0 w 1265"/>
                <a:gd name="T3" fmla="*/ 0 h 7"/>
                <a:gd name="T4" fmla="*/ 0 w 1265"/>
                <a:gd name="T5" fmla="*/ 0 h 7"/>
                <a:gd name="T6" fmla="*/ 0 w 1265"/>
                <a:gd name="T7" fmla="*/ 0 h 7"/>
                <a:gd name="T8" fmla="*/ 0 w 1265"/>
                <a:gd name="T9" fmla="*/ 0 h 7"/>
                <a:gd name="T10" fmla="*/ 0 w 1265"/>
                <a:gd name="T11" fmla="*/ 0 h 7"/>
                <a:gd name="T12" fmla="*/ 0 w 1265"/>
                <a:gd name="T13" fmla="*/ 0 h 7"/>
                <a:gd name="T14" fmla="*/ 0 w 1265"/>
                <a:gd name="T15" fmla="*/ 0 h 7"/>
                <a:gd name="T16" fmla="*/ 0 w 1265"/>
                <a:gd name="T17" fmla="*/ 0 h 7"/>
                <a:gd name="T18" fmla="*/ 0 w 1265"/>
                <a:gd name="T19" fmla="*/ 0 h 7"/>
                <a:gd name="T20" fmla="*/ 0 w 1265"/>
                <a:gd name="T21" fmla="*/ 0 h 7"/>
                <a:gd name="T22" fmla="*/ 0 w 1265"/>
                <a:gd name="T23" fmla="*/ 0 h 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65" h="7">
                  <a:moveTo>
                    <a:pt x="0" y="2"/>
                  </a:moveTo>
                  <a:lnTo>
                    <a:pt x="2" y="6"/>
                  </a:lnTo>
                  <a:lnTo>
                    <a:pt x="1264" y="6"/>
                  </a:lnTo>
                  <a:lnTo>
                    <a:pt x="1264" y="0"/>
                  </a:lnTo>
                  <a:lnTo>
                    <a:pt x="2" y="0"/>
                  </a:lnTo>
                  <a:lnTo>
                    <a:pt x="5" y="2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5"/>
                  </a:lnTo>
                  <a:lnTo>
                    <a:pt x="2" y="6"/>
                  </a:lnTo>
                  <a:lnTo>
                    <a:pt x="0" y="2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24" name="Freeform 233"/>
            <p:cNvSpPr>
              <a:spLocks noChangeArrowheads="1"/>
            </p:cNvSpPr>
            <p:nvPr/>
          </p:nvSpPr>
          <p:spPr bwMode="auto">
            <a:xfrm>
              <a:off x="2776" y="1715"/>
              <a:ext cx="1" cy="311"/>
            </a:xfrm>
            <a:custGeom>
              <a:avLst/>
              <a:gdLst>
                <a:gd name="T0" fmla="*/ 0 w 7"/>
                <a:gd name="T1" fmla="*/ 0 h 1374"/>
                <a:gd name="T2" fmla="*/ 0 w 7"/>
                <a:gd name="T3" fmla="*/ 0 h 1374"/>
                <a:gd name="T4" fmla="*/ 0 w 7"/>
                <a:gd name="T5" fmla="*/ 0 h 1374"/>
                <a:gd name="T6" fmla="*/ 0 w 7"/>
                <a:gd name="T7" fmla="*/ 0 h 1374"/>
                <a:gd name="T8" fmla="*/ 0 w 7"/>
                <a:gd name="T9" fmla="*/ 0 h 1374"/>
                <a:gd name="T10" fmla="*/ 0 w 7"/>
                <a:gd name="T11" fmla="*/ 0 h 1374"/>
                <a:gd name="T12" fmla="*/ 0 w 7"/>
                <a:gd name="T13" fmla="*/ 0 h 1374"/>
                <a:gd name="T14" fmla="*/ 0 w 7"/>
                <a:gd name="T15" fmla="*/ 0 h 1374"/>
                <a:gd name="T16" fmla="*/ 0 w 7"/>
                <a:gd name="T17" fmla="*/ 0 h 1374"/>
                <a:gd name="T18" fmla="*/ 0 w 7"/>
                <a:gd name="T19" fmla="*/ 0 h 1374"/>
                <a:gd name="T20" fmla="*/ 0 w 7"/>
                <a:gd name="T21" fmla="*/ 0 h 1374"/>
                <a:gd name="T22" fmla="*/ 0 w 7"/>
                <a:gd name="T23" fmla="*/ 0 h 1374"/>
                <a:gd name="T24" fmla="*/ 0 w 7"/>
                <a:gd name="T25" fmla="*/ 0 h 13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" h="1374">
                  <a:moveTo>
                    <a:pt x="2" y="0"/>
                  </a:moveTo>
                  <a:lnTo>
                    <a:pt x="0" y="3"/>
                  </a:lnTo>
                  <a:lnTo>
                    <a:pt x="0" y="1373"/>
                  </a:lnTo>
                  <a:lnTo>
                    <a:pt x="6" y="1373"/>
                  </a:lnTo>
                  <a:lnTo>
                    <a:pt x="6" y="3"/>
                  </a:lnTo>
                  <a:lnTo>
                    <a:pt x="2" y="5"/>
                  </a:lnTo>
                  <a:lnTo>
                    <a:pt x="6" y="3"/>
                  </a:lnTo>
                  <a:lnTo>
                    <a:pt x="5" y="1"/>
                  </a:lnTo>
                  <a:lnTo>
                    <a:pt x="2" y="0"/>
                  </a:lnTo>
                  <a:close/>
                  <a:moveTo>
                    <a:pt x="1" y="1"/>
                  </a:moveTo>
                  <a:lnTo>
                    <a:pt x="0" y="3"/>
                  </a:lnTo>
                  <a:lnTo>
                    <a:pt x="2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25" name="Freeform 234"/>
            <p:cNvSpPr>
              <a:spLocks noChangeArrowheads="1"/>
            </p:cNvSpPr>
            <p:nvPr/>
          </p:nvSpPr>
          <p:spPr bwMode="auto">
            <a:xfrm>
              <a:off x="2776" y="1715"/>
              <a:ext cx="1" cy="311"/>
            </a:xfrm>
            <a:custGeom>
              <a:avLst/>
              <a:gdLst>
                <a:gd name="T0" fmla="*/ 0 w 7"/>
                <a:gd name="T1" fmla="*/ 0 h 1374"/>
                <a:gd name="T2" fmla="*/ 0 w 7"/>
                <a:gd name="T3" fmla="*/ 0 h 1374"/>
                <a:gd name="T4" fmla="*/ 0 w 7"/>
                <a:gd name="T5" fmla="*/ 0 h 1374"/>
                <a:gd name="T6" fmla="*/ 0 w 7"/>
                <a:gd name="T7" fmla="*/ 0 h 1374"/>
                <a:gd name="T8" fmla="*/ 0 w 7"/>
                <a:gd name="T9" fmla="*/ 0 h 1374"/>
                <a:gd name="T10" fmla="*/ 0 w 7"/>
                <a:gd name="T11" fmla="*/ 0 h 1374"/>
                <a:gd name="T12" fmla="*/ 0 w 7"/>
                <a:gd name="T13" fmla="*/ 0 h 1374"/>
                <a:gd name="T14" fmla="*/ 0 w 7"/>
                <a:gd name="T15" fmla="*/ 0 h 1374"/>
                <a:gd name="T16" fmla="*/ 0 w 7"/>
                <a:gd name="T17" fmla="*/ 0 h 1374"/>
                <a:gd name="T18" fmla="*/ 0 w 7"/>
                <a:gd name="T19" fmla="*/ 0 h 1374"/>
                <a:gd name="T20" fmla="*/ 0 w 7"/>
                <a:gd name="T21" fmla="*/ 0 h 1374"/>
                <a:gd name="T22" fmla="*/ 0 w 7"/>
                <a:gd name="T23" fmla="*/ 0 h 137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" h="1374">
                  <a:moveTo>
                    <a:pt x="2" y="0"/>
                  </a:moveTo>
                  <a:lnTo>
                    <a:pt x="0" y="3"/>
                  </a:lnTo>
                  <a:lnTo>
                    <a:pt x="0" y="1373"/>
                  </a:lnTo>
                  <a:lnTo>
                    <a:pt x="6" y="1373"/>
                  </a:lnTo>
                  <a:lnTo>
                    <a:pt x="6" y="3"/>
                  </a:lnTo>
                  <a:lnTo>
                    <a:pt x="2" y="5"/>
                  </a:lnTo>
                  <a:lnTo>
                    <a:pt x="6" y="3"/>
                  </a:lnTo>
                  <a:lnTo>
                    <a:pt x="5" y="1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2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26" name="Freeform 235"/>
            <p:cNvSpPr>
              <a:spLocks noChangeArrowheads="1"/>
            </p:cNvSpPr>
            <p:nvPr/>
          </p:nvSpPr>
          <p:spPr bwMode="auto">
            <a:xfrm>
              <a:off x="2885" y="1716"/>
              <a:ext cx="10" cy="310"/>
            </a:xfrm>
            <a:custGeom>
              <a:avLst/>
              <a:gdLst>
                <a:gd name="T0" fmla="*/ 0 w 48"/>
                <a:gd name="T1" fmla="*/ 0 h 1371"/>
                <a:gd name="T2" fmla="*/ 0 w 48"/>
                <a:gd name="T3" fmla="*/ 0 h 1371"/>
                <a:gd name="T4" fmla="*/ 0 w 48"/>
                <a:gd name="T5" fmla="*/ 0 h 1371"/>
                <a:gd name="T6" fmla="*/ 0 w 48"/>
                <a:gd name="T7" fmla="*/ 0 h 1371"/>
                <a:gd name="T8" fmla="*/ 0 w 48"/>
                <a:gd name="T9" fmla="*/ 0 h 13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1371">
                  <a:moveTo>
                    <a:pt x="0" y="1370"/>
                  </a:moveTo>
                  <a:lnTo>
                    <a:pt x="47" y="1370"/>
                  </a:lnTo>
                  <a:lnTo>
                    <a:pt x="47" y="0"/>
                  </a:lnTo>
                  <a:lnTo>
                    <a:pt x="0" y="0"/>
                  </a:lnTo>
                  <a:lnTo>
                    <a:pt x="0" y="137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27" name="Freeform 236"/>
            <p:cNvSpPr>
              <a:spLocks noChangeArrowheads="1"/>
            </p:cNvSpPr>
            <p:nvPr/>
          </p:nvSpPr>
          <p:spPr bwMode="auto">
            <a:xfrm>
              <a:off x="2885" y="1716"/>
              <a:ext cx="10" cy="310"/>
            </a:xfrm>
            <a:custGeom>
              <a:avLst/>
              <a:gdLst>
                <a:gd name="T0" fmla="*/ 0 w 48"/>
                <a:gd name="T1" fmla="*/ 0 h 1371"/>
                <a:gd name="T2" fmla="*/ 0 w 48"/>
                <a:gd name="T3" fmla="*/ 0 h 1371"/>
                <a:gd name="T4" fmla="*/ 0 w 48"/>
                <a:gd name="T5" fmla="*/ 0 h 1371"/>
                <a:gd name="T6" fmla="*/ 0 w 48"/>
                <a:gd name="T7" fmla="*/ 0 h 1371"/>
                <a:gd name="T8" fmla="*/ 0 w 48"/>
                <a:gd name="T9" fmla="*/ 0 h 13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1371">
                  <a:moveTo>
                    <a:pt x="0" y="0"/>
                  </a:moveTo>
                  <a:lnTo>
                    <a:pt x="47" y="0"/>
                  </a:lnTo>
                  <a:lnTo>
                    <a:pt x="47" y="1370"/>
                  </a:lnTo>
                  <a:lnTo>
                    <a:pt x="0" y="1370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28" name="Freeform 237"/>
            <p:cNvSpPr>
              <a:spLocks noChangeArrowheads="1"/>
            </p:cNvSpPr>
            <p:nvPr/>
          </p:nvSpPr>
          <p:spPr bwMode="auto">
            <a:xfrm>
              <a:off x="2885" y="1715"/>
              <a:ext cx="10" cy="1"/>
            </a:xfrm>
            <a:custGeom>
              <a:avLst/>
              <a:gdLst>
                <a:gd name="T0" fmla="*/ 0 w 49"/>
                <a:gd name="T1" fmla="*/ 0 h 7"/>
                <a:gd name="T2" fmla="*/ 0 w 49"/>
                <a:gd name="T3" fmla="*/ 0 h 7"/>
                <a:gd name="T4" fmla="*/ 0 w 49"/>
                <a:gd name="T5" fmla="*/ 0 h 7"/>
                <a:gd name="T6" fmla="*/ 0 w 49"/>
                <a:gd name="T7" fmla="*/ 0 h 7"/>
                <a:gd name="T8" fmla="*/ 0 w 49"/>
                <a:gd name="T9" fmla="*/ 0 h 7"/>
                <a:gd name="T10" fmla="*/ 0 w 49"/>
                <a:gd name="T11" fmla="*/ 0 h 7"/>
                <a:gd name="T12" fmla="*/ 0 w 49"/>
                <a:gd name="T13" fmla="*/ 0 h 7"/>
                <a:gd name="T14" fmla="*/ 0 w 49"/>
                <a:gd name="T15" fmla="*/ 0 h 7"/>
                <a:gd name="T16" fmla="*/ 0 w 49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9" h="7">
                  <a:moveTo>
                    <a:pt x="47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47" y="6"/>
                  </a:lnTo>
                  <a:lnTo>
                    <a:pt x="46" y="2"/>
                  </a:lnTo>
                  <a:lnTo>
                    <a:pt x="47" y="6"/>
                  </a:lnTo>
                  <a:lnTo>
                    <a:pt x="47" y="5"/>
                  </a:lnTo>
                  <a:lnTo>
                    <a:pt x="48" y="2"/>
                  </a:lnTo>
                  <a:lnTo>
                    <a:pt x="47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29" name="Freeform 238"/>
            <p:cNvSpPr>
              <a:spLocks noChangeArrowheads="1"/>
            </p:cNvSpPr>
            <p:nvPr/>
          </p:nvSpPr>
          <p:spPr bwMode="auto">
            <a:xfrm>
              <a:off x="2885" y="1715"/>
              <a:ext cx="10" cy="1"/>
            </a:xfrm>
            <a:custGeom>
              <a:avLst/>
              <a:gdLst>
                <a:gd name="T0" fmla="*/ 0 w 49"/>
                <a:gd name="T1" fmla="*/ 0 h 7"/>
                <a:gd name="T2" fmla="*/ 0 w 49"/>
                <a:gd name="T3" fmla="*/ 0 h 7"/>
                <a:gd name="T4" fmla="*/ 0 w 49"/>
                <a:gd name="T5" fmla="*/ 0 h 7"/>
                <a:gd name="T6" fmla="*/ 0 w 49"/>
                <a:gd name="T7" fmla="*/ 0 h 7"/>
                <a:gd name="T8" fmla="*/ 0 w 49"/>
                <a:gd name="T9" fmla="*/ 0 h 7"/>
                <a:gd name="T10" fmla="*/ 0 w 49"/>
                <a:gd name="T11" fmla="*/ 0 h 7"/>
                <a:gd name="T12" fmla="*/ 0 w 49"/>
                <a:gd name="T13" fmla="*/ 0 h 7"/>
                <a:gd name="T14" fmla="*/ 0 w 49"/>
                <a:gd name="T15" fmla="*/ 0 h 7"/>
                <a:gd name="T16" fmla="*/ 0 w 49"/>
                <a:gd name="T17" fmla="*/ 0 h 7"/>
                <a:gd name="T18" fmla="*/ 0 w 49"/>
                <a:gd name="T19" fmla="*/ 0 h 7"/>
                <a:gd name="T20" fmla="*/ 0 w 49"/>
                <a:gd name="T21" fmla="*/ 0 h 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9" h="7">
                  <a:moveTo>
                    <a:pt x="48" y="2"/>
                  </a:moveTo>
                  <a:lnTo>
                    <a:pt x="47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7" y="6"/>
                  </a:lnTo>
                  <a:lnTo>
                    <a:pt x="46" y="2"/>
                  </a:lnTo>
                  <a:lnTo>
                    <a:pt x="47" y="6"/>
                  </a:lnTo>
                  <a:lnTo>
                    <a:pt x="47" y="5"/>
                  </a:lnTo>
                  <a:lnTo>
                    <a:pt x="48" y="2"/>
                  </a:lnTo>
                  <a:lnTo>
                    <a:pt x="47" y="0"/>
                  </a:lnTo>
                  <a:lnTo>
                    <a:pt x="48" y="2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30" name="Freeform 239"/>
            <p:cNvSpPr>
              <a:spLocks noChangeArrowheads="1"/>
            </p:cNvSpPr>
            <p:nvPr/>
          </p:nvSpPr>
          <p:spPr bwMode="auto">
            <a:xfrm>
              <a:off x="2895" y="1716"/>
              <a:ext cx="0" cy="311"/>
            </a:xfrm>
            <a:custGeom>
              <a:avLst/>
              <a:gdLst>
                <a:gd name="T0" fmla="*/ 0 w 4"/>
                <a:gd name="T1" fmla="*/ 0 h 1374"/>
                <a:gd name="T2" fmla="*/ 0 w 4"/>
                <a:gd name="T3" fmla="*/ 0 h 1374"/>
                <a:gd name="T4" fmla="*/ 0 w 4"/>
                <a:gd name="T5" fmla="*/ 0 h 1374"/>
                <a:gd name="T6" fmla="*/ 0 w 4"/>
                <a:gd name="T7" fmla="*/ 0 h 1374"/>
                <a:gd name="T8" fmla="*/ 0 w 4"/>
                <a:gd name="T9" fmla="*/ 0 h 1374"/>
                <a:gd name="T10" fmla="*/ 0 w 4"/>
                <a:gd name="T11" fmla="*/ 0 h 1374"/>
                <a:gd name="T12" fmla="*/ 0 w 4"/>
                <a:gd name="T13" fmla="*/ 0 h 1374"/>
                <a:gd name="T14" fmla="*/ 0 w 4"/>
                <a:gd name="T15" fmla="*/ 0 h 1374"/>
                <a:gd name="T16" fmla="*/ 0 w 4"/>
                <a:gd name="T17" fmla="*/ 0 h 1374"/>
                <a:gd name="T18" fmla="*/ 0 w 4"/>
                <a:gd name="T19" fmla="*/ 0 h 1374"/>
                <a:gd name="T20" fmla="*/ 0 w 4"/>
                <a:gd name="T21" fmla="*/ 0 h 137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" h="1374">
                  <a:moveTo>
                    <a:pt x="0" y="0"/>
                  </a:moveTo>
                  <a:lnTo>
                    <a:pt x="0" y="1370"/>
                  </a:lnTo>
                  <a:lnTo>
                    <a:pt x="0" y="1372"/>
                  </a:lnTo>
                  <a:lnTo>
                    <a:pt x="2" y="1373"/>
                  </a:lnTo>
                  <a:lnTo>
                    <a:pt x="3" y="1370"/>
                  </a:lnTo>
                  <a:lnTo>
                    <a:pt x="3" y="0"/>
                  </a:lnTo>
                  <a:lnTo>
                    <a:pt x="0" y="0"/>
                  </a:lnTo>
                  <a:close/>
                  <a:moveTo>
                    <a:pt x="2" y="1373"/>
                  </a:moveTo>
                  <a:lnTo>
                    <a:pt x="2" y="1372"/>
                  </a:lnTo>
                  <a:lnTo>
                    <a:pt x="3" y="1370"/>
                  </a:lnTo>
                  <a:lnTo>
                    <a:pt x="2" y="13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31" name="Freeform 240"/>
            <p:cNvSpPr>
              <a:spLocks noChangeArrowheads="1"/>
            </p:cNvSpPr>
            <p:nvPr/>
          </p:nvSpPr>
          <p:spPr bwMode="auto">
            <a:xfrm>
              <a:off x="2895" y="1716"/>
              <a:ext cx="0" cy="311"/>
            </a:xfrm>
            <a:custGeom>
              <a:avLst/>
              <a:gdLst>
                <a:gd name="T0" fmla="*/ 0 w 4"/>
                <a:gd name="T1" fmla="*/ 0 h 1374"/>
                <a:gd name="T2" fmla="*/ 0 w 4"/>
                <a:gd name="T3" fmla="*/ 0 h 1374"/>
                <a:gd name="T4" fmla="*/ 0 w 4"/>
                <a:gd name="T5" fmla="*/ 0 h 1374"/>
                <a:gd name="T6" fmla="*/ 0 w 4"/>
                <a:gd name="T7" fmla="*/ 0 h 1374"/>
                <a:gd name="T8" fmla="*/ 0 w 4"/>
                <a:gd name="T9" fmla="*/ 0 h 1374"/>
                <a:gd name="T10" fmla="*/ 0 w 4"/>
                <a:gd name="T11" fmla="*/ 0 h 1374"/>
                <a:gd name="T12" fmla="*/ 0 w 4"/>
                <a:gd name="T13" fmla="*/ 0 h 1374"/>
                <a:gd name="T14" fmla="*/ 0 w 4"/>
                <a:gd name="T15" fmla="*/ 0 h 1374"/>
                <a:gd name="T16" fmla="*/ 0 w 4"/>
                <a:gd name="T17" fmla="*/ 0 h 1374"/>
                <a:gd name="T18" fmla="*/ 0 w 4"/>
                <a:gd name="T19" fmla="*/ 0 h 1374"/>
                <a:gd name="T20" fmla="*/ 0 w 4"/>
                <a:gd name="T21" fmla="*/ 0 h 1374"/>
                <a:gd name="T22" fmla="*/ 0 w 4"/>
                <a:gd name="T23" fmla="*/ 0 h 137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" h="1374">
                  <a:moveTo>
                    <a:pt x="2" y="1373"/>
                  </a:moveTo>
                  <a:lnTo>
                    <a:pt x="3" y="137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1370"/>
                  </a:lnTo>
                  <a:lnTo>
                    <a:pt x="2" y="1368"/>
                  </a:lnTo>
                  <a:lnTo>
                    <a:pt x="0" y="1370"/>
                  </a:lnTo>
                  <a:lnTo>
                    <a:pt x="0" y="1372"/>
                  </a:lnTo>
                  <a:lnTo>
                    <a:pt x="2" y="1373"/>
                  </a:lnTo>
                  <a:lnTo>
                    <a:pt x="2" y="1372"/>
                  </a:lnTo>
                  <a:lnTo>
                    <a:pt x="3" y="1370"/>
                  </a:lnTo>
                  <a:lnTo>
                    <a:pt x="2" y="1373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32" name="Freeform 241"/>
            <p:cNvSpPr>
              <a:spLocks noChangeArrowheads="1"/>
            </p:cNvSpPr>
            <p:nvPr/>
          </p:nvSpPr>
          <p:spPr bwMode="auto">
            <a:xfrm>
              <a:off x="2885" y="2026"/>
              <a:ext cx="10" cy="1"/>
            </a:xfrm>
            <a:custGeom>
              <a:avLst/>
              <a:gdLst>
                <a:gd name="T0" fmla="*/ 0 w 49"/>
                <a:gd name="T1" fmla="*/ 0 h 7"/>
                <a:gd name="T2" fmla="*/ 0 w 49"/>
                <a:gd name="T3" fmla="*/ 0 h 7"/>
                <a:gd name="T4" fmla="*/ 0 w 49"/>
                <a:gd name="T5" fmla="*/ 0 h 7"/>
                <a:gd name="T6" fmla="*/ 0 w 49"/>
                <a:gd name="T7" fmla="*/ 0 h 7"/>
                <a:gd name="T8" fmla="*/ 0 w 49"/>
                <a:gd name="T9" fmla="*/ 0 h 7"/>
                <a:gd name="T10" fmla="*/ 0 w 49"/>
                <a:gd name="T11" fmla="*/ 0 h 7"/>
                <a:gd name="T12" fmla="*/ 0 w 49"/>
                <a:gd name="T13" fmla="*/ 0 h 7"/>
                <a:gd name="T14" fmla="*/ 0 w 49"/>
                <a:gd name="T15" fmla="*/ 0 h 7"/>
                <a:gd name="T16" fmla="*/ 0 w 49"/>
                <a:gd name="T17" fmla="*/ 0 h 7"/>
                <a:gd name="T18" fmla="*/ 0 w 49"/>
                <a:gd name="T19" fmla="*/ 0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" h="7">
                  <a:moveTo>
                    <a:pt x="1" y="0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5"/>
                  </a:lnTo>
                  <a:lnTo>
                    <a:pt x="1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1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33" name="Freeform 242"/>
            <p:cNvSpPr>
              <a:spLocks noChangeArrowheads="1"/>
            </p:cNvSpPr>
            <p:nvPr/>
          </p:nvSpPr>
          <p:spPr bwMode="auto">
            <a:xfrm>
              <a:off x="2885" y="2026"/>
              <a:ext cx="10" cy="1"/>
            </a:xfrm>
            <a:custGeom>
              <a:avLst/>
              <a:gdLst>
                <a:gd name="T0" fmla="*/ 0 w 49"/>
                <a:gd name="T1" fmla="*/ 0 h 7"/>
                <a:gd name="T2" fmla="*/ 0 w 49"/>
                <a:gd name="T3" fmla="*/ 0 h 7"/>
                <a:gd name="T4" fmla="*/ 0 w 49"/>
                <a:gd name="T5" fmla="*/ 0 h 7"/>
                <a:gd name="T6" fmla="*/ 0 w 49"/>
                <a:gd name="T7" fmla="*/ 0 h 7"/>
                <a:gd name="T8" fmla="*/ 0 w 49"/>
                <a:gd name="T9" fmla="*/ 0 h 7"/>
                <a:gd name="T10" fmla="*/ 0 w 49"/>
                <a:gd name="T11" fmla="*/ 0 h 7"/>
                <a:gd name="T12" fmla="*/ 0 w 49"/>
                <a:gd name="T13" fmla="*/ 0 h 7"/>
                <a:gd name="T14" fmla="*/ 0 w 49"/>
                <a:gd name="T15" fmla="*/ 0 h 7"/>
                <a:gd name="T16" fmla="*/ 0 w 49"/>
                <a:gd name="T17" fmla="*/ 0 h 7"/>
                <a:gd name="T18" fmla="*/ 0 w 49"/>
                <a:gd name="T19" fmla="*/ 0 h 7"/>
                <a:gd name="T20" fmla="*/ 0 w 49"/>
                <a:gd name="T21" fmla="*/ 0 h 7"/>
                <a:gd name="T22" fmla="*/ 0 w 49"/>
                <a:gd name="T23" fmla="*/ 0 h 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9" h="7">
                  <a:moveTo>
                    <a:pt x="0" y="2"/>
                  </a:moveTo>
                  <a:lnTo>
                    <a:pt x="1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1" y="0"/>
                  </a:lnTo>
                  <a:lnTo>
                    <a:pt x="2" y="2"/>
                  </a:lnTo>
                  <a:lnTo>
                    <a:pt x="1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1" y="6"/>
                  </a:lnTo>
                  <a:lnTo>
                    <a:pt x="0" y="2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34" name="Freeform 243"/>
            <p:cNvSpPr>
              <a:spLocks noChangeArrowheads="1"/>
            </p:cNvSpPr>
            <p:nvPr/>
          </p:nvSpPr>
          <p:spPr bwMode="auto">
            <a:xfrm>
              <a:off x="2885" y="1715"/>
              <a:ext cx="0" cy="310"/>
            </a:xfrm>
            <a:custGeom>
              <a:avLst/>
              <a:gdLst>
                <a:gd name="T0" fmla="*/ 0 w 4"/>
                <a:gd name="T1" fmla="*/ 0 h 1373"/>
                <a:gd name="T2" fmla="*/ 0 w 4"/>
                <a:gd name="T3" fmla="*/ 0 h 1373"/>
                <a:gd name="T4" fmla="*/ 0 w 4"/>
                <a:gd name="T5" fmla="*/ 0 h 1373"/>
                <a:gd name="T6" fmla="*/ 0 w 4"/>
                <a:gd name="T7" fmla="*/ 0 h 1373"/>
                <a:gd name="T8" fmla="*/ 0 w 4"/>
                <a:gd name="T9" fmla="*/ 0 h 1373"/>
                <a:gd name="T10" fmla="*/ 0 w 4"/>
                <a:gd name="T11" fmla="*/ 0 h 1373"/>
                <a:gd name="T12" fmla="*/ 0 w 4"/>
                <a:gd name="T13" fmla="*/ 0 h 1373"/>
                <a:gd name="T14" fmla="*/ 0 w 4"/>
                <a:gd name="T15" fmla="*/ 0 h 1373"/>
                <a:gd name="T16" fmla="*/ 0 w 4"/>
                <a:gd name="T17" fmla="*/ 0 h 1373"/>
                <a:gd name="T18" fmla="*/ 0 w 4"/>
                <a:gd name="T19" fmla="*/ 0 h 1373"/>
                <a:gd name="T20" fmla="*/ 0 w 4"/>
                <a:gd name="T21" fmla="*/ 0 h 1373"/>
                <a:gd name="T22" fmla="*/ 0 w 4"/>
                <a:gd name="T23" fmla="*/ 0 h 137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" h="1373">
                  <a:moveTo>
                    <a:pt x="2" y="0"/>
                  </a:moveTo>
                  <a:lnTo>
                    <a:pt x="0" y="2"/>
                  </a:lnTo>
                  <a:lnTo>
                    <a:pt x="0" y="1372"/>
                  </a:lnTo>
                  <a:lnTo>
                    <a:pt x="3" y="1372"/>
                  </a:lnTo>
                  <a:lnTo>
                    <a:pt x="3" y="2"/>
                  </a:lnTo>
                  <a:lnTo>
                    <a:pt x="2" y="5"/>
                  </a:lnTo>
                  <a:lnTo>
                    <a:pt x="3" y="2"/>
                  </a:lnTo>
                  <a:lnTo>
                    <a:pt x="2" y="0"/>
                  </a:lnTo>
                  <a:close/>
                  <a:moveTo>
                    <a:pt x="0" y="0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35" name="Freeform 244"/>
            <p:cNvSpPr>
              <a:spLocks noChangeArrowheads="1"/>
            </p:cNvSpPr>
            <p:nvPr/>
          </p:nvSpPr>
          <p:spPr bwMode="auto">
            <a:xfrm>
              <a:off x="2885" y="1715"/>
              <a:ext cx="0" cy="310"/>
            </a:xfrm>
            <a:custGeom>
              <a:avLst/>
              <a:gdLst>
                <a:gd name="T0" fmla="*/ 0 w 4"/>
                <a:gd name="T1" fmla="*/ 0 h 1373"/>
                <a:gd name="T2" fmla="*/ 0 w 4"/>
                <a:gd name="T3" fmla="*/ 0 h 1373"/>
                <a:gd name="T4" fmla="*/ 0 w 4"/>
                <a:gd name="T5" fmla="*/ 0 h 1373"/>
                <a:gd name="T6" fmla="*/ 0 w 4"/>
                <a:gd name="T7" fmla="*/ 0 h 1373"/>
                <a:gd name="T8" fmla="*/ 0 w 4"/>
                <a:gd name="T9" fmla="*/ 0 h 1373"/>
                <a:gd name="T10" fmla="*/ 0 w 4"/>
                <a:gd name="T11" fmla="*/ 0 h 1373"/>
                <a:gd name="T12" fmla="*/ 0 w 4"/>
                <a:gd name="T13" fmla="*/ 0 h 1373"/>
                <a:gd name="T14" fmla="*/ 0 w 4"/>
                <a:gd name="T15" fmla="*/ 0 h 1373"/>
                <a:gd name="T16" fmla="*/ 0 w 4"/>
                <a:gd name="T17" fmla="*/ 0 h 1373"/>
                <a:gd name="T18" fmla="*/ 0 w 4"/>
                <a:gd name="T19" fmla="*/ 0 h 1373"/>
                <a:gd name="T20" fmla="*/ 0 w 4"/>
                <a:gd name="T21" fmla="*/ 0 h 13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" h="1373">
                  <a:moveTo>
                    <a:pt x="2" y="0"/>
                  </a:moveTo>
                  <a:lnTo>
                    <a:pt x="0" y="2"/>
                  </a:lnTo>
                  <a:lnTo>
                    <a:pt x="0" y="1372"/>
                  </a:lnTo>
                  <a:lnTo>
                    <a:pt x="3" y="1372"/>
                  </a:lnTo>
                  <a:lnTo>
                    <a:pt x="3" y="2"/>
                  </a:lnTo>
                  <a:lnTo>
                    <a:pt x="2" y="5"/>
                  </a:lnTo>
                  <a:lnTo>
                    <a:pt x="3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36" name="Freeform 245"/>
            <p:cNvSpPr>
              <a:spLocks noChangeArrowheads="1"/>
            </p:cNvSpPr>
            <p:nvPr/>
          </p:nvSpPr>
          <p:spPr bwMode="auto">
            <a:xfrm>
              <a:off x="2897" y="1741"/>
              <a:ext cx="48" cy="48"/>
            </a:xfrm>
            <a:custGeom>
              <a:avLst/>
              <a:gdLst>
                <a:gd name="T0" fmla="*/ 0 w 216"/>
                <a:gd name="T1" fmla="*/ 0 h 217"/>
                <a:gd name="T2" fmla="*/ 0 w 216"/>
                <a:gd name="T3" fmla="*/ 0 h 217"/>
                <a:gd name="T4" fmla="*/ 0 w 216"/>
                <a:gd name="T5" fmla="*/ 0 h 217"/>
                <a:gd name="T6" fmla="*/ 0 w 216"/>
                <a:gd name="T7" fmla="*/ 0 h 217"/>
                <a:gd name="T8" fmla="*/ 0 w 216"/>
                <a:gd name="T9" fmla="*/ 0 h 217"/>
                <a:gd name="T10" fmla="*/ 0 w 216"/>
                <a:gd name="T11" fmla="*/ 0 h 217"/>
                <a:gd name="T12" fmla="*/ 0 w 216"/>
                <a:gd name="T13" fmla="*/ 0 h 217"/>
                <a:gd name="T14" fmla="*/ 0 w 216"/>
                <a:gd name="T15" fmla="*/ 0 h 217"/>
                <a:gd name="T16" fmla="*/ 0 w 216"/>
                <a:gd name="T17" fmla="*/ 0 h 217"/>
                <a:gd name="T18" fmla="*/ 0 w 216"/>
                <a:gd name="T19" fmla="*/ 0 h 217"/>
                <a:gd name="T20" fmla="*/ 0 w 216"/>
                <a:gd name="T21" fmla="*/ 0 h 217"/>
                <a:gd name="T22" fmla="*/ 0 w 216"/>
                <a:gd name="T23" fmla="*/ 0 h 217"/>
                <a:gd name="T24" fmla="*/ 0 w 216"/>
                <a:gd name="T25" fmla="*/ 0 h 217"/>
                <a:gd name="T26" fmla="*/ 0 w 216"/>
                <a:gd name="T27" fmla="*/ 0 h 217"/>
                <a:gd name="T28" fmla="*/ 0 w 216"/>
                <a:gd name="T29" fmla="*/ 0 h 217"/>
                <a:gd name="T30" fmla="*/ 0 w 216"/>
                <a:gd name="T31" fmla="*/ 0 h 217"/>
                <a:gd name="T32" fmla="*/ 0 w 216"/>
                <a:gd name="T33" fmla="*/ 0 h 217"/>
                <a:gd name="T34" fmla="*/ 0 w 216"/>
                <a:gd name="T35" fmla="*/ 0 h 217"/>
                <a:gd name="T36" fmla="*/ 0 w 216"/>
                <a:gd name="T37" fmla="*/ 0 h 217"/>
                <a:gd name="T38" fmla="*/ 0 w 216"/>
                <a:gd name="T39" fmla="*/ 0 h 217"/>
                <a:gd name="T40" fmla="*/ 0 w 216"/>
                <a:gd name="T41" fmla="*/ 0 h 217"/>
                <a:gd name="T42" fmla="*/ 0 w 216"/>
                <a:gd name="T43" fmla="*/ 0 h 217"/>
                <a:gd name="T44" fmla="*/ 0 w 216"/>
                <a:gd name="T45" fmla="*/ 0 h 217"/>
                <a:gd name="T46" fmla="*/ 0 w 216"/>
                <a:gd name="T47" fmla="*/ 0 h 217"/>
                <a:gd name="T48" fmla="*/ 0 w 216"/>
                <a:gd name="T49" fmla="*/ 0 h 217"/>
                <a:gd name="T50" fmla="*/ 0 w 216"/>
                <a:gd name="T51" fmla="*/ 0 h 217"/>
                <a:gd name="T52" fmla="*/ 0 w 216"/>
                <a:gd name="T53" fmla="*/ 0 h 217"/>
                <a:gd name="T54" fmla="*/ 0 w 216"/>
                <a:gd name="T55" fmla="*/ 0 h 217"/>
                <a:gd name="T56" fmla="*/ 0 w 216"/>
                <a:gd name="T57" fmla="*/ 0 h 217"/>
                <a:gd name="T58" fmla="*/ 0 w 216"/>
                <a:gd name="T59" fmla="*/ 0 h 217"/>
                <a:gd name="T60" fmla="*/ 0 w 216"/>
                <a:gd name="T61" fmla="*/ 0 h 217"/>
                <a:gd name="T62" fmla="*/ 0 w 216"/>
                <a:gd name="T63" fmla="*/ 0 h 21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16" h="217">
                  <a:moveTo>
                    <a:pt x="97" y="0"/>
                  </a:moveTo>
                  <a:lnTo>
                    <a:pt x="86" y="2"/>
                  </a:lnTo>
                  <a:lnTo>
                    <a:pt x="75" y="5"/>
                  </a:lnTo>
                  <a:lnTo>
                    <a:pt x="66" y="8"/>
                  </a:lnTo>
                  <a:lnTo>
                    <a:pt x="56" y="13"/>
                  </a:lnTo>
                  <a:lnTo>
                    <a:pt x="47" y="18"/>
                  </a:lnTo>
                  <a:lnTo>
                    <a:pt x="39" y="24"/>
                  </a:lnTo>
                  <a:lnTo>
                    <a:pt x="32" y="31"/>
                  </a:lnTo>
                  <a:lnTo>
                    <a:pt x="25" y="39"/>
                  </a:lnTo>
                  <a:lnTo>
                    <a:pt x="19" y="47"/>
                  </a:lnTo>
                  <a:lnTo>
                    <a:pt x="13" y="56"/>
                  </a:lnTo>
                  <a:lnTo>
                    <a:pt x="9" y="65"/>
                  </a:lnTo>
                  <a:lnTo>
                    <a:pt x="5" y="76"/>
                  </a:lnTo>
                  <a:lnTo>
                    <a:pt x="3" y="85"/>
                  </a:lnTo>
                  <a:lnTo>
                    <a:pt x="1" y="96"/>
                  </a:lnTo>
                  <a:lnTo>
                    <a:pt x="0" y="108"/>
                  </a:lnTo>
                  <a:lnTo>
                    <a:pt x="1" y="118"/>
                  </a:lnTo>
                  <a:lnTo>
                    <a:pt x="3" y="129"/>
                  </a:lnTo>
                  <a:lnTo>
                    <a:pt x="5" y="139"/>
                  </a:lnTo>
                  <a:lnTo>
                    <a:pt x="9" y="150"/>
                  </a:lnTo>
                  <a:lnTo>
                    <a:pt x="13" y="160"/>
                  </a:lnTo>
                  <a:lnTo>
                    <a:pt x="19" y="169"/>
                  </a:lnTo>
                  <a:lnTo>
                    <a:pt x="25" y="177"/>
                  </a:lnTo>
                  <a:lnTo>
                    <a:pt x="32" y="185"/>
                  </a:lnTo>
                  <a:lnTo>
                    <a:pt x="39" y="191"/>
                  </a:lnTo>
                  <a:lnTo>
                    <a:pt x="47" y="197"/>
                  </a:lnTo>
                  <a:lnTo>
                    <a:pt x="56" y="204"/>
                  </a:lnTo>
                  <a:lnTo>
                    <a:pt x="66" y="208"/>
                  </a:lnTo>
                  <a:lnTo>
                    <a:pt x="75" y="211"/>
                  </a:lnTo>
                  <a:lnTo>
                    <a:pt x="86" y="214"/>
                  </a:lnTo>
                  <a:lnTo>
                    <a:pt x="97" y="216"/>
                  </a:lnTo>
                  <a:lnTo>
                    <a:pt x="107" y="216"/>
                  </a:lnTo>
                  <a:lnTo>
                    <a:pt x="118" y="216"/>
                  </a:lnTo>
                  <a:lnTo>
                    <a:pt x="130" y="214"/>
                  </a:lnTo>
                  <a:lnTo>
                    <a:pt x="140" y="211"/>
                  </a:lnTo>
                  <a:lnTo>
                    <a:pt x="150" y="208"/>
                  </a:lnTo>
                  <a:lnTo>
                    <a:pt x="159" y="204"/>
                  </a:lnTo>
                  <a:lnTo>
                    <a:pt x="168" y="197"/>
                  </a:lnTo>
                  <a:lnTo>
                    <a:pt x="176" y="191"/>
                  </a:lnTo>
                  <a:lnTo>
                    <a:pt x="184" y="185"/>
                  </a:lnTo>
                  <a:lnTo>
                    <a:pt x="191" y="177"/>
                  </a:lnTo>
                  <a:lnTo>
                    <a:pt x="197" y="169"/>
                  </a:lnTo>
                  <a:lnTo>
                    <a:pt x="202" y="160"/>
                  </a:lnTo>
                  <a:lnTo>
                    <a:pt x="206" y="150"/>
                  </a:lnTo>
                  <a:lnTo>
                    <a:pt x="210" y="139"/>
                  </a:lnTo>
                  <a:lnTo>
                    <a:pt x="213" y="129"/>
                  </a:lnTo>
                  <a:lnTo>
                    <a:pt x="214" y="118"/>
                  </a:lnTo>
                  <a:lnTo>
                    <a:pt x="215" y="108"/>
                  </a:lnTo>
                  <a:lnTo>
                    <a:pt x="214" y="96"/>
                  </a:lnTo>
                  <a:lnTo>
                    <a:pt x="213" y="85"/>
                  </a:lnTo>
                  <a:lnTo>
                    <a:pt x="210" y="76"/>
                  </a:lnTo>
                  <a:lnTo>
                    <a:pt x="206" y="65"/>
                  </a:lnTo>
                  <a:lnTo>
                    <a:pt x="202" y="56"/>
                  </a:lnTo>
                  <a:lnTo>
                    <a:pt x="197" y="47"/>
                  </a:lnTo>
                  <a:lnTo>
                    <a:pt x="191" y="39"/>
                  </a:lnTo>
                  <a:lnTo>
                    <a:pt x="184" y="31"/>
                  </a:lnTo>
                  <a:lnTo>
                    <a:pt x="176" y="24"/>
                  </a:lnTo>
                  <a:lnTo>
                    <a:pt x="168" y="18"/>
                  </a:lnTo>
                  <a:lnTo>
                    <a:pt x="159" y="13"/>
                  </a:lnTo>
                  <a:lnTo>
                    <a:pt x="150" y="8"/>
                  </a:lnTo>
                  <a:lnTo>
                    <a:pt x="140" y="5"/>
                  </a:lnTo>
                  <a:lnTo>
                    <a:pt x="130" y="2"/>
                  </a:lnTo>
                  <a:lnTo>
                    <a:pt x="118" y="0"/>
                  </a:lnTo>
                  <a:lnTo>
                    <a:pt x="107" y="0"/>
                  </a:lnTo>
                  <a:lnTo>
                    <a:pt x="97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37" name="Freeform 246"/>
            <p:cNvSpPr>
              <a:spLocks noChangeArrowheads="1"/>
            </p:cNvSpPr>
            <p:nvPr/>
          </p:nvSpPr>
          <p:spPr bwMode="auto">
            <a:xfrm>
              <a:off x="2897" y="1741"/>
              <a:ext cx="48" cy="48"/>
            </a:xfrm>
            <a:custGeom>
              <a:avLst/>
              <a:gdLst>
                <a:gd name="T0" fmla="*/ 0 w 216"/>
                <a:gd name="T1" fmla="*/ 0 h 217"/>
                <a:gd name="T2" fmla="*/ 0 w 216"/>
                <a:gd name="T3" fmla="*/ 0 h 217"/>
                <a:gd name="T4" fmla="*/ 0 w 216"/>
                <a:gd name="T5" fmla="*/ 0 h 217"/>
                <a:gd name="T6" fmla="*/ 0 w 216"/>
                <a:gd name="T7" fmla="*/ 0 h 217"/>
                <a:gd name="T8" fmla="*/ 0 w 216"/>
                <a:gd name="T9" fmla="*/ 0 h 217"/>
                <a:gd name="T10" fmla="*/ 0 w 216"/>
                <a:gd name="T11" fmla="*/ 0 h 217"/>
                <a:gd name="T12" fmla="*/ 0 w 216"/>
                <a:gd name="T13" fmla="*/ 0 h 217"/>
                <a:gd name="T14" fmla="*/ 0 w 216"/>
                <a:gd name="T15" fmla="*/ 0 h 217"/>
                <a:gd name="T16" fmla="*/ 0 w 216"/>
                <a:gd name="T17" fmla="*/ 0 h 217"/>
                <a:gd name="T18" fmla="*/ 0 w 216"/>
                <a:gd name="T19" fmla="*/ 0 h 217"/>
                <a:gd name="T20" fmla="*/ 0 w 216"/>
                <a:gd name="T21" fmla="*/ 0 h 217"/>
                <a:gd name="T22" fmla="*/ 0 w 216"/>
                <a:gd name="T23" fmla="*/ 0 h 217"/>
                <a:gd name="T24" fmla="*/ 0 w 216"/>
                <a:gd name="T25" fmla="*/ 0 h 217"/>
                <a:gd name="T26" fmla="*/ 0 w 216"/>
                <a:gd name="T27" fmla="*/ 0 h 217"/>
                <a:gd name="T28" fmla="*/ 0 w 216"/>
                <a:gd name="T29" fmla="*/ 0 h 217"/>
                <a:gd name="T30" fmla="*/ 0 w 216"/>
                <a:gd name="T31" fmla="*/ 0 h 217"/>
                <a:gd name="T32" fmla="*/ 0 w 216"/>
                <a:gd name="T33" fmla="*/ 0 h 217"/>
                <a:gd name="T34" fmla="*/ 0 w 216"/>
                <a:gd name="T35" fmla="*/ 0 h 217"/>
                <a:gd name="T36" fmla="*/ 0 w 216"/>
                <a:gd name="T37" fmla="*/ 0 h 217"/>
                <a:gd name="T38" fmla="*/ 0 w 216"/>
                <a:gd name="T39" fmla="*/ 0 h 217"/>
                <a:gd name="T40" fmla="*/ 0 w 216"/>
                <a:gd name="T41" fmla="*/ 0 h 217"/>
                <a:gd name="T42" fmla="*/ 0 w 216"/>
                <a:gd name="T43" fmla="*/ 0 h 217"/>
                <a:gd name="T44" fmla="*/ 0 w 216"/>
                <a:gd name="T45" fmla="*/ 0 h 217"/>
                <a:gd name="T46" fmla="*/ 0 w 216"/>
                <a:gd name="T47" fmla="*/ 0 h 217"/>
                <a:gd name="T48" fmla="*/ 0 w 216"/>
                <a:gd name="T49" fmla="*/ 0 h 217"/>
                <a:gd name="T50" fmla="*/ 0 w 216"/>
                <a:gd name="T51" fmla="*/ 0 h 217"/>
                <a:gd name="T52" fmla="*/ 0 w 216"/>
                <a:gd name="T53" fmla="*/ 0 h 217"/>
                <a:gd name="T54" fmla="*/ 0 w 216"/>
                <a:gd name="T55" fmla="*/ 0 h 217"/>
                <a:gd name="T56" fmla="*/ 0 w 216"/>
                <a:gd name="T57" fmla="*/ 0 h 217"/>
                <a:gd name="T58" fmla="*/ 0 w 216"/>
                <a:gd name="T59" fmla="*/ 0 h 217"/>
                <a:gd name="T60" fmla="*/ 0 w 216"/>
                <a:gd name="T61" fmla="*/ 0 h 217"/>
                <a:gd name="T62" fmla="*/ 0 w 216"/>
                <a:gd name="T63" fmla="*/ 0 h 21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16" h="217">
                  <a:moveTo>
                    <a:pt x="107" y="216"/>
                  </a:moveTo>
                  <a:lnTo>
                    <a:pt x="118" y="216"/>
                  </a:lnTo>
                  <a:lnTo>
                    <a:pt x="130" y="214"/>
                  </a:lnTo>
                  <a:lnTo>
                    <a:pt x="140" y="211"/>
                  </a:lnTo>
                  <a:lnTo>
                    <a:pt x="150" y="208"/>
                  </a:lnTo>
                  <a:lnTo>
                    <a:pt x="159" y="204"/>
                  </a:lnTo>
                  <a:lnTo>
                    <a:pt x="168" y="197"/>
                  </a:lnTo>
                  <a:lnTo>
                    <a:pt x="176" y="191"/>
                  </a:lnTo>
                  <a:lnTo>
                    <a:pt x="184" y="185"/>
                  </a:lnTo>
                  <a:lnTo>
                    <a:pt x="191" y="177"/>
                  </a:lnTo>
                  <a:lnTo>
                    <a:pt x="197" y="169"/>
                  </a:lnTo>
                  <a:lnTo>
                    <a:pt x="202" y="160"/>
                  </a:lnTo>
                  <a:lnTo>
                    <a:pt x="206" y="150"/>
                  </a:lnTo>
                  <a:lnTo>
                    <a:pt x="210" y="139"/>
                  </a:lnTo>
                  <a:lnTo>
                    <a:pt x="213" y="129"/>
                  </a:lnTo>
                  <a:lnTo>
                    <a:pt x="214" y="118"/>
                  </a:lnTo>
                  <a:lnTo>
                    <a:pt x="215" y="108"/>
                  </a:lnTo>
                  <a:lnTo>
                    <a:pt x="214" y="96"/>
                  </a:lnTo>
                  <a:lnTo>
                    <a:pt x="213" y="85"/>
                  </a:lnTo>
                  <a:lnTo>
                    <a:pt x="210" y="76"/>
                  </a:lnTo>
                  <a:lnTo>
                    <a:pt x="206" y="65"/>
                  </a:lnTo>
                  <a:lnTo>
                    <a:pt x="202" y="56"/>
                  </a:lnTo>
                  <a:lnTo>
                    <a:pt x="197" y="47"/>
                  </a:lnTo>
                  <a:lnTo>
                    <a:pt x="191" y="39"/>
                  </a:lnTo>
                  <a:lnTo>
                    <a:pt x="184" y="31"/>
                  </a:lnTo>
                  <a:lnTo>
                    <a:pt x="176" y="24"/>
                  </a:lnTo>
                  <a:lnTo>
                    <a:pt x="168" y="18"/>
                  </a:lnTo>
                  <a:lnTo>
                    <a:pt x="159" y="13"/>
                  </a:lnTo>
                  <a:lnTo>
                    <a:pt x="150" y="8"/>
                  </a:lnTo>
                  <a:lnTo>
                    <a:pt x="140" y="5"/>
                  </a:lnTo>
                  <a:lnTo>
                    <a:pt x="130" y="2"/>
                  </a:lnTo>
                  <a:lnTo>
                    <a:pt x="118" y="0"/>
                  </a:lnTo>
                  <a:lnTo>
                    <a:pt x="107" y="0"/>
                  </a:lnTo>
                  <a:lnTo>
                    <a:pt x="97" y="0"/>
                  </a:lnTo>
                  <a:lnTo>
                    <a:pt x="86" y="2"/>
                  </a:lnTo>
                  <a:lnTo>
                    <a:pt x="75" y="5"/>
                  </a:lnTo>
                  <a:lnTo>
                    <a:pt x="66" y="8"/>
                  </a:lnTo>
                  <a:lnTo>
                    <a:pt x="56" y="13"/>
                  </a:lnTo>
                  <a:lnTo>
                    <a:pt x="47" y="18"/>
                  </a:lnTo>
                  <a:lnTo>
                    <a:pt x="39" y="24"/>
                  </a:lnTo>
                  <a:lnTo>
                    <a:pt x="32" y="31"/>
                  </a:lnTo>
                  <a:lnTo>
                    <a:pt x="25" y="39"/>
                  </a:lnTo>
                  <a:lnTo>
                    <a:pt x="19" y="47"/>
                  </a:lnTo>
                  <a:lnTo>
                    <a:pt x="13" y="56"/>
                  </a:lnTo>
                  <a:lnTo>
                    <a:pt x="9" y="65"/>
                  </a:lnTo>
                  <a:lnTo>
                    <a:pt x="5" y="76"/>
                  </a:lnTo>
                  <a:lnTo>
                    <a:pt x="3" y="85"/>
                  </a:lnTo>
                  <a:lnTo>
                    <a:pt x="1" y="96"/>
                  </a:lnTo>
                  <a:lnTo>
                    <a:pt x="0" y="108"/>
                  </a:lnTo>
                  <a:lnTo>
                    <a:pt x="1" y="118"/>
                  </a:lnTo>
                  <a:lnTo>
                    <a:pt x="3" y="129"/>
                  </a:lnTo>
                  <a:lnTo>
                    <a:pt x="5" y="139"/>
                  </a:lnTo>
                  <a:lnTo>
                    <a:pt x="9" y="150"/>
                  </a:lnTo>
                  <a:lnTo>
                    <a:pt x="13" y="160"/>
                  </a:lnTo>
                  <a:lnTo>
                    <a:pt x="19" y="169"/>
                  </a:lnTo>
                  <a:lnTo>
                    <a:pt x="25" y="177"/>
                  </a:lnTo>
                  <a:lnTo>
                    <a:pt x="32" y="185"/>
                  </a:lnTo>
                  <a:lnTo>
                    <a:pt x="39" y="191"/>
                  </a:lnTo>
                  <a:lnTo>
                    <a:pt x="47" y="197"/>
                  </a:lnTo>
                  <a:lnTo>
                    <a:pt x="56" y="204"/>
                  </a:lnTo>
                  <a:lnTo>
                    <a:pt x="66" y="208"/>
                  </a:lnTo>
                  <a:lnTo>
                    <a:pt x="75" y="211"/>
                  </a:lnTo>
                  <a:lnTo>
                    <a:pt x="86" y="214"/>
                  </a:lnTo>
                  <a:lnTo>
                    <a:pt x="97" y="216"/>
                  </a:lnTo>
                  <a:lnTo>
                    <a:pt x="107" y="216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38" name="Freeform 247"/>
            <p:cNvSpPr>
              <a:spLocks noChangeArrowheads="1"/>
            </p:cNvSpPr>
            <p:nvPr/>
          </p:nvSpPr>
          <p:spPr bwMode="auto">
            <a:xfrm>
              <a:off x="2897" y="1741"/>
              <a:ext cx="48" cy="48"/>
            </a:xfrm>
            <a:custGeom>
              <a:avLst/>
              <a:gdLst>
                <a:gd name="T0" fmla="*/ 0 w 216"/>
                <a:gd name="T1" fmla="*/ 0 h 217"/>
                <a:gd name="T2" fmla="*/ 0 w 216"/>
                <a:gd name="T3" fmla="*/ 0 h 217"/>
                <a:gd name="T4" fmla="*/ 0 w 216"/>
                <a:gd name="T5" fmla="*/ 0 h 217"/>
                <a:gd name="T6" fmla="*/ 0 w 216"/>
                <a:gd name="T7" fmla="*/ 0 h 217"/>
                <a:gd name="T8" fmla="*/ 0 w 216"/>
                <a:gd name="T9" fmla="*/ 0 h 217"/>
                <a:gd name="T10" fmla="*/ 0 w 216"/>
                <a:gd name="T11" fmla="*/ 0 h 217"/>
                <a:gd name="T12" fmla="*/ 0 w 216"/>
                <a:gd name="T13" fmla="*/ 0 h 217"/>
                <a:gd name="T14" fmla="*/ 0 w 216"/>
                <a:gd name="T15" fmla="*/ 0 h 217"/>
                <a:gd name="T16" fmla="*/ 0 w 216"/>
                <a:gd name="T17" fmla="*/ 0 h 217"/>
                <a:gd name="T18" fmla="*/ 0 w 216"/>
                <a:gd name="T19" fmla="*/ 0 h 217"/>
                <a:gd name="T20" fmla="*/ 0 w 216"/>
                <a:gd name="T21" fmla="*/ 0 h 217"/>
                <a:gd name="T22" fmla="*/ 0 w 216"/>
                <a:gd name="T23" fmla="*/ 0 h 217"/>
                <a:gd name="T24" fmla="*/ 0 w 216"/>
                <a:gd name="T25" fmla="*/ 0 h 217"/>
                <a:gd name="T26" fmla="*/ 0 w 216"/>
                <a:gd name="T27" fmla="*/ 0 h 217"/>
                <a:gd name="T28" fmla="*/ 0 w 216"/>
                <a:gd name="T29" fmla="*/ 0 h 217"/>
                <a:gd name="T30" fmla="*/ 0 w 216"/>
                <a:gd name="T31" fmla="*/ 0 h 217"/>
                <a:gd name="T32" fmla="*/ 0 w 216"/>
                <a:gd name="T33" fmla="*/ 0 h 217"/>
                <a:gd name="T34" fmla="*/ 0 w 216"/>
                <a:gd name="T35" fmla="*/ 0 h 217"/>
                <a:gd name="T36" fmla="*/ 0 w 216"/>
                <a:gd name="T37" fmla="*/ 0 h 217"/>
                <a:gd name="T38" fmla="*/ 0 w 216"/>
                <a:gd name="T39" fmla="*/ 0 h 217"/>
                <a:gd name="T40" fmla="*/ 0 w 216"/>
                <a:gd name="T41" fmla="*/ 0 h 217"/>
                <a:gd name="T42" fmla="*/ 0 w 216"/>
                <a:gd name="T43" fmla="*/ 0 h 217"/>
                <a:gd name="T44" fmla="*/ 0 w 216"/>
                <a:gd name="T45" fmla="*/ 0 h 217"/>
                <a:gd name="T46" fmla="*/ 0 w 216"/>
                <a:gd name="T47" fmla="*/ 0 h 217"/>
                <a:gd name="T48" fmla="*/ 0 w 216"/>
                <a:gd name="T49" fmla="*/ 0 h 217"/>
                <a:gd name="T50" fmla="*/ 0 w 216"/>
                <a:gd name="T51" fmla="*/ 0 h 217"/>
                <a:gd name="T52" fmla="*/ 0 w 216"/>
                <a:gd name="T53" fmla="*/ 0 h 217"/>
                <a:gd name="T54" fmla="*/ 0 w 216"/>
                <a:gd name="T55" fmla="*/ 0 h 217"/>
                <a:gd name="T56" fmla="*/ 0 w 216"/>
                <a:gd name="T57" fmla="*/ 0 h 217"/>
                <a:gd name="T58" fmla="*/ 0 w 216"/>
                <a:gd name="T59" fmla="*/ 0 h 217"/>
                <a:gd name="T60" fmla="*/ 0 w 216"/>
                <a:gd name="T61" fmla="*/ 0 h 217"/>
                <a:gd name="T62" fmla="*/ 0 w 216"/>
                <a:gd name="T63" fmla="*/ 0 h 21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16" h="217">
                  <a:moveTo>
                    <a:pt x="107" y="216"/>
                  </a:moveTo>
                  <a:lnTo>
                    <a:pt x="118" y="216"/>
                  </a:lnTo>
                  <a:lnTo>
                    <a:pt x="130" y="214"/>
                  </a:lnTo>
                  <a:lnTo>
                    <a:pt x="140" y="211"/>
                  </a:lnTo>
                  <a:lnTo>
                    <a:pt x="150" y="208"/>
                  </a:lnTo>
                  <a:lnTo>
                    <a:pt x="159" y="204"/>
                  </a:lnTo>
                  <a:lnTo>
                    <a:pt x="168" y="197"/>
                  </a:lnTo>
                  <a:lnTo>
                    <a:pt x="176" y="191"/>
                  </a:lnTo>
                  <a:lnTo>
                    <a:pt x="184" y="185"/>
                  </a:lnTo>
                  <a:lnTo>
                    <a:pt x="191" y="177"/>
                  </a:lnTo>
                  <a:lnTo>
                    <a:pt x="197" y="169"/>
                  </a:lnTo>
                  <a:lnTo>
                    <a:pt x="202" y="160"/>
                  </a:lnTo>
                  <a:lnTo>
                    <a:pt x="206" y="150"/>
                  </a:lnTo>
                  <a:lnTo>
                    <a:pt x="210" y="139"/>
                  </a:lnTo>
                  <a:lnTo>
                    <a:pt x="213" y="129"/>
                  </a:lnTo>
                  <a:lnTo>
                    <a:pt x="214" y="118"/>
                  </a:lnTo>
                  <a:lnTo>
                    <a:pt x="215" y="108"/>
                  </a:lnTo>
                  <a:lnTo>
                    <a:pt x="214" y="96"/>
                  </a:lnTo>
                  <a:lnTo>
                    <a:pt x="213" y="85"/>
                  </a:lnTo>
                  <a:lnTo>
                    <a:pt x="210" y="76"/>
                  </a:lnTo>
                  <a:lnTo>
                    <a:pt x="206" y="65"/>
                  </a:lnTo>
                  <a:lnTo>
                    <a:pt x="202" y="56"/>
                  </a:lnTo>
                  <a:lnTo>
                    <a:pt x="197" y="47"/>
                  </a:lnTo>
                  <a:lnTo>
                    <a:pt x="191" y="39"/>
                  </a:lnTo>
                  <a:lnTo>
                    <a:pt x="184" y="31"/>
                  </a:lnTo>
                  <a:lnTo>
                    <a:pt x="176" y="24"/>
                  </a:lnTo>
                  <a:lnTo>
                    <a:pt x="168" y="18"/>
                  </a:lnTo>
                  <a:lnTo>
                    <a:pt x="159" y="13"/>
                  </a:lnTo>
                  <a:lnTo>
                    <a:pt x="150" y="8"/>
                  </a:lnTo>
                  <a:lnTo>
                    <a:pt x="140" y="5"/>
                  </a:lnTo>
                  <a:lnTo>
                    <a:pt x="130" y="2"/>
                  </a:lnTo>
                  <a:lnTo>
                    <a:pt x="118" y="0"/>
                  </a:lnTo>
                  <a:lnTo>
                    <a:pt x="107" y="0"/>
                  </a:lnTo>
                  <a:lnTo>
                    <a:pt x="97" y="0"/>
                  </a:lnTo>
                  <a:lnTo>
                    <a:pt x="86" y="2"/>
                  </a:lnTo>
                  <a:lnTo>
                    <a:pt x="75" y="5"/>
                  </a:lnTo>
                  <a:lnTo>
                    <a:pt x="66" y="8"/>
                  </a:lnTo>
                  <a:lnTo>
                    <a:pt x="56" y="13"/>
                  </a:lnTo>
                  <a:lnTo>
                    <a:pt x="47" y="18"/>
                  </a:lnTo>
                  <a:lnTo>
                    <a:pt x="39" y="24"/>
                  </a:lnTo>
                  <a:lnTo>
                    <a:pt x="32" y="31"/>
                  </a:lnTo>
                  <a:lnTo>
                    <a:pt x="25" y="39"/>
                  </a:lnTo>
                  <a:lnTo>
                    <a:pt x="19" y="47"/>
                  </a:lnTo>
                  <a:lnTo>
                    <a:pt x="13" y="56"/>
                  </a:lnTo>
                  <a:lnTo>
                    <a:pt x="9" y="65"/>
                  </a:lnTo>
                  <a:lnTo>
                    <a:pt x="5" y="76"/>
                  </a:lnTo>
                  <a:lnTo>
                    <a:pt x="3" y="85"/>
                  </a:lnTo>
                  <a:lnTo>
                    <a:pt x="1" y="96"/>
                  </a:lnTo>
                  <a:lnTo>
                    <a:pt x="0" y="108"/>
                  </a:lnTo>
                  <a:lnTo>
                    <a:pt x="1" y="118"/>
                  </a:lnTo>
                  <a:lnTo>
                    <a:pt x="3" y="129"/>
                  </a:lnTo>
                  <a:lnTo>
                    <a:pt x="5" y="139"/>
                  </a:lnTo>
                  <a:lnTo>
                    <a:pt x="9" y="150"/>
                  </a:lnTo>
                  <a:lnTo>
                    <a:pt x="13" y="160"/>
                  </a:lnTo>
                  <a:lnTo>
                    <a:pt x="19" y="169"/>
                  </a:lnTo>
                  <a:lnTo>
                    <a:pt x="25" y="177"/>
                  </a:lnTo>
                  <a:lnTo>
                    <a:pt x="32" y="185"/>
                  </a:lnTo>
                  <a:lnTo>
                    <a:pt x="39" y="191"/>
                  </a:lnTo>
                  <a:lnTo>
                    <a:pt x="47" y="197"/>
                  </a:lnTo>
                  <a:lnTo>
                    <a:pt x="56" y="204"/>
                  </a:lnTo>
                  <a:lnTo>
                    <a:pt x="66" y="208"/>
                  </a:lnTo>
                  <a:lnTo>
                    <a:pt x="75" y="211"/>
                  </a:lnTo>
                  <a:lnTo>
                    <a:pt x="86" y="214"/>
                  </a:lnTo>
                  <a:lnTo>
                    <a:pt x="97" y="216"/>
                  </a:lnTo>
                  <a:lnTo>
                    <a:pt x="107" y="216"/>
                  </a:lnTo>
                </a:path>
              </a:pathLst>
            </a:custGeom>
            <a:noFill/>
            <a:ln w="9525" cap="rnd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39" name="Freeform 248"/>
            <p:cNvSpPr>
              <a:spLocks noChangeArrowheads="1"/>
            </p:cNvSpPr>
            <p:nvPr/>
          </p:nvSpPr>
          <p:spPr bwMode="auto">
            <a:xfrm>
              <a:off x="2847" y="1746"/>
              <a:ext cx="142" cy="281"/>
            </a:xfrm>
            <a:custGeom>
              <a:avLst/>
              <a:gdLst>
                <a:gd name="T0" fmla="*/ 0 w 630"/>
                <a:gd name="T1" fmla="*/ 0 h 1245"/>
                <a:gd name="T2" fmla="*/ 0 w 630"/>
                <a:gd name="T3" fmla="*/ 0 h 1245"/>
                <a:gd name="T4" fmla="*/ 0 w 630"/>
                <a:gd name="T5" fmla="*/ 0 h 1245"/>
                <a:gd name="T6" fmla="*/ 0 w 630"/>
                <a:gd name="T7" fmla="*/ 0 h 1245"/>
                <a:gd name="T8" fmla="*/ 0 w 630"/>
                <a:gd name="T9" fmla="*/ 0 h 1245"/>
                <a:gd name="T10" fmla="*/ 0 w 630"/>
                <a:gd name="T11" fmla="*/ 0 h 1245"/>
                <a:gd name="T12" fmla="*/ 0 w 630"/>
                <a:gd name="T13" fmla="*/ 0 h 1245"/>
                <a:gd name="T14" fmla="*/ 0 w 630"/>
                <a:gd name="T15" fmla="*/ 0 h 1245"/>
                <a:gd name="T16" fmla="*/ 0 w 630"/>
                <a:gd name="T17" fmla="*/ 0 h 1245"/>
                <a:gd name="T18" fmla="*/ 0 w 630"/>
                <a:gd name="T19" fmla="*/ 0 h 1245"/>
                <a:gd name="T20" fmla="*/ 0 w 630"/>
                <a:gd name="T21" fmla="*/ 0 h 1245"/>
                <a:gd name="T22" fmla="*/ 0 w 630"/>
                <a:gd name="T23" fmla="*/ 0 h 1245"/>
                <a:gd name="T24" fmla="*/ 0 w 630"/>
                <a:gd name="T25" fmla="*/ 0 h 1245"/>
                <a:gd name="T26" fmla="*/ 0 w 630"/>
                <a:gd name="T27" fmla="*/ 0 h 1245"/>
                <a:gd name="T28" fmla="*/ 0 w 630"/>
                <a:gd name="T29" fmla="*/ 0 h 1245"/>
                <a:gd name="T30" fmla="*/ 0 w 630"/>
                <a:gd name="T31" fmla="*/ 0 h 1245"/>
                <a:gd name="T32" fmla="*/ 0 w 630"/>
                <a:gd name="T33" fmla="*/ 0 h 1245"/>
                <a:gd name="T34" fmla="*/ 0 w 630"/>
                <a:gd name="T35" fmla="*/ 0 h 1245"/>
                <a:gd name="T36" fmla="*/ 0 w 630"/>
                <a:gd name="T37" fmla="*/ 0 h 1245"/>
                <a:gd name="T38" fmla="*/ 0 w 630"/>
                <a:gd name="T39" fmla="*/ 0 h 1245"/>
                <a:gd name="T40" fmla="*/ 0 w 630"/>
                <a:gd name="T41" fmla="*/ 0 h 1245"/>
                <a:gd name="T42" fmla="*/ 0 w 630"/>
                <a:gd name="T43" fmla="*/ 0 h 1245"/>
                <a:gd name="T44" fmla="*/ 0 w 630"/>
                <a:gd name="T45" fmla="*/ 0 h 1245"/>
                <a:gd name="T46" fmla="*/ 0 w 630"/>
                <a:gd name="T47" fmla="*/ 0 h 1245"/>
                <a:gd name="T48" fmla="*/ 0 w 630"/>
                <a:gd name="T49" fmla="*/ 0 h 1245"/>
                <a:gd name="T50" fmla="*/ 0 w 630"/>
                <a:gd name="T51" fmla="*/ 0 h 1245"/>
                <a:gd name="T52" fmla="*/ 0 w 630"/>
                <a:gd name="T53" fmla="*/ 0 h 1245"/>
                <a:gd name="T54" fmla="*/ 0 w 630"/>
                <a:gd name="T55" fmla="*/ 0 h 1245"/>
                <a:gd name="T56" fmla="*/ 0 w 630"/>
                <a:gd name="T57" fmla="*/ 0 h 1245"/>
                <a:gd name="T58" fmla="*/ 0 w 630"/>
                <a:gd name="T59" fmla="*/ 0 h 1245"/>
                <a:gd name="T60" fmla="*/ 0 w 630"/>
                <a:gd name="T61" fmla="*/ 0 h 1245"/>
                <a:gd name="T62" fmla="*/ 0 w 630"/>
                <a:gd name="T63" fmla="*/ 0 h 1245"/>
                <a:gd name="T64" fmla="*/ 0 w 630"/>
                <a:gd name="T65" fmla="*/ 0 h 1245"/>
                <a:gd name="T66" fmla="*/ 0 w 630"/>
                <a:gd name="T67" fmla="*/ 0 h 1245"/>
                <a:gd name="T68" fmla="*/ 0 w 630"/>
                <a:gd name="T69" fmla="*/ 0 h 1245"/>
                <a:gd name="T70" fmla="*/ 0 w 630"/>
                <a:gd name="T71" fmla="*/ 0 h 1245"/>
                <a:gd name="T72" fmla="*/ 0 w 630"/>
                <a:gd name="T73" fmla="*/ 0 h 1245"/>
                <a:gd name="T74" fmla="*/ 0 w 630"/>
                <a:gd name="T75" fmla="*/ 0 h 1245"/>
                <a:gd name="T76" fmla="*/ 0 w 630"/>
                <a:gd name="T77" fmla="*/ 0 h 1245"/>
                <a:gd name="T78" fmla="*/ 0 w 630"/>
                <a:gd name="T79" fmla="*/ 0 h 1245"/>
                <a:gd name="T80" fmla="*/ 0 w 630"/>
                <a:gd name="T81" fmla="*/ 0 h 1245"/>
                <a:gd name="T82" fmla="*/ 0 w 630"/>
                <a:gd name="T83" fmla="*/ 0 h 1245"/>
                <a:gd name="T84" fmla="*/ 0 w 630"/>
                <a:gd name="T85" fmla="*/ 0 h 1245"/>
                <a:gd name="T86" fmla="*/ 0 w 630"/>
                <a:gd name="T87" fmla="*/ 0 h 1245"/>
                <a:gd name="T88" fmla="*/ 0 w 630"/>
                <a:gd name="T89" fmla="*/ 0 h 1245"/>
                <a:gd name="T90" fmla="*/ 0 w 630"/>
                <a:gd name="T91" fmla="*/ 0 h 1245"/>
                <a:gd name="T92" fmla="*/ 0 w 630"/>
                <a:gd name="T93" fmla="*/ 0 h 1245"/>
                <a:gd name="T94" fmla="*/ 0 w 630"/>
                <a:gd name="T95" fmla="*/ 0 h 124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630" h="1245">
                  <a:moveTo>
                    <a:pt x="563" y="2"/>
                  </a:moveTo>
                  <a:lnTo>
                    <a:pt x="553" y="4"/>
                  </a:lnTo>
                  <a:lnTo>
                    <a:pt x="544" y="9"/>
                  </a:lnTo>
                  <a:lnTo>
                    <a:pt x="536" y="17"/>
                  </a:lnTo>
                  <a:lnTo>
                    <a:pt x="529" y="26"/>
                  </a:lnTo>
                  <a:lnTo>
                    <a:pt x="524" y="37"/>
                  </a:lnTo>
                  <a:lnTo>
                    <a:pt x="522" y="51"/>
                  </a:lnTo>
                  <a:lnTo>
                    <a:pt x="521" y="65"/>
                  </a:lnTo>
                  <a:lnTo>
                    <a:pt x="521" y="220"/>
                  </a:lnTo>
                  <a:lnTo>
                    <a:pt x="329" y="220"/>
                  </a:lnTo>
                  <a:lnTo>
                    <a:pt x="137" y="220"/>
                  </a:lnTo>
                  <a:lnTo>
                    <a:pt x="137" y="65"/>
                  </a:lnTo>
                  <a:lnTo>
                    <a:pt x="137" y="50"/>
                  </a:lnTo>
                  <a:lnTo>
                    <a:pt x="134" y="37"/>
                  </a:lnTo>
                  <a:lnTo>
                    <a:pt x="129" y="26"/>
                  </a:lnTo>
                  <a:lnTo>
                    <a:pt x="122" y="17"/>
                  </a:lnTo>
                  <a:lnTo>
                    <a:pt x="114" y="9"/>
                  </a:lnTo>
                  <a:lnTo>
                    <a:pt x="104" y="4"/>
                  </a:lnTo>
                  <a:lnTo>
                    <a:pt x="93" y="2"/>
                  </a:lnTo>
                  <a:lnTo>
                    <a:pt x="82" y="0"/>
                  </a:lnTo>
                  <a:lnTo>
                    <a:pt x="72" y="1"/>
                  </a:lnTo>
                  <a:lnTo>
                    <a:pt x="61" y="3"/>
                  </a:lnTo>
                  <a:lnTo>
                    <a:pt x="51" y="7"/>
                  </a:lnTo>
                  <a:lnTo>
                    <a:pt x="43" y="14"/>
                  </a:lnTo>
                  <a:lnTo>
                    <a:pt x="35" y="22"/>
                  </a:lnTo>
                  <a:lnTo>
                    <a:pt x="29" y="32"/>
                  </a:lnTo>
                  <a:lnTo>
                    <a:pt x="26" y="43"/>
                  </a:lnTo>
                  <a:lnTo>
                    <a:pt x="25" y="57"/>
                  </a:lnTo>
                  <a:lnTo>
                    <a:pt x="25" y="288"/>
                  </a:lnTo>
                  <a:lnTo>
                    <a:pt x="26" y="302"/>
                  </a:lnTo>
                  <a:lnTo>
                    <a:pt x="29" y="315"/>
                  </a:lnTo>
                  <a:lnTo>
                    <a:pt x="34" y="324"/>
                  </a:lnTo>
                  <a:lnTo>
                    <a:pt x="41" y="331"/>
                  </a:lnTo>
                  <a:lnTo>
                    <a:pt x="51" y="337"/>
                  </a:lnTo>
                  <a:lnTo>
                    <a:pt x="62" y="342"/>
                  </a:lnTo>
                  <a:lnTo>
                    <a:pt x="77" y="344"/>
                  </a:lnTo>
                  <a:lnTo>
                    <a:pt x="93" y="346"/>
                  </a:lnTo>
                  <a:lnTo>
                    <a:pt x="205" y="346"/>
                  </a:lnTo>
                  <a:lnTo>
                    <a:pt x="205" y="489"/>
                  </a:lnTo>
                  <a:lnTo>
                    <a:pt x="21" y="722"/>
                  </a:lnTo>
                  <a:lnTo>
                    <a:pt x="0" y="1010"/>
                  </a:lnTo>
                  <a:lnTo>
                    <a:pt x="2" y="1028"/>
                  </a:lnTo>
                  <a:lnTo>
                    <a:pt x="5" y="1043"/>
                  </a:lnTo>
                  <a:lnTo>
                    <a:pt x="11" y="1056"/>
                  </a:lnTo>
                  <a:lnTo>
                    <a:pt x="20" y="1068"/>
                  </a:lnTo>
                  <a:lnTo>
                    <a:pt x="29" y="1075"/>
                  </a:lnTo>
                  <a:lnTo>
                    <a:pt x="41" y="1082"/>
                  </a:lnTo>
                  <a:lnTo>
                    <a:pt x="52" y="1086"/>
                  </a:lnTo>
                  <a:lnTo>
                    <a:pt x="66" y="1087"/>
                  </a:lnTo>
                  <a:lnTo>
                    <a:pt x="78" y="1086"/>
                  </a:lnTo>
                  <a:lnTo>
                    <a:pt x="90" y="1083"/>
                  </a:lnTo>
                  <a:lnTo>
                    <a:pt x="103" y="1078"/>
                  </a:lnTo>
                  <a:lnTo>
                    <a:pt x="114" y="1069"/>
                  </a:lnTo>
                  <a:lnTo>
                    <a:pt x="123" y="1059"/>
                  </a:lnTo>
                  <a:lnTo>
                    <a:pt x="131" y="1047"/>
                  </a:lnTo>
                  <a:lnTo>
                    <a:pt x="136" y="1032"/>
                  </a:lnTo>
                  <a:lnTo>
                    <a:pt x="138" y="1015"/>
                  </a:lnTo>
                  <a:lnTo>
                    <a:pt x="149" y="802"/>
                  </a:lnTo>
                  <a:lnTo>
                    <a:pt x="312" y="612"/>
                  </a:lnTo>
                  <a:lnTo>
                    <a:pt x="315" y="1175"/>
                  </a:lnTo>
                  <a:lnTo>
                    <a:pt x="316" y="1189"/>
                  </a:lnTo>
                  <a:lnTo>
                    <a:pt x="321" y="1202"/>
                  </a:lnTo>
                  <a:lnTo>
                    <a:pt x="327" y="1214"/>
                  </a:lnTo>
                  <a:lnTo>
                    <a:pt x="335" y="1224"/>
                  </a:lnTo>
                  <a:lnTo>
                    <a:pt x="345" y="1233"/>
                  </a:lnTo>
                  <a:lnTo>
                    <a:pt x="357" y="1239"/>
                  </a:lnTo>
                  <a:lnTo>
                    <a:pt x="370" y="1243"/>
                  </a:lnTo>
                  <a:lnTo>
                    <a:pt x="384" y="1244"/>
                  </a:lnTo>
                  <a:lnTo>
                    <a:pt x="397" y="1243"/>
                  </a:lnTo>
                  <a:lnTo>
                    <a:pt x="411" y="1239"/>
                  </a:lnTo>
                  <a:lnTo>
                    <a:pt x="423" y="1233"/>
                  </a:lnTo>
                  <a:lnTo>
                    <a:pt x="433" y="1224"/>
                  </a:lnTo>
                  <a:lnTo>
                    <a:pt x="443" y="1214"/>
                  </a:lnTo>
                  <a:lnTo>
                    <a:pt x="450" y="1202"/>
                  </a:lnTo>
                  <a:lnTo>
                    <a:pt x="454" y="1189"/>
                  </a:lnTo>
                  <a:lnTo>
                    <a:pt x="455" y="1175"/>
                  </a:lnTo>
                  <a:lnTo>
                    <a:pt x="455" y="484"/>
                  </a:lnTo>
                  <a:lnTo>
                    <a:pt x="455" y="346"/>
                  </a:lnTo>
                  <a:lnTo>
                    <a:pt x="565" y="346"/>
                  </a:lnTo>
                  <a:lnTo>
                    <a:pt x="581" y="344"/>
                  </a:lnTo>
                  <a:lnTo>
                    <a:pt x="595" y="342"/>
                  </a:lnTo>
                  <a:lnTo>
                    <a:pt x="606" y="338"/>
                  </a:lnTo>
                  <a:lnTo>
                    <a:pt x="615" y="331"/>
                  </a:lnTo>
                  <a:lnTo>
                    <a:pt x="621" y="324"/>
                  </a:lnTo>
                  <a:lnTo>
                    <a:pt x="625" y="315"/>
                  </a:lnTo>
                  <a:lnTo>
                    <a:pt x="629" y="303"/>
                  </a:lnTo>
                  <a:lnTo>
                    <a:pt x="629" y="288"/>
                  </a:lnTo>
                  <a:lnTo>
                    <a:pt x="629" y="57"/>
                  </a:lnTo>
                  <a:lnTo>
                    <a:pt x="628" y="43"/>
                  </a:lnTo>
                  <a:lnTo>
                    <a:pt x="624" y="32"/>
                  </a:lnTo>
                  <a:lnTo>
                    <a:pt x="619" y="22"/>
                  </a:lnTo>
                  <a:lnTo>
                    <a:pt x="612" y="14"/>
                  </a:lnTo>
                  <a:lnTo>
                    <a:pt x="603" y="7"/>
                  </a:lnTo>
                  <a:lnTo>
                    <a:pt x="594" y="3"/>
                  </a:lnTo>
                  <a:lnTo>
                    <a:pt x="584" y="1"/>
                  </a:lnTo>
                  <a:lnTo>
                    <a:pt x="573" y="0"/>
                  </a:lnTo>
                  <a:lnTo>
                    <a:pt x="563" y="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40" name="Freeform 249"/>
            <p:cNvSpPr>
              <a:spLocks noChangeArrowheads="1"/>
            </p:cNvSpPr>
            <p:nvPr/>
          </p:nvSpPr>
          <p:spPr bwMode="auto">
            <a:xfrm>
              <a:off x="2847" y="1746"/>
              <a:ext cx="142" cy="281"/>
            </a:xfrm>
            <a:custGeom>
              <a:avLst/>
              <a:gdLst>
                <a:gd name="T0" fmla="*/ 0 w 630"/>
                <a:gd name="T1" fmla="*/ 0 h 1245"/>
                <a:gd name="T2" fmla="*/ 0 w 630"/>
                <a:gd name="T3" fmla="*/ 0 h 1245"/>
                <a:gd name="T4" fmla="*/ 0 w 630"/>
                <a:gd name="T5" fmla="*/ 0 h 1245"/>
                <a:gd name="T6" fmla="*/ 0 w 630"/>
                <a:gd name="T7" fmla="*/ 0 h 1245"/>
                <a:gd name="T8" fmla="*/ 0 w 630"/>
                <a:gd name="T9" fmla="*/ 0 h 1245"/>
                <a:gd name="T10" fmla="*/ 0 w 630"/>
                <a:gd name="T11" fmla="*/ 0 h 1245"/>
                <a:gd name="T12" fmla="*/ 0 w 630"/>
                <a:gd name="T13" fmla="*/ 0 h 1245"/>
                <a:gd name="T14" fmla="*/ 0 w 630"/>
                <a:gd name="T15" fmla="*/ 0 h 1245"/>
                <a:gd name="T16" fmla="*/ 0 w 630"/>
                <a:gd name="T17" fmla="*/ 0 h 1245"/>
                <a:gd name="T18" fmla="*/ 0 w 630"/>
                <a:gd name="T19" fmla="*/ 0 h 1245"/>
                <a:gd name="T20" fmla="*/ 0 w 630"/>
                <a:gd name="T21" fmla="*/ 0 h 1245"/>
                <a:gd name="T22" fmla="*/ 0 w 630"/>
                <a:gd name="T23" fmla="*/ 0 h 1245"/>
                <a:gd name="T24" fmla="*/ 0 w 630"/>
                <a:gd name="T25" fmla="*/ 0 h 1245"/>
                <a:gd name="T26" fmla="*/ 0 w 630"/>
                <a:gd name="T27" fmla="*/ 0 h 1245"/>
                <a:gd name="T28" fmla="*/ 0 w 630"/>
                <a:gd name="T29" fmla="*/ 0 h 1245"/>
                <a:gd name="T30" fmla="*/ 0 w 630"/>
                <a:gd name="T31" fmla="*/ 0 h 1245"/>
                <a:gd name="T32" fmla="*/ 0 w 630"/>
                <a:gd name="T33" fmla="*/ 0 h 1245"/>
                <a:gd name="T34" fmla="*/ 0 w 630"/>
                <a:gd name="T35" fmla="*/ 0 h 1245"/>
                <a:gd name="T36" fmla="*/ 0 w 630"/>
                <a:gd name="T37" fmla="*/ 0 h 1245"/>
                <a:gd name="T38" fmla="*/ 0 w 630"/>
                <a:gd name="T39" fmla="*/ 0 h 1245"/>
                <a:gd name="T40" fmla="*/ 0 w 630"/>
                <a:gd name="T41" fmla="*/ 0 h 1245"/>
                <a:gd name="T42" fmla="*/ 0 w 630"/>
                <a:gd name="T43" fmla="*/ 0 h 1245"/>
                <a:gd name="T44" fmla="*/ 0 w 630"/>
                <a:gd name="T45" fmla="*/ 0 h 1245"/>
                <a:gd name="T46" fmla="*/ 0 w 630"/>
                <a:gd name="T47" fmla="*/ 0 h 1245"/>
                <a:gd name="T48" fmla="*/ 0 w 630"/>
                <a:gd name="T49" fmla="*/ 0 h 1245"/>
                <a:gd name="T50" fmla="*/ 0 w 630"/>
                <a:gd name="T51" fmla="*/ 0 h 1245"/>
                <a:gd name="T52" fmla="*/ 0 w 630"/>
                <a:gd name="T53" fmla="*/ 0 h 1245"/>
                <a:gd name="T54" fmla="*/ 0 w 630"/>
                <a:gd name="T55" fmla="*/ 0 h 1245"/>
                <a:gd name="T56" fmla="*/ 0 w 630"/>
                <a:gd name="T57" fmla="*/ 0 h 1245"/>
                <a:gd name="T58" fmla="*/ 0 w 630"/>
                <a:gd name="T59" fmla="*/ 0 h 1245"/>
                <a:gd name="T60" fmla="*/ 0 w 630"/>
                <a:gd name="T61" fmla="*/ 0 h 1245"/>
                <a:gd name="T62" fmla="*/ 0 w 630"/>
                <a:gd name="T63" fmla="*/ 0 h 1245"/>
                <a:gd name="T64" fmla="*/ 0 w 630"/>
                <a:gd name="T65" fmla="*/ 0 h 1245"/>
                <a:gd name="T66" fmla="*/ 0 w 630"/>
                <a:gd name="T67" fmla="*/ 0 h 1245"/>
                <a:gd name="T68" fmla="*/ 0 w 630"/>
                <a:gd name="T69" fmla="*/ 0 h 1245"/>
                <a:gd name="T70" fmla="*/ 0 w 630"/>
                <a:gd name="T71" fmla="*/ 0 h 1245"/>
                <a:gd name="T72" fmla="*/ 0 w 630"/>
                <a:gd name="T73" fmla="*/ 0 h 1245"/>
                <a:gd name="T74" fmla="*/ 0 w 630"/>
                <a:gd name="T75" fmla="*/ 0 h 1245"/>
                <a:gd name="T76" fmla="*/ 0 w 630"/>
                <a:gd name="T77" fmla="*/ 0 h 1245"/>
                <a:gd name="T78" fmla="*/ 0 w 630"/>
                <a:gd name="T79" fmla="*/ 0 h 1245"/>
                <a:gd name="T80" fmla="*/ 0 w 630"/>
                <a:gd name="T81" fmla="*/ 0 h 1245"/>
                <a:gd name="T82" fmla="*/ 0 w 630"/>
                <a:gd name="T83" fmla="*/ 0 h 1245"/>
                <a:gd name="T84" fmla="*/ 0 w 630"/>
                <a:gd name="T85" fmla="*/ 0 h 1245"/>
                <a:gd name="T86" fmla="*/ 0 w 630"/>
                <a:gd name="T87" fmla="*/ 0 h 1245"/>
                <a:gd name="T88" fmla="*/ 0 w 630"/>
                <a:gd name="T89" fmla="*/ 0 h 1245"/>
                <a:gd name="T90" fmla="*/ 0 w 630"/>
                <a:gd name="T91" fmla="*/ 0 h 1245"/>
                <a:gd name="T92" fmla="*/ 0 w 630"/>
                <a:gd name="T93" fmla="*/ 0 h 1245"/>
                <a:gd name="T94" fmla="*/ 0 w 630"/>
                <a:gd name="T95" fmla="*/ 0 h 124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630" h="1245">
                  <a:moveTo>
                    <a:pt x="205" y="489"/>
                  </a:moveTo>
                  <a:lnTo>
                    <a:pt x="205" y="346"/>
                  </a:lnTo>
                  <a:lnTo>
                    <a:pt x="93" y="346"/>
                  </a:lnTo>
                  <a:lnTo>
                    <a:pt x="77" y="344"/>
                  </a:lnTo>
                  <a:lnTo>
                    <a:pt x="62" y="342"/>
                  </a:lnTo>
                  <a:lnTo>
                    <a:pt x="51" y="337"/>
                  </a:lnTo>
                  <a:lnTo>
                    <a:pt x="41" y="331"/>
                  </a:lnTo>
                  <a:lnTo>
                    <a:pt x="34" y="324"/>
                  </a:lnTo>
                  <a:lnTo>
                    <a:pt x="29" y="315"/>
                  </a:lnTo>
                  <a:lnTo>
                    <a:pt x="26" y="302"/>
                  </a:lnTo>
                  <a:lnTo>
                    <a:pt x="25" y="288"/>
                  </a:lnTo>
                  <a:lnTo>
                    <a:pt x="25" y="57"/>
                  </a:lnTo>
                  <a:lnTo>
                    <a:pt x="26" y="43"/>
                  </a:lnTo>
                  <a:lnTo>
                    <a:pt x="29" y="32"/>
                  </a:lnTo>
                  <a:lnTo>
                    <a:pt x="35" y="22"/>
                  </a:lnTo>
                  <a:lnTo>
                    <a:pt x="43" y="14"/>
                  </a:lnTo>
                  <a:lnTo>
                    <a:pt x="51" y="7"/>
                  </a:lnTo>
                  <a:lnTo>
                    <a:pt x="61" y="3"/>
                  </a:lnTo>
                  <a:lnTo>
                    <a:pt x="72" y="1"/>
                  </a:lnTo>
                  <a:lnTo>
                    <a:pt x="82" y="0"/>
                  </a:lnTo>
                  <a:lnTo>
                    <a:pt x="93" y="2"/>
                  </a:lnTo>
                  <a:lnTo>
                    <a:pt x="104" y="4"/>
                  </a:lnTo>
                  <a:lnTo>
                    <a:pt x="114" y="9"/>
                  </a:lnTo>
                  <a:lnTo>
                    <a:pt x="122" y="17"/>
                  </a:lnTo>
                  <a:lnTo>
                    <a:pt x="129" y="26"/>
                  </a:lnTo>
                  <a:lnTo>
                    <a:pt x="134" y="37"/>
                  </a:lnTo>
                  <a:lnTo>
                    <a:pt x="137" y="50"/>
                  </a:lnTo>
                  <a:lnTo>
                    <a:pt x="137" y="65"/>
                  </a:lnTo>
                  <a:lnTo>
                    <a:pt x="137" y="220"/>
                  </a:lnTo>
                  <a:lnTo>
                    <a:pt x="329" y="220"/>
                  </a:lnTo>
                  <a:lnTo>
                    <a:pt x="521" y="220"/>
                  </a:lnTo>
                  <a:lnTo>
                    <a:pt x="521" y="65"/>
                  </a:lnTo>
                  <a:lnTo>
                    <a:pt x="522" y="51"/>
                  </a:lnTo>
                  <a:lnTo>
                    <a:pt x="524" y="37"/>
                  </a:lnTo>
                  <a:lnTo>
                    <a:pt x="529" y="26"/>
                  </a:lnTo>
                  <a:lnTo>
                    <a:pt x="536" y="17"/>
                  </a:lnTo>
                  <a:lnTo>
                    <a:pt x="544" y="9"/>
                  </a:lnTo>
                  <a:lnTo>
                    <a:pt x="553" y="4"/>
                  </a:lnTo>
                  <a:lnTo>
                    <a:pt x="563" y="2"/>
                  </a:lnTo>
                  <a:lnTo>
                    <a:pt x="573" y="0"/>
                  </a:lnTo>
                  <a:lnTo>
                    <a:pt x="584" y="1"/>
                  </a:lnTo>
                  <a:lnTo>
                    <a:pt x="594" y="3"/>
                  </a:lnTo>
                  <a:lnTo>
                    <a:pt x="603" y="7"/>
                  </a:lnTo>
                  <a:lnTo>
                    <a:pt x="612" y="14"/>
                  </a:lnTo>
                  <a:lnTo>
                    <a:pt x="619" y="22"/>
                  </a:lnTo>
                  <a:lnTo>
                    <a:pt x="624" y="32"/>
                  </a:lnTo>
                  <a:lnTo>
                    <a:pt x="628" y="43"/>
                  </a:lnTo>
                  <a:lnTo>
                    <a:pt x="629" y="57"/>
                  </a:lnTo>
                  <a:lnTo>
                    <a:pt x="629" y="288"/>
                  </a:lnTo>
                  <a:lnTo>
                    <a:pt x="629" y="303"/>
                  </a:lnTo>
                  <a:lnTo>
                    <a:pt x="625" y="315"/>
                  </a:lnTo>
                  <a:lnTo>
                    <a:pt x="621" y="324"/>
                  </a:lnTo>
                  <a:lnTo>
                    <a:pt x="615" y="331"/>
                  </a:lnTo>
                  <a:lnTo>
                    <a:pt x="606" y="338"/>
                  </a:lnTo>
                  <a:lnTo>
                    <a:pt x="595" y="342"/>
                  </a:lnTo>
                  <a:lnTo>
                    <a:pt x="581" y="344"/>
                  </a:lnTo>
                  <a:lnTo>
                    <a:pt x="565" y="346"/>
                  </a:lnTo>
                  <a:lnTo>
                    <a:pt x="455" y="346"/>
                  </a:lnTo>
                  <a:lnTo>
                    <a:pt x="455" y="484"/>
                  </a:lnTo>
                  <a:lnTo>
                    <a:pt x="455" y="1175"/>
                  </a:lnTo>
                  <a:lnTo>
                    <a:pt x="454" y="1189"/>
                  </a:lnTo>
                  <a:lnTo>
                    <a:pt x="450" y="1202"/>
                  </a:lnTo>
                  <a:lnTo>
                    <a:pt x="443" y="1214"/>
                  </a:lnTo>
                  <a:lnTo>
                    <a:pt x="433" y="1224"/>
                  </a:lnTo>
                  <a:lnTo>
                    <a:pt x="423" y="1233"/>
                  </a:lnTo>
                  <a:lnTo>
                    <a:pt x="411" y="1239"/>
                  </a:lnTo>
                  <a:lnTo>
                    <a:pt x="397" y="1243"/>
                  </a:lnTo>
                  <a:lnTo>
                    <a:pt x="384" y="1244"/>
                  </a:lnTo>
                  <a:lnTo>
                    <a:pt x="370" y="1243"/>
                  </a:lnTo>
                  <a:lnTo>
                    <a:pt x="357" y="1239"/>
                  </a:lnTo>
                  <a:lnTo>
                    <a:pt x="345" y="1233"/>
                  </a:lnTo>
                  <a:lnTo>
                    <a:pt x="335" y="1224"/>
                  </a:lnTo>
                  <a:lnTo>
                    <a:pt x="327" y="1214"/>
                  </a:lnTo>
                  <a:lnTo>
                    <a:pt x="321" y="1202"/>
                  </a:lnTo>
                  <a:lnTo>
                    <a:pt x="316" y="1189"/>
                  </a:lnTo>
                  <a:lnTo>
                    <a:pt x="315" y="1175"/>
                  </a:lnTo>
                  <a:lnTo>
                    <a:pt x="312" y="612"/>
                  </a:lnTo>
                  <a:lnTo>
                    <a:pt x="149" y="802"/>
                  </a:lnTo>
                  <a:lnTo>
                    <a:pt x="138" y="1015"/>
                  </a:lnTo>
                  <a:lnTo>
                    <a:pt x="136" y="1032"/>
                  </a:lnTo>
                  <a:lnTo>
                    <a:pt x="131" y="1047"/>
                  </a:lnTo>
                  <a:lnTo>
                    <a:pt x="123" y="1059"/>
                  </a:lnTo>
                  <a:lnTo>
                    <a:pt x="114" y="1069"/>
                  </a:lnTo>
                  <a:lnTo>
                    <a:pt x="103" y="1078"/>
                  </a:lnTo>
                  <a:lnTo>
                    <a:pt x="90" y="1083"/>
                  </a:lnTo>
                  <a:lnTo>
                    <a:pt x="78" y="1086"/>
                  </a:lnTo>
                  <a:lnTo>
                    <a:pt x="66" y="1087"/>
                  </a:lnTo>
                  <a:lnTo>
                    <a:pt x="52" y="1086"/>
                  </a:lnTo>
                  <a:lnTo>
                    <a:pt x="41" y="1082"/>
                  </a:lnTo>
                  <a:lnTo>
                    <a:pt x="29" y="1075"/>
                  </a:lnTo>
                  <a:lnTo>
                    <a:pt x="20" y="1068"/>
                  </a:lnTo>
                  <a:lnTo>
                    <a:pt x="11" y="1056"/>
                  </a:lnTo>
                  <a:lnTo>
                    <a:pt x="5" y="1043"/>
                  </a:lnTo>
                  <a:lnTo>
                    <a:pt x="2" y="1028"/>
                  </a:lnTo>
                  <a:lnTo>
                    <a:pt x="0" y="1010"/>
                  </a:lnTo>
                  <a:lnTo>
                    <a:pt x="21" y="722"/>
                  </a:lnTo>
                  <a:lnTo>
                    <a:pt x="205" y="489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41" name="Freeform 250"/>
            <p:cNvSpPr>
              <a:spLocks noChangeArrowheads="1"/>
            </p:cNvSpPr>
            <p:nvPr/>
          </p:nvSpPr>
          <p:spPr bwMode="auto">
            <a:xfrm>
              <a:off x="2847" y="1746"/>
              <a:ext cx="142" cy="281"/>
            </a:xfrm>
            <a:custGeom>
              <a:avLst/>
              <a:gdLst>
                <a:gd name="T0" fmla="*/ 0 w 630"/>
                <a:gd name="T1" fmla="*/ 0 h 1245"/>
                <a:gd name="T2" fmla="*/ 0 w 630"/>
                <a:gd name="T3" fmla="*/ 0 h 1245"/>
                <a:gd name="T4" fmla="*/ 0 w 630"/>
                <a:gd name="T5" fmla="*/ 0 h 1245"/>
                <a:gd name="T6" fmla="*/ 0 w 630"/>
                <a:gd name="T7" fmla="*/ 0 h 1245"/>
                <a:gd name="T8" fmla="*/ 0 w 630"/>
                <a:gd name="T9" fmla="*/ 0 h 1245"/>
                <a:gd name="T10" fmla="*/ 0 w 630"/>
                <a:gd name="T11" fmla="*/ 0 h 1245"/>
                <a:gd name="T12" fmla="*/ 0 w 630"/>
                <a:gd name="T13" fmla="*/ 0 h 1245"/>
                <a:gd name="T14" fmla="*/ 0 w 630"/>
                <a:gd name="T15" fmla="*/ 0 h 1245"/>
                <a:gd name="T16" fmla="*/ 0 w 630"/>
                <a:gd name="T17" fmla="*/ 0 h 1245"/>
                <a:gd name="T18" fmla="*/ 0 w 630"/>
                <a:gd name="T19" fmla="*/ 0 h 1245"/>
                <a:gd name="T20" fmla="*/ 0 w 630"/>
                <a:gd name="T21" fmla="*/ 0 h 1245"/>
                <a:gd name="T22" fmla="*/ 0 w 630"/>
                <a:gd name="T23" fmla="*/ 0 h 1245"/>
                <a:gd name="T24" fmla="*/ 0 w 630"/>
                <a:gd name="T25" fmla="*/ 0 h 1245"/>
                <a:gd name="T26" fmla="*/ 0 w 630"/>
                <a:gd name="T27" fmla="*/ 0 h 1245"/>
                <a:gd name="T28" fmla="*/ 0 w 630"/>
                <a:gd name="T29" fmla="*/ 0 h 1245"/>
                <a:gd name="T30" fmla="*/ 0 w 630"/>
                <a:gd name="T31" fmla="*/ 0 h 1245"/>
                <a:gd name="T32" fmla="*/ 0 w 630"/>
                <a:gd name="T33" fmla="*/ 0 h 1245"/>
                <a:gd name="T34" fmla="*/ 0 w 630"/>
                <a:gd name="T35" fmla="*/ 0 h 1245"/>
                <a:gd name="T36" fmla="*/ 0 w 630"/>
                <a:gd name="T37" fmla="*/ 0 h 1245"/>
                <a:gd name="T38" fmla="*/ 0 w 630"/>
                <a:gd name="T39" fmla="*/ 0 h 1245"/>
                <a:gd name="T40" fmla="*/ 0 w 630"/>
                <a:gd name="T41" fmla="*/ 0 h 1245"/>
                <a:gd name="T42" fmla="*/ 0 w 630"/>
                <a:gd name="T43" fmla="*/ 0 h 1245"/>
                <a:gd name="T44" fmla="*/ 0 w 630"/>
                <a:gd name="T45" fmla="*/ 0 h 1245"/>
                <a:gd name="T46" fmla="*/ 0 w 630"/>
                <a:gd name="T47" fmla="*/ 0 h 1245"/>
                <a:gd name="T48" fmla="*/ 0 w 630"/>
                <a:gd name="T49" fmla="*/ 0 h 1245"/>
                <a:gd name="T50" fmla="*/ 0 w 630"/>
                <a:gd name="T51" fmla="*/ 0 h 1245"/>
                <a:gd name="T52" fmla="*/ 0 w 630"/>
                <a:gd name="T53" fmla="*/ 0 h 1245"/>
                <a:gd name="T54" fmla="*/ 0 w 630"/>
                <a:gd name="T55" fmla="*/ 0 h 1245"/>
                <a:gd name="T56" fmla="*/ 0 w 630"/>
                <a:gd name="T57" fmla="*/ 0 h 1245"/>
                <a:gd name="T58" fmla="*/ 0 w 630"/>
                <a:gd name="T59" fmla="*/ 0 h 1245"/>
                <a:gd name="T60" fmla="*/ 0 w 630"/>
                <a:gd name="T61" fmla="*/ 0 h 1245"/>
                <a:gd name="T62" fmla="*/ 0 w 630"/>
                <a:gd name="T63" fmla="*/ 0 h 1245"/>
                <a:gd name="T64" fmla="*/ 0 w 630"/>
                <a:gd name="T65" fmla="*/ 0 h 1245"/>
                <a:gd name="T66" fmla="*/ 0 w 630"/>
                <a:gd name="T67" fmla="*/ 0 h 1245"/>
                <a:gd name="T68" fmla="*/ 0 w 630"/>
                <a:gd name="T69" fmla="*/ 0 h 1245"/>
                <a:gd name="T70" fmla="*/ 0 w 630"/>
                <a:gd name="T71" fmla="*/ 0 h 1245"/>
                <a:gd name="T72" fmla="*/ 0 w 630"/>
                <a:gd name="T73" fmla="*/ 0 h 1245"/>
                <a:gd name="T74" fmla="*/ 0 w 630"/>
                <a:gd name="T75" fmla="*/ 0 h 1245"/>
                <a:gd name="T76" fmla="*/ 0 w 630"/>
                <a:gd name="T77" fmla="*/ 0 h 1245"/>
                <a:gd name="T78" fmla="*/ 0 w 630"/>
                <a:gd name="T79" fmla="*/ 0 h 1245"/>
                <a:gd name="T80" fmla="*/ 0 w 630"/>
                <a:gd name="T81" fmla="*/ 0 h 1245"/>
                <a:gd name="T82" fmla="*/ 0 w 630"/>
                <a:gd name="T83" fmla="*/ 0 h 1245"/>
                <a:gd name="T84" fmla="*/ 0 w 630"/>
                <a:gd name="T85" fmla="*/ 0 h 1245"/>
                <a:gd name="T86" fmla="*/ 0 w 630"/>
                <a:gd name="T87" fmla="*/ 0 h 1245"/>
                <a:gd name="T88" fmla="*/ 0 w 630"/>
                <a:gd name="T89" fmla="*/ 0 h 1245"/>
                <a:gd name="T90" fmla="*/ 0 w 630"/>
                <a:gd name="T91" fmla="*/ 0 h 1245"/>
                <a:gd name="T92" fmla="*/ 0 w 630"/>
                <a:gd name="T93" fmla="*/ 0 h 1245"/>
                <a:gd name="T94" fmla="*/ 0 w 630"/>
                <a:gd name="T95" fmla="*/ 0 h 124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630" h="1245">
                  <a:moveTo>
                    <a:pt x="205" y="489"/>
                  </a:moveTo>
                  <a:lnTo>
                    <a:pt x="205" y="346"/>
                  </a:lnTo>
                  <a:lnTo>
                    <a:pt x="93" y="346"/>
                  </a:lnTo>
                  <a:lnTo>
                    <a:pt x="77" y="344"/>
                  </a:lnTo>
                  <a:lnTo>
                    <a:pt x="62" y="342"/>
                  </a:lnTo>
                  <a:lnTo>
                    <a:pt x="51" y="337"/>
                  </a:lnTo>
                  <a:lnTo>
                    <a:pt x="41" y="331"/>
                  </a:lnTo>
                  <a:lnTo>
                    <a:pt x="34" y="324"/>
                  </a:lnTo>
                  <a:lnTo>
                    <a:pt x="29" y="315"/>
                  </a:lnTo>
                  <a:lnTo>
                    <a:pt x="26" y="302"/>
                  </a:lnTo>
                  <a:lnTo>
                    <a:pt x="25" y="288"/>
                  </a:lnTo>
                  <a:lnTo>
                    <a:pt x="25" y="57"/>
                  </a:lnTo>
                  <a:lnTo>
                    <a:pt x="26" y="43"/>
                  </a:lnTo>
                  <a:lnTo>
                    <a:pt x="29" y="32"/>
                  </a:lnTo>
                  <a:lnTo>
                    <a:pt x="35" y="22"/>
                  </a:lnTo>
                  <a:lnTo>
                    <a:pt x="43" y="14"/>
                  </a:lnTo>
                  <a:lnTo>
                    <a:pt x="51" y="7"/>
                  </a:lnTo>
                  <a:lnTo>
                    <a:pt x="61" y="3"/>
                  </a:lnTo>
                  <a:lnTo>
                    <a:pt x="72" y="1"/>
                  </a:lnTo>
                  <a:lnTo>
                    <a:pt x="82" y="0"/>
                  </a:lnTo>
                  <a:lnTo>
                    <a:pt x="93" y="2"/>
                  </a:lnTo>
                  <a:lnTo>
                    <a:pt x="104" y="4"/>
                  </a:lnTo>
                  <a:lnTo>
                    <a:pt x="114" y="9"/>
                  </a:lnTo>
                  <a:lnTo>
                    <a:pt x="122" y="17"/>
                  </a:lnTo>
                  <a:lnTo>
                    <a:pt x="129" y="26"/>
                  </a:lnTo>
                  <a:lnTo>
                    <a:pt x="134" y="37"/>
                  </a:lnTo>
                  <a:lnTo>
                    <a:pt x="137" y="50"/>
                  </a:lnTo>
                  <a:lnTo>
                    <a:pt x="137" y="65"/>
                  </a:lnTo>
                  <a:lnTo>
                    <a:pt x="137" y="220"/>
                  </a:lnTo>
                  <a:lnTo>
                    <a:pt x="329" y="220"/>
                  </a:lnTo>
                  <a:lnTo>
                    <a:pt x="521" y="220"/>
                  </a:lnTo>
                  <a:lnTo>
                    <a:pt x="521" y="65"/>
                  </a:lnTo>
                  <a:lnTo>
                    <a:pt x="522" y="51"/>
                  </a:lnTo>
                  <a:lnTo>
                    <a:pt x="524" y="37"/>
                  </a:lnTo>
                  <a:lnTo>
                    <a:pt x="529" y="26"/>
                  </a:lnTo>
                  <a:lnTo>
                    <a:pt x="536" y="17"/>
                  </a:lnTo>
                  <a:lnTo>
                    <a:pt x="544" y="9"/>
                  </a:lnTo>
                  <a:lnTo>
                    <a:pt x="553" y="4"/>
                  </a:lnTo>
                  <a:lnTo>
                    <a:pt x="563" y="2"/>
                  </a:lnTo>
                  <a:lnTo>
                    <a:pt x="573" y="0"/>
                  </a:lnTo>
                  <a:lnTo>
                    <a:pt x="584" y="1"/>
                  </a:lnTo>
                  <a:lnTo>
                    <a:pt x="594" y="3"/>
                  </a:lnTo>
                  <a:lnTo>
                    <a:pt x="603" y="7"/>
                  </a:lnTo>
                  <a:lnTo>
                    <a:pt x="612" y="14"/>
                  </a:lnTo>
                  <a:lnTo>
                    <a:pt x="619" y="22"/>
                  </a:lnTo>
                  <a:lnTo>
                    <a:pt x="624" y="32"/>
                  </a:lnTo>
                  <a:lnTo>
                    <a:pt x="628" y="43"/>
                  </a:lnTo>
                  <a:lnTo>
                    <a:pt x="629" y="57"/>
                  </a:lnTo>
                  <a:lnTo>
                    <a:pt x="629" y="288"/>
                  </a:lnTo>
                  <a:lnTo>
                    <a:pt x="629" y="303"/>
                  </a:lnTo>
                  <a:lnTo>
                    <a:pt x="625" y="315"/>
                  </a:lnTo>
                  <a:lnTo>
                    <a:pt x="621" y="324"/>
                  </a:lnTo>
                  <a:lnTo>
                    <a:pt x="615" y="331"/>
                  </a:lnTo>
                  <a:lnTo>
                    <a:pt x="606" y="338"/>
                  </a:lnTo>
                  <a:lnTo>
                    <a:pt x="595" y="342"/>
                  </a:lnTo>
                  <a:lnTo>
                    <a:pt x="581" y="344"/>
                  </a:lnTo>
                  <a:lnTo>
                    <a:pt x="565" y="346"/>
                  </a:lnTo>
                  <a:lnTo>
                    <a:pt x="455" y="346"/>
                  </a:lnTo>
                  <a:lnTo>
                    <a:pt x="455" y="484"/>
                  </a:lnTo>
                  <a:lnTo>
                    <a:pt x="455" y="1175"/>
                  </a:lnTo>
                  <a:lnTo>
                    <a:pt x="454" y="1189"/>
                  </a:lnTo>
                  <a:lnTo>
                    <a:pt x="450" y="1202"/>
                  </a:lnTo>
                  <a:lnTo>
                    <a:pt x="443" y="1214"/>
                  </a:lnTo>
                  <a:lnTo>
                    <a:pt x="433" y="1224"/>
                  </a:lnTo>
                  <a:lnTo>
                    <a:pt x="423" y="1233"/>
                  </a:lnTo>
                  <a:lnTo>
                    <a:pt x="411" y="1239"/>
                  </a:lnTo>
                  <a:lnTo>
                    <a:pt x="397" y="1243"/>
                  </a:lnTo>
                  <a:lnTo>
                    <a:pt x="384" y="1244"/>
                  </a:lnTo>
                  <a:lnTo>
                    <a:pt x="370" y="1243"/>
                  </a:lnTo>
                  <a:lnTo>
                    <a:pt x="357" y="1239"/>
                  </a:lnTo>
                  <a:lnTo>
                    <a:pt x="345" y="1233"/>
                  </a:lnTo>
                  <a:lnTo>
                    <a:pt x="335" y="1224"/>
                  </a:lnTo>
                  <a:lnTo>
                    <a:pt x="327" y="1214"/>
                  </a:lnTo>
                  <a:lnTo>
                    <a:pt x="321" y="1202"/>
                  </a:lnTo>
                  <a:lnTo>
                    <a:pt x="316" y="1189"/>
                  </a:lnTo>
                  <a:lnTo>
                    <a:pt x="315" y="1175"/>
                  </a:lnTo>
                  <a:lnTo>
                    <a:pt x="312" y="612"/>
                  </a:lnTo>
                  <a:lnTo>
                    <a:pt x="149" y="802"/>
                  </a:lnTo>
                  <a:lnTo>
                    <a:pt x="138" y="1015"/>
                  </a:lnTo>
                  <a:lnTo>
                    <a:pt x="136" y="1032"/>
                  </a:lnTo>
                  <a:lnTo>
                    <a:pt x="131" y="1047"/>
                  </a:lnTo>
                  <a:lnTo>
                    <a:pt x="123" y="1059"/>
                  </a:lnTo>
                  <a:lnTo>
                    <a:pt x="114" y="1069"/>
                  </a:lnTo>
                  <a:lnTo>
                    <a:pt x="103" y="1078"/>
                  </a:lnTo>
                  <a:lnTo>
                    <a:pt x="90" y="1083"/>
                  </a:lnTo>
                  <a:lnTo>
                    <a:pt x="78" y="1086"/>
                  </a:lnTo>
                  <a:lnTo>
                    <a:pt x="66" y="1087"/>
                  </a:lnTo>
                  <a:lnTo>
                    <a:pt x="52" y="1086"/>
                  </a:lnTo>
                  <a:lnTo>
                    <a:pt x="41" y="1082"/>
                  </a:lnTo>
                  <a:lnTo>
                    <a:pt x="29" y="1075"/>
                  </a:lnTo>
                  <a:lnTo>
                    <a:pt x="20" y="1068"/>
                  </a:lnTo>
                  <a:lnTo>
                    <a:pt x="11" y="1056"/>
                  </a:lnTo>
                  <a:lnTo>
                    <a:pt x="5" y="1043"/>
                  </a:lnTo>
                  <a:lnTo>
                    <a:pt x="2" y="1028"/>
                  </a:lnTo>
                  <a:lnTo>
                    <a:pt x="0" y="1010"/>
                  </a:lnTo>
                  <a:lnTo>
                    <a:pt x="21" y="722"/>
                  </a:lnTo>
                  <a:lnTo>
                    <a:pt x="205" y="489"/>
                  </a:lnTo>
                </a:path>
              </a:pathLst>
            </a:custGeom>
            <a:noFill/>
            <a:ln w="9525" cap="rnd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42" name="Freeform 251"/>
            <p:cNvSpPr>
              <a:spLocks noChangeArrowheads="1"/>
            </p:cNvSpPr>
            <p:nvPr/>
          </p:nvSpPr>
          <p:spPr bwMode="auto">
            <a:xfrm>
              <a:off x="2666" y="1626"/>
              <a:ext cx="480" cy="482"/>
            </a:xfrm>
            <a:custGeom>
              <a:avLst/>
              <a:gdLst>
                <a:gd name="T0" fmla="*/ 0 w 2123"/>
                <a:gd name="T1" fmla="*/ 0 h 2130"/>
                <a:gd name="T2" fmla="*/ 0 w 2123"/>
                <a:gd name="T3" fmla="*/ 0 h 2130"/>
                <a:gd name="T4" fmla="*/ 0 w 2123"/>
                <a:gd name="T5" fmla="*/ 0 h 2130"/>
                <a:gd name="T6" fmla="*/ 0 w 2123"/>
                <a:gd name="T7" fmla="*/ 0 h 2130"/>
                <a:gd name="T8" fmla="*/ 0 w 2123"/>
                <a:gd name="T9" fmla="*/ 0 h 2130"/>
                <a:gd name="T10" fmla="*/ 0 w 2123"/>
                <a:gd name="T11" fmla="*/ 0 h 2130"/>
                <a:gd name="T12" fmla="*/ 0 w 2123"/>
                <a:gd name="T13" fmla="*/ 0 h 2130"/>
                <a:gd name="T14" fmla="*/ 0 w 2123"/>
                <a:gd name="T15" fmla="*/ 0 h 2130"/>
                <a:gd name="T16" fmla="*/ 0 w 2123"/>
                <a:gd name="T17" fmla="*/ 0 h 2130"/>
                <a:gd name="T18" fmla="*/ 0 w 2123"/>
                <a:gd name="T19" fmla="*/ 0 h 2130"/>
                <a:gd name="T20" fmla="*/ 0 w 2123"/>
                <a:gd name="T21" fmla="*/ 0 h 2130"/>
                <a:gd name="T22" fmla="*/ 0 w 2123"/>
                <a:gd name="T23" fmla="*/ 0 h 2130"/>
                <a:gd name="T24" fmla="*/ 0 w 2123"/>
                <a:gd name="T25" fmla="*/ 0 h 2130"/>
                <a:gd name="T26" fmla="*/ 0 w 2123"/>
                <a:gd name="T27" fmla="*/ 0 h 2130"/>
                <a:gd name="T28" fmla="*/ 0 w 2123"/>
                <a:gd name="T29" fmla="*/ 0 h 2130"/>
                <a:gd name="T30" fmla="*/ 0 w 2123"/>
                <a:gd name="T31" fmla="*/ 0 h 2130"/>
                <a:gd name="T32" fmla="*/ 0 w 2123"/>
                <a:gd name="T33" fmla="*/ 0 h 2130"/>
                <a:gd name="T34" fmla="*/ 0 w 2123"/>
                <a:gd name="T35" fmla="*/ 0 h 2130"/>
                <a:gd name="T36" fmla="*/ 0 w 2123"/>
                <a:gd name="T37" fmla="*/ 0 h 2130"/>
                <a:gd name="T38" fmla="*/ 0 w 2123"/>
                <a:gd name="T39" fmla="*/ 0 h 2130"/>
                <a:gd name="T40" fmla="*/ 0 w 2123"/>
                <a:gd name="T41" fmla="*/ 0 h 2130"/>
                <a:gd name="T42" fmla="*/ 0 w 2123"/>
                <a:gd name="T43" fmla="*/ 0 h 2130"/>
                <a:gd name="T44" fmla="*/ 0 w 2123"/>
                <a:gd name="T45" fmla="*/ 0 h 2130"/>
                <a:gd name="T46" fmla="*/ 0 w 2123"/>
                <a:gd name="T47" fmla="*/ 0 h 2130"/>
                <a:gd name="T48" fmla="*/ 0 w 2123"/>
                <a:gd name="T49" fmla="*/ 0 h 2130"/>
                <a:gd name="T50" fmla="*/ 0 w 2123"/>
                <a:gd name="T51" fmla="*/ 0 h 2130"/>
                <a:gd name="T52" fmla="*/ 0 w 2123"/>
                <a:gd name="T53" fmla="*/ 0 h 2130"/>
                <a:gd name="T54" fmla="*/ 0 w 2123"/>
                <a:gd name="T55" fmla="*/ 0 h 2130"/>
                <a:gd name="T56" fmla="*/ 0 w 2123"/>
                <a:gd name="T57" fmla="*/ 0 h 2130"/>
                <a:gd name="T58" fmla="*/ 0 w 2123"/>
                <a:gd name="T59" fmla="*/ 0 h 2130"/>
                <a:gd name="T60" fmla="*/ 0 w 2123"/>
                <a:gd name="T61" fmla="*/ 0 h 2130"/>
                <a:gd name="T62" fmla="*/ 0 w 2123"/>
                <a:gd name="T63" fmla="*/ 0 h 2130"/>
                <a:gd name="T64" fmla="*/ 0 w 2123"/>
                <a:gd name="T65" fmla="*/ 0 h 2130"/>
                <a:gd name="T66" fmla="*/ 0 w 2123"/>
                <a:gd name="T67" fmla="*/ 0 h 2130"/>
                <a:gd name="T68" fmla="*/ 0 w 2123"/>
                <a:gd name="T69" fmla="*/ 0 h 2130"/>
                <a:gd name="T70" fmla="*/ 0 w 2123"/>
                <a:gd name="T71" fmla="*/ 0 h 2130"/>
                <a:gd name="T72" fmla="*/ 0 w 2123"/>
                <a:gd name="T73" fmla="*/ 0 h 2130"/>
                <a:gd name="T74" fmla="*/ 0 w 2123"/>
                <a:gd name="T75" fmla="*/ 0 h 2130"/>
                <a:gd name="T76" fmla="*/ 0 w 2123"/>
                <a:gd name="T77" fmla="*/ 0 h 2130"/>
                <a:gd name="T78" fmla="*/ 0 w 2123"/>
                <a:gd name="T79" fmla="*/ 0 h 2130"/>
                <a:gd name="T80" fmla="*/ 0 w 2123"/>
                <a:gd name="T81" fmla="*/ 0 h 2130"/>
                <a:gd name="T82" fmla="*/ 0 w 2123"/>
                <a:gd name="T83" fmla="*/ 0 h 2130"/>
                <a:gd name="T84" fmla="*/ 0 w 2123"/>
                <a:gd name="T85" fmla="*/ 0 h 2130"/>
                <a:gd name="T86" fmla="*/ 0 w 2123"/>
                <a:gd name="T87" fmla="*/ 0 h 2130"/>
                <a:gd name="T88" fmla="*/ 0 w 2123"/>
                <a:gd name="T89" fmla="*/ 0 h 2130"/>
                <a:gd name="T90" fmla="*/ 0 w 2123"/>
                <a:gd name="T91" fmla="*/ 0 h 2130"/>
                <a:gd name="T92" fmla="*/ 0 w 2123"/>
                <a:gd name="T93" fmla="*/ 0 h 2130"/>
                <a:gd name="T94" fmla="*/ 0 w 2123"/>
                <a:gd name="T95" fmla="*/ 0 h 2130"/>
                <a:gd name="T96" fmla="*/ 0 w 2123"/>
                <a:gd name="T97" fmla="*/ 0 h 2130"/>
                <a:gd name="T98" fmla="*/ 0 w 2123"/>
                <a:gd name="T99" fmla="*/ 0 h 2130"/>
                <a:gd name="T100" fmla="*/ 0 w 2123"/>
                <a:gd name="T101" fmla="*/ 0 h 2130"/>
                <a:gd name="T102" fmla="*/ 0 w 2123"/>
                <a:gd name="T103" fmla="*/ 0 h 2130"/>
                <a:gd name="T104" fmla="*/ 0 w 2123"/>
                <a:gd name="T105" fmla="*/ 0 h 213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123" h="2130">
                  <a:moveTo>
                    <a:pt x="894" y="0"/>
                  </a:moveTo>
                  <a:lnTo>
                    <a:pt x="861" y="5"/>
                  </a:lnTo>
                  <a:lnTo>
                    <a:pt x="808" y="17"/>
                  </a:lnTo>
                  <a:lnTo>
                    <a:pt x="757" y="32"/>
                  </a:lnTo>
                  <a:lnTo>
                    <a:pt x="708" y="47"/>
                  </a:lnTo>
                  <a:lnTo>
                    <a:pt x="659" y="66"/>
                  </a:lnTo>
                  <a:lnTo>
                    <a:pt x="611" y="88"/>
                  </a:lnTo>
                  <a:lnTo>
                    <a:pt x="565" y="111"/>
                  </a:lnTo>
                  <a:lnTo>
                    <a:pt x="520" y="137"/>
                  </a:lnTo>
                  <a:lnTo>
                    <a:pt x="477" y="165"/>
                  </a:lnTo>
                  <a:lnTo>
                    <a:pt x="435" y="194"/>
                  </a:lnTo>
                  <a:lnTo>
                    <a:pt x="394" y="226"/>
                  </a:lnTo>
                  <a:lnTo>
                    <a:pt x="356" y="260"/>
                  </a:lnTo>
                  <a:lnTo>
                    <a:pt x="318" y="296"/>
                  </a:lnTo>
                  <a:lnTo>
                    <a:pt x="283" y="332"/>
                  </a:lnTo>
                  <a:lnTo>
                    <a:pt x="249" y="372"/>
                  </a:lnTo>
                  <a:lnTo>
                    <a:pt x="218" y="412"/>
                  </a:lnTo>
                  <a:lnTo>
                    <a:pt x="187" y="453"/>
                  </a:lnTo>
                  <a:lnTo>
                    <a:pt x="159" y="496"/>
                  </a:lnTo>
                  <a:lnTo>
                    <a:pt x="134" y="541"/>
                  </a:lnTo>
                  <a:lnTo>
                    <a:pt x="109" y="586"/>
                  </a:lnTo>
                  <a:lnTo>
                    <a:pt x="88" y="633"/>
                  </a:lnTo>
                  <a:lnTo>
                    <a:pt x="68" y="682"/>
                  </a:lnTo>
                  <a:lnTo>
                    <a:pt x="52" y="730"/>
                  </a:lnTo>
                  <a:lnTo>
                    <a:pt x="37" y="781"/>
                  </a:lnTo>
                  <a:lnTo>
                    <a:pt x="24" y="832"/>
                  </a:lnTo>
                  <a:lnTo>
                    <a:pt x="14" y="883"/>
                  </a:lnTo>
                  <a:lnTo>
                    <a:pt x="7" y="935"/>
                  </a:lnTo>
                  <a:lnTo>
                    <a:pt x="2" y="989"/>
                  </a:lnTo>
                  <a:lnTo>
                    <a:pt x="0" y="1042"/>
                  </a:lnTo>
                  <a:lnTo>
                    <a:pt x="1" y="1097"/>
                  </a:lnTo>
                  <a:lnTo>
                    <a:pt x="4" y="1151"/>
                  </a:lnTo>
                  <a:lnTo>
                    <a:pt x="10" y="1206"/>
                  </a:lnTo>
                  <a:lnTo>
                    <a:pt x="19" y="1259"/>
                  </a:lnTo>
                  <a:lnTo>
                    <a:pt x="30" y="1312"/>
                  </a:lnTo>
                  <a:lnTo>
                    <a:pt x="44" y="1364"/>
                  </a:lnTo>
                  <a:lnTo>
                    <a:pt x="60" y="1414"/>
                  </a:lnTo>
                  <a:lnTo>
                    <a:pt x="79" y="1463"/>
                  </a:lnTo>
                  <a:lnTo>
                    <a:pt x="100" y="1511"/>
                  </a:lnTo>
                  <a:lnTo>
                    <a:pt x="123" y="1558"/>
                  </a:lnTo>
                  <a:lnTo>
                    <a:pt x="149" y="1603"/>
                  </a:lnTo>
                  <a:lnTo>
                    <a:pt x="176" y="1646"/>
                  </a:lnTo>
                  <a:lnTo>
                    <a:pt x="205" y="1690"/>
                  </a:lnTo>
                  <a:lnTo>
                    <a:pt x="237" y="1730"/>
                  </a:lnTo>
                  <a:lnTo>
                    <a:pt x="270" y="1770"/>
                  </a:lnTo>
                  <a:lnTo>
                    <a:pt x="305" y="1807"/>
                  </a:lnTo>
                  <a:lnTo>
                    <a:pt x="341" y="1843"/>
                  </a:lnTo>
                  <a:lnTo>
                    <a:pt x="380" y="1877"/>
                  </a:lnTo>
                  <a:lnTo>
                    <a:pt x="420" y="1909"/>
                  </a:lnTo>
                  <a:lnTo>
                    <a:pt x="461" y="1939"/>
                  </a:lnTo>
                  <a:lnTo>
                    <a:pt x="504" y="1967"/>
                  </a:lnTo>
                  <a:lnTo>
                    <a:pt x="548" y="1994"/>
                  </a:lnTo>
                  <a:lnTo>
                    <a:pt x="593" y="2018"/>
                  </a:lnTo>
                  <a:lnTo>
                    <a:pt x="640" y="2039"/>
                  </a:lnTo>
                  <a:lnTo>
                    <a:pt x="687" y="2059"/>
                  </a:lnTo>
                  <a:lnTo>
                    <a:pt x="736" y="2076"/>
                  </a:lnTo>
                  <a:lnTo>
                    <a:pt x="785" y="2092"/>
                  </a:lnTo>
                  <a:lnTo>
                    <a:pt x="836" y="2104"/>
                  </a:lnTo>
                  <a:lnTo>
                    <a:pt x="887" y="2114"/>
                  </a:lnTo>
                  <a:lnTo>
                    <a:pt x="939" y="2121"/>
                  </a:lnTo>
                  <a:lnTo>
                    <a:pt x="992" y="2127"/>
                  </a:lnTo>
                  <a:lnTo>
                    <a:pt x="1045" y="2129"/>
                  </a:lnTo>
                  <a:lnTo>
                    <a:pt x="1099" y="2128"/>
                  </a:lnTo>
                  <a:lnTo>
                    <a:pt x="1153" y="2125"/>
                  </a:lnTo>
                  <a:lnTo>
                    <a:pt x="1207" y="2118"/>
                  </a:lnTo>
                  <a:lnTo>
                    <a:pt x="1260" y="2110"/>
                  </a:lnTo>
                  <a:lnTo>
                    <a:pt x="1312" y="2098"/>
                  </a:lnTo>
                  <a:lnTo>
                    <a:pt x="1363" y="2084"/>
                  </a:lnTo>
                  <a:lnTo>
                    <a:pt x="1413" y="2068"/>
                  </a:lnTo>
                  <a:lnTo>
                    <a:pt x="1461" y="2049"/>
                  </a:lnTo>
                  <a:lnTo>
                    <a:pt x="1509" y="2027"/>
                  </a:lnTo>
                  <a:lnTo>
                    <a:pt x="1555" y="2004"/>
                  </a:lnTo>
                  <a:lnTo>
                    <a:pt x="1600" y="1979"/>
                  </a:lnTo>
                  <a:lnTo>
                    <a:pt x="1643" y="1951"/>
                  </a:lnTo>
                  <a:lnTo>
                    <a:pt x="1686" y="1922"/>
                  </a:lnTo>
                  <a:lnTo>
                    <a:pt x="1726" y="1889"/>
                  </a:lnTo>
                  <a:lnTo>
                    <a:pt x="1765" y="1856"/>
                  </a:lnTo>
                  <a:lnTo>
                    <a:pt x="1802" y="1822"/>
                  </a:lnTo>
                  <a:lnTo>
                    <a:pt x="1838" y="1784"/>
                  </a:lnTo>
                  <a:lnTo>
                    <a:pt x="1872" y="1746"/>
                  </a:lnTo>
                  <a:lnTo>
                    <a:pt x="1904" y="1706"/>
                  </a:lnTo>
                  <a:lnTo>
                    <a:pt x="1934" y="1663"/>
                  </a:lnTo>
                  <a:lnTo>
                    <a:pt x="1962" y="1620"/>
                  </a:lnTo>
                  <a:lnTo>
                    <a:pt x="1988" y="1576"/>
                  </a:lnTo>
                  <a:lnTo>
                    <a:pt x="2012" y="1530"/>
                  </a:lnTo>
                  <a:lnTo>
                    <a:pt x="2034" y="1483"/>
                  </a:lnTo>
                  <a:lnTo>
                    <a:pt x="2053" y="1434"/>
                  </a:lnTo>
                  <a:lnTo>
                    <a:pt x="2070" y="1386"/>
                  </a:lnTo>
                  <a:lnTo>
                    <a:pt x="2085" y="1336"/>
                  </a:lnTo>
                  <a:lnTo>
                    <a:pt x="2098" y="1284"/>
                  </a:lnTo>
                  <a:lnTo>
                    <a:pt x="2108" y="1234"/>
                  </a:lnTo>
                  <a:lnTo>
                    <a:pt x="2115" y="1181"/>
                  </a:lnTo>
                  <a:lnTo>
                    <a:pt x="2120" y="1127"/>
                  </a:lnTo>
                  <a:lnTo>
                    <a:pt x="2122" y="1074"/>
                  </a:lnTo>
                  <a:lnTo>
                    <a:pt x="2121" y="1020"/>
                  </a:lnTo>
                  <a:lnTo>
                    <a:pt x="2118" y="965"/>
                  </a:lnTo>
                  <a:lnTo>
                    <a:pt x="2112" y="911"/>
                  </a:lnTo>
                  <a:lnTo>
                    <a:pt x="2103" y="857"/>
                  </a:lnTo>
                  <a:lnTo>
                    <a:pt x="2092" y="804"/>
                  </a:lnTo>
                  <a:lnTo>
                    <a:pt x="2078" y="753"/>
                  </a:lnTo>
                  <a:lnTo>
                    <a:pt x="2061" y="703"/>
                  </a:lnTo>
                  <a:lnTo>
                    <a:pt x="2043" y="653"/>
                  </a:lnTo>
                  <a:lnTo>
                    <a:pt x="2022" y="606"/>
                  </a:lnTo>
                  <a:lnTo>
                    <a:pt x="1999" y="558"/>
                  </a:lnTo>
                  <a:lnTo>
                    <a:pt x="1973" y="513"/>
                  </a:lnTo>
                  <a:lnTo>
                    <a:pt x="1946" y="470"/>
                  </a:lnTo>
                  <a:lnTo>
                    <a:pt x="1916" y="427"/>
                  </a:lnTo>
                  <a:lnTo>
                    <a:pt x="1885" y="386"/>
                  </a:lnTo>
                  <a:lnTo>
                    <a:pt x="1852" y="347"/>
                  </a:lnTo>
                  <a:lnTo>
                    <a:pt x="1816" y="309"/>
                  </a:lnTo>
                  <a:lnTo>
                    <a:pt x="1779" y="273"/>
                  </a:lnTo>
                  <a:lnTo>
                    <a:pt x="1741" y="239"/>
                  </a:lnTo>
                  <a:lnTo>
                    <a:pt x="1701" y="206"/>
                  </a:lnTo>
                  <a:lnTo>
                    <a:pt x="1659" y="176"/>
                  </a:lnTo>
                  <a:lnTo>
                    <a:pt x="1617" y="148"/>
                  </a:lnTo>
                  <a:lnTo>
                    <a:pt x="1572" y="121"/>
                  </a:lnTo>
                  <a:lnTo>
                    <a:pt x="1528" y="98"/>
                  </a:lnTo>
                  <a:lnTo>
                    <a:pt x="1481" y="76"/>
                  </a:lnTo>
                  <a:lnTo>
                    <a:pt x="1433" y="56"/>
                  </a:lnTo>
                  <a:lnTo>
                    <a:pt x="1385" y="39"/>
                  </a:lnTo>
                  <a:lnTo>
                    <a:pt x="1335" y="24"/>
                  </a:lnTo>
                  <a:lnTo>
                    <a:pt x="1285" y="12"/>
                  </a:lnTo>
                  <a:lnTo>
                    <a:pt x="1234" y="1"/>
                  </a:lnTo>
                  <a:lnTo>
                    <a:pt x="1225" y="0"/>
                  </a:lnTo>
                  <a:lnTo>
                    <a:pt x="894" y="0"/>
                  </a:lnTo>
                  <a:close/>
                  <a:moveTo>
                    <a:pt x="553" y="425"/>
                  </a:moveTo>
                  <a:lnTo>
                    <a:pt x="565" y="416"/>
                  </a:lnTo>
                  <a:lnTo>
                    <a:pt x="576" y="406"/>
                  </a:lnTo>
                  <a:lnTo>
                    <a:pt x="588" y="398"/>
                  </a:lnTo>
                  <a:lnTo>
                    <a:pt x="599" y="389"/>
                  </a:lnTo>
                  <a:lnTo>
                    <a:pt x="611" y="380"/>
                  </a:lnTo>
                  <a:lnTo>
                    <a:pt x="623" y="373"/>
                  </a:lnTo>
                  <a:lnTo>
                    <a:pt x="635" y="364"/>
                  </a:lnTo>
                  <a:lnTo>
                    <a:pt x="648" y="357"/>
                  </a:lnTo>
                  <a:lnTo>
                    <a:pt x="660" y="349"/>
                  </a:lnTo>
                  <a:lnTo>
                    <a:pt x="673" y="342"/>
                  </a:lnTo>
                  <a:lnTo>
                    <a:pt x="686" y="335"/>
                  </a:lnTo>
                  <a:lnTo>
                    <a:pt x="700" y="327"/>
                  </a:lnTo>
                  <a:lnTo>
                    <a:pt x="713" y="321"/>
                  </a:lnTo>
                  <a:lnTo>
                    <a:pt x="726" y="315"/>
                  </a:lnTo>
                  <a:lnTo>
                    <a:pt x="740" y="308"/>
                  </a:lnTo>
                  <a:lnTo>
                    <a:pt x="754" y="302"/>
                  </a:lnTo>
                  <a:lnTo>
                    <a:pt x="767" y="297"/>
                  </a:lnTo>
                  <a:lnTo>
                    <a:pt x="781" y="291"/>
                  </a:lnTo>
                  <a:lnTo>
                    <a:pt x="795" y="286"/>
                  </a:lnTo>
                  <a:lnTo>
                    <a:pt x="810" y="282"/>
                  </a:lnTo>
                  <a:lnTo>
                    <a:pt x="824" y="277"/>
                  </a:lnTo>
                  <a:lnTo>
                    <a:pt x="838" y="272"/>
                  </a:lnTo>
                  <a:lnTo>
                    <a:pt x="853" y="268"/>
                  </a:lnTo>
                  <a:lnTo>
                    <a:pt x="868" y="265"/>
                  </a:lnTo>
                  <a:lnTo>
                    <a:pt x="882" y="261"/>
                  </a:lnTo>
                  <a:lnTo>
                    <a:pt x="897" y="258"/>
                  </a:lnTo>
                  <a:lnTo>
                    <a:pt x="913" y="255"/>
                  </a:lnTo>
                  <a:lnTo>
                    <a:pt x="928" y="252"/>
                  </a:lnTo>
                  <a:lnTo>
                    <a:pt x="943" y="250"/>
                  </a:lnTo>
                  <a:lnTo>
                    <a:pt x="958" y="248"/>
                  </a:lnTo>
                  <a:lnTo>
                    <a:pt x="974" y="245"/>
                  </a:lnTo>
                  <a:lnTo>
                    <a:pt x="989" y="244"/>
                  </a:lnTo>
                  <a:lnTo>
                    <a:pt x="1031" y="241"/>
                  </a:lnTo>
                  <a:lnTo>
                    <a:pt x="1072" y="241"/>
                  </a:lnTo>
                  <a:lnTo>
                    <a:pt x="1112" y="242"/>
                  </a:lnTo>
                  <a:lnTo>
                    <a:pt x="1153" y="245"/>
                  </a:lnTo>
                  <a:lnTo>
                    <a:pt x="1193" y="252"/>
                  </a:lnTo>
                  <a:lnTo>
                    <a:pt x="1232" y="260"/>
                  </a:lnTo>
                  <a:lnTo>
                    <a:pt x="1270" y="269"/>
                  </a:lnTo>
                  <a:lnTo>
                    <a:pt x="1308" y="281"/>
                  </a:lnTo>
                  <a:lnTo>
                    <a:pt x="1346" y="293"/>
                  </a:lnTo>
                  <a:lnTo>
                    <a:pt x="1382" y="309"/>
                  </a:lnTo>
                  <a:lnTo>
                    <a:pt x="1417" y="325"/>
                  </a:lnTo>
                  <a:lnTo>
                    <a:pt x="1452" y="343"/>
                  </a:lnTo>
                  <a:lnTo>
                    <a:pt x="1485" y="363"/>
                  </a:lnTo>
                  <a:lnTo>
                    <a:pt x="1518" y="385"/>
                  </a:lnTo>
                  <a:lnTo>
                    <a:pt x="1549" y="408"/>
                  </a:lnTo>
                  <a:lnTo>
                    <a:pt x="1580" y="433"/>
                  </a:lnTo>
                  <a:lnTo>
                    <a:pt x="1609" y="458"/>
                  </a:lnTo>
                  <a:lnTo>
                    <a:pt x="1637" y="485"/>
                  </a:lnTo>
                  <a:lnTo>
                    <a:pt x="1664" y="515"/>
                  </a:lnTo>
                  <a:lnTo>
                    <a:pt x="1689" y="545"/>
                  </a:lnTo>
                  <a:lnTo>
                    <a:pt x="1713" y="575"/>
                  </a:lnTo>
                  <a:lnTo>
                    <a:pt x="1735" y="608"/>
                  </a:lnTo>
                  <a:lnTo>
                    <a:pt x="1756" y="642"/>
                  </a:lnTo>
                  <a:lnTo>
                    <a:pt x="1776" y="675"/>
                  </a:lnTo>
                  <a:lnTo>
                    <a:pt x="1793" y="711"/>
                  </a:lnTo>
                  <a:lnTo>
                    <a:pt x="1809" y="748"/>
                  </a:lnTo>
                  <a:lnTo>
                    <a:pt x="1825" y="785"/>
                  </a:lnTo>
                  <a:lnTo>
                    <a:pt x="1837" y="824"/>
                  </a:lnTo>
                  <a:lnTo>
                    <a:pt x="1848" y="863"/>
                  </a:lnTo>
                  <a:lnTo>
                    <a:pt x="1856" y="903"/>
                  </a:lnTo>
                  <a:lnTo>
                    <a:pt x="1863" y="945"/>
                  </a:lnTo>
                  <a:lnTo>
                    <a:pt x="1868" y="987"/>
                  </a:lnTo>
                  <a:lnTo>
                    <a:pt x="1869" y="1007"/>
                  </a:lnTo>
                  <a:lnTo>
                    <a:pt x="1870" y="1028"/>
                  </a:lnTo>
                  <a:lnTo>
                    <a:pt x="1871" y="1048"/>
                  </a:lnTo>
                  <a:lnTo>
                    <a:pt x="1871" y="1068"/>
                  </a:lnTo>
                  <a:lnTo>
                    <a:pt x="1870" y="1088"/>
                  </a:lnTo>
                  <a:lnTo>
                    <a:pt x="1869" y="1108"/>
                  </a:lnTo>
                  <a:lnTo>
                    <a:pt x="1868" y="1128"/>
                  </a:lnTo>
                  <a:lnTo>
                    <a:pt x="1866" y="1148"/>
                  </a:lnTo>
                  <a:lnTo>
                    <a:pt x="1863" y="1168"/>
                  </a:lnTo>
                  <a:lnTo>
                    <a:pt x="1860" y="1188"/>
                  </a:lnTo>
                  <a:lnTo>
                    <a:pt x="1857" y="1207"/>
                  </a:lnTo>
                  <a:lnTo>
                    <a:pt x="1853" y="1227"/>
                  </a:lnTo>
                  <a:lnTo>
                    <a:pt x="1848" y="1246"/>
                  </a:lnTo>
                  <a:lnTo>
                    <a:pt x="1844" y="1265"/>
                  </a:lnTo>
                  <a:lnTo>
                    <a:pt x="1838" y="1284"/>
                  </a:lnTo>
                  <a:lnTo>
                    <a:pt x="1833" y="1302"/>
                  </a:lnTo>
                  <a:lnTo>
                    <a:pt x="1827" y="1321"/>
                  </a:lnTo>
                  <a:lnTo>
                    <a:pt x="1819" y="1339"/>
                  </a:lnTo>
                  <a:lnTo>
                    <a:pt x="1812" y="1357"/>
                  </a:lnTo>
                  <a:lnTo>
                    <a:pt x="1805" y="1376"/>
                  </a:lnTo>
                  <a:lnTo>
                    <a:pt x="1798" y="1393"/>
                  </a:lnTo>
                  <a:lnTo>
                    <a:pt x="1789" y="1411"/>
                  </a:lnTo>
                  <a:lnTo>
                    <a:pt x="1781" y="1428"/>
                  </a:lnTo>
                  <a:lnTo>
                    <a:pt x="1772" y="1446"/>
                  </a:lnTo>
                  <a:lnTo>
                    <a:pt x="1763" y="1462"/>
                  </a:lnTo>
                  <a:lnTo>
                    <a:pt x="1753" y="1479"/>
                  </a:lnTo>
                  <a:lnTo>
                    <a:pt x="1743" y="1496"/>
                  </a:lnTo>
                  <a:lnTo>
                    <a:pt x="1733" y="1510"/>
                  </a:lnTo>
                  <a:lnTo>
                    <a:pt x="1722" y="1526"/>
                  </a:lnTo>
                  <a:lnTo>
                    <a:pt x="1712" y="1542"/>
                  </a:lnTo>
                  <a:lnTo>
                    <a:pt x="1701" y="1557"/>
                  </a:lnTo>
                  <a:lnTo>
                    <a:pt x="1689" y="1573"/>
                  </a:lnTo>
                  <a:lnTo>
                    <a:pt x="553" y="425"/>
                  </a:lnTo>
                  <a:close/>
                  <a:moveTo>
                    <a:pt x="1007" y="1873"/>
                  </a:moveTo>
                  <a:lnTo>
                    <a:pt x="967" y="1869"/>
                  </a:lnTo>
                  <a:lnTo>
                    <a:pt x="927" y="1864"/>
                  </a:lnTo>
                  <a:lnTo>
                    <a:pt x="888" y="1856"/>
                  </a:lnTo>
                  <a:lnTo>
                    <a:pt x="849" y="1847"/>
                  </a:lnTo>
                  <a:lnTo>
                    <a:pt x="811" y="1835"/>
                  </a:lnTo>
                  <a:lnTo>
                    <a:pt x="774" y="1822"/>
                  </a:lnTo>
                  <a:lnTo>
                    <a:pt x="738" y="1807"/>
                  </a:lnTo>
                  <a:lnTo>
                    <a:pt x="703" y="1790"/>
                  </a:lnTo>
                  <a:lnTo>
                    <a:pt x="668" y="1772"/>
                  </a:lnTo>
                  <a:lnTo>
                    <a:pt x="634" y="1752"/>
                  </a:lnTo>
                  <a:lnTo>
                    <a:pt x="602" y="1731"/>
                  </a:lnTo>
                  <a:lnTo>
                    <a:pt x="570" y="1708"/>
                  </a:lnTo>
                  <a:lnTo>
                    <a:pt x="540" y="1683"/>
                  </a:lnTo>
                  <a:lnTo>
                    <a:pt x="511" y="1657"/>
                  </a:lnTo>
                  <a:lnTo>
                    <a:pt x="483" y="1630"/>
                  </a:lnTo>
                  <a:lnTo>
                    <a:pt x="456" y="1601"/>
                  </a:lnTo>
                  <a:lnTo>
                    <a:pt x="431" y="1570"/>
                  </a:lnTo>
                  <a:lnTo>
                    <a:pt x="407" y="1540"/>
                  </a:lnTo>
                  <a:lnTo>
                    <a:pt x="384" y="1507"/>
                  </a:lnTo>
                  <a:lnTo>
                    <a:pt x="364" y="1474"/>
                  </a:lnTo>
                  <a:lnTo>
                    <a:pt x="345" y="1440"/>
                  </a:lnTo>
                  <a:lnTo>
                    <a:pt x="326" y="1404"/>
                  </a:lnTo>
                  <a:lnTo>
                    <a:pt x="310" y="1367"/>
                  </a:lnTo>
                  <a:lnTo>
                    <a:pt x="296" y="1330"/>
                  </a:lnTo>
                  <a:lnTo>
                    <a:pt x="284" y="1291"/>
                  </a:lnTo>
                  <a:lnTo>
                    <a:pt x="273" y="1252"/>
                  </a:lnTo>
                  <a:lnTo>
                    <a:pt x="264" y="1212"/>
                  </a:lnTo>
                  <a:lnTo>
                    <a:pt x="258" y="1170"/>
                  </a:lnTo>
                  <a:lnTo>
                    <a:pt x="253" y="1128"/>
                  </a:lnTo>
                  <a:lnTo>
                    <a:pt x="252" y="1108"/>
                  </a:lnTo>
                  <a:lnTo>
                    <a:pt x="251" y="1088"/>
                  </a:lnTo>
                  <a:lnTo>
                    <a:pt x="250" y="1068"/>
                  </a:lnTo>
                  <a:lnTo>
                    <a:pt x="250" y="1048"/>
                  </a:lnTo>
                  <a:lnTo>
                    <a:pt x="251" y="1027"/>
                  </a:lnTo>
                  <a:lnTo>
                    <a:pt x="252" y="1008"/>
                  </a:lnTo>
                  <a:lnTo>
                    <a:pt x="253" y="988"/>
                  </a:lnTo>
                  <a:lnTo>
                    <a:pt x="255" y="968"/>
                  </a:lnTo>
                  <a:lnTo>
                    <a:pt x="257" y="948"/>
                  </a:lnTo>
                  <a:lnTo>
                    <a:pt x="261" y="929"/>
                  </a:lnTo>
                  <a:lnTo>
                    <a:pt x="264" y="909"/>
                  </a:lnTo>
                  <a:lnTo>
                    <a:pt x="267" y="891"/>
                  </a:lnTo>
                  <a:lnTo>
                    <a:pt x="272" y="871"/>
                  </a:lnTo>
                  <a:lnTo>
                    <a:pt x="277" y="852"/>
                  </a:lnTo>
                  <a:lnTo>
                    <a:pt x="282" y="834"/>
                  </a:lnTo>
                  <a:lnTo>
                    <a:pt x="287" y="815"/>
                  </a:lnTo>
                  <a:lnTo>
                    <a:pt x="294" y="796"/>
                  </a:lnTo>
                  <a:lnTo>
                    <a:pt x="300" y="778"/>
                  </a:lnTo>
                  <a:lnTo>
                    <a:pt x="307" y="761"/>
                  </a:lnTo>
                  <a:lnTo>
                    <a:pt x="314" y="742"/>
                  </a:lnTo>
                  <a:lnTo>
                    <a:pt x="322" y="725"/>
                  </a:lnTo>
                  <a:lnTo>
                    <a:pt x="330" y="708"/>
                  </a:lnTo>
                  <a:lnTo>
                    <a:pt x="338" y="690"/>
                  </a:lnTo>
                  <a:lnTo>
                    <a:pt x="348" y="673"/>
                  </a:lnTo>
                  <a:lnTo>
                    <a:pt x="357" y="658"/>
                  </a:lnTo>
                  <a:lnTo>
                    <a:pt x="367" y="641"/>
                  </a:lnTo>
                  <a:lnTo>
                    <a:pt x="377" y="625"/>
                  </a:lnTo>
                  <a:lnTo>
                    <a:pt x="387" y="608"/>
                  </a:lnTo>
                  <a:lnTo>
                    <a:pt x="398" y="592"/>
                  </a:lnTo>
                  <a:lnTo>
                    <a:pt x="409" y="577"/>
                  </a:lnTo>
                  <a:lnTo>
                    <a:pt x="421" y="563"/>
                  </a:lnTo>
                  <a:lnTo>
                    <a:pt x="433" y="548"/>
                  </a:lnTo>
                  <a:lnTo>
                    <a:pt x="1567" y="1696"/>
                  </a:lnTo>
                  <a:lnTo>
                    <a:pt x="1555" y="1704"/>
                  </a:lnTo>
                  <a:lnTo>
                    <a:pt x="1543" y="1713"/>
                  </a:lnTo>
                  <a:lnTo>
                    <a:pt x="1531" y="1722"/>
                  </a:lnTo>
                  <a:lnTo>
                    <a:pt x="1520" y="1731"/>
                  </a:lnTo>
                  <a:lnTo>
                    <a:pt x="1507" y="1739"/>
                  </a:lnTo>
                  <a:lnTo>
                    <a:pt x="1495" y="1747"/>
                  </a:lnTo>
                  <a:lnTo>
                    <a:pt x="1482" y="1755"/>
                  </a:lnTo>
                  <a:lnTo>
                    <a:pt x="1469" y="1763"/>
                  </a:lnTo>
                  <a:lnTo>
                    <a:pt x="1457" y="1770"/>
                  </a:lnTo>
                  <a:lnTo>
                    <a:pt x="1444" y="1776"/>
                  </a:lnTo>
                  <a:lnTo>
                    <a:pt x="1431" y="1784"/>
                  </a:lnTo>
                  <a:lnTo>
                    <a:pt x="1418" y="1790"/>
                  </a:lnTo>
                  <a:lnTo>
                    <a:pt x="1405" y="1796"/>
                  </a:lnTo>
                  <a:lnTo>
                    <a:pt x="1391" y="1803"/>
                  </a:lnTo>
                  <a:lnTo>
                    <a:pt x="1377" y="1809"/>
                  </a:lnTo>
                  <a:lnTo>
                    <a:pt x="1364" y="1815"/>
                  </a:lnTo>
                  <a:lnTo>
                    <a:pt x="1350" y="1821"/>
                  </a:lnTo>
                  <a:lnTo>
                    <a:pt x="1336" y="1826"/>
                  </a:lnTo>
                  <a:lnTo>
                    <a:pt x="1322" y="1830"/>
                  </a:lnTo>
                  <a:lnTo>
                    <a:pt x="1308" y="1835"/>
                  </a:lnTo>
                  <a:lnTo>
                    <a:pt x="1294" y="1840"/>
                  </a:lnTo>
                  <a:lnTo>
                    <a:pt x="1280" y="1845"/>
                  </a:lnTo>
                  <a:lnTo>
                    <a:pt x="1265" y="1848"/>
                  </a:lnTo>
                  <a:lnTo>
                    <a:pt x="1250" y="1852"/>
                  </a:lnTo>
                  <a:lnTo>
                    <a:pt x="1236" y="1855"/>
                  </a:lnTo>
                  <a:lnTo>
                    <a:pt x="1221" y="1859"/>
                  </a:lnTo>
                  <a:lnTo>
                    <a:pt x="1206" y="1862"/>
                  </a:lnTo>
                  <a:lnTo>
                    <a:pt x="1191" y="1865"/>
                  </a:lnTo>
                  <a:lnTo>
                    <a:pt x="1176" y="1866"/>
                  </a:lnTo>
                  <a:lnTo>
                    <a:pt x="1161" y="1869"/>
                  </a:lnTo>
                  <a:lnTo>
                    <a:pt x="1146" y="1870"/>
                  </a:lnTo>
                  <a:lnTo>
                    <a:pt x="1130" y="1872"/>
                  </a:lnTo>
                  <a:lnTo>
                    <a:pt x="1089" y="1874"/>
                  </a:lnTo>
                  <a:lnTo>
                    <a:pt x="1048" y="1875"/>
                  </a:lnTo>
                  <a:lnTo>
                    <a:pt x="1007" y="18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43" name="Freeform 252"/>
            <p:cNvSpPr>
              <a:spLocks noChangeArrowheads="1"/>
            </p:cNvSpPr>
            <p:nvPr/>
          </p:nvSpPr>
          <p:spPr bwMode="auto">
            <a:xfrm>
              <a:off x="2666" y="1623"/>
              <a:ext cx="480" cy="485"/>
            </a:xfrm>
            <a:custGeom>
              <a:avLst/>
              <a:gdLst>
                <a:gd name="T0" fmla="*/ 0 w 2123"/>
                <a:gd name="T1" fmla="*/ 0 h 2143"/>
                <a:gd name="T2" fmla="*/ 0 w 2123"/>
                <a:gd name="T3" fmla="*/ 0 h 2143"/>
                <a:gd name="T4" fmla="*/ 0 w 2123"/>
                <a:gd name="T5" fmla="*/ 0 h 2143"/>
                <a:gd name="T6" fmla="*/ 0 w 2123"/>
                <a:gd name="T7" fmla="*/ 0 h 2143"/>
                <a:gd name="T8" fmla="*/ 0 w 2123"/>
                <a:gd name="T9" fmla="*/ 0 h 2143"/>
                <a:gd name="T10" fmla="*/ 0 w 2123"/>
                <a:gd name="T11" fmla="*/ 0 h 2143"/>
                <a:gd name="T12" fmla="*/ 0 w 2123"/>
                <a:gd name="T13" fmla="*/ 0 h 2143"/>
                <a:gd name="T14" fmla="*/ 0 w 2123"/>
                <a:gd name="T15" fmla="*/ 0 h 2143"/>
                <a:gd name="T16" fmla="*/ 0 w 2123"/>
                <a:gd name="T17" fmla="*/ 0 h 2143"/>
                <a:gd name="T18" fmla="*/ 0 w 2123"/>
                <a:gd name="T19" fmla="*/ 0 h 2143"/>
                <a:gd name="T20" fmla="*/ 0 w 2123"/>
                <a:gd name="T21" fmla="*/ 0 h 2143"/>
                <a:gd name="T22" fmla="*/ 0 w 2123"/>
                <a:gd name="T23" fmla="*/ 0 h 2143"/>
                <a:gd name="T24" fmla="*/ 0 w 2123"/>
                <a:gd name="T25" fmla="*/ 0 h 2143"/>
                <a:gd name="T26" fmla="*/ 0 w 2123"/>
                <a:gd name="T27" fmla="*/ 0 h 2143"/>
                <a:gd name="T28" fmla="*/ 0 w 2123"/>
                <a:gd name="T29" fmla="*/ 0 h 2143"/>
                <a:gd name="T30" fmla="*/ 0 w 2123"/>
                <a:gd name="T31" fmla="*/ 0 h 2143"/>
                <a:gd name="T32" fmla="*/ 0 w 2123"/>
                <a:gd name="T33" fmla="*/ 0 h 2143"/>
                <a:gd name="T34" fmla="*/ 0 w 2123"/>
                <a:gd name="T35" fmla="*/ 0 h 2143"/>
                <a:gd name="T36" fmla="*/ 0 w 2123"/>
                <a:gd name="T37" fmla="*/ 0 h 2143"/>
                <a:gd name="T38" fmla="*/ 0 w 2123"/>
                <a:gd name="T39" fmla="*/ 0 h 2143"/>
                <a:gd name="T40" fmla="*/ 0 w 2123"/>
                <a:gd name="T41" fmla="*/ 0 h 2143"/>
                <a:gd name="T42" fmla="*/ 0 w 2123"/>
                <a:gd name="T43" fmla="*/ 0 h 2143"/>
                <a:gd name="T44" fmla="*/ 0 w 2123"/>
                <a:gd name="T45" fmla="*/ 0 h 2143"/>
                <a:gd name="T46" fmla="*/ 0 w 2123"/>
                <a:gd name="T47" fmla="*/ 0 h 2143"/>
                <a:gd name="T48" fmla="*/ 0 w 2123"/>
                <a:gd name="T49" fmla="*/ 0 h 2143"/>
                <a:gd name="T50" fmla="*/ 0 w 2123"/>
                <a:gd name="T51" fmla="*/ 0 h 2143"/>
                <a:gd name="T52" fmla="*/ 0 w 2123"/>
                <a:gd name="T53" fmla="*/ 0 h 2143"/>
                <a:gd name="T54" fmla="*/ 0 w 2123"/>
                <a:gd name="T55" fmla="*/ 0 h 2143"/>
                <a:gd name="T56" fmla="*/ 0 w 2123"/>
                <a:gd name="T57" fmla="*/ 0 h 2143"/>
                <a:gd name="T58" fmla="*/ 0 w 2123"/>
                <a:gd name="T59" fmla="*/ 0 h 2143"/>
                <a:gd name="T60" fmla="*/ 0 w 2123"/>
                <a:gd name="T61" fmla="*/ 0 h 2143"/>
                <a:gd name="T62" fmla="*/ 0 w 2123"/>
                <a:gd name="T63" fmla="*/ 0 h 2143"/>
                <a:gd name="T64" fmla="*/ 0 w 2123"/>
                <a:gd name="T65" fmla="*/ 0 h 2143"/>
                <a:gd name="T66" fmla="*/ 0 w 2123"/>
                <a:gd name="T67" fmla="*/ 0 h 2143"/>
                <a:gd name="T68" fmla="*/ 0 w 2123"/>
                <a:gd name="T69" fmla="*/ 0 h 2143"/>
                <a:gd name="T70" fmla="*/ 0 w 2123"/>
                <a:gd name="T71" fmla="*/ 0 h 2143"/>
                <a:gd name="T72" fmla="*/ 0 w 2123"/>
                <a:gd name="T73" fmla="*/ 0 h 2143"/>
                <a:gd name="T74" fmla="*/ 0 w 2123"/>
                <a:gd name="T75" fmla="*/ 0 h 2143"/>
                <a:gd name="T76" fmla="*/ 0 w 2123"/>
                <a:gd name="T77" fmla="*/ 0 h 2143"/>
                <a:gd name="T78" fmla="*/ 0 w 2123"/>
                <a:gd name="T79" fmla="*/ 0 h 2143"/>
                <a:gd name="T80" fmla="*/ 0 w 2123"/>
                <a:gd name="T81" fmla="*/ 0 h 2143"/>
                <a:gd name="T82" fmla="*/ 0 w 2123"/>
                <a:gd name="T83" fmla="*/ 0 h 2143"/>
                <a:gd name="T84" fmla="*/ 0 w 2123"/>
                <a:gd name="T85" fmla="*/ 0 h 2143"/>
                <a:gd name="T86" fmla="*/ 0 w 2123"/>
                <a:gd name="T87" fmla="*/ 0 h 2143"/>
                <a:gd name="T88" fmla="*/ 0 w 2123"/>
                <a:gd name="T89" fmla="*/ 0 h 2143"/>
                <a:gd name="T90" fmla="*/ 0 w 2123"/>
                <a:gd name="T91" fmla="*/ 0 h 2143"/>
                <a:gd name="T92" fmla="*/ 0 w 2123"/>
                <a:gd name="T93" fmla="*/ 0 h 2143"/>
                <a:gd name="T94" fmla="*/ 0 w 2123"/>
                <a:gd name="T95" fmla="*/ 0 h 2143"/>
                <a:gd name="T96" fmla="*/ 0 w 2123"/>
                <a:gd name="T97" fmla="*/ 0 h 2143"/>
                <a:gd name="T98" fmla="*/ 0 w 2123"/>
                <a:gd name="T99" fmla="*/ 0 h 2143"/>
                <a:gd name="T100" fmla="*/ 0 w 2123"/>
                <a:gd name="T101" fmla="*/ 0 h 2143"/>
                <a:gd name="T102" fmla="*/ 0 w 2123"/>
                <a:gd name="T103" fmla="*/ 0 h 2143"/>
                <a:gd name="T104" fmla="*/ 0 w 2123"/>
                <a:gd name="T105" fmla="*/ 0 h 2143"/>
                <a:gd name="T106" fmla="*/ 0 w 2123"/>
                <a:gd name="T107" fmla="*/ 0 h 214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123" h="2143">
                  <a:moveTo>
                    <a:pt x="967" y="4"/>
                  </a:moveTo>
                  <a:lnTo>
                    <a:pt x="1022" y="1"/>
                  </a:lnTo>
                  <a:lnTo>
                    <a:pt x="1076" y="0"/>
                  </a:lnTo>
                  <a:lnTo>
                    <a:pt x="1129" y="2"/>
                  </a:lnTo>
                  <a:lnTo>
                    <a:pt x="1181" y="7"/>
                  </a:lnTo>
                  <a:lnTo>
                    <a:pt x="1234" y="15"/>
                  </a:lnTo>
                  <a:lnTo>
                    <a:pt x="1285" y="25"/>
                  </a:lnTo>
                  <a:lnTo>
                    <a:pt x="1335" y="38"/>
                  </a:lnTo>
                  <a:lnTo>
                    <a:pt x="1385" y="53"/>
                  </a:lnTo>
                  <a:lnTo>
                    <a:pt x="1433" y="70"/>
                  </a:lnTo>
                  <a:lnTo>
                    <a:pt x="1481" y="90"/>
                  </a:lnTo>
                  <a:lnTo>
                    <a:pt x="1528" y="112"/>
                  </a:lnTo>
                  <a:lnTo>
                    <a:pt x="1572" y="135"/>
                  </a:lnTo>
                  <a:lnTo>
                    <a:pt x="1617" y="161"/>
                  </a:lnTo>
                  <a:lnTo>
                    <a:pt x="1659" y="190"/>
                  </a:lnTo>
                  <a:lnTo>
                    <a:pt x="1701" y="220"/>
                  </a:lnTo>
                  <a:lnTo>
                    <a:pt x="1741" y="252"/>
                  </a:lnTo>
                  <a:lnTo>
                    <a:pt x="1779" y="286"/>
                  </a:lnTo>
                  <a:lnTo>
                    <a:pt x="1816" y="323"/>
                  </a:lnTo>
                  <a:lnTo>
                    <a:pt x="1852" y="361"/>
                  </a:lnTo>
                  <a:lnTo>
                    <a:pt x="1885" y="400"/>
                  </a:lnTo>
                  <a:lnTo>
                    <a:pt x="1916" y="441"/>
                  </a:lnTo>
                  <a:lnTo>
                    <a:pt x="1946" y="483"/>
                  </a:lnTo>
                  <a:lnTo>
                    <a:pt x="1973" y="527"/>
                  </a:lnTo>
                  <a:lnTo>
                    <a:pt x="1999" y="572"/>
                  </a:lnTo>
                  <a:lnTo>
                    <a:pt x="2022" y="620"/>
                  </a:lnTo>
                  <a:lnTo>
                    <a:pt x="2043" y="667"/>
                  </a:lnTo>
                  <a:lnTo>
                    <a:pt x="2061" y="717"/>
                  </a:lnTo>
                  <a:lnTo>
                    <a:pt x="2078" y="766"/>
                  </a:lnTo>
                  <a:lnTo>
                    <a:pt x="2092" y="818"/>
                  </a:lnTo>
                  <a:lnTo>
                    <a:pt x="2103" y="871"/>
                  </a:lnTo>
                  <a:lnTo>
                    <a:pt x="2112" y="925"/>
                  </a:lnTo>
                  <a:lnTo>
                    <a:pt x="2118" y="978"/>
                  </a:lnTo>
                  <a:lnTo>
                    <a:pt x="2121" y="1033"/>
                  </a:lnTo>
                  <a:lnTo>
                    <a:pt x="2122" y="1088"/>
                  </a:lnTo>
                  <a:lnTo>
                    <a:pt x="2120" y="1141"/>
                  </a:lnTo>
                  <a:lnTo>
                    <a:pt x="2115" y="1195"/>
                  </a:lnTo>
                  <a:lnTo>
                    <a:pt x="2108" y="1247"/>
                  </a:lnTo>
                  <a:lnTo>
                    <a:pt x="2098" y="1298"/>
                  </a:lnTo>
                  <a:lnTo>
                    <a:pt x="2085" y="1350"/>
                  </a:lnTo>
                  <a:lnTo>
                    <a:pt x="2070" y="1399"/>
                  </a:lnTo>
                  <a:lnTo>
                    <a:pt x="2053" y="1448"/>
                  </a:lnTo>
                  <a:lnTo>
                    <a:pt x="2034" y="1497"/>
                  </a:lnTo>
                  <a:lnTo>
                    <a:pt x="2012" y="1544"/>
                  </a:lnTo>
                  <a:lnTo>
                    <a:pt x="1988" y="1589"/>
                  </a:lnTo>
                  <a:lnTo>
                    <a:pt x="1962" y="1634"/>
                  </a:lnTo>
                  <a:lnTo>
                    <a:pt x="1934" y="1677"/>
                  </a:lnTo>
                  <a:lnTo>
                    <a:pt x="1904" y="1719"/>
                  </a:lnTo>
                  <a:lnTo>
                    <a:pt x="1872" y="1759"/>
                  </a:lnTo>
                  <a:lnTo>
                    <a:pt x="1838" y="1797"/>
                  </a:lnTo>
                  <a:lnTo>
                    <a:pt x="1802" y="1835"/>
                  </a:lnTo>
                  <a:lnTo>
                    <a:pt x="1765" y="1870"/>
                  </a:lnTo>
                  <a:lnTo>
                    <a:pt x="1726" y="1903"/>
                  </a:lnTo>
                  <a:lnTo>
                    <a:pt x="1686" y="1936"/>
                  </a:lnTo>
                  <a:lnTo>
                    <a:pt x="1643" y="1965"/>
                  </a:lnTo>
                  <a:lnTo>
                    <a:pt x="1600" y="1993"/>
                  </a:lnTo>
                  <a:lnTo>
                    <a:pt x="1555" y="2018"/>
                  </a:lnTo>
                  <a:lnTo>
                    <a:pt x="1509" y="2041"/>
                  </a:lnTo>
                  <a:lnTo>
                    <a:pt x="1461" y="2062"/>
                  </a:lnTo>
                  <a:lnTo>
                    <a:pt x="1413" y="2081"/>
                  </a:lnTo>
                  <a:lnTo>
                    <a:pt x="1363" y="2098"/>
                  </a:lnTo>
                  <a:lnTo>
                    <a:pt x="1312" y="2112"/>
                  </a:lnTo>
                  <a:lnTo>
                    <a:pt x="1260" y="2123"/>
                  </a:lnTo>
                  <a:lnTo>
                    <a:pt x="1207" y="2132"/>
                  </a:lnTo>
                  <a:lnTo>
                    <a:pt x="1153" y="2138"/>
                  </a:lnTo>
                  <a:lnTo>
                    <a:pt x="1099" y="2141"/>
                  </a:lnTo>
                  <a:lnTo>
                    <a:pt x="1045" y="2142"/>
                  </a:lnTo>
                  <a:lnTo>
                    <a:pt x="992" y="2140"/>
                  </a:lnTo>
                  <a:lnTo>
                    <a:pt x="939" y="2135"/>
                  </a:lnTo>
                  <a:lnTo>
                    <a:pt x="887" y="2128"/>
                  </a:lnTo>
                  <a:lnTo>
                    <a:pt x="836" y="2118"/>
                  </a:lnTo>
                  <a:lnTo>
                    <a:pt x="785" y="2106"/>
                  </a:lnTo>
                  <a:lnTo>
                    <a:pt x="736" y="2090"/>
                  </a:lnTo>
                  <a:lnTo>
                    <a:pt x="687" y="2073"/>
                  </a:lnTo>
                  <a:lnTo>
                    <a:pt x="640" y="2053"/>
                  </a:lnTo>
                  <a:lnTo>
                    <a:pt x="593" y="2032"/>
                  </a:lnTo>
                  <a:lnTo>
                    <a:pt x="548" y="2007"/>
                  </a:lnTo>
                  <a:lnTo>
                    <a:pt x="504" y="1981"/>
                  </a:lnTo>
                  <a:lnTo>
                    <a:pt x="461" y="1952"/>
                  </a:lnTo>
                  <a:lnTo>
                    <a:pt x="420" y="1923"/>
                  </a:lnTo>
                  <a:lnTo>
                    <a:pt x="380" y="1890"/>
                  </a:lnTo>
                  <a:lnTo>
                    <a:pt x="341" y="1856"/>
                  </a:lnTo>
                  <a:lnTo>
                    <a:pt x="305" y="1821"/>
                  </a:lnTo>
                  <a:lnTo>
                    <a:pt x="270" y="1784"/>
                  </a:lnTo>
                  <a:lnTo>
                    <a:pt x="237" y="1744"/>
                  </a:lnTo>
                  <a:lnTo>
                    <a:pt x="205" y="1703"/>
                  </a:lnTo>
                  <a:lnTo>
                    <a:pt x="176" y="1660"/>
                  </a:lnTo>
                  <a:lnTo>
                    <a:pt x="149" y="1617"/>
                  </a:lnTo>
                  <a:lnTo>
                    <a:pt x="123" y="1571"/>
                  </a:lnTo>
                  <a:lnTo>
                    <a:pt x="100" y="1525"/>
                  </a:lnTo>
                  <a:lnTo>
                    <a:pt x="79" y="1477"/>
                  </a:lnTo>
                  <a:lnTo>
                    <a:pt x="60" y="1428"/>
                  </a:lnTo>
                  <a:lnTo>
                    <a:pt x="44" y="1377"/>
                  </a:lnTo>
                  <a:lnTo>
                    <a:pt x="30" y="1326"/>
                  </a:lnTo>
                  <a:lnTo>
                    <a:pt x="19" y="1273"/>
                  </a:lnTo>
                  <a:lnTo>
                    <a:pt x="10" y="1220"/>
                  </a:lnTo>
                  <a:lnTo>
                    <a:pt x="4" y="1165"/>
                  </a:lnTo>
                  <a:lnTo>
                    <a:pt x="1" y="1110"/>
                  </a:lnTo>
                  <a:lnTo>
                    <a:pt x="0" y="1055"/>
                  </a:lnTo>
                  <a:lnTo>
                    <a:pt x="2" y="1003"/>
                  </a:lnTo>
                  <a:lnTo>
                    <a:pt x="7" y="949"/>
                  </a:lnTo>
                  <a:lnTo>
                    <a:pt x="14" y="897"/>
                  </a:lnTo>
                  <a:lnTo>
                    <a:pt x="24" y="845"/>
                  </a:lnTo>
                  <a:lnTo>
                    <a:pt x="37" y="795"/>
                  </a:lnTo>
                  <a:lnTo>
                    <a:pt x="52" y="744"/>
                  </a:lnTo>
                  <a:lnTo>
                    <a:pt x="68" y="696"/>
                  </a:lnTo>
                  <a:lnTo>
                    <a:pt x="88" y="647"/>
                  </a:lnTo>
                  <a:lnTo>
                    <a:pt x="109" y="599"/>
                  </a:lnTo>
                  <a:lnTo>
                    <a:pt x="134" y="555"/>
                  </a:lnTo>
                  <a:lnTo>
                    <a:pt x="159" y="510"/>
                  </a:lnTo>
                  <a:lnTo>
                    <a:pt x="187" y="466"/>
                  </a:lnTo>
                  <a:lnTo>
                    <a:pt x="218" y="425"/>
                  </a:lnTo>
                  <a:lnTo>
                    <a:pt x="249" y="385"/>
                  </a:lnTo>
                  <a:lnTo>
                    <a:pt x="283" y="346"/>
                  </a:lnTo>
                  <a:lnTo>
                    <a:pt x="318" y="309"/>
                  </a:lnTo>
                  <a:lnTo>
                    <a:pt x="356" y="272"/>
                  </a:lnTo>
                  <a:lnTo>
                    <a:pt x="394" y="240"/>
                  </a:lnTo>
                  <a:lnTo>
                    <a:pt x="435" y="208"/>
                  </a:lnTo>
                  <a:lnTo>
                    <a:pt x="477" y="178"/>
                  </a:lnTo>
                  <a:lnTo>
                    <a:pt x="520" y="151"/>
                  </a:lnTo>
                  <a:lnTo>
                    <a:pt x="565" y="125"/>
                  </a:lnTo>
                  <a:lnTo>
                    <a:pt x="611" y="101"/>
                  </a:lnTo>
                  <a:lnTo>
                    <a:pt x="659" y="80"/>
                  </a:lnTo>
                  <a:lnTo>
                    <a:pt x="708" y="61"/>
                  </a:lnTo>
                  <a:lnTo>
                    <a:pt x="757" y="45"/>
                  </a:lnTo>
                  <a:lnTo>
                    <a:pt x="808" y="31"/>
                  </a:lnTo>
                  <a:lnTo>
                    <a:pt x="861" y="19"/>
                  </a:lnTo>
                  <a:lnTo>
                    <a:pt x="913" y="11"/>
                  </a:lnTo>
                  <a:lnTo>
                    <a:pt x="967" y="4"/>
                  </a:lnTo>
                  <a:close/>
                  <a:moveTo>
                    <a:pt x="1567" y="1710"/>
                  </a:moveTo>
                  <a:lnTo>
                    <a:pt x="433" y="561"/>
                  </a:lnTo>
                  <a:lnTo>
                    <a:pt x="421" y="576"/>
                  </a:lnTo>
                  <a:lnTo>
                    <a:pt x="409" y="591"/>
                  </a:lnTo>
                  <a:lnTo>
                    <a:pt x="398" y="606"/>
                  </a:lnTo>
                  <a:lnTo>
                    <a:pt x="387" y="622"/>
                  </a:lnTo>
                  <a:lnTo>
                    <a:pt x="377" y="639"/>
                  </a:lnTo>
                  <a:lnTo>
                    <a:pt x="367" y="654"/>
                  </a:lnTo>
                  <a:lnTo>
                    <a:pt x="357" y="671"/>
                  </a:lnTo>
                  <a:lnTo>
                    <a:pt x="348" y="687"/>
                  </a:lnTo>
                  <a:lnTo>
                    <a:pt x="338" y="704"/>
                  </a:lnTo>
                  <a:lnTo>
                    <a:pt x="330" y="722"/>
                  </a:lnTo>
                  <a:lnTo>
                    <a:pt x="322" y="739"/>
                  </a:lnTo>
                  <a:lnTo>
                    <a:pt x="314" y="756"/>
                  </a:lnTo>
                  <a:lnTo>
                    <a:pt x="307" y="775"/>
                  </a:lnTo>
                  <a:lnTo>
                    <a:pt x="300" y="792"/>
                  </a:lnTo>
                  <a:lnTo>
                    <a:pt x="294" y="809"/>
                  </a:lnTo>
                  <a:lnTo>
                    <a:pt x="287" y="828"/>
                  </a:lnTo>
                  <a:lnTo>
                    <a:pt x="282" y="847"/>
                  </a:lnTo>
                  <a:lnTo>
                    <a:pt x="277" y="865"/>
                  </a:lnTo>
                  <a:lnTo>
                    <a:pt x="272" y="884"/>
                  </a:lnTo>
                  <a:lnTo>
                    <a:pt x="267" y="904"/>
                  </a:lnTo>
                  <a:lnTo>
                    <a:pt x="264" y="922"/>
                  </a:lnTo>
                  <a:lnTo>
                    <a:pt x="261" y="942"/>
                  </a:lnTo>
                  <a:lnTo>
                    <a:pt x="257" y="961"/>
                  </a:lnTo>
                  <a:lnTo>
                    <a:pt x="255" y="982"/>
                  </a:lnTo>
                  <a:lnTo>
                    <a:pt x="253" y="1002"/>
                  </a:lnTo>
                  <a:lnTo>
                    <a:pt x="252" y="1022"/>
                  </a:lnTo>
                  <a:lnTo>
                    <a:pt x="251" y="1041"/>
                  </a:lnTo>
                  <a:lnTo>
                    <a:pt x="250" y="1062"/>
                  </a:lnTo>
                  <a:lnTo>
                    <a:pt x="250" y="1082"/>
                  </a:lnTo>
                  <a:lnTo>
                    <a:pt x="251" y="1102"/>
                  </a:lnTo>
                  <a:lnTo>
                    <a:pt x="252" y="1122"/>
                  </a:lnTo>
                  <a:lnTo>
                    <a:pt x="253" y="1142"/>
                  </a:lnTo>
                  <a:lnTo>
                    <a:pt x="258" y="1184"/>
                  </a:lnTo>
                  <a:lnTo>
                    <a:pt x="264" y="1225"/>
                  </a:lnTo>
                  <a:lnTo>
                    <a:pt x="273" y="1265"/>
                  </a:lnTo>
                  <a:lnTo>
                    <a:pt x="284" y="1304"/>
                  </a:lnTo>
                  <a:lnTo>
                    <a:pt x="296" y="1344"/>
                  </a:lnTo>
                  <a:lnTo>
                    <a:pt x="310" y="1380"/>
                  </a:lnTo>
                  <a:lnTo>
                    <a:pt x="326" y="1417"/>
                  </a:lnTo>
                  <a:lnTo>
                    <a:pt x="345" y="1453"/>
                  </a:lnTo>
                  <a:lnTo>
                    <a:pt x="364" y="1488"/>
                  </a:lnTo>
                  <a:lnTo>
                    <a:pt x="384" y="1521"/>
                  </a:lnTo>
                  <a:lnTo>
                    <a:pt x="407" y="1554"/>
                  </a:lnTo>
                  <a:lnTo>
                    <a:pt x="431" y="1584"/>
                  </a:lnTo>
                  <a:lnTo>
                    <a:pt x="456" y="1615"/>
                  </a:lnTo>
                  <a:lnTo>
                    <a:pt x="483" y="1643"/>
                  </a:lnTo>
                  <a:lnTo>
                    <a:pt x="511" y="1671"/>
                  </a:lnTo>
                  <a:lnTo>
                    <a:pt x="540" y="1697"/>
                  </a:lnTo>
                  <a:lnTo>
                    <a:pt x="570" y="1721"/>
                  </a:lnTo>
                  <a:lnTo>
                    <a:pt x="602" y="1745"/>
                  </a:lnTo>
                  <a:lnTo>
                    <a:pt x="634" y="1766"/>
                  </a:lnTo>
                  <a:lnTo>
                    <a:pt x="668" y="1786"/>
                  </a:lnTo>
                  <a:lnTo>
                    <a:pt x="703" y="1804"/>
                  </a:lnTo>
                  <a:lnTo>
                    <a:pt x="738" y="1821"/>
                  </a:lnTo>
                  <a:lnTo>
                    <a:pt x="774" y="1835"/>
                  </a:lnTo>
                  <a:lnTo>
                    <a:pt x="811" y="1849"/>
                  </a:lnTo>
                  <a:lnTo>
                    <a:pt x="849" y="1861"/>
                  </a:lnTo>
                  <a:lnTo>
                    <a:pt x="888" y="1870"/>
                  </a:lnTo>
                  <a:lnTo>
                    <a:pt x="927" y="1878"/>
                  </a:lnTo>
                  <a:lnTo>
                    <a:pt x="967" y="1883"/>
                  </a:lnTo>
                  <a:lnTo>
                    <a:pt x="1007" y="1887"/>
                  </a:lnTo>
                  <a:lnTo>
                    <a:pt x="1048" y="1889"/>
                  </a:lnTo>
                  <a:lnTo>
                    <a:pt x="1089" y="1888"/>
                  </a:lnTo>
                  <a:lnTo>
                    <a:pt x="1130" y="1886"/>
                  </a:lnTo>
                  <a:lnTo>
                    <a:pt x="1146" y="1884"/>
                  </a:lnTo>
                  <a:lnTo>
                    <a:pt x="1161" y="1883"/>
                  </a:lnTo>
                  <a:lnTo>
                    <a:pt x="1176" y="1880"/>
                  </a:lnTo>
                  <a:lnTo>
                    <a:pt x="1191" y="1879"/>
                  </a:lnTo>
                  <a:lnTo>
                    <a:pt x="1206" y="1875"/>
                  </a:lnTo>
                  <a:lnTo>
                    <a:pt x="1221" y="1872"/>
                  </a:lnTo>
                  <a:lnTo>
                    <a:pt x="1236" y="1869"/>
                  </a:lnTo>
                  <a:lnTo>
                    <a:pt x="1250" y="1866"/>
                  </a:lnTo>
                  <a:lnTo>
                    <a:pt x="1265" y="1862"/>
                  </a:lnTo>
                  <a:lnTo>
                    <a:pt x="1280" y="1859"/>
                  </a:lnTo>
                  <a:lnTo>
                    <a:pt x="1294" y="1853"/>
                  </a:lnTo>
                  <a:lnTo>
                    <a:pt x="1308" y="1849"/>
                  </a:lnTo>
                  <a:lnTo>
                    <a:pt x="1322" y="1844"/>
                  </a:lnTo>
                  <a:lnTo>
                    <a:pt x="1336" y="1840"/>
                  </a:lnTo>
                  <a:lnTo>
                    <a:pt x="1350" y="1834"/>
                  </a:lnTo>
                  <a:lnTo>
                    <a:pt x="1364" y="1829"/>
                  </a:lnTo>
                  <a:lnTo>
                    <a:pt x="1377" y="1823"/>
                  </a:lnTo>
                  <a:lnTo>
                    <a:pt x="1391" y="1816"/>
                  </a:lnTo>
                  <a:lnTo>
                    <a:pt x="1405" y="1810"/>
                  </a:lnTo>
                  <a:lnTo>
                    <a:pt x="1418" y="1804"/>
                  </a:lnTo>
                  <a:lnTo>
                    <a:pt x="1431" y="1797"/>
                  </a:lnTo>
                  <a:lnTo>
                    <a:pt x="1444" y="1790"/>
                  </a:lnTo>
                  <a:lnTo>
                    <a:pt x="1457" y="1784"/>
                  </a:lnTo>
                  <a:lnTo>
                    <a:pt x="1469" y="1776"/>
                  </a:lnTo>
                  <a:lnTo>
                    <a:pt x="1482" y="1769"/>
                  </a:lnTo>
                  <a:lnTo>
                    <a:pt x="1495" y="1760"/>
                  </a:lnTo>
                  <a:lnTo>
                    <a:pt x="1507" y="1753"/>
                  </a:lnTo>
                  <a:lnTo>
                    <a:pt x="1520" y="1745"/>
                  </a:lnTo>
                  <a:lnTo>
                    <a:pt x="1531" y="1736"/>
                  </a:lnTo>
                  <a:lnTo>
                    <a:pt x="1543" y="1727"/>
                  </a:lnTo>
                  <a:lnTo>
                    <a:pt x="1555" y="1718"/>
                  </a:lnTo>
                  <a:lnTo>
                    <a:pt x="1567" y="1710"/>
                  </a:lnTo>
                  <a:close/>
                  <a:moveTo>
                    <a:pt x="1689" y="1586"/>
                  </a:moveTo>
                  <a:lnTo>
                    <a:pt x="1701" y="1570"/>
                  </a:lnTo>
                  <a:lnTo>
                    <a:pt x="1712" y="1556"/>
                  </a:lnTo>
                  <a:lnTo>
                    <a:pt x="1722" y="1540"/>
                  </a:lnTo>
                  <a:lnTo>
                    <a:pt x="1733" y="1524"/>
                  </a:lnTo>
                  <a:lnTo>
                    <a:pt x="1743" y="1509"/>
                  </a:lnTo>
                  <a:lnTo>
                    <a:pt x="1753" y="1492"/>
                  </a:lnTo>
                  <a:lnTo>
                    <a:pt x="1763" y="1475"/>
                  </a:lnTo>
                  <a:lnTo>
                    <a:pt x="1772" y="1460"/>
                  </a:lnTo>
                  <a:lnTo>
                    <a:pt x="1781" y="1442"/>
                  </a:lnTo>
                  <a:lnTo>
                    <a:pt x="1789" y="1425"/>
                  </a:lnTo>
                  <a:lnTo>
                    <a:pt x="1798" y="1407"/>
                  </a:lnTo>
                  <a:lnTo>
                    <a:pt x="1805" y="1390"/>
                  </a:lnTo>
                  <a:lnTo>
                    <a:pt x="1812" y="1371"/>
                  </a:lnTo>
                  <a:lnTo>
                    <a:pt x="1819" y="1353"/>
                  </a:lnTo>
                  <a:lnTo>
                    <a:pt x="1827" y="1335"/>
                  </a:lnTo>
                  <a:lnTo>
                    <a:pt x="1833" y="1316"/>
                  </a:lnTo>
                  <a:lnTo>
                    <a:pt x="1838" y="1298"/>
                  </a:lnTo>
                  <a:lnTo>
                    <a:pt x="1844" y="1279"/>
                  </a:lnTo>
                  <a:lnTo>
                    <a:pt x="1848" y="1260"/>
                  </a:lnTo>
                  <a:lnTo>
                    <a:pt x="1853" y="1241"/>
                  </a:lnTo>
                  <a:lnTo>
                    <a:pt x="1857" y="1221"/>
                  </a:lnTo>
                  <a:lnTo>
                    <a:pt x="1860" y="1202"/>
                  </a:lnTo>
                  <a:lnTo>
                    <a:pt x="1863" y="1182"/>
                  </a:lnTo>
                  <a:lnTo>
                    <a:pt x="1866" y="1162"/>
                  </a:lnTo>
                  <a:lnTo>
                    <a:pt x="1868" y="1142"/>
                  </a:lnTo>
                  <a:lnTo>
                    <a:pt x="1869" y="1122"/>
                  </a:lnTo>
                  <a:lnTo>
                    <a:pt x="1870" y="1102"/>
                  </a:lnTo>
                  <a:lnTo>
                    <a:pt x="1871" y="1082"/>
                  </a:lnTo>
                  <a:lnTo>
                    <a:pt x="1871" y="1062"/>
                  </a:lnTo>
                  <a:lnTo>
                    <a:pt x="1870" y="1042"/>
                  </a:lnTo>
                  <a:lnTo>
                    <a:pt x="1869" y="1021"/>
                  </a:lnTo>
                  <a:lnTo>
                    <a:pt x="1868" y="1001"/>
                  </a:lnTo>
                  <a:lnTo>
                    <a:pt x="1863" y="958"/>
                  </a:lnTo>
                  <a:lnTo>
                    <a:pt x="1856" y="917"/>
                  </a:lnTo>
                  <a:lnTo>
                    <a:pt x="1848" y="877"/>
                  </a:lnTo>
                  <a:lnTo>
                    <a:pt x="1837" y="838"/>
                  </a:lnTo>
                  <a:lnTo>
                    <a:pt x="1825" y="799"/>
                  </a:lnTo>
                  <a:lnTo>
                    <a:pt x="1809" y="762"/>
                  </a:lnTo>
                  <a:lnTo>
                    <a:pt x="1793" y="725"/>
                  </a:lnTo>
                  <a:lnTo>
                    <a:pt x="1776" y="689"/>
                  </a:lnTo>
                  <a:lnTo>
                    <a:pt x="1756" y="655"/>
                  </a:lnTo>
                  <a:lnTo>
                    <a:pt x="1735" y="622"/>
                  </a:lnTo>
                  <a:lnTo>
                    <a:pt x="1713" y="589"/>
                  </a:lnTo>
                  <a:lnTo>
                    <a:pt x="1689" y="558"/>
                  </a:lnTo>
                  <a:lnTo>
                    <a:pt x="1664" y="529"/>
                  </a:lnTo>
                  <a:lnTo>
                    <a:pt x="1637" y="499"/>
                  </a:lnTo>
                  <a:lnTo>
                    <a:pt x="1609" y="472"/>
                  </a:lnTo>
                  <a:lnTo>
                    <a:pt x="1580" y="446"/>
                  </a:lnTo>
                  <a:lnTo>
                    <a:pt x="1549" y="422"/>
                  </a:lnTo>
                  <a:lnTo>
                    <a:pt x="1518" y="399"/>
                  </a:lnTo>
                  <a:lnTo>
                    <a:pt x="1485" y="377"/>
                  </a:lnTo>
                  <a:lnTo>
                    <a:pt x="1452" y="357"/>
                  </a:lnTo>
                  <a:lnTo>
                    <a:pt x="1417" y="339"/>
                  </a:lnTo>
                  <a:lnTo>
                    <a:pt x="1382" y="323"/>
                  </a:lnTo>
                  <a:lnTo>
                    <a:pt x="1346" y="306"/>
                  </a:lnTo>
                  <a:lnTo>
                    <a:pt x="1308" y="293"/>
                  </a:lnTo>
                  <a:lnTo>
                    <a:pt x="1270" y="282"/>
                  </a:lnTo>
                  <a:lnTo>
                    <a:pt x="1232" y="272"/>
                  </a:lnTo>
                  <a:lnTo>
                    <a:pt x="1193" y="265"/>
                  </a:lnTo>
                  <a:lnTo>
                    <a:pt x="1153" y="259"/>
                  </a:lnTo>
                  <a:lnTo>
                    <a:pt x="1112" y="255"/>
                  </a:lnTo>
                  <a:lnTo>
                    <a:pt x="1072" y="254"/>
                  </a:lnTo>
                  <a:lnTo>
                    <a:pt x="1031" y="254"/>
                  </a:lnTo>
                  <a:lnTo>
                    <a:pt x="989" y="258"/>
                  </a:lnTo>
                  <a:lnTo>
                    <a:pt x="974" y="259"/>
                  </a:lnTo>
                  <a:lnTo>
                    <a:pt x="958" y="261"/>
                  </a:lnTo>
                  <a:lnTo>
                    <a:pt x="943" y="263"/>
                  </a:lnTo>
                  <a:lnTo>
                    <a:pt x="928" y="265"/>
                  </a:lnTo>
                  <a:lnTo>
                    <a:pt x="913" y="268"/>
                  </a:lnTo>
                  <a:lnTo>
                    <a:pt x="897" y="270"/>
                  </a:lnTo>
                  <a:lnTo>
                    <a:pt x="882" y="273"/>
                  </a:lnTo>
                  <a:lnTo>
                    <a:pt x="868" y="278"/>
                  </a:lnTo>
                  <a:lnTo>
                    <a:pt x="853" y="281"/>
                  </a:lnTo>
                  <a:lnTo>
                    <a:pt x="838" y="285"/>
                  </a:lnTo>
                  <a:lnTo>
                    <a:pt x="824" y="289"/>
                  </a:lnTo>
                  <a:lnTo>
                    <a:pt x="810" y="294"/>
                  </a:lnTo>
                  <a:lnTo>
                    <a:pt x="795" y="299"/>
                  </a:lnTo>
                  <a:lnTo>
                    <a:pt x="781" y="304"/>
                  </a:lnTo>
                  <a:lnTo>
                    <a:pt x="767" y="310"/>
                  </a:lnTo>
                  <a:lnTo>
                    <a:pt x="754" y="316"/>
                  </a:lnTo>
                  <a:lnTo>
                    <a:pt x="740" y="322"/>
                  </a:lnTo>
                  <a:lnTo>
                    <a:pt x="726" y="328"/>
                  </a:lnTo>
                  <a:lnTo>
                    <a:pt x="713" y="335"/>
                  </a:lnTo>
                  <a:lnTo>
                    <a:pt x="700" y="341"/>
                  </a:lnTo>
                  <a:lnTo>
                    <a:pt x="686" y="348"/>
                  </a:lnTo>
                  <a:lnTo>
                    <a:pt x="673" y="356"/>
                  </a:lnTo>
                  <a:lnTo>
                    <a:pt x="660" y="363"/>
                  </a:lnTo>
                  <a:lnTo>
                    <a:pt x="648" y="370"/>
                  </a:lnTo>
                  <a:lnTo>
                    <a:pt x="635" y="378"/>
                  </a:lnTo>
                  <a:lnTo>
                    <a:pt x="623" y="386"/>
                  </a:lnTo>
                  <a:lnTo>
                    <a:pt x="611" y="394"/>
                  </a:lnTo>
                  <a:lnTo>
                    <a:pt x="599" y="403"/>
                  </a:lnTo>
                  <a:lnTo>
                    <a:pt x="588" y="412"/>
                  </a:lnTo>
                  <a:lnTo>
                    <a:pt x="576" y="420"/>
                  </a:lnTo>
                  <a:lnTo>
                    <a:pt x="565" y="430"/>
                  </a:lnTo>
                  <a:lnTo>
                    <a:pt x="553" y="439"/>
                  </a:lnTo>
                  <a:lnTo>
                    <a:pt x="1689" y="1586"/>
                  </a:lnTo>
                  <a:close/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44" name="Freeform 253"/>
            <p:cNvSpPr>
              <a:spLocks noChangeArrowheads="1"/>
            </p:cNvSpPr>
            <p:nvPr/>
          </p:nvSpPr>
          <p:spPr bwMode="auto">
            <a:xfrm>
              <a:off x="2940" y="1626"/>
              <a:ext cx="206" cy="218"/>
            </a:xfrm>
            <a:custGeom>
              <a:avLst/>
              <a:gdLst>
                <a:gd name="T0" fmla="*/ 0 w 915"/>
                <a:gd name="T1" fmla="*/ 0 h 966"/>
                <a:gd name="T2" fmla="*/ 0 w 915"/>
                <a:gd name="T3" fmla="*/ 0 h 966"/>
                <a:gd name="T4" fmla="*/ 0 w 915"/>
                <a:gd name="T5" fmla="*/ 0 h 966"/>
                <a:gd name="T6" fmla="*/ 0 w 915"/>
                <a:gd name="T7" fmla="*/ 0 h 966"/>
                <a:gd name="T8" fmla="*/ 0 w 915"/>
                <a:gd name="T9" fmla="*/ 0 h 966"/>
                <a:gd name="T10" fmla="*/ 0 w 915"/>
                <a:gd name="T11" fmla="*/ 0 h 966"/>
                <a:gd name="T12" fmla="*/ 0 w 915"/>
                <a:gd name="T13" fmla="*/ 0 h 966"/>
                <a:gd name="T14" fmla="*/ 0 w 915"/>
                <a:gd name="T15" fmla="*/ 0 h 966"/>
                <a:gd name="T16" fmla="*/ 0 w 915"/>
                <a:gd name="T17" fmla="*/ 0 h 966"/>
                <a:gd name="T18" fmla="*/ 0 w 915"/>
                <a:gd name="T19" fmla="*/ 0 h 966"/>
                <a:gd name="T20" fmla="*/ 0 w 915"/>
                <a:gd name="T21" fmla="*/ 0 h 966"/>
                <a:gd name="T22" fmla="*/ 0 w 915"/>
                <a:gd name="T23" fmla="*/ 0 h 966"/>
                <a:gd name="T24" fmla="*/ 0 w 915"/>
                <a:gd name="T25" fmla="*/ 0 h 966"/>
                <a:gd name="T26" fmla="*/ 0 w 915"/>
                <a:gd name="T27" fmla="*/ 0 h 966"/>
                <a:gd name="T28" fmla="*/ 0 w 915"/>
                <a:gd name="T29" fmla="*/ 0 h 966"/>
                <a:gd name="T30" fmla="*/ 0 w 915"/>
                <a:gd name="T31" fmla="*/ 0 h 966"/>
                <a:gd name="T32" fmla="*/ 0 w 915"/>
                <a:gd name="T33" fmla="*/ 0 h 966"/>
                <a:gd name="T34" fmla="*/ 0 w 915"/>
                <a:gd name="T35" fmla="*/ 0 h 966"/>
                <a:gd name="T36" fmla="*/ 0 w 915"/>
                <a:gd name="T37" fmla="*/ 0 h 966"/>
                <a:gd name="T38" fmla="*/ 0 w 915"/>
                <a:gd name="T39" fmla="*/ 0 h 966"/>
                <a:gd name="T40" fmla="*/ 0 w 915"/>
                <a:gd name="T41" fmla="*/ 0 h 966"/>
                <a:gd name="T42" fmla="*/ 0 w 915"/>
                <a:gd name="T43" fmla="*/ 0 h 966"/>
                <a:gd name="T44" fmla="*/ 0 w 915"/>
                <a:gd name="T45" fmla="*/ 0 h 966"/>
                <a:gd name="T46" fmla="*/ 0 w 915"/>
                <a:gd name="T47" fmla="*/ 0 h 966"/>
                <a:gd name="T48" fmla="*/ 0 w 915"/>
                <a:gd name="T49" fmla="*/ 0 h 966"/>
                <a:gd name="T50" fmla="*/ 0 w 915"/>
                <a:gd name="T51" fmla="*/ 0 h 966"/>
                <a:gd name="T52" fmla="*/ 0 w 915"/>
                <a:gd name="T53" fmla="*/ 0 h 966"/>
                <a:gd name="T54" fmla="*/ 0 w 915"/>
                <a:gd name="T55" fmla="*/ 0 h 966"/>
                <a:gd name="T56" fmla="*/ 0 w 915"/>
                <a:gd name="T57" fmla="*/ 0 h 966"/>
                <a:gd name="T58" fmla="*/ 0 w 915"/>
                <a:gd name="T59" fmla="*/ 0 h 966"/>
                <a:gd name="T60" fmla="*/ 0 w 915"/>
                <a:gd name="T61" fmla="*/ 0 h 966"/>
                <a:gd name="T62" fmla="*/ 0 w 915"/>
                <a:gd name="T63" fmla="*/ 0 h 966"/>
                <a:gd name="T64" fmla="*/ 0 w 915"/>
                <a:gd name="T65" fmla="*/ 0 h 966"/>
                <a:gd name="T66" fmla="*/ 0 w 915"/>
                <a:gd name="T67" fmla="*/ 0 h 966"/>
                <a:gd name="T68" fmla="*/ 0 w 915"/>
                <a:gd name="T69" fmla="*/ 0 h 966"/>
                <a:gd name="T70" fmla="*/ 0 w 915"/>
                <a:gd name="T71" fmla="*/ 0 h 966"/>
                <a:gd name="T72" fmla="*/ 0 w 915"/>
                <a:gd name="T73" fmla="*/ 0 h 966"/>
                <a:gd name="T74" fmla="*/ 0 w 915"/>
                <a:gd name="T75" fmla="*/ 0 h 966"/>
                <a:gd name="T76" fmla="*/ 0 w 915"/>
                <a:gd name="T77" fmla="*/ 0 h 966"/>
                <a:gd name="T78" fmla="*/ 0 w 915"/>
                <a:gd name="T79" fmla="*/ 0 h 966"/>
                <a:gd name="T80" fmla="*/ 0 w 915"/>
                <a:gd name="T81" fmla="*/ 0 h 966"/>
                <a:gd name="T82" fmla="*/ 0 w 915"/>
                <a:gd name="T83" fmla="*/ 0 h 966"/>
                <a:gd name="T84" fmla="*/ 0 w 915"/>
                <a:gd name="T85" fmla="*/ 0 h 966"/>
                <a:gd name="T86" fmla="*/ 0 w 915"/>
                <a:gd name="T87" fmla="*/ 0 h 966"/>
                <a:gd name="T88" fmla="*/ 0 w 915"/>
                <a:gd name="T89" fmla="*/ 0 h 966"/>
                <a:gd name="T90" fmla="*/ 0 w 915"/>
                <a:gd name="T91" fmla="*/ 0 h 966"/>
                <a:gd name="T92" fmla="*/ 0 w 915"/>
                <a:gd name="T93" fmla="*/ 0 h 966"/>
                <a:gd name="T94" fmla="*/ 0 w 915"/>
                <a:gd name="T95" fmla="*/ 0 h 966"/>
                <a:gd name="T96" fmla="*/ 0 w 915"/>
                <a:gd name="T97" fmla="*/ 0 h 966"/>
                <a:gd name="T98" fmla="*/ 0 w 915"/>
                <a:gd name="T99" fmla="*/ 0 h 966"/>
                <a:gd name="T100" fmla="*/ 0 w 915"/>
                <a:gd name="T101" fmla="*/ 0 h 966"/>
                <a:gd name="T102" fmla="*/ 0 w 915"/>
                <a:gd name="T103" fmla="*/ 0 h 966"/>
                <a:gd name="T104" fmla="*/ 0 w 915"/>
                <a:gd name="T105" fmla="*/ 0 h 966"/>
                <a:gd name="T106" fmla="*/ 0 w 915"/>
                <a:gd name="T107" fmla="*/ 0 h 966"/>
                <a:gd name="T108" fmla="*/ 0 w 915"/>
                <a:gd name="T109" fmla="*/ 0 h 966"/>
                <a:gd name="T110" fmla="*/ 0 w 915"/>
                <a:gd name="T111" fmla="*/ 0 h 966"/>
                <a:gd name="T112" fmla="*/ 0 w 915"/>
                <a:gd name="T113" fmla="*/ 0 h 966"/>
                <a:gd name="T114" fmla="*/ 0 w 915"/>
                <a:gd name="T115" fmla="*/ 0 h 96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915" h="966">
                  <a:moveTo>
                    <a:pt x="0" y="0"/>
                  </a:moveTo>
                  <a:lnTo>
                    <a:pt x="26" y="4"/>
                  </a:lnTo>
                  <a:lnTo>
                    <a:pt x="78" y="14"/>
                  </a:lnTo>
                  <a:lnTo>
                    <a:pt x="128" y="26"/>
                  </a:lnTo>
                  <a:lnTo>
                    <a:pt x="178" y="42"/>
                  </a:lnTo>
                  <a:lnTo>
                    <a:pt x="227" y="60"/>
                  </a:lnTo>
                  <a:lnTo>
                    <a:pt x="274" y="79"/>
                  </a:lnTo>
                  <a:lnTo>
                    <a:pt x="320" y="101"/>
                  </a:lnTo>
                  <a:lnTo>
                    <a:pt x="365" y="125"/>
                  </a:lnTo>
                  <a:lnTo>
                    <a:pt x="409" y="151"/>
                  </a:lnTo>
                  <a:lnTo>
                    <a:pt x="452" y="179"/>
                  </a:lnTo>
                  <a:lnTo>
                    <a:pt x="494" y="209"/>
                  </a:lnTo>
                  <a:lnTo>
                    <a:pt x="533" y="242"/>
                  </a:lnTo>
                  <a:lnTo>
                    <a:pt x="571" y="275"/>
                  </a:lnTo>
                  <a:lnTo>
                    <a:pt x="608" y="311"/>
                  </a:lnTo>
                  <a:lnTo>
                    <a:pt x="643" y="349"/>
                  </a:lnTo>
                  <a:lnTo>
                    <a:pt x="676" y="388"/>
                  </a:lnTo>
                  <a:lnTo>
                    <a:pt x="707" y="428"/>
                  </a:lnTo>
                  <a:lnTo>
                    <a:pt x="737" y="471"/>
                  </a:lnTo>
                  <a:lnTo>
                    <a:pt x="764" y="515"/>
                  </a:lnTo>
                  <a:lnTo>
                    <a:pt x="789" y="559"/>
                  </a:lnTo>
                  <a:lnTo>
                    <a:pt x="812" y="607"/>
                  </a:lnTo>
                  <a:lnTo>
                    <a:pt x="833" y="654"/>
                  </a:lnTo>
                  <a:lnTo>
                    <a:pt x="852" y="704"/>
                  </a:lnTo>
                  <a:lnTo>
                    <a:pt x="868" y="754"/>
                  </a:lnTo>
                  <a:lnTo>
                    <a:pt x="882" y="805"/>
                  </a:lnTo>
                  <a:lnTo>
                    <a:pt x="894" y="858"/>
                  </a:lnTo>
                  <a:lnTo>
                    <a:pt x="902" y="911"/>
                  </a:lnTo>
                  <a:lnTo>
                    <a:pt x="909" y="965"/>
                  </a:lnTo>
                  <a:lnTo>
                    <a:pt x="914" y="965"/>
                  </a:lnTo>
                  <a:lnTo>
                    <a:pt x="907" y="910"/>
                  </a:lnTo>
                  <a:lnTo>
                    <a:pt x="899" y="857"/>
                  </a:lnTo>
                  <a:lnTo>
                    <a:pt x="887" y="804"/>
                  </a:lnTo>
                  <a:lnTo>
                    <a:pt x="873" y="753"/>
                  </a:lnTo>
                  <a:lnTo>
                    <a:pt x="857" y="702"/>
                  </a:lnTo>
                  <a:lnTo>
                    <a:pt x="838" y="652"/>
                  </a:lnTo>
                  <a:lnTo>
                    <a:pt x="817" y="605"/>
                  </a:lnTo>
                  <a:lnTo>
                    <a:pt x="794" y="557"/>
                  </a:lnTo>
                  <a:lnTo>
                    <a:pt x="768" y="512"/>
                  </a:lnTo>
                  <a:lnTo>
                    <a:pt x="741" y="469"/>
                  </a:lnTo>
                  <a:lnTo>
                    <a:pt x="711" y="426"/>
                  </a:lnTo>
                  <a:lnTo>
                    <a:pt x="680" y="385"/>
                  </a:lnTo>
                  <a:lnTo>
                    <a:pt x="647" y="345"/>
                  </a:lnTo>
                  <a:lnTo>
                    <a:pt x="611" y="308"/>
                  </a:lnTo>
                  <a:lnTo>
                    <a:pt x="575" y="272"/>
                  </a:lnTo>
                  <a:lnTo>
                    <a:pt x="537" y="239"/>
                  </a:lnTo>
                  <a:lnTo>
                    <a:pt x="496" y="206"/>
                  </a:lnTo>
                  <a:lnTo>
                    <a:pt x="455" y="175"/>
                  </a:lnTo>
                  <a:lnTo>
                    <a:pt x="412" y="147"/>
                  </a:lnTo>
                  <a:lnTo>
                    <a:pt x="368" y="120"/>
                  </a:lnTo>
                  <a:lnTo>
                    <a:pt x="323" y="96"/>
                  </a:lnTo>
                  <a:lnTo>
                    <a:pt x="276" y="74"/>
                  </a:lnTo>
                  <a:lnTo>
                    <a:pt x="228" y="55"/>
                  </a:lnTo>
                  <a:lnTo>
                    <a:pt x="179" y="37"/>
                  </a:lnTo>
                  <a:lnTo>
                    <a:pt x="130" y="21"/>
                  </a:lnTo>
                  <a:lnTo>
                    <a:pt x="79" y="8"/>
                  </a:lnTo>
                  <a:lnTo>
                    <a:pt x="34" y="0"/>
                  </a:lnTo>
                  <a:lnTo>
                    <a:pt x="0" y="0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45" name="Freeform 254"/>
            <p:cNvSpPr>
              <a:spLocks noChangeArrowheads="1"/>
            </p:cNvSpPr>
            <p:nvPr/>
          </p:nvSpPr>
          <p:spPr bwMode="auto">
            <a:xfrm>
              <a:off x="2886" y="1623"/>
              <a:ext cx="261" cy="221"/>
            </a:xfrm>
            <a:custGeom>
              <a:avLst/>
              <a:gdLst>
                <a:gd name="T0" fmla="*/ 0 w 1155"/>
                <a:gd name="T1" fmla="*/ 0 h 981"/>
                <a:gd name="T2" fmla="*/ 0 w 1155"/>
                <a:gd name="T3" fmla="*/ 0 h 981"/>
                <a:gd name="T4" fmla="*/ 0 w 1155"/>
                <a:gd name="T5" fmla="*/ 0 h 981"/>
                <a:gd name="T6" fmla="*/ 0 w 1155"/>
                <a:gd name="T7" fmla="*/ 0 h 981"/>
                <a:gd name="T8" fmla="*/ 0 w 1155"/>
                <a:gd name="T9" fmla="*/ 0 h 981"/>
                <a:gd name="T10" fmla="*/ 0 w 1155"/>
                <a:gd name="T11" fmla="*/ 0 h 981"/>
                <a:gd name="T12" fmla="*/ 0 w 1155"/>
                <a:gd name="T13" fmla="*/ 0 h 981"/>
                <a:gd name="T14" fmla="*/ 0 w 1155"/>
                <a:gd name="T15" fmla="*/ 0 h 981"/>
                <a:gd name="T16" fmla="*/ 0 w 1155"/>
                <a:gd name="T17" fmla="*/ 0 h 981"/>
                <a:gd name="T18" fmla="*/ 0 w 1155"/>
                <a:gd name="T19" fmla="*/ 0 h 981"/>
                <a:gd name="T20" fmla="*/ 0 w 1155"/>
                <a:gd name="T21" fmla="*/ 0 h 981"/>
                <a:gd name="T22" fmla="*/ 0 w 1155"/>
                <a:gd name="T23" fmla="*/ 0 h 981"/>
                <a:gd name="T24" fmla="*/ 0 w 1155"/>
                <a:gd name="T25" fmla="*/ 0 h 981"/>
                <a:gd name="T26" fmla="*/ 0 w 1155"/>
                <a:gd name="T27" fmla="*/ 0 h 981"/>
                <a:gd name="T28" fmla="*/ 0 w 1155"/>
                <a:gd name="T29" fmla="*/ 0 h 981"/>
                <a:gd name="T30" fmla="*/ 0 w 1155"/>
                <a:gd name="T31" fmla="*/ 0 h 981"/>
                <a:gd name="T32" fmla="*/ 0 w 1155"/>
                <a:gd name="T33" fmla="*/ 0 h 981"/>
                <a:gd name="T34" fmla="*/ 0 w 1155"/>
                <a:gd name="T35" fmla="*/ 0 h 981"/>
                <a:gd name="T36" fmla="*/ 0 w 1155"/>
                <a:gd name="T37" fmla="*/ 0 h 981"/>
                <a:gd name="T38" fmla="*/ 0 w 1155"/>
                <a:gd name="T39" fmla="*/ 0 h 981"/>
                <a:gd name="T40" fmla="*/ 0 w 1155"/>
                <a:gd name="T41" fmla="*/ 0 h 981"/>
                <a:gd name="T42" fmla="*/ 0 w 1155"/>
                <a:gd name="T43" fmla="*/ 0 h 981"/>
                <a:gd name="T44" fmla="*/ 0 w 1155"/>
                <a:gd name="T45" fmla="*/ 0 h 981"/>
                <a:gd name="T46" fmla="*/ 0 w 1155"/>
                <a:gd name="T47" fmla="*/ 0 h 981"/>
                <a:gd name="T48" fmla="*/ 0 w 1155"/>
                <a:gd name="T49" fmla="*/ 0 h 981"/>
                <a:gd name="T50" fmla="*/ 0 w 1155"/>
                <a:gd name="T51" fmla="*/ 0 h 981"/>
                <a:gd name="T52" fmla="*/ 0 w 1155"/>
                <a:gd name="T53" fmla="*/ 0 h 981"/>
                <a:gd name="T54" fmla="*/ 0 w 1155"/>
                <a:gd name="T55" fmla="*/ 0 h 981"/>
                <a:gd name="T56" fmla="*/ 0 w 1155"/>
                <a:gd name="T57" fmla="*/ 0 h 981"/>
                <a:gd name="T58" fmla="*/ 0 w 1155"/>
                <a:gd name="T59" fmla="*/ 0 h 981"/>
                <a:gd name="T60" fmla="*/ 0 w 1155"/>
                <a:gd name="T61" fmla="*/ 0 h 981"/>
                <a:gd name="T62" fmla="*/ 0 w 1155"/>
                <a:gd name="T63" fmla="*/ 0 h 981"/>
                <a:gd name="T64" fmla="*/ 0 w 1155"/>
                <a:gd name="T65" fmla="*/ 0 h 9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155" h="981">
                  <a:moveTo>
                    <a:pt x="1154" y="980"/>
                  </a:moveTo>
                  <a:lnTo>
                    <a:pt x="1147" y="926"/>
                  </a:lnTo>
                  <a:lnTo>
                    <a:pt x="1139" y="873"/>
                  </a:lnTo>
                  <a:lnTo>
                    <a:pt x="1127" y="820"/>
                  </a:lnTo>
                  <a:lnTo>
                    <a:pt x="1113" y="768"/>
                  </a:lnTo>
                  <a:lnTo>
                    <a:pt x="1097" y="718"/>
                  </a:lnTo>
                  <a:lnTo>
                    <a:pt x="1078" y="668"/>
                  </a:lnTo>
                  <a:lnTo>
                    <a:pt x="1057" y="621"/>
                  </a:lnTo>
                  <a:lnTo>
                    <a:pt x="1034" y="573"/>
                  </a:lnTo>
                  <a:lnTo>
                    <a:pt x="1008" y="528"/>
                  </a:lnTo>
                  <a:lnTo>
                    <a:pt x="981" y="484"/>
                  </a:lnTo>
                  <a:lnTo>
                    <a:pt x="951" y="442"/>
                  </a:lnTo>
                  <a:lnTo>
                    <a:pt x="920" y="401"/>
                  </a:lnTo>
                  <a:lnTo>
                    <a:pt x="887" y="361"/>
                  </a:lnTo>
                  <a:lnTo>
                    <a:pt x="851" y="324"/>
                  </a:lnTo>
                  <a:lnTo>
                    <a:pt x="815" y="288"/>
                  </a:lnTo>
                  <a:lnTo>
                    <a:pt x="777" y="254"/>
                  </a:lnTo>
                  <a:lnTo>
                    <a:pt x="736" y="222"/>
                  </a:lnTo>
                  <a:lnTo>
                    <a:pt x="695" y="191"/>
                  </a:lnTo>
                  <a:lnTo>
                    <a:pt x="652" y="161"/>
                  </a:lnTo>
                  <a:lnTo>
                    <a:pt x="608" y="135"/>
                  </a:lnTo>
                  <a:lnTo>
                    <a:pt x="563" y="111"/>
                  </a:lnTo>
                  <a:lnTo>
                    <a:pt x="516" y="89"/>
                  </a:lnTo>
                  <a:lnTo>
                    <a:pt x="468" y="70"/>
                  </a:lnTo>
                  <a:lnTo>
                    <a:pt x="419" y="52"/>
                  </a:lnTo>
                  <a:lnTo>
                    <a:pt x="370" y="37"/>
                  </a:lnTo>
                  <a:lnTo>
                    <a:pt x="318" y="24"/>
                  </a:lnTo>
                  <a:lnTo>
                    <a:pt x="267" y="15"/>
                  </a:lnTo>
                  <a:lnTo>
                    <a:pt x="214" y="7"/>
                  </a:lnTo>
                  <a:lnTo>
                    <a:pt x="162" y="2"/>
                  </a:lnTo>
                  <a:lnTo>
                    <a:pt x="109" y="0"/>
                  </a:lnTo>
                  <a:lnTo>
                    <a:pt x="55" y="1"/>
                  </a:lnTo>
                  <a:lnTo>
                    <a:pt x="0" y="4"/>
                  </a:lnTo>
                  <a:lnTo>
                    <a:pt x="0" y="8"/>
                  </a:lnTo>
                  <a:lnTo>
                    <a:pt x="55" y="5"/>
                  </a:lnTo>
                  <a:lnTo>
                    <a:pt x="109" y="5"/>
                  </a:lnTo>
                  <a:lnTo>
                    <a:pt x="162" y="7"/>
                  </a:lnTo>
                  <a:lnTo>
                    <a:pt x="214" y="12"/>
                  </a:lnTo>
                  <a:lnTo>
                    <a:pt x="266" y="20"/>
                  </a:lnTo>
                  <a:lnTo>
                    <a:pt x="317" y="30"/>
                  </a:lnTo>
                  <a:lnTo>
                    <a:pt x="368" y="42"/>
                  </a:lnTo>
                  <a:lnTo>
                    <a:pt x="418" y="57"/>
                  </a:lnTo>
                  <a:lnTo>
                    <a:pt x="467" y="75"/>
                  </a:lnTo>
                  <a:lnTo>
                    <a:pt x="514" y="94"/>
                  </a:lnTo>
                  <a:lnTo>
                    <a:pt x="560" y="116"/>
                  </a:lnTo>
                  <a:lnTo>
                    <a:pt x="605" y="139"/>
                  </a:lnTo>
                  <a:lnTo>
                    <a:pt x="649" y="167"/>
                  </a:lnTo>
                  <a:lnTo>
                    <a:pt x="692" y="195"/>
                  </a:lnTo>
                  <a:lnTo>
                    <a:pt x="734" y="225"/>
                  </a:lnTo>
                  <a:lnTo>
                    <a:pt x="773" y="258"/>
                  </a:lnTo>
                  <a:lnTo>
                    <a:pt x="811" y="291"/>
                  </a:lnTo>
                  <a:lnTo>
                    <a:pt x="848" y="327"/>
                  </a:lnTo>
                  <a:lnTo>
                    <a:pt x="883" y="365"/>
                  </a:lnTo>
                  <a:lnTo>
                    <a:pt x="916" y="404"/>
                  </a:lnTo>
                  <a:lnTo>
                    <a:pt x="947" y="444"/>
                  </a:lnTo>
                  <a:lnTo>
                    <a:pt x="977" y="487"/>
                  </a:lnTo>
                  <a:lnTo>
                    <a:pt x="1004" y="531"/>
                  </a:lnTo>
                  <a:lnTo>
                    <a:pt x="1029" y="575"/>
                  </a:lnTo>
                  <a:lnTo>
                    <a:pt x="1052" y="623"/>
                  </a:lnTo>
                  <a:lnTo>
                    <a:pt x="1073" y="670"/>
                  </a:lnTo>
                  <a:lnTo>
                    <a:pt x="1092" y="720"/>
                  </a:lnTo>
                  <a:lnTo>
                    <a:pt x="1108" y="769"/>
                  </a:lnTo>
                  <a:lnTo>
                    <a:pt x="1122" y="821"/>
                  </a:lnTo>
                  <a:lnTo>
                    <a:pt x="1134" y="874"/>
                  </a:lnTo>
                  <a:lnTo>
                    <a:pt x="1142" y="927"/>
                  </a:lnTo>
                  <a:lnTo>
                    <a:pt x="1149" y="980"/>
                  </a:lnTo>
                  <a:lnTo>
                    <a:pt x="1154" y="98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46" name="Freeform 255"/>
            <p:cNvSpPr>
              <a:spLocks noChangeArrowheads="1"/>
            </p:cNvSpPr>
            <p:nvPr/>
          </p:nvSpPr>
          <p:spPr bwMode="auto">
            <a:xfrm>
              <a:off x="2928" y="1845"/>
              <a:ext cx="219" cy="263"/>
            </a:xfrm>
            <a:custGeom>
              <a:avLst/>
              <a:gdLst>
                <a:gd name="T0" fmla="*/ 0 w 972"/>
                <a:gd name="T1" fmla="*/ 0 h 1165"/>
                <a:gd name="T2" fmla="*/ 0 w 972"/>
                <a:gd name="T3" fmla="*/ 0 h 1165"/>
                <a:gd name="T4" fmla="*/ 0 w 972"/>
                <a:gd name="T5" fmla="*/ 0 h 1165"/>
                <a:gd name="T6" fmla="*/ 0 w 972"/>
                <a:gd name="T7" fmla="*/ 0 h 1165"/>
                <a:gd name="T8" fmla="*/ 0 w 972"/>
                <a:gd name="T9" fmla="*/ 0 h 1165"/>
                <a:gd name="T10" fmla="*/ 0 w 972"/>
                <a:gd name="T11" fmla="*/ 0 h 1165"/>
                <a:gd name="T12" fmla="*/ 0 w 972"/>
                <a:gd name="T13" fmla="*/ 0 h 1165"/>
                <a:gd name="T14" fmla="*/ 0 w 972"/>
                <a:gd name="T15" fmla="*/ 0 h 1165"/>
                <a:gd name="T16" fmla="*/ 0 w 972"/>
                <a:gd name="T17" fmla="*/ 0 h 1165"/>
                <a:gd name="T18" fmla="*/ 0 w 972"/>
                <a:gd name="T19" fmla="*/ 0 h 1165"/>
                <a:gd name="T20" fmla="*/ 0 w 972"/>
                <a:gd name="T21" fmla="*/ 0 h 1165"/>
                <a:gd name="T22" fmla="*/ 0 w 972"/>
                <a:gd name="T23" fmla="*/ 0 h 1165"/>
                <a:gd name="T24" fmla="*/ 0 w 972"/>
                <a:gd name="T25" fmla="*/ 0 h 1165"/>
                <a:gd name="T26" fmla="*/ 0 w 972"/>
                <a:gd name="T27" fmla="*/ 0 h 1165"/>
                <a:gd name="T28" fmla="*/ 0 w 972"/>
                <a:gd name="T29" fmla="*/ 0 h 1165"/>
                <a:gd name="T30" fmla="*/ 0 w 972"/>
                <a:gd name="T31" fmla="*/ 0 h 1165"/>
                <a:gd name="T32" fmla="*/ 0 w 972"/>
                <a:gd name="T33" fmla="*/ 0 h 1165"/>
                <a:gd name="T34" fmla="*/ 0 w 972"/>
                <a:gd name="T35" fmla="*/ 0 h 1165"/>
                <a:gd name="T36" fmla="*/ 0 w 972"/>
                <a:gd name="T37" fmla="*/ 0 h 1165"/>
                <a:gd name="T38" fmla="*/ 0 w 972"/>
                <a:gd name="T39" fmla="*/ 0 h 1165"/>
                <a:gd name="T40" fmla="*/ 0 w 972"/>
                <a:gd name="T41" fmla="*/ 0 h 1165"/>
                <a:gd name="T42" fmla="*/ 0 w 972"/>
                <a:gd name="T43" fmla="*/ 0 h 1165"/>
                <a:gd name="T44" fmla="*/ 0 w 972"/>
                <a:gd name="T45" fmla="*/ 0 h 1165"/>
                <a:gd name="T46" fmla="*/ 0 w 972"/>
                <a:gd name="T47" fmla="*/ 0 h 1165"/>
                <a:gd name="T48" fmla="*/ 0 w 972"/>
                <a:gd name="T49" fmla="*/ 0 h 1165"/>
                <a:gd name="T50" fmla="*/ 0 w 972"/>
                <a:gd name="T51" fmla="*/ 0 h 1165"/>
                <a:gd name="T52" fmla="*/ 0 w 972"/>
                <a:gd name="T53" fmla="*/ 0 h 1165"/>
                <a:gd name="T54" fmla="*/ 0 w 972"/>
                <a:gd name="T55" fmla="*/ 0 h 1165"/>
                <a:gd name="T56" fmla="*/ 0 w 972"/>
                <a:gd name="T57" fmla="*/ 0 h 1165"/>
                <a:gd name="T58" fmla="*/ 0 w 972"/>
                <a:gd name="T59" fmla="*/ 0 h 1165"/>
                <a:gd name="T60" fmla="*/ 0 w 972"/>
                <a:gd name="T61" fmla="*/ 0 h 1165"/>
                <a:gd name="T62" fmla="*/ 0 w 972"/>
                <a:gd name="T63" fmla="*/ 0 h 1165"/>
                <a:gd name="T64" fmla="*/ 0 w 972"/>
                <a:gd name="T65" fmla="*/ 0 h 11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72" h="1165">
                  <a:moveTo>
                    <a:pt x="963" y="0"/>
                  </a:moveTo>
                  <a:lnTo>
                    <a:pt x="966" y="55"/>
                  </a:lnTo>
                  <a:lnTo>
                    <a:pt x="966" y="110"/>
                  </a:lnTo>
                  <a:lnTo>
                    <a:pt x="964" y="163"/>
                  </a:lnTo>
                  <a:lnTo>
                    <a:pt x="959" y="216"/>
                  </a:lnTo>
                  <a:lnTo>
                    <a:pt x="951" y="268"/>
                  </a:lnTo>
                  <a:lnTo>
                    <a:pt x="941" y="320"/>
                  </a:lnTo>
                  <a:lnTo>
                    <a:pt x="929" y="370"/>
                  </a:lnTo>
                  <a:lnTo>
                    <a:pt x="914" y="421"/>
                  </a:lnTo>
                  <a:lnTo>
                    <a:pt x="896" y="470"/>
                  </a:lnTo>
                  <a:lnTo>
                    <a:pt x="877" y="517"/>
                  </a:lnTo>
                  <a:lnTo>
                    <a:pt x="855" y="566"/>
                  </a:lnTo>
                  <a:lnTo>
                    <a:pt x="832" y="611"/>
                  </a:lnTo>
                  <a:lnTo>
                    <a:pt x="806" y="655"/>
                  </a:lnTo>
                  <a:lnTo>
                    <a:pt x="778" y="699"/>
                  </a:lnTo>
                  <a:lnTo>
                    <a:pt x="748" y="740"/>
                  </a:lnTo>
                  <a:lnTo>
                    <a:pt x="716" y="780"/>
                  </a:lnTo>
                  <a:lnTo>
                    <a:pt x="682" y="819"/>
                  </a:lnTo>
                  <a:lnTo>
                    <a:pt x="647" y="856"/>
                  </a:lnTo>
                  <a:lnTo>
                    <a:pt x="610" y="891"/>
                  </a:lnTo>
                  <a:lnTo>
                    <a:pt x="571" y="925"/>
                  </a:lnTo>
                  <a:lnTo>
                    <a:pt x="531" y="956"/>
                  </a:lnTo>
                  <a:lnTo>
                    <a:pt x="489" y="986"/>
                  </a:lnTo>
                  <a:lnTo>
                    <a:pt x="446" y="1013"/>
                  </a:lnTo>
                  <a:lnTo>
                    <a:pt x="401" y="1039"/>
                  </a:lnTo>
                  <a:lnTo>
                    <a:pt x="355" y="1062"/>
                  </a:lnTo>
                  <a:lnTo>
                    <a:pt x="307" y="1083"/>
                  </a:lnTo>
                  <a:lnTo>
                    <a:pt x="259" y="1102"/>
                  </a:lnTo>
                  <a:lnTo>
                    <a:pt x="209" y="1119"/>
                  </a:lnTo>
                  <a:lnTo>
                    <a:pt x="158" y="1132"/>
                  </a:lnTo>
                  <a:lnTo>
                    <a:pt x="106" y="1144"/>
                  </a:lnTo>
                  <a:lnTo>
                    <a:pt x="53" y="1152"/>
                  </a:lnTo>
                  <a:lnTo>
                    <a:pt x="0" y="1159"/>
                  </a:lnTo>
                  <a:lnTo>
                    <a:pt x="0" y="1164"/>
                  </a:lnTo>
                  <a:lnTo>
                    <a:pt x="54" y="1158"/>
                  </a:lnTo>
                  <a:lnTo>
                    <a:pt x="107" y="1148"/>
                  </a:lnTo>
                  <a:lnTo>
                    <a:pt x="160" y="1138"/>
                  </a:lnTo>
                  <a:lnTo>
                    <a:pt x="211" y="1124"/>
                  </a:lnTo>
                  <a:lnTo>
                    <a:pt x="260" y="1106"/>
                  </a:lnTo>
                  <a:lnTo>
                    <a:pt x="309" y="1088"/>
                  </a:lnTo>
                  <a:lnTo>
                    <a:pt x="357" y="1066"/>
                  </a:lnTo>
                  <a:lnTo>
                    <a:pt x="403" y="1043"/>
                  </a:lnTo>
                  <a:lnTo>
                    <a:pt x="448" y="1016"/>
                  </a:lnTo>
                  <a:lnTo>
                    <a:pt x="492" y="989"/>
                  </a:lnTo>
                  <a:lnTo>
                    <a:pt x="534" y="959"/>
                  </a:lnTo>
                  <a:lnTo>
                    <a:pt x="575" y="928"/>
                  </a:lnTo>
                  <a:lnTo>
                    <a:pt x="613" y="895"/>
                  </a:lnTo>
                  <a:lnTo>
                    <a:pt x="651" y="859"/>
                  </a:lnTo>
                  <a:lnTo>
                    <a:pt x="686" y="822"/>
                  </a:lnTo>
                  <a:lnTo>
                    <a:pt x="720" y="783"/>
                  </a:lnTo>
                  <a:lnTo>
                    <a:pt x="752" y="743"/>
                  </a:lnTo>
                  <a:lnTo>
                    <a:pt x="782" y="701"/>
                  </a:lnTo>
                  <a:lnTo>
                    <a:pt x="810" y="659"/>
                  </a:lnTo>
                  <a:lnTo>
                    <a:pt x="836" y="613"/>
                  </a:lnTo>
                  <a:lnTo>
                    <a:pt x="860" y="568"/>
                  </a:lnTo>
                  <a:lnTo>
                    <a:pt x="882" y="519"/>
                  </a:lnTo>
                  <a:lnTo>
                    <a:pt x="901" y="471"/>
                  </a:lnTo>
                  <a:lnTo>
                    <a:pt x="919" y="422"/>
                  </a:lnTo>
                  <a:lnTo>
                    <a:pt x="934" y="372"/>
                  </a:lnTo>
                  <a:lnTo>
                    <a:pt x="946" y="321"/>
                  </a:lnTo>
                  <a:lnTo>
                    <a:pt x="957" y="269"/>
                  </a:lnTo>
                  <a:lnTo>
                    <a:pt x="964" y="216"/>
                  </a:lnTo>
                  <a:lnTo>
                    <a:pt x="969" y="163"/>
                  </a:lnTo>
                  <a:lnTo>
                    <a:pt x="971" y="110"/>
                  </a:lnTo>
                  <a:lnTo>
                    <a:pt x="971" y="55"/>
                  </a:lnTo>
                  <a:lnTo>
                    <a:pt x="968" y="0"/>
                  </a:lnTo>
                  <a:lnTo>
                    <a:pt x="963" y="0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47" name="Freeform 256"/>
            <p:cNvSpPr>
              <a:spLocks noChangeArrowheads="1"/>
            </p:cNvSpPr>
            <p:nvPr/>
          </p:nvSpPr>
          <p:spPr bwMode="auto">
            <a:xfrm>
              <a:off x="2928" y="1845"/>
              <a:ext cx="219" cy="263"/>
            </a:xfrm>
            <a:custGeom>
              <a:avLst/>
              <a:gdLst>
                <a:gd name="T0" fmla="*/ 0 w 972"/>
                <a:gd name="T1" fmla="*/ 0 h 1165"/>
                <a:gd name="T2" fmla="*/ 0 w 972"/>
                <a:gd name="T3" fmla="*/ 0 h 1165"/>
                <a:gd name="T4" fmla="*/ 0 w 972"/>
                <a:gd name="T5" fmla="*/ 0 h 1165"/>
                <a:gd name="T6" fmla="*/ 0 w 972"/>
                <a:gd name="T7" fmla="*/ 0 h 1165"/>
                <a:gd name="T8" fmla="*/ 0 w 972"/>
                <a:gd name="T9" fmla="*/ 0 h 1165"/>
                <a:gd name="T10" fmla="*/ 0 w 972"/>
                <a:gd name="T11" fmla="*/ 0 h 1165"/>
                <a:gd name="T12" fmla="*/ 0 w 972"/>
                <a:gd name="T13" fmla="*/ 0 h 1165"/>
                <a:gd name="T14" fmla="*/ 0 w 972"/>
                <a:gd name="T15" fmla="*/ 0 h 1165"/>
                <a:gd name="T16" fmla="*/ 0 w 972"/>
                <a:gd name="T17" fmla="*/ 0 h 1165"/>
                <a:gd name="T18" fmla="*/ 0 w 972"/>
                <a:gd name="T19" fmla="*/ 0 h 1165"/>
                <a:gd name="T20" fmla="*/ 0 w 972"/>
                <a:gd name="T21" fmla="*/ 0 h 1165"/>
                <a:gd name="T22" fmla="*/ 0 w 972"/>
                <a:gd name="T23" fmla="*/ 0 h 1165"/>
                <a:gd name="T24" fmla="*/ 0 w 972"/>
                <a:gd name="T25" fmla="*/ 0 h 1165"/>
                <a:gd name="T26" fmla="*/ 0 w 972"/>
                <a:gd name="T27" fmla="*/ 0 h 1165"/>
                <a:gd name="T28" fmla="*/ 0 w 972"/>
                <a:gd name="T29" fmla="*/ 0 h 1165"/>
                <a:gd name="T30" fmla="*/ 0 w 972"/>
                <a:gd name="T31" fmla="*/ 0 h 1165"/>
                <a:gd name="T32" fmla="*/ 0 w 972"/>
                <a:gd name="T33" fmla="*/ 0 h 1165"/>
                <a:gd name="T34" fmla="*/ 0 w 972"/>
                <a:gd name="T35" fmla="*/ 0 h 1165"/>
                <a:gd name="T36" fmla="*/ 0 w 972"/>
                <a:gd name="T37" fmla="*/ 0 h 1165"/>
                <a:gd name="T38" fmla="*/ 0 w 972"/>
                <a:gd name="T39" fmla="*/ 0 h 1165"/>
                <a:gd name="T40" fmla="*/ 0 w 972"/>
                <a:gd name="T41" fmla="*/ 0 h 1165"/>
                <a:gd name="T42" fmla="*/ 0 w 972"/>
                <a:gd name="T43" fmla="*/ 0 h 1165"/>
                <a:gd name="T44" fmla="*/ 0 w 972"/>
                <a:gd name="T45" fmla="*/ 0 h 1165"/>
                <a:gd name="T46" fmla="*/ 0 w 972"/>
                <a:gd name="T47" fmla="*/ 0 h 1165"/>
                <a:gd name="T48" fmla="*/ 0 w 972"/>
                <a:gd name="T49" fmla="*/ 0 h 1165"/>
                <a:gd name="T50" fmla="*/ 0 w 972"/>
                <a:gd name="T51" fmla="*/ 0 h 1165"/>
                <a:gd name="T52" fmla="*/ 0 w 972"/>
                <a:gd name="T53" fmla="*/ 0 h 1165"/>
                <a:gd name="T54" fmla="*/ 0 w 972"/>
                <a:gd name="T55" fmla="*/ 0 h 1165"/>
                <a:gd name="T56" fmla="*/ 0 w 972"/>
                <a:gd name="T57" fmla="*/ 0 h 1165"/>
                <a:gd name="T58" fmla="*/ 0 w 972"/>
                <a:gd name="T59" fmla="*/ 0 h 1165"/>
                <a:gd name="T60" fmla="*/ 0 w 972"/>
                <a:gd name="T61" fmla="*/ 0 h 1165"/>
                <a:gd name="T62" fmla="*/ 0 w 972"/>
                <a:gd name="T63" fmla="*/ 0 h 1165"/>
                <a:gd name="T64" fmla="*/ 0 w 972"/>
                <a:gd name="T65" fmla="*/ 0 h 11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72" h="1165">
                  <a:moveTo>
                    <a:pt x="0" y="1164"/>
                  </a:moveTo>
                  <a:lnTo>
                    <a:pt x="54" y="1158"/>
                  </a:lnTo>
                  <a:lnTo>
                    <a:pt x="107" y="1148"/>
                  </a:lnTo>
                  <a:lnTo>
                    <a:pt x="160" y="1138"/>
                  </a:lnTo>
                  <a:lnTo>
                    <a:pt x="211" y="1124"/>
                  </a:lnTo>
                  <a:lnTo>
                    <a:pt x="260" y="1106"/>
                  </a:lnTo>
                  <a:lnTo>
                    <a:pt x="309" y="1088"/>
                  </a:lnTo>
                  <a:lnTo>
                    <a:pt x="357" y="1066"/>
                  </a:lnTo>
                  <a:lnTo>
                    <a:pt x="403" y="1043"/>
                  </a:lnTo>
                  <a:lnTo>
                    <a:pt x="448" y="1016"/>
                  </a:lnTo>
                  <a:lnTo>
                    <a:pt x="492" y="989"/>
                  </a:lnTo>
                  <a:lnTo>
                    <a:pt x="534" y="959"/>
                  </a:lnTo>
                  <a:lnTo>
                    <a:pt x="575" y="928"/>
                  </a:lnTo>
                  <a:lnTo>
                    <a:pt x="613" y="895"/>
                  </a:lnTo>
                  <a:lnTo>
                    <a:pt x="651" y="859"/>
                  </a:lnTo>
                  <a:lnTo>
                    <a:pt x="686" y="822"/>
                  </a:lnTo>
                  <a:lnTo>
                    <a:pt x="720" y="783"/>
                  </a:lnTo>
                  <a:lnTo>
                    <a:pt x="752" y="743"/>
                  </a:lnTo>
                  <a:lnTo>
                    <a:pt x="782" y="701"/>
                  </a:lnTo>
                  <a:lnTo>
                    <a:pt x="810" y="659"/>
                  </a:lnTo>
                  <a:lnTo>
                    <a:pt x="836" y="613"/>
                  </a:lnTo>
                  <a:lnTo>
                    <a:pt x="860" y="568"/>
                  </a:lnTo>
                  <a:lnTo>
                    <a:pt x="882" y="519"/>
                  </a:lnTo>
                  <a:lnTo>
                    <a:pt x="901" y="471"/>
                  </a:lnTo>
                  <a:lnTo>
                    <a:pt x="919" y="422"/>
                  </a:lnTo>
                  <a:lnTo>
                    <a:pt x="934" y="372"/>
                  </a:lnTo>
                  <a:lnTo>
                    <a:pt x="946" y="321"/>
                  </a:lnTo>
                  <a:lnTo>
                    <a:pt x="957" y="269"/>
                  </a:lnTo>
                  <a:lnTo>
                    <a:pt x="964" y="216"/>
                  </a:lnTo>
                  <a:lnTo>
                    <a:pt x="969" y="163"/>
                  </a:lnTo>
                  <a:lnTo>
                    <a:pt x="971" y="110"/>
                  </a:lnTo>
                  <a:lnTo>
                    <a:pt x="971" y="55"/>
                  </a:lnTo>
                  <a:lnTo>
                    <a:pt x="968" y="0"/>
                  </a:lnTo>
                  <a:lnTo>
                    <a:pt x="963" y="0"/>
                  </a:lnTo>
                  <a:lnTo>
                    <a:pt x="966" y="55"/>
                  </a:lnTo>
                  <a:lnTo>
                    <a:pt x="966" y="110"/>
                  </a:lnTo>
                  <a:lnTo>
                    <a:pt x="964" y="163"/>
                  </a:lnTo>
                  <a:lnTo>
                    <a:pt x="959" y="216"/>
                  </a:lnTo>
                  <a:lnTo>
                    <a:pt x="951" y="268"/>
                  </a:lnTo>
                  <a:lnTo>
                    <a:pt x="941" y="320"/>
                  </a:lnTo>
                  <a:lnTo>
                    <a:pt x="929" y="370"/>
                  </a:lnTo>
                  <a:lnTo>
                    <a:pt x="914" y="421"/>
                  </a:lnTo>
                  <a:lnTo>
                    <a:pt x="896" y="470"/>
                  </a:lnTo>
                  <a:lnTo>
                    <a:pt x="877" y="517"/>
                  </a:lnTo>
                  <a:lnTo>
                    <a:pt x="855" y="566"/>
                  </a:lnTo>
                  <a:lnTo>
                    <a:pt x="832" y="611"/>
                  </a:lnTo>
                  <a:lnTo>
                    <a:pt x="806" y="655"/>
                  </a:lnTo>
                  <a:lnTo>
                    <a:pt x="778" y="699"/>
                  </a:lnTo>
                  <a:lnTo>
                    <a:pt x="748" y="740"/>
                  </a:lnTo>
                  <a:lnTo>
                    <a:pt x="716" y="780"/>
                  </a:lnTo>
                  <a:lnTo>
                    <a:pt x="682" y="819"/>
                  </a:lnTo>
                  <a:lnTo>
                    <a:pt x="647" y="856"/>
                  </a:lnTo>
                  <a:lnTo>
                    <a:pt x="610" y="891"/>
                  </a:lnTo>
                  <a:lnTo>
                    <a:pt x="571" y="925"/>
                  </a:lnTo>
                  <a:lnTo>
                    <a:pt x="531" y="956"/>
                  </a:lnTo>
                  <a:lnTo>
                    <a:pt x="489" y="986"/>
                  </a:lnTo>
                  <a:lnTo>
                    <a:pt x="446" y="1013"/>
                  </a:lnTo>
                  <a:lnTo>
                    <a:pt x="401" y="1039"/>
                  </a:lnTo>
                  <a:lnTo>
                    <a:pt x="355" y="1062"/>
                  </a:lnTo>
                  <a:lnTo>
                    <a:pt x="307" y="1083"/>
                  </a:lnTo>
                  <a:lnTo>
                    <a:pt x="259" y="1102"/>
                  </a:lnTo>
                  <a:lnTo>
                    <a:pt x="209" y="1119"/>
                  </a:lnTo>
                  <a:lnTo>
                    <a:pt x="158" y="1132"/>
                  </a:lnTo>
                  <a:lnTo>
                    <a:pt x="106" y="1144"/>
                  </a:lnTo>
                  <a:lnTo>
                    <a:pt x="53" y="1152"/>
                  </a:lnTo>
                  <a:lnTo>
                    <a:pt x="0" y="1159"/>
                  </a:lnTo>
                  <a:lnTo>
                    <a:pt x="0" y="1164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48" name="Freeform 257"/>
            <p:cNvSpPr>
              <a:spLocks noChangeArrowheads="1"/>
            </p:cNvSpPr>
            <p:nvPr/>
          </p:nvSpPr>
          <p:spPr bwMode="auto">
            <a:xfrm>
              <a:off x="2667" y="1887"/>
              <a:ext cx="261" cy="221"/>
            </a:xfrm>
            <a:custGeom>
              <a:avLst/>
              <a:gdLst>
                <a:gd name="T0" fmla="*/ 0 w 1154"/>
                <a:gd name="T1" fmla="*/ 0 h 981"/>
                <a:gd name="T2" fmla="*/ 0 w 1154"/>
                <a:gd name="T3" fmla="*/ 0 h 981"/>
                <a:gd name="T4" fmla="*/ 0 w 1154"/>
                <a:gd name="T5" fmla="*/ 0 h 981"/>
                <a:gd name="T6" fmla="*/ 0 w 1154"/>
                <a:gd name="T7" fmla="*/ 0 h 981"/>
                <a:gd name="T8" fmla="*/ 0 w 1154"/>
                <a:gd name="T9" fmla="*/ 0 h 981"/>
                <a:gd name="T10" fmla="*/ 0 w 1154"/>
                <a:gd name="T11" fmla="*/ 0 h 981"/>
                <a:gd name="T12" fmla="*/ 0 w 1154"/>
                <a:gd name="T13" fmla="*/ 0 h 981"/>
                <a:gd name="T14" fmla="*/ 0 w 1154"/>
                <a:gd name="T15" fmla="*/ 0 h 981"/>
                <a:gd name="T16" fmla="*/ 0 w 1154"/>
                <a:gd name="T17" fmla="*/ 0 h 981"/>
                <a:gd name="T18" fmla="*/ 0 w 1154"/>
                <a:gd name="T19" fmla="*/ 0 h 981"/>
                <a:gd name="T20" fmla="*/ 0 w 1154"/>
                <a:gd name="T21" fmla="*/ 0 h 981"/>
                <a:gd name="T22" fmla="*/ 0 w 1154"/>
                <a:gd name="T23" fmla="*/ 0 h 981"/>
                <a:gd name="T24" fmla="*/ 0 w 1154"/>
                <a:gd name="T25" fmla="*/ 0 h 981"/>
                <a:gd name="T26" fmla="*/ 0 w 1154"/>
                <a:gd name="T27" fmla="*/ 0 h 981"/>
                <a:gd name="T28" fmla="*/ 0 w 1154"/>
                <a:gd name="T29" fmla="*/ 0 h 981"/>
                <a:gd name="T30" fmla="*/ 0 w 1154"/>
                <a:gd name="T31" fmla="*/ 0 h 981"/>
                <a:gd name="T32" fmla="*/ 0 w 1154"/>
                <a:gd name="T33" fmla="*/ 0 h 981"/>
                <a:gd name="T34" fmla="*/ 0 w 1154"/>
                <a:gd name="T35" fmla="*/ 0 h 981"/>
                <a:gd name="T36" fmla="*/ 0 w 1154"/>
                <a:gd name="T37" fmla="*/ 0 h 981"/>
                <a:gd name="T38" fmla="*/ 0 w 1154"/>
                <a:gd name="T39" fmla="*/ 0 h 981"/>
                <a:gd name="T40" fmla="*/ 0 w 1154"/>
                <a:gd name="T41" fmla="*/ 0 h 981"/>
                <a:gd name="T42" fmla="*/ 0 w 1154"/>
                <a:gd name="T43" fmla="*/ 0 h 981"/>
                <a:gd name="T44" fmla="*/ 0 w 1154"/>
                <a:gd name="T45" fmla="*/ 0 h 981"/>
                <a:gd name="T46" fmla="*/ 0 w 1154"/>
                <a:gd name="T47" fmla="*/ 0 h 981"/>
                <a:gd name="T48" fmla="*/ 0 w 1154"/>
                <a:gd name="T49" fmla="*/ 0 h 981"/>
                <a:gd name="T50" fmla="*/ 0 w 1154"/>
                <a:gd name="T51" fmla="*/ 0 h 981"/>
                <a:gd name="T52" fmla="*/ 0 w 1154"/>
                <a:gd name="T53" fmla="*/ 0 h 981"/>
                <a:gd name="T54" fmla="*/ 0 w 1154"/>
                <a:gd name="T55" fmla="*/ 0 h 981"/>
                <a:gd name="T56" fmla="*/ 0 w 1154"/>
                <a:gd name="T57" fmla="*/ 0 h 981"/>
                <a:gd name="T58" fmla="*/ 0 w 1154"/>
                <a:gd name="T59" fmla="*/ 0 h 981"/>
                <a:gd name="T60" fmla="*/ 0 w 1154"/>
                <a:gd name="T61" fmla="*/ 0 h 981"/>
                <a:gd name="T62" fmla="*/ 0 w 1154"/>
                <a:gd name="T63" fmla="*/ 0 h 981"/>
                <a:gd name="T64" fmla="*/ 0 w 1154"/>
                <a:gd name="T65" fmla="*/ 0 h 9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154" h="981">
                  <a:moveTo>
                    <a:pt x="0" y="0"/>
                  </a:moveTo>
                  <a:lnTo>
                    <a:pt x="7" y="55"/>
                  </a:lnTo>
                  <a:lnTo>
                    <a:pt x="15" y="109"/>
                  </a:lnTo>
                  <a:lnTo>
                    <a:pt x="26" y="161"/>
                  </a:lnTo>
                  <a:lnTo>
                    <a:pt x="40" y="212"/>
                  </a:lnTo>
                  <a:lnTo>
                    <a:pt x="57" y="263"/>
                  </a:lnTo>
                  <a:lnTo>
                    <a:pt x="76" y="312"/>
                  </a:lnTo>
                  <a:lnTo>
                    <a:pt x="97" y="361"/>
                  </a:lnTo>
                  <a:lnTo>
                    <a:pt x="120" y="407"/>
                  </a:lnTo>
                  <a:lnTo>
                    <a:pt x="147" y="453"/>
                  </a:lnTo>
                  <a:lnTo>
                    <a:pt x="174" y="497"/>
                  </a:lnTo>
                  <a:lnTo>
                    <a:pt x="203" y="539"/>
                  </a:lnTo>
                  <a:lnTo>
                    <a:pt x="235" y="580"/>
                  </a:lnTo>
                  <a:lnTo>
                    <a:pt x="268" y="621"/>
                  </a:lnTo>
                  <a:lnTo>
                    <a:pt x="303" y="658"/>
                  </a:lnTo>
                  <a:lnTo>
                    <a:pt x="340" y="693"/>
                  </a:lnTo>
                  <a:lnTo>
                    <a:pt x="378" y="727"/>
                  </a:lnTo>
                  <a:lnTo>
                    <a:pt x="418" y="760"/>
                  </a:lnTo>
                  <a:lnTo>
                    <a:pt x="460" y="789"/>
                  </a:lnTo>
                  <a:lnTo>
                    <a:pt x="502" y="818"/>
                  </a:lnTo>
                  <a:lnTo>
                    <a:pt x="547" y="844"/>
                  </a:lnTo>
                  <a:lnTo>
                    <a:pt x="592" y="870"/>
                  </a:lnTo>
                  <a:lnTo>
                    <a:pt x="639" y="891"/>
                  </a:lnTo>
                  <a:lnTo>
                    <a:pt x="686" y="911"/>
                  </a:lnTo>
                  <a:lnTo>
                    <a:pt x="735" y="928"/>
                  </a:lnTo>
                  <a:lnTo>
                    <a:pt x="785" y="942"/>
                  </a:lnTo>
                  <a:lnTo>
                    <a:pt x="835" y="955"/>
                  </a:lnTo>
                  <a:lnTo>
                    <a:pt x="887" y="966"/>
                  </a:lnTo>
                  <a:lnTo>
                    <a:pt x="939" y="974"/>
                  </a:lnTo>
                  <a:lnTo>
                    <a:pt x="992" y="978"/>
                  </a:lnTo>
                  <a:lnTo>
                    <a:pt x="1045" y="980"/>
                  </a:lnTo>
                  <a:lnTo>
                    <a:pt x="1099" y="980"/>
                  </a:lnTo>
                  <a:lnTo>
                    <a:pt x="1153" y="977"/>
                  </a:lnTo>
                  <a:lnTo>
                    <a:pt x="1153" y="972"/>
                  </a:lnTo>
                  <a:lnTo>
                    <a:pt x="1099" y="975"/>
                  </a:lnTo>
                  <a:lnTo>
                    <a:pt x="1045" y="975"/>
                  </a:lnTo>
                  <a:lnTo>
                    <a:pt x="992" y="974"/>
                  </a:lnTo>
                  <a:lnTo>
                    <a:pt x="939" y="969"/>
                  </a:lnTo>
                  <a:lnTo>
                    <a:pt x="888" y="961"/>
                  </a:lnTo>
                  <a:lnTo>
                    <a:pt x="836" y="950"/>
                  </a:lnTo>
                  <a:lnTo>
                    <a:pt x="786" y="937"/>
                  </a:lnTo>
                  <a:lnTo>
                    <a:pt x="736" y="922"/>
                  </a:lnTo>
                  <a:lnTo>
                    <a:pt x="688" y="906"/>
                  </a:lnTo>
                  <a:lnTo>
                    <a:pt x="641" y="885"/>
                  </a:lnTo>
                  <a:lnTo>
                    <a:pt x="594" y="864"/>
                  </a:lnTo>
                  <a:lnTo>
                    <a:pt x="549" y="840"/>
                  </a:lnTo>
                  <a:lnTo>
                    <a:pt x="505" y="814"/>
                  </a:lnTo>
                  <a:lnTo>
                    <a:pt x="462" y="785"/>
                  </a:lnTo>
                  <a:lnTo>
                    <a:pt x="421" y="756"/>
                  </a:lnTo>
                  <a:lnTo>
                    <a:pt x="382" y="724"/>
                  </a:lnTo>
                  <a:lnTo>
                    <a:pt x="343" y="690"/>
                  </a:lnTo>
                  <a:lnTo>
                    <a:pt x="307" y="654"/>
                  </a:lnTo>
                  <a:lnTo>
                    <a:pt x="272" y="616"/>
                  </a:lnTo>
                  <a:lnTo>
                    <a:pt x="239" y="577"/>
                  </a:lnTo>
                  <a:lnTo>
                    <a:pt x="207" y="537"/>
                  </a:lnTo>
                  <a:lnTo>
                    <a:pt x="178" y="494"/>
                  </a:lnTo>
                  <a:lnTo>
                    <a:pt x="151" y="451"/>
                  </a:lnTo>
                  <a:lnTo>
                    <a:pt x="125" y="405"/>
                  </a:lnTo>
                  <a:lnTo>
                    <a:pt x="102" y="359"/>
                  </a:lnTo>
                  <a:lnTo>
                    <a:pt x="81" y="310"/>
                  </a:lnTo>
                  <a:lnTo>
                    <a:pt x="62" y="262"/>
                  </a:lnTo>
                  <a:lnTo>
                    <a:pt x="45" y="211"/>
                  </a:lnTo>
                  <a:lnTo>
                    <a:pt x="31" y="159"/>
                  </a:lnTo>
                  <a:lnTo>
                    <a:pt x="20" y="107"/>
                  </a:lnTo>
                  <a:lnTo>
                    <a:pt x="12" y="54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49" name="Freeform 258"/>
            <p:cNvSpPr>
              <a:spLocks noChangeArrowheads="1"/>
            </p:cNvSpPr>
            <p:nvPr/>
          </p:nvSpPr>
          <p:spPr bwMode="auto">
            <a:xfrm>
              <a:off x="2667" y="1887"/>
              <a:ext cx="261" cy="221"/>
            </a:xfrm>
            <a:custGeom>
              <a:avLst/>
              <a:gdLst>
                <a:gd name="T0" fmla="*/ 0 w 1154"/>
                <a:gd name="T1" fmla="*/ 0 h 981"/>
                <a:gd name="T2" fmla="*/ 0 w 1154"/>
                <a:gd name="T3" fmla="*/ 0 h 981"/>
                <a:gd name="T4" fmla="*/ 0 w 1154"/>
                <a:gd name="T5" fmla="*/ 0 h 981"/>
                <a:gd name="T6" fmla="*/ 0 w 1154"/>
                <a:gd name="T7" fmla="*/ 0 h 981"/>
                <a:gd name="T8" fmla="*/ 0 w 1154"/>
                <a:gd name="T9" fmla="*/ 0 h 981"/>
                <a:gd name="T10" fmla="*/ 0 w 1154"/>
                <a:gd name="T11" fmla="*/ 0 h 981"/>
                <a:gd name="T12" fmla="*/ 0 w 1154"/>
                <a:gd name="T13" fmla="*/ 0 h 981"/>
                <a:gd name="T14" fmla="*/ 0 w 1154"/>
                <a:gd name="T15" fmla="*/ 0 h 981"/>
                <a:gd name="T16" fmla="*/ 0 w 1154"/>
                <a:gd name="T17" fmla="*/ 0 h 981"/>
                <a:gd name="T18" fmla="*/ 0 w 1154"/>
                <a:gd name="T19" fmla="*/ 0 h 981"/>
                <a:gd name="T20" fmla="*/ 0 w 1154"/>
                <a:gd name="T21" fmla="*/ 0 h 981"/>
                <a:gd name="T22" fmla="*/ 0 w 1154"/>
                <a:gd name="T23" fmla="*/ 0 h 981"/>
                <a:gd name="T24" fmla="*/ 0 w 1154"/>
                <a:gd name="T25" fmla="*/ 0 h 981"/>
                <a:gd name="T26" fmla="*/ 0 w 1154"/>
                <a:gd name="T27" fmla="*/ 0 h 981"/>
                <a:gd name="T28" fmla="*/ 0 w 1154"/>
                <a:gd name="T29" fmla="*/ 0 h 981"/>
                <a:gd name="T30" fmla="*/ 0 w 1154"/>
                <a:gd name="T31" fmla="*/ 0 h 981"/>
                <a:gd name="T32" fmla="*/ 0 w 1154"/>
                <a:gd name="T33" fmla="*/ 0 h 981"/>
                <a:gd name="T34" fmla="*/ 0 w 1154"/>
                <a:gd name="T35" fmla="*/ 0 h 981"/>
                <a:gd name="T36" fmla="*/ 0 w 1154"/>
                <a:gd name="T37" fmla="*/ 0 h 981"/>
                <a:gd name="T38" fmla="*/ 0 w 1154"/>
                <a:gd name="T39" fmla="*/ 0 h 981"/>
                <a:gd name="T40" fmla="*/ 0 w 1154"/>
                <a:gd name="T41" fmla="*/ 0 h 981"/>
                <a:gd name="T42" fmla="*/ 0 w 1154"/>
                <a:gd name="T43" fmla="*/ 0 h 981"/>
                <a:gd name="T44" fmla="*/ 0 w 1154"/>
                <a:gd name="T45" fmla="*/ 0 h 981"/>
                <a:gd name="T46" fmla="*/ 0 w 1154"/>
                <a:gd name="T47" fmla="*/ 0 h 981"/>
                <a:gd name="T48" fmla="*/ 0 w 1154"/>
                <a:gd name="T49" fmla="*/ 0 h 981"/>
                <a:gd name="T50" fmla="*/ 0 w 1154"/>
                <a:gd name="T51" fmla="*/ 0 h 981"/>
                <a:gd name="T52" fmla="*/ 0 w 1154"/>
                <a:gd name="T53" fmla="*/ 0 h 981"/>
                <a:gd name="T54" fmla="*/ 0 w 1154"/>
                <a:gd name="T55" fmla="*/ 0 h 981"/>
                <a:gd name="T56" fmla="*/ 0 w 1154"/>
                <a:gd name="T57" fmla="*/ 0 h 981"/>
                <a:gd name="T58" fmla="*/ 0 w 1154"/>
                <a:gd name="T59" fmla="*/ 0 h 981"/>
                <a:gd name="T60" fmla="*/ 0 w 1154"/>
                <a:gd name="T61" fmla="*/ 0 h 981"/>
                <a:gd name="T62" fmla="*/ 0 w 1154"/>
                <a:gd name="T63" fmla="*/ 0 h 981"/>
                <a:gd name="T64" fmla="*/ 0 w 1154"/>
                <a:gd name="T65" fmla="*/ 0 h 9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154" h="981">
                  <a:moveTo>
                    <a:pt x="0" y="0"/>
                  </a:moveTo>
                  <a:lnTo>
                    <a:pt x="7" y="55"/>
                  </a:lnTo>
                  <a:lnTo>
                    <a:pt x="15" y="109"/>
                  </a:lnTo>
                  <a:lnTo>
                    <a:pt x="26" y="161"/>
                  </a:lnTo>
                  <a:lnTo>
                    <a:pt x="40" y="212"/>
                  </a:lnTo>
                  <a:lnTo>
                    <a:pt x="57" y="263"/>
                  </a:lnTo>
                  <a:lnTo>
                    <a:pt x="76" y="312"/>
                  </a:lnTo>
                  <a:lnTo>
                    <a:pt x="97" y="361"/>
                  </a:lnTo>
                  <a:lnTo>
                    <a:pt x="120" y="407"/>
                  </a:lnTo>
                  <a:lnTo>
                    <a:pt x="147" y="453"/>
                  </a:lnTo>
                  <a:lnTo>
                    <a:pt x="174" y="497"/>
                  </a:lnTo>
                  <a:lnTo>
                    <a:pt x="203" y="539"/>
                  </a:lnTo>
                  <a:lnTo>
                    <a:pt x="235" y="580"/>
                  </a:lnTo>
                  <a:lnTo>
                    <a:pt x="268" y="621"/>
                  </a:lnTo>
                  <a:lnTo>
                    <a:pt x="303" y="658"/>
                  </a:lnTo>
                  <a:lnTo>
                    <a:pt x="340" y="693"/>
                  </a:lnTo>
                  <a:lnTo>
                    <a:pt x="378" y="727"/>
                  </a:lnTo>
                  <a:lnTo>
                    <a:pt x="418" y="760"/>
                  </a:lnTo>
                  <a:lnTo>
                    <a:pt x="460" y="789"/>
                  </a:lnTo>
                  <a:lnTo>
                    <a:pt x="502" y="818"/>
                  </a:lnTo>
                  <a:lnTo>
                    <a:pt x="547" y="844"/>
                  </a:lnTo>
                  <a:lnTo>
                    <a:pt x="592" y="870"/>
                  </a:lnTo>
                  <a:lnTo>
                    <a:pt x="639" y="891"/>
                  </a:lnTo>
                  <a:lnTo>
                    <a:pt x="686" y="911"/>
                  </a:lnTo>
                  <a:lnTo>
                    <a:pt x="735" y="928"/>
                  </a:lnTo>
                  <a:lnTo>
                    <a:pt x="785" y="942"/>
                  </a:lnTo>
                  <a:lnTo>
                    <a:pt x="835" y="955"/>
                  </a:lnTo>
                  <a:lnTo>
                    <a:pt x="887" y="966"/>
                  </a:lnTo>
                  <a:lnTo>
                    <a:pt x="939" y="974"/>
                  </a:lnTo>
                  <a:lnTo>
                    <a:pt x="992" y="978"/>
                  </a:lnTo>
                  <a:lnTo>
                    <a:pt x="1045" y="980"/>
                  </a:lnTo>
                  <a:lnTo>
                    <a:pt x="1099" y="980"/>
                  </a:lnTo>
                  <a:lnTo>
                    <a:pt x="1153" y="977"/>
                  </a:lnTo>
                  <a:lnTo>
                    <a:pt x="1153" y="972"/>
                  </a:lnTo>
                  <a:lnTo>
                    <a:pt x="1099" y="975"/>
                  </a:lnTo>
                  <a:lnTo>
                    <a:pt x="1045" y="975"/>
                  </a:lnTo>
                  <a:lnTo>
                    <a:pt x="992" y="974"/>
                  </a:lnTo>
                  <a:lnTo>
                    <a:pt x="939" y="969"/>
                  </a:lnTo>
                  <a:lnTo>
                    <a:pt x="888" y="961"/>
                  </a:lnTo>
                  <a:lnTo>
                    <a:pt x="836" y="950"/>
                  </a:lnTo>
                  <a:lnTo>
                    <a:pt x="786" y="937"/>
                  </a:lnTo>
                  <a:lnTo>
                    <a:pt x="736" y="922"/>
                  </a:lnTo>
                  <a:lnTo>
                    <a:pt x="688" y="906"/>
                  </a:lnTo>
                  <a:lnTo>
                    <a:pt x="641" y="885"/>
                  </a:lnTo>
                  <a:lnTo>
                    <a:pt x="594" y="864"/>
                  </a:lnTo>
                  <a:lnTo>
                    <a:pt x="549" y="840"/>
                  </a:lnTo>
                  <a:lnTo>
                    <a:pt x="505" y="814"/>
                  </a:lnTo>
                  <a:lnTo>
                    <a:pt x="462" y="785"/>
                  </a:lnTo>
                  <a:lnTo>
                    <a:pt x="421" y="756"/>
                  </a:lnTo>
                  <a:lnTo>
                    <a:pt x="382" y="724"/>
                  </a:lnTo>
                  <a:lnTo>
                    <a:pt x="343" y="690"/>
                  </a:lnTo>
                  <a:lnTo>
                    <a:pt x="307" y="654"/>
                  </a:lnTo>
                  <a:lnTo>
                    <a:pt x="272" y="616"/>
                  </a:lnTo>
                  <a:lnTo>
                    <a:pt x="239" y="577"/>
                  </a:lnTo>
                  <a:lnTo>
                    <a:pt x="207" y="537"/>
                  </a:lnTo>
                  <a:lnTo>
                    <a:pt x="178" y="494"/>
                  </a:lnTo>
                  <a:lnTo>
                    <a:pt x="151" y="451"/>
                  </a:lnTo>
                  <a:lnTo>
                    <a:pt x="125" y="405"/>
                  </a:lnTo>
                  <a:lnTo>
                    <a:pt x="102" y="359"/>
                  </a:lnTo>
                  <a:lnTo>
                    <a:pt x="81" y="310"/>
                  </a:lnTo>
                  <a:lnTo>
                    <a:pt x="62" y="262"/>
                  </a:lnTo>
                  <a:lnTo>
                    <a:pt x="45" y="211"/>
                  </a:lnTo>
                  <a:lnTo>
                    <a:pt x="31" y="159"/>
                  </a:lnTo>
                  <a:lnTo>
                    <a:pt x="20" y="107"/>
                  </a:lnTo>
                  <a:lnTo>
                    <a:pt x="12" y="54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50" name="Freeform 259"/>
            <p:cNvSpPr>
              <a:spLocks noChangeArrowheads="1"/>
            </p:cNvSpPr>
            <p:nvPr/>
          </p:nvSpPr>
          <p:spPr bwMode="auto">
            <a:xfrm>
              <a:off x="2666" y="1626"/>
              <a:ext cx="206" cy="260"/>
            </a:xfrm>
            <a:custGeom>
              <a:avLst/>
              <a:gdLst>
                <a:gd name="T0" fmla="*/ 0 w 914"/>
                <a:gd name="T1" fmla="*/ 0 h 1152"/>
                <a:gd name="T2" fmla="*/ 0 w 914"/>
                <a:gd name="T3" fmla="*/ 0 h 1152"/>
                <a:gd name="T4" fmla="*/ 0 w 914"/>
                <a:gd name="T5" fmla="*/ 0 h 1152"/>
                <a:gd name="T6" fmla="*/ 0 w 914"/>
                <a:gd name="T7" fmla="*/ 0 h 1152"/>
                <a:gd name="T8" fmla="*/ 0 w 914"/>
                <a:gd name="T9" fmla="*/ 0 h 1152"/>
                <a:gd name="T10" fmla="*/ 0 w 914"/>
                <a:gd name="T11" fmla="*/ 0 h 1152"/>
                <a:gd name="T12" fmla="*/ 0 w 914"/>
                <a:gd name="T13" fmla="*/ 0 h 1152"/>
                <a:gd name="T14" fmla="*/ 0 w 914"/>
                <a:gd name="T15" fmla="*/ 0 h 1152"/>
                <a:gd name="T16" fmla="*/ 0 w 914"/>
                <a:gd name="T17" fmla="*/ 0 h 1152"/>
                <a:gd name="T18" fmla="*/ 0 w 914"/>
                <a:gd name="T19" fmla="*/ 0 h 1152"/>
                <a:gd name="T20" fmla="*/ 0 w 914"/>
                <a:gd name="T21" fmla="*/ 0 h 1152"/>
                <a:gd name="T22" fmla="*/ 0 w 914"/>
                <a:gd name="T23" fmla="*/ 0 h 1152"/>
                <a:gd name="T24" fmla="*/ 0 w 914"/>
                <a:gd name="T25" fmla="*/ 0 h 1152"/>
                <a:gd name="T26" fmla="*/ 0 w 914"/>
                <a:gd name="T27" fmla="*/ 0 h 1152"/>
                <a:gd name="T28" fmla="*/ 0 w 914"/>
                <a:gd name="T29" fmla="*/ 0 h 1152"/>
                <a:gd name="T30" fmla="*/ 0 w 914"/>
                <a:gd name="T31" fmla="*/ 0 h 1152"/>
                <a:gd name="T32" fmla="*/ 0 w 914"/>
                <a:gd name="T33" fmla="*/ 0 h 1152"/>
                <a:gd name="T34" fmla="*/ 0 w 914"/>
                <a:gd name="T35" fmla="*/ 0 h 1152"/>
                <a:gd name="T36" fmla="*/ 0 w 914"/>
                <a:gd name="T37" fmla="*/ 0 h 1152"/>
                <a:gd name="T38" fmla="*/ 0 w 914"/>
                <a:gd name="T39" fmla="*/ 0 h 1152"/>
                <a:gd name="T40" fmla="*/ 0 w 914"/>
                <a:gd name="T41" fmla="*/ 0 h 1152"/>
                <a:gd name="T42" fmla="*/ 0 w 914"/>
                <a:gd name="T43" fmla="*/ 0 h 1152"/>
                <a:gd name="T44" fmla="*/ 0 w 914"/>
                <a:gd name="T45" fmla="*/ 0 h 1152"/>
                <a:gd name="T46" fmla="*/ 0 w 914"/>
                <a:gd name="T47" fmla="*/ 0 h 1152"/>
                <a:gd name="T48" fmla="*/ 0 w 914"/>
                <a:gd name="T49" fmla="*/ 0 h 1152"/>
                <a:gd name="T50" fmla="*/ 0 w 914"/>
                <a:gd name="T51" fmla="*/ 0 h 1152"/>
                <a:gd name="T52" fmla="*/ 0 w 914"/>
                <a:gd name="T53" fmla="*/ 0 h 1152"/>
                <a:gd name="T54" fmla="*/ 0 w 914"/>
                <a:gd name="T55" fmla="*/ 0 h 1152"/>
                <a:gd name="T56" fmla="*/ 0 w 914"/>
                <a:gd name="T57" fmla="*/ 0 h 1152"/>
                <a:gd name="T58" fmla="*/ 0 w 914"/>
                <a:gd name="T59" fmla="*/ 0 h 1152"/>
                <a:gd name="T60" fmla="*/ 0 w 914"/>
                <a:gd name="T61" fmla="*/ 0 h 1152"/>
                <a:gd name="T62" fmla="*/ 0 w 914"/>
                <a:gd name="T63" fmla="*/ 0 h 115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914" h="1152">
                  <a:moveTo>
                    <a:pt x="882" y="0"/>
                  </a:moveTo>
                  <a:lnTo>
                    <a:pt x="863" y="3"/>
                  </a:lnTo>
                  <a:lnTo>
                    <a:pt x="811" y="15"/>
                  </a:lnTo>
                  <a:lnTo>
                    <a:pt x="760" y="28"/>
                  </a:lnTo>
                  <a:lnTo>
                    <a:pt x="710" y="45"/>
                  </a:lnTo>
                  <a:lnTo>
                    <a:pt x="661" y="64"/>
                  </a:lnTo>
                  <a:lnTo>
                    <a:pt x="613" y="85"/>
                  </a:lnTo>
                  <a:lnTo>
                    <a:pt x="567" y="109"/>
                  </a:lnTo>
                  <a:lnTo>
                    <a:pt x="522" y="135"/>
                  </a:lnTo>
                  <a:lnTo>
                    <a:pt x="479" y="163"/>
                  </a:lnTo>
                  <a:lnTo>
                    <a:pt x="436" y="192"/>
                  </a:lnTo>
                  <a:lnTo>
                    <a:pt x="395" y="224"/>
                  </a:lnTo>
                  <a:lnTo>
                    <a:pt x="356" y="258"/>
                  </a:lnTo>
                  <a:lnTo>
                    <a:pt x="319" y="293"/>
                  </a:lnTo>
                  <a:lnTo>
                    <a:pt x="283" y="331"/>
                  </a:lnTo>
                  <a:lnTo>
                    <a:pt x="250" y="369"/>
                  </a:lnTo>
                  <a:lnTo>
                    <a:pt x="218" y="409"/>
                  </a:lnTo>
                  <a:lnTo>
                    <a:pt x="187" y="452"/>
                  </a:lnTo>
                  <a:lnTo>
                    <a:pt x="159" y="495"/>
                  </a:lnTo>
                  <a:lnTo>
                    <a:pt x="134" y="539"/>
                  </a:lnTo>
                  <a:lnTo>
                    <a:pt x="109" y="585"/>
                  </a:lnTo>
                  <a:lnTo>
                    <a:pt x="87" y="632"/>
                  </a:lnTo>
                  <a:lnTo>
                    <a:pt x="68" y="681"/>
                  </a:lnTo>
                  <a:lnTo>
                    <a:pt x="51" y="730"/>
                  </a:lnTo>
                  <a:lnTo>
                    <a:pt x="36" y="780"/>
                  </a:lnTo>
                  <a:lnTo>
                    <a:pt x="24" y="831"/>
                  </a:lnTo>
                  <a:lnTo>
                    <a:pt x="14" y="882"/>
                  </a:lnTo>
                  <a:lnTo>
                    <a:pt x="6" y="935"/>
                  </a:lnTo>
                  <a:lnTo>
                    <a:pt x="1" y="989"/>
                  </a:lnTo>
                  <a:lnTo>
                    <a:pt x="0" y="1042"/>
                  </a:lnTo>
                  <a:lnTo>
                    <a:pt x="0" y="1097"/>
                  </a:lnTo>
                  <a:lnTo>
                    <a:pt x="3" y="1151"/>
                  </a:lnTo>
                  <a:lnTo>
                    <a:pt x="8" y="1151"/>
                  </a:lnTo>
                  <a:lnTo>
                    <a:pt x="5" y="1097"/>
                  </a:lnTo>
                  <a:lnTo>
                    <a:pt x="5" y="1042"/>
                  </a:lnTo>
                  <a:lnTo>
                    <a:pt x="6" y="989"/>
                  </a:lnTo>
                  <a:lnTo>
                    <a:pt x="11" y="935"/>
                  </a:lnTo>
                  <a:lnTo>
                    <a:pt x="19" y="883"/>
                  </a:lnTo>
                  <a:lnTo>
                    <a:pt x="29" y="832"/>
                  </a:lnTo>
                  <a:lnTo>
                    <a:pt x="41" y="781"/>
                  </a:lnTo>
                  <a:lnTo>
                    <a:pt x="56" y="731"/>
                  </a:lnTo>
                  <a:lnTo>
                    <a:pt x="73" y="682"/>
                  </a:lnTo>
                  <a:lnTo>
                    <a:pt x="92" y="634"/>
                  </a:lnTo>
                  <a:lnTo>
                    <a:pt x="114" y="588"/>
                  </a:lnTo>
                  <a:lnTo>
                    <a:pt x="138" y="542"/>
                  </a:lnTo>
                  <a:lnTo>
                    <a:pt x="163" y="498"/>
                  </a:lnTo>
                  <a:lnTo>
                    <a:pt x="191" y="455"/>
                  </a:lnTo>
                  <a:lnTo>
                    <a:pt x="222" y="413"/>
                  </a:lnTo>
                  <a:lnTo>
                    <a:pt x="253" y="373"/>
                  </a:lnTo>
                  <a:lnTo>
                    <a:pt x="287" y="335"/>
                  </a:lnTo>
                  <a:lnTo>
                    <a:pt x="322" y="298"/>
                  </a:lnTo>
                  <a:lnTo>
                    <a:pt x="361" y="261"/>
                  </a:lnTo>
                  <a:lnTo>
                    <a:pt x="399" y="228"/>
                  </a:lnTo>
                  <a:lnTo>
                    <a:pt x="439" y="196"/>
                  </a:lnTo>
                  <a:lnTo>
                    <a:pt x="481" y="166"/>
                  </a:lnTo>
                  <a:lnTo>
                    <a:pt x="525" y="138"/>
                  </a:lnTo>
                  <a:lnTo>
                    <a:pt x="569" y="114"/>
                  </a:lnTo>
                  <a:lnTo>
                    <a:pt x="615" y="91"/>
                  </a:lnTo>
                  <a:lnTo>
                    <a:pt x="663" y="69"/>
                  </a:lnTo>
                  <a:lnTo>
                    <a:pt x="711" y="50"/>
                  </a:lnTo>
                  <a:lnTo>
                    <a:pt x="761" y="34"/>
                  </a:lnTo>
                  <a:lnTo>
                    <a:pt x="812" y="19"/>
                  </a:lnTo>
                  <a:lnTo>
                    <a:pt x="864" y="8"/>
                  </a:lnTo>
                  <a:lnTo>
                    <a:pt x="913" y="0"/>
                  </a:lnTo>
                  <a:lnTo>
                    <a:pt x="882" y="0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51" name="Freeform 260"/>
            <p:cNvSpPr>
              <a:spLocks noChangeArrowheads="1"/>
            </p:cNvSpPr>
            <p:nvPr/>
          </p:nvSpPr>
          <p:spPr bwMode="auto">
            <a:xfrm>
              <a:off x="2666" y="1624"/>
              <a:ext cx="219" cy="263"/>
            </a:xfrm>
            <a:custGeom>
              <a:avLst/>
              <a:gdLst>
                <a:gd name="T0" fmla="*/ 0 w 971"/>
                <a:gd name="T1" fmla="*/ 0 h 1164"/>
                <a:gd name="T2" fmla="*/ 0 w 971"/>
                <a:gd name="T3" fmla="*/ 0 h 1164"/>
                <a:gd name="T4" fmla="*/ 0 w 971"/>
                <a:gd name="T5" fmla="*/ 0 h 1164"/>
                <a:gd name="T6" fmla="*/ 0 w 971"/>
                <a:gd name="T7" fmla="*/ 0 h 1164"/>
                <a:gd name="T8" fmla="*/ 0 w 971"/>
                <a:gd name="T9" fmla="*/ 0 h 1164"/>
                <a:gd name="T10" fmla="*/ 0 w 971"/>
                <a:gd name="T11" fmla="*/ 0 h 1164"/>
                <a:gd name="T12" fmla="*/ 0 w 971"/>
                <a:gd name="T13" fmla="*/ 0 h 1164"/>
                <a:gd name="T14" fmla="*/ 0 w 971"/>
                <a:gd name="T15" fmla="*/ 0 h 1164"/>
                <a:gd name="T16" fmla="*/ 0 w 971"/>
                <a:gd name="T17" fmla="*/ 0 h 1164"/>
                <a:gd name="T18" fmla="*/ 0 w 971"/>
                <a:gd name="T19" fmla="*/ 0 h 1164"/>
                <a:gd name="T20" fmla="*/ 0 w 971"/>
                <a:gd name="T21" fmla="*/ 0 h 1164"/>
                <a:gd name="T22" fmla="*/ 0 w 971"/>
                <a:gd name="T23" fmla="*/ 0 h 1164"/>
                <a:gd name="T24" fmla="*/ 0 w 971"/>
                <a:gd name="T25" fmla="*/ 0 h 1164"/>
                <a:gd name="T26" fmla="*/ 0 w 971"/>
                <a:gd name="T27" fmla="*/ 0 h 1164"/>
                <a:gd name="T28" fmla="*/ 0 w 971"/>
                <a:gd name="T29" fmla="*/ 0 h 1164"/>
                <a:gd name="T30" fmla="*/ 0 w 971"/>
                <a:gd name="T31" fmla="*/ 0 h 1164"/>
                <a:gd name="T32" fmla="*/ 0 w 971"/>
                <a:gd name="T33" fmla="*/ 0 h 1164"/>
                <a:gd name="T34" fmla="*/ 0 w 971"/>
                <a:gd name="T35" fmla="*/ 0 h 1164"/>
                <a:gd name="T36" fmla="*/ 0 w 971"/>
                <a:gd name="T37" fmla="*/ 0 h 1164"/>
                <a:gd name="T38" fmla="*/ 0 w 971"/>
                <a:gd name="T39" fmla="*/ 0 h 1164"/>
                <a:gd name="T40" fmla="*/ 0 w 971"/>
                <a:gd name="T41" fmla="*/ 0 h 1164"/>
                <a:gd name="T42" fmla="*/ 0 w 971"/>
                <a:gd name="T43" fmla="*/ 0 h 1164"/>
                <a:gd name="T44" fmla="*/ 0 w 971"/>
                <a:gd name="T45" fmla="*/ 0 h 1164"/>
                <a:gd name="T46" fmla="*/ 0 w 971"/>
                <a:gd name="T47" fmla="*/ 0 h 1164"/>
                <a:gd name="T48" fmla="*/ 0 w 971"/>
                <a:gd name="T49" fmla="*/ 0 h 1164"/>
                <a:gd name="T50" fmla="*/ 0 w 971"/>
                <a:gd name="T51" fmla="*/ 0 h 1164"/>
                <a:gd name="T52" fmla="*/ 0 w 971"/>
                <a:gd name="T53" fmla="*/ 0 h 1164"/>
                <a:gd name="T54" fmla="*/ 0 w 971"/>
                <a:gd name="T55" fmla="*/ 0 h 1164"/>
                <a:gd name="T56" fmla="*/ 0 w 971"/>
                <a:gd name="T57" fmla="*/ 0 h 1164"/>
                <a:gd name="T58" fmla="*/ 0 w 971"/>
                <a:gd name="T59" fmla="*/ 0 h 1164"/>
                <a:gd name="T60" fmla="*/ 0 w 971"/>
                <a:gd name="T61" fmla="*/ 0 h 1164"/>
                <a:gd name="T62" fmla="*/ 0 w 971"/>
                <a:gd name="T63" fmla="*/ 0 h 1164"/>
                <a:gd name="T64" fmla="*/ 0 w 971"/>
                <a:gd name="T65" fmla="*/ 0 h 116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71" h="1164">
                  <a:moveTo>
                    <a:pt x="970" y="0"/>
                  </a:moveTo>
                  <a:lnTo>
                    <a:pt x="916" y="6"/>
                  </a:lnTo>
                  <a:lnTo>
                    <a:pt x="863" y="15"/>
                  </a:lnTo>
                  <a:lnTo>
                    <a:pt x="811" y="26"/>
                  </a:lnTo>
                  <a:lnTo>
                    <a:pt x="760" y="40"/>
                  </a:lnTo>
                  <a:lnTo>
                    <a:pt x="710" y="57"/>
                  </a:lnTo>
                  <a:lnTo>
                    <a:pt x="661" y="76"/>
                  </a:lnTo>
                  <a:lnTo>
                    <a:pt x="613" y="97"/>
                  </a:lnTo>
                  <a:lnTo>
                    <a:pt x="567" y="120"/>
                  </a:lnTo>
                  <a:lnTo>
                    <a:pt x="522" y="147"/>
                  </a:lnTo>
                  <a:lnTo>
                    <a:pt x="479" y="174"/>
                  </a:lnTo>
                  <a:lnTo>
                    <a:pt x="436" y="204"/>
                  </a:lnTo>
                  <a:lnTo>
                    <a:pt x="395" y="235"/>
                  </a:lnTo>
                  <a:lnTo>
                    <a:pt x="357" y="269"/>
                  </a:lnTo>
                  <a:lnTo>
                    <a:pt x="320" y="304"/>
                  </a:lnTo>
                  <a:lnTo>
                    <a:pt x="284" y="342"/>
                  </a:lnTo>
                  <a:lnTo>
                    <a:pt x="251" y="381"/>
                  </a:lnTo>
                  <a:lnTo>
                    <a:pt x="219" y="421"/>
                  </a:lnTo>
                  <a:lnTo>
                    <a:pt x="188" y="463"/>
                  </a:lnTo>
                  <a:lnTo>
                    <a:pt x="160" y="507"/>
                  </a:lnTo>
                  <a:lnTo>
                    <a:pt x="134" y="551"/>
                  </a:lnTo>
                  <a:lnTo>
                    <a:pt x="109" y="596"/>
                  </a:lnTo>
                  <a:lnTo>
                    <a:pt x="87" y="644"/>
                  </a:lnTo>
                  <a:lnTo>
                    <a:pt x="68" y="692"/>
                  </a:lnTo>
                  <a:lnTo>
                    <a:pt x="51" y="742"/>
                  </a:lnTo>
                  <a:lnTo>
                    <a:pt x="36" y="792"/>
                  </a:lnTo>
                  <a:lnTo>
                    <a:pt x="24" y="842"/>
                  </a:lnTo>
                  <a:lnTo>
                    <a:pt x="14" y="894"/>
                  </a:lnTo>
                  <a:lnTo>
                    <a:pt x="6" y="947"/>
                  </a:lnTo>
                  <a:lnTo>
                    <a:pt x="1" y="1001"/>
                  </a:lnTo>
                  <a:lnTo>
                    <a:pt x="0" y="1053"/>
                  </a:lnTo>
                  <a:lnTo>
                    <a:pt x="0" y="1108"/>
                  </a:lnTo>
                  <a:lnTo>
                    <a:pt x="3" y="1163"/>
                  </a:lnTo>
                  <a:lnTo>
                    <a:pt x="8" y="1163"/>
                  </a:lnTo>
                  <a:lnTo>
                    <a:pt x="5" y="1108"/>
                  </a:lnTo>
                  <a:lnTo>
                    <a:pt x="5" y="1053"/>
                  </a:lnTo>
                  <a:lnTo>
                    <a:pt x="6" y="1001"/>
                  </a:lnTo>
                  <a:lnTo>
                    <a:pt x="11" y="947"/>
                  </a:lnTo>
                  <a:lnTo>
                    <a:pt x="19" y="895"/>
                  </a:lnTo>
                  <a:lnTo>
                    <a:pt x="29" y="843"/>
                  </a:lnTo>
                  <a:lnTo>
                    <a:pt x="41" y="793"/>
                  </a:lnTo>
                  <a:lnTo>
                    <a:pt x="56" y="743"/>
                  </a:lnTo>
                  <a:lnTo>
                    <a:pt x="73" y="693"/>
                  </a:lnTo>
                  <a:lnTo>
                    <a:pt x="92" y="646"/>
                  </a:lnTo>
                  <a:lnTo>
                    <a:pt x="114" y="599"/>
                  </a:lnTo>
                  <a:lnTo>
                    <a:pt x="138" y="554"/>
                  </a:lnTo>
                  <a:lnTo>
                    <a:pt x="164" y="510"/>
                  </a:lnTo>
                  <a:lnTo>
                    <a:pt x="192" y="466"/>
                  </a:lnTo>
                  <a:lnTo>
                    <a:pt x="223" y="424"/>
                  </a:lnTo>
                  <a:lnTo>
                    <a:pt x="254" y="384"/>
                  </a:lnTo>
                  <a:lnTo>
                    <a:pt x="288" y="345"/>
                  </a:lnTo>
                  <a:lnTo>
                    <a:pt x="323" y="308"/>
                  </a:lnTo>
                  <a:lnTo>
                    <a:pt x="361" y="272"/>
                  </a:lnTo>
                  <a:lnTo>
                    <a:pt x="399" y="240"/>
                  </a:lnTo>
                  <a:lnTo>
                    <a:pt x="439" y="208"/>
                  </a:lnTo>
                  <a:lnTo>
                    <a:pt x="481" y="177"/>
                  </a:lnTo>
                  <a:lnTo>
                    <a:pt x="525" y="150"/>
                  </a:lnTo>
                  <a:lnTo>
                    <a:pt x="569" y="126"/>
                  </a:lnTo>
                  <a:lnTo>
                    <a:pt x="615" y="102"/>
                  </a:lnTo>
                  <a:lnTo>
                    <a:pt x="663" y="80"/>
                  </a:lnTo>
                  <a:lnTo>
                    <a:pt x="711" y="61"/>
                  </a:lnTo>
                  <a:lnTo>
                    <a:pt x="761" y="45"/>
                  </a:lnTo>
                  <a:lnTo>
                    <a:pt x="812" y="31"/>
                  </a:lnTo>
                  <a:lnTo>
                    <a:pt x="864" y="20"/>
                  </a:lnTo>
                  <a:lnTo>
                    <a:pt x="917" y="11"/>
                  </a:lnTo>
                  <a:lnTo>
                    <a:pt x="970" y="4"/>
                  </a:lnTo>
                  <a:lnTo>
                    <a:pt x="970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52" name="Freeform 261"/>
            <p:cNvSpPr>
              <a:spLocks noChangeArrowheads="1"/>
            </p:cNvSpPr>
            <p:nvPr/>
          </p:nvSpPr>
          <p:spPr bwMode="auto">
            <a:xfrm>
              <a:off x="2764" y="1749"/>
              <a:ext cx="258" cy="261"/>
            </a:xfrm>
            <a:custGeom>
              <a:avLst/>
              <a:gdLst>
                <a:gd name="T0" fmla="*/ 0 w 1140"/>
                <a:gd name="T1" fmla="*/ 0 h 1156"/>
                <a:gd name="T2" fmla="*/ 0 w 1140"/>
                <a:gd name="T3" fmla="*/ 0 h 1156"/>
                <a:gd name="T4" fmla="*/ 0 w 1140"/>
                <a:gd name="T5" fmla="*/ 0 h 1156"/>
                <a:gd name="T6" fmla="*/ 0 w 1140"/>
                <a:gd name="T7" fmla="*/ 0 h 1156"/>
                <a:gd name="T8" fmla="*/ 0 w 1140"/>
                <a:gd name="T9" fmla="*/ 0 h 1156"/>
                <a:gd name="T10" fmla="*/ 0 w 1140"/>
                <a:gd name="T11" fmla="*/ 0 h 1156"/>
                <a:gd name="T12" fmla="*/ 0 w 1140"/>
                <a:gd name="T13" fmla="*/ 0 h 1156"/>
                <a:gd name="T14" fmla="*/ 0 w 1140"/>
                <a:gd name="T15" fmla="*/ 0 h 1156"/>
                <a:gd name="T16" fmla="*/ 0 w 1140"/>
                <a:gd name="T17" fmla="*/ 0 h 1156"/>
                <a:gd name="T18" fmla="*/ 0 w 1140"/>
                <a:gd name="T19" fmla="*/ 0 h 1156"/>
                <a:gd name="T20" fmla="*/ 0 w 1140"/>
                <a:gd name="T21" fmla="*/ 0 h 11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40" h="1156">
                  <a:moveTo>
                    <a:pt x="0" y="2"/>
                  </a:moveTo>
                  <a:lnTo>
                    <a:pt x="4" y="2"/>
                  </a:lnTo>
                  <a:lnTo>
                    <a:pt x="2" y="0"/>
                  </a:lnTo>
                  <a:lnTo>
                    <a:pt x="0" y="2"/>
                  </a:lnTo>
                  <a:close/>
                  <a:moveTo>
                    <a:pt x="0" y="2"/>
                  </a:moveTo>
                  <a:lnTo>
                    <a:pt x="4" y="5"/>
                  </a:lnTo>
                  <a:lnTo>
                    <a:pt x="0" y="5"/>
                  </a:lnTo>
                  <a:lnTo>
                    <a:pt x="1135" y="1155"/>
                  </a:lnTo>
                  <a:lnTo>
                    <a:pt x="1139" y="1151"/>
                  </a:lnTo>
                  <a:lnTo>
                    <a:pt x="4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53" name="Freeform 262"/>
            <p:cNvSpPr>
              <a:spLocks noChangeArrowheads="1"/>
            </p:cNvSpPr>
            <p:nvPr/>
          </p:nvSpPr>
          <p:spPr bwMode="auto">
            <a:xfrm>
              <a:off x="2764" y="1749"/>
              <a:ext cx="258" cy="261"/>
            </a:xfrm>
            <a:custGeom>
              <a:avLst/>
              <a:gdLst>
                <a:gd name="T0" fmla="*/ 0 w 1140"/>
                <a:gd name="T1" fmla="*/ 0 h 1156"/>
                <a:gd name="T2" fmla="*/ 0 w 1140"/>
                <a:gd name="T3" fmla="*/ 0 h 1156"/>
                <a:gd name="T4" fmla="*/ 0 w 1140"/>
                <a:gd name="T5" fmla="*/ 0 h 1156"/>
                <a:gd name="T6" fmla="*/ 0 w 1140"/>
                <a:gd name="T7" fmla="*/ 0 h 1156"/>
                <a:gd name="T8" fmla="*/ 0 w 1140"/>
                <a:gd name="T9" fmla="*/ 0 h 1156"/>
                <a:gd name="T10" fmla="*/ 0 w 1140"/>
                <a:gd name="T11" fmla="*/ 0 h 1156"/>
                <a:gd name="T12" fmla="*/ 0 w 1140"/>
                <a:gd name="T13" fmla="*/ 0 h 1156"/>
                <a:gd name="T14" fmla="*/ 0 w 1140"/>
                <a:gd name="T15" fmla="*/ 0 h 1156"/>
                <a:gd name="T16" fmla="*/ 0 w 1140"/>
                <a:gd name="T17" fmla="*/ 0 h 1156"/>
                <a:gd name="T18" fmla="*/ 0 w 1140"/>
                <a:gd name="T19" fmla="*/ 0 h 11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140" h="1156">
                  <a:moveTo>
                    <a:pt x="4" y="5"/>
                  </a:moveTo>
                  <a:lnTo>
                    <a:pt x="0" y="5"/>
                  </a:lnTo>
                  <a:lnTo>
                    <a:pt x="1135" y="1155"/>
                  </a:lnTo>
                  <a:lnTo>
                    <a:pt x="1139" y="1151"/>
                  </a:lnTo>
                  <a:lnTo>
                    <a:pt x="4" y="2"/>
                  </a:lnTo>
                  <a:lnTo>
                    <a:pt x="0" y="2"/>
                  </a:lnTo>
                  <a:lnTo>
                    <a:pt x="4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4" y="5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54" name="Freeform 263"/>
            <p:cNvSpPr>
              <a:spLocks noChangeArrowheads="1"/>
            </p:cNvSpPr>
            <p:nvPr/>
          </p:nvSpPr>
          <p:spPr bwMode="auto">
            <a:xfrm>
              <a:off x="2723" y="1750"/>
              <a:ext cx="42" cy="132"/>
            </a:xfrm>
            <a:custGeom>
              <a:avLst/>
              <a:gdLst>
                <a:gd name="T0" fmla="*/ 0 w 189"/>
                <a:gd name="T1" fmla="*/ 0 h 585"/>
                <a:gd name="T2" fmla="*/ 0 w 189"/>
                <a:gd name="T3" fmla="*/ 0 h 585"/>
                <a:gd name="T4" fmla="*/ 0 w 189"/>
                <a:gd name="T5" fmla="*/ 0 h 585"/>
                <a:gd name="T6" fmla="*/ 0 w 189"/>
                <a:gd name="T7" fmla="*/ 0 h 585"/>
                <a:gd name="T8" fmla="*/ 0 w 189"/>
                <a:gd name="T9" fmla="*/ 0 h 585"/>
                <a:gd name="T10" fmla="*/ 0 w 189"/>
                <a:gd name="T11" fmla="*/ 0 h 585"/>
                <a:gd name="T12" fmla="*/ 0 w 189"/>
                <a:gd name="T13" fmla="*/ 0 h 585"/>
                <a:gd name="T14" fmla="*/ 0 w 189"/>
                <a:gd name="T15" fmla="*/ 0 h 585"/>
                <a:gd name="T16" fmla="*/ 0 w 189"/>
                <a:gd name="T17" fmla="*/ 0 h 585"/>
                <a:gd name="T18" fmla="*/ 0 w 189"/>
                <a:gd name="T19" fmla="*/ 0 h 585"/>
                <a:gd name="T20" fmla="*/ 0 w 189"/>
                <a:gd name="T21" fmla="*/ 0 h 585"/>
                <a:gd name="T22" fmla="*/ 0 w 189"/>
                <a:gd name="T23" fmla="*/ 0 h 585"/>
                <a:gd name="T24" fmla="*/ 0 w 189"/>
                <a:gd name="T25" fmla="*/ 0 h 585"/>
                <a:gd name="T26" fmla="*/ 0 w 189"/>
                <a:gd name="T27" fmla="*/ 0 h 585"/>
                <a:gd name="T28" fmla="*/ 0 w 189"/>
                <a:gd name="T29" fmla="*/ 0 h 585"/>
                <a:gd name="T30" fmla="*/ 0 w 189"/>
                <a:gd name="T31" fmla="*/ 0 h 585"/>
                <a:gd name="T32" fmla="*/ 0 w 189"/>
                <a:gd name="T33" fmla="*/ 0 h 585"/>
                <a:gd name="T34" fmla="*/ 0 w 189"/>
                <a:gd name="T35" fmla="*/ 0 h 585"/>
                <a:gd name="T36" fmla="*/ 0 w 189"/>
                <a:gd name="T37" fmla="*/ 0 h 585"/>
                <a:gd name="T38" fmla="*/ 0 w 189"/>
                <a:gd name="T39" fmla="*/ 0 h 585"/>
                <a:gd name="T40" fmla="*/ 0 w 189"/>
                <a:gd name="T41" fmla="*/ 0 h 585"/>
                <a:gd name="T42" fmla="*/ 0 w 189"/>
                <a:gd name="T43" fmla="*/ 0 h 585"/>
                <a:gd name="T44" fmla="*/ 0 w 189"/>
                <a:gd name="T45" fmla="*/ 0 h 585"/>
                <a:gd name="T46" fmla="*/ 0 w 189"/>
                <a:gd name="T47" fmla="*/ 0 h 585"/>
                <a:gd name="T48" fmla="*/ 0 w 189"/>
                <a:gd name="T49" fmla="*/ 0 h 585"/>
                <a:gd name="T50" fmla="*/ 0 w 189"/>
                <a:gd name="T51" fmla="*/ 0 h 585"/>
                <a:gd name="T52" fmla="*/ 0 w 189"/>
                <a:gd name="T53" fmla="*/ 0 h 585"/>
                <a:gd name="T54" fmla="*/ 0 w 189"/>
                <a:gd name="T55" fmla="*/ 0 h 585"/>
                <a:gd name="T56" fmla="*/ 0 w 189"/>
                <a:gd name="T57" fmla="*/ 0 h 585"/>
                <a:gd name="T58" fmla="*/ 0 w 189"/>
                <a:gd name="T59" fmla="*/ 0 h 585"/>
                <a:gd name="T60" fmla="*/ 0 w 189"/>
                <a:gd name="T61" fmla="*/ 0 h 585"/>
                <a:gd name="T62" fmla="*/ 0 w 189"/>
                <a:gd name="T63" fmla="*/ 0 h 585"/>
                <a:gd name="T64" fmla="*/ 0 w 189"/>
                <a:gd name="T65" fmla="*/ 0 h 5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89" h="585">
                  <a:moveTo>
                    <a:pt x="172" y="16"/>
                  </a:moveTo>
                  <a:lnTo>
                    <a:pt x="160" y="31"/>
                  </a:lnTo>
                  <a:lnTo>
                    <a:pt x="149" y="45"/>
                  </a:lnTo>
                  <a:lnTo>
                    <a:pt x="139" y="61"/>
                  </a:lnTo>
                  <a:lnTo>
                    <a:pt x="128" y="77"/>
                  </a:lnTo>
                  <a:lnTo>
                    <a:pt x="118" y="94"/>
                  </a:lnTo>
                  <a:lnTo>
                    <a:pt x="108" y="110"/>
                  </a:lnTo>
                  <a:lnTo>
                    <a:pt x="99" y="128"/>
                  </a:lnTo>
                  <a:lnTo>
                    <a:pt x="89" y="145"/>
                  </a:lnTo>
                  <a:lnTo>
                    <a:pt x="81" y="163"/>
                  </a:lnTo>
                  <a:lnTo>
                    <a:pt x="73" y="179"/>
                  </a:lnTo>
                  <a:lnTo>
                    <a:pt x="65" y="196"/>
                  </a:lnTo>
                  <a:lnTo>
                    <a:pt x="57" y="215"/>
                  </a:lnTo>
                  <a:lnTo>
                    <a:pt x="50" y="233"/>
                  </a:lnTo>
                  <a:lnTo>
                    <a:pt x="43" y="251"/>
                  </a:lnTo>
                  <a:lnTo>
                    <a:pt x="37" y="270"/>
                  </a:lnTo>
                  <a:lnTo>
                    <a:pt x="31" y="288"/>
                  </a:lnTo>
                  <a:lnTo>
                    <a:pt x="26" y="307"/>
                  </a:lnTo>
                  <a:lnTo>
                    <a:pt x="21" y="326"/>
                  </a:lnTo>
                  <a:lnTo>
                    <a:pt x="17" y="345"/>
                  </a:lnTo>
                  <a:lnTo>
                    <a:pt x="13" y="364"/>
                  </a:lnTo>
                  <a:lnTo>
                    <a:pt x="10" y="383"/>
                  </a:lnTo>
                  <a:lnTo>
                    <a:pt x="7" y="403"/>
                  </a:lnTo>
                  <a:lnTo>
                    <a:pt x="4" y="423"/>
                  </a:lnTo>
                  <a:lnTo>
                    <a:pt x="3" y="443"/>
                  </a:lnTo>
                  <a:lnTo>
                    <a:pt x="1" y="463"/>
                  </a:lnTo>
                  <a:lnTo>
                    <a:pt x="0" y="482"/>
                  </a:lnTo>
                  <a:lnTo>
                    <a:pt x="0" y="503"/>
                  </a:lnTo>
                  <a:lnTo>
                    <a:pt x="0" y="523"/>
                  </a:lnTo>
                  <a:lnTo>
                    <a:pt x="0" y="544"/>
                  </a:lnTo>
                  <a:lnTo>
                    <a:pt x="1" y="564"/>
                  </a:lnTo>
                  <a:lnTo>
                    <a:pt x="3" y="584"/>
                  </a:lnTo>
                  <a:lnTo>
                    <a:pt x="8" y="584"/>
                  </a:lnTo>
                  <a:lnTo>
                    <a:pt x="6" y="564"/>
                  </a:lnTo>
                  <a:lnTo>
                    <a:pt x="5" y="544"/>
                  </a:lnTo>
                  <a:lnTo>
                    <a:pt x="4" y="523"/>
                  </a:lnTo>
                  <a:lnTo>
                    <a:pt x="4" y="503"/>
                  </a:lnTo>
                  <a:lnTo>
                    <a:pt x="5" y="482"/>
                  </a:lnTo>
                  <a:lnTo>
                    <a:pt x="6" y="463"/>
                  </a:lnTo>
                  <a:lnTo>
                    <a:pt x="8" y="443"/>
                  </a:lnTo>
                  <a:lnTo>
                    <a:pt x="9" y="423"/>
                  </a:lnTo>
                  <a:lnTo>
                    <a:pt x="12" y="404"/>
                  </a:lnTo>
                  <a:lnTo>
                    <a:pt x="15" y="384"/>
                  </a:lnTo>
                  <a:lnTo>
                    <a:pt x="18" y="365"/>
                  </a:lnTo>
                  <a:lnTo>
                    <a:pt x="22" y="346"/>
                  </a:lnTo>
                  <a:lnTo>
                    <a:pt x="26" y="327"/>
                  </a:lnTo>
                  <a:lnTo>
                    <a:pt x="31" y="308"/>
                  </a:lnTo>
                  <a:lnTo>
                    <a:pt x="36" y="289"/>
                  </a:lnTo>
                  <a:lnTo>
                    <a:pt x="42" y="271"/>
                  </a:lnTo>
                  <a:lnTo>
                    <a:pt x="49" y="252"/>
                  </a:lnTo>
                  <a:lnTo>
                    <a:pt x="55" y="234"/>
                  </a:lnTo>
                  <a:lnTo>
                    <a:pt x="62" y="216"/>
                  </a:lnTo>
                  <a:lnTo>
                    <a:pt x="70" y="199"/>
                  </a:lnTo>
                  <a:lnTo>
                    <a:pt x="78" y="182"/>
                  </a:lnTo>
                  <a:lnTo>
                    <a:pt x="86" y="165"/>
                  </a:lnTo>
                  <a:lnTo>
                    <a:pt x="94" y="147"/>
                  </a:lnTo>
                  <a:lnTo>
                    <a:pt x="102" y="130"/>
                  </a:lnTo>
                  <a:lnTo>
                    <a:pt x="112" y="113"/>
                  </a:lnTo>
                  <a:lnTo>
                    <a:pt x="122" y="96"/>
                  </a:lnTo>
                  <a:lnTo>
                    <a:pt x="132" y="80"/>
                  </a:lnTo>
                  <a:lnTo>
                    <a:pt x="142" y="63"/>
                  </a:lnTo>
                  <a:lnTo>
                    <a:pt x="153" y="49"/>
                  </a:lnTo>
                  <a:lnTo>
                    <a:pt x="164" y="33"/>
                  </a:lnTo>
                  <a:lnTo>
                    <a:pt x="176" y="18"/>
                  </a:lnTo>
                  <a:lnTo>
                    <a:pt x="188" y="3"/>
                  </a:lnTo>
                  <a:lnTo>
                    <a:pt x="184" y="0"/>
                  </a:lnTo>
                  <a:lnTo>
                    <a:pt x="172" y="16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55" name="Freeform 264"/>
            <p:cNvSpPr>
              <a:spLocks noChangeArrowheads="1"/>
            </p:cNvSpPr>
            <p:nvPr/>
          </p:nvSpPr>
          <p:spPr bwMode="auto">
            <a:xfrm>
              <a:off x="2723" y="1750"/>
              <a:ext cx="42" cy="132"/>
            </a:xfrm>
            <a:custGeom>
              <a:avLst/>
              <a:gdLst>
                <a:gd name="T0" fmla="*/ 0 w 189"/>
                <a:gd name="T1" fmla="*/ 0 h 585"/>
                <a:gd name="T2" fmla="*/ 0 w 189"/>
                <a:gd name="T3" fmla="*/ 0 h 585"/>
                <a:gd name="T4" fmla="*/ 0 w 189"/>
                <a:gd name="T5" fmla="*/ 0 h 585"/>
                <a:gd name="T6" fmla="*/ 0 w 189"/>
                <a:gd name="T7" fmla="*/ 0 h 585"/>
                <a:gd name="T8" fmla="*/ 0 w 189"/>
                <a:gd name="T9" fmla="*/ 0 h 585"/>
                <a:gd name="T10" fmla="*/ 0 w 189"/>
                <a:gd name="T11" fmla="*/ 0 h 585"/>
                <a:gd name="T12" fmla="*/ 0 w 189"/>
                <a:gd name="T13" fmla="*/ 0 h 585"/>
                <a:gd name="T14" fmla="*/ 0 w 189"/>
                <a:gd name="T15" fmla="*/ 0 h 585"/>
                <a:gd name="T16" fmla="*/ 0 w 189"/>
                <a:gd name="T17" fmla="*/ 0 h 585"/>
                <a:gd name="T18" fmla="*/ 0 w 189"/>
                <a:gd name="T19" fmla="*/ 0 h 585"/>
                <a:gd name="T20" fmla="*/ 0 w 189"/>
                <a:gd name="T21" fmla="*/ 0 h 585"/>
                <a:gd name="T22" fmla="*/ 0 w 189"/>
                <a:gd name="T23" fmla="*/ 0 h 585"/>
                <a:gd name="T24" fmla="*/ 0 w 189"/>
                <a:gd name="T25" fmla="*/ 0 h 585"/>
                <a:gd name="T26" fmla="*/ 0 w 189"/>
                <a:gd name="T27" fmla="*/ 0 h 585"/>
                <a:gd name="T28" fmla="*/ 0 w 189"/>
                <a:gd name="T29" fmla="*/ 0 h 585"/>
                <a:gd name="T30" fmla="*/ 0 w 189"/>
                <a:gd name="T31" fmla="*/ 0 h 585"/>
                <a:gd name="T32" fmla="*/ 0 w 189"/>
                <a:gd name="T33" fmla="*/ 0 h 585"/>
                <a:gd name="T34" fmla="*/ 0 w 189"/>
                <a:gd name="T35" fmla="*/ 0 h 585"/>
                <a:gd name="T36" fmla="*/ 0 w 189"/>
                <a:gd name="T37" fmla="*/ 0 h 585"/>
                <a:gd name="T38" fmla="*/ 0 w 189"/>
                <a:gd name="T39" fmla="*/ 0 h 585"/>
                <a:gd name="T40" fmla="*/ 0 w 189"/>
                <a:gd name="T41" fmla="*/ 0 h 585"/>
                <a:gd name="T42" fmla="*/ 0 w 189"/>
                <a:gd name="T43" fmla="*/ 0 h 585"/>
                <a:gd name="T44" fmla="*/ 0 w 189"/>
                <a:gd name="T45" fmla="*/ 0 h 585"/>
                <a:gd name="T46" fmla="*/ 0 w 189"/>
                <a:gd name="T47" fmla="*/ 0 h 585"/>
                <a:gd name="T48" fmla="*/ 0 w 189"/>
                <a:gd name="T49" fmla="*/ 0 h 585"/>
                <a:gd name="T50" fmla="*/ 0 w 189"/>
                <a:gd name="T51" fmla="*/ 0 h 585"/>
                <a:gd name="T52" fmla="*/ 0 w 189"/>
                <a:gd name="T53" fmla="*/ 0 h 585"/>
                <a:gd name="T54" fmla="*/ 0 w 189"/>
                <a:gd name="T55" fmla="*/ 0 h 585"/>
                <a:gd name="T56" fmla="*/ 0 w 189"/>
                <a:gd name="T57" fmla="*/ 0 h 585"/>
                <a:gd name="T58" fmla="*/ 0 w 189"/>
                <a:gd name="T59" fmla="*/ 0 h 585"/>
                <a:gd name="T60" fmla="*/ 0 w 189"/>
                <a:gd name="T61" fmla="*/ 0 h 585"/>
                <a:gd name="T62" fmla="*/ 0 w 189"/>
                <a:gd name="T63" fmla="*/ 0 h 585"/>
                <a:gd name="T64" fmla="*/ 0 w 189"/>
                <a:gd name="T65" fmla="*/ 0 h 5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89" h="585">
                  <a:moveTo>
                    <a:pt x="8" y="584"/>
                  </a:moveTo>
                  <a:lnTo>
                    <a:pt x="6" y="564"/>
                  </a:lnTo>
                  <a:lnTo>
                    <a:pt x="5" y="544"/>
                  </a:lnTo>
                  <a:lnTo>
                    <a:pt x="4" y="523"/>
                  </a:lnTo>
                  <a:lnTo>
                    <a:pt x="4" y="503"/>
                  </a:lnTo>
                  <a:lnTo>
                    <a:pt x="5" y="482"/>
                  </a:lnTo>
                  <a:lnTo>
                    <a:pt x="6" y="463"/>
                  </a:lnTo>
                  <a:lnTo>
                    <a:pt x="8" y="443"/>
                  </a:lnTo>
                  <a:lnTo>
                    <a:pt x="9" y="423"/>
                  </a:lnTo>
                  <a:lnTo>
                    <a:pt x="12" y="404"/>
                  </a:lnTo>
                  <a:lnTo>
                    <a:pt x="15" y="384"/>
                  </a:lnTo>
                  <a:lnTo>
                    <a:pt x="18" y="365"/>
                  </a:lnTo>
                  <a:lnTo>
                    <a:pt x="22" y="346"/>
                  </a:lnTo>
                  <a:lnTo>
                    <a:pt x="26" y="327"/>
                  </a:lnTo>
                  <a:lnTo>
                    <a:pt x="31" y="308"/>
                  </a:lnTo>
                  <a:lnTo>
                    <a:pt x="36" y="289"/>
                  </a:lnTo>
                  <a:lnTo>
                    <a:pt x="42" y="271"/>
                  </a:lnTo>
                  <a:lnTo>
                    <a:pt x="49" y="252"/>
                  </a:lnTo>
                  <a:lnTo>
                    <a:pt x="55" y="234"/>
                  </a:lnTo>
                  <a:lnTo>
                    <a:pt x="62" y="216"/>
                  </a:lnTo>
                  <a:lnTo>
                    <a:pt x="70" y="199"/>
                  </a:lnTo>
                  <a:lnTo>
                    <a:pt x="78" y="182"/>
                  </a:lnTo>
                  <a:lnTo>
                    <a:pt x="86" y="165"/>
                  </a:lnTo>
                  <a:lnTo>
                    <a:pt x="94" y="147"/>
                  </a:lnTo>
                  <a:lnTo>
                    <a:pt x="102" y="130"/>
                  </a:lnTo>
                  <a:lnTo>
                    <a:pt x="112" y="113"/>
                  </a:lnTo>
                  <a:lnTo>
                    <a:pt x="122" y="96"/>
                  </a:lnTo>
                  <a:lnTo>
                    <a:pt x="132" y="80"/>
                  </a:lnTo>
                  <a:lnTo>
                    <a:pt x="142" y="63"/>
                  </a:lnTo>
                  <a:lnTo>
                    <a:pt x="153" y="49"/>
                  </a:lnTo>
                  <a:lnTo>
                    <a:pt x="164" y="33"/>
                  </a:lnTo>
                  <a:lnTo>
                    <a:pt x="176" y="18"/>
                  </a:lnTo>
                  <a:lnTo>
                    <a:pt x="188" y="3"/>
                  </a:lnTo>
                  <a:lnTo>
                    <a:pt x="184" y="0"/>
                  </a:lnTo>
                  <a:lnTo>
                    <a:pt x="172" y="16"/>
                  </a:lnTo>
                  <a:lnTo>
                    <a:pt x="160" y="31"/>
                  </a:lnTo>
                  <a:lnTo>
                    <a:pt x="149" y="45"/>
                  </a:lnTo>
                  <a:lnTo>
                    <a:pt x="139" y="61"/>
                  </a:lnTo>
                  <a:lnTo>
                    <a:pt x="128" y="77"/>
                  </a:lnTo>
                  <a:lnTo>
                    <a:pt x="118" y="94"/>
                  </a:lnTo>
                  <a:lnTo>
                    <a:pt x="108" y="110"/>
                  </a:lnTo>
                  <a:lnTo>
                    <a:pt x="99" y="128"/>
                  </a:lnTo>
                  <a:lnTo>
                    <a:pt x="89" y="145"/>
                  </a:lnTo>
                  <a:lnTo>
                    <a:pt x="81" y="163"/>
                  </a:lnTo>
                  <a:lnTo>
                    <a:pt x="73" y="179"/>
                  </a:lnTo>
                  <a:lnTo>
                    <a:pt x="65" y="196"/>
                  </a:lnTo>
                  <a:lnTo>
                    <a:pt x="57" y="215"/>
                  </a:lnTo>
                  <a:lnTo>
                    <a:pt x="50" y="233"/>
                  </a:lnTo>
                  <a:lnTo>
                    <a:pt x="43" y="251"/>
                  </a:lnTo>
                  <a:lnTo>
                    <a:pt x="37" y="270"/>
                  </a:lnTo>
                  <a:lnTo>
                    <a:pt x="31" y="288"/>
                  </a:lnTo>
                  <a:lnTo>
                    <a:pt x="26" y="307"/>
                  </a:lnTo>
                  <a:lnTo>
                    <a:pt x="21" y="326"/>
                  </a:lnTo>
                  <a:lnTo>
                    <a:pt x="17" y="345"/>
                  </a:lnTo>
                  <a:lnTo>
                    <a:pt x="13" y="364"/>
                  </a:lnTo>
                  <a:lnTo>
                    <a:pt x="10" y="383"/>
                  </a:lnTo>
                  <a:lnTo>
                    <a:pt x="7" y="403"/>
                  </a:lnTo>
                  <a:lnTo>
                    <a:pt x="4" y="423"/>
                  </a:lnTo>
                  <a:lnTo>
                    <a:pt x="3" y="443"/>
                  </a:lnTo>
                  <a:lnTo>
                    <a:pt x="1" y="463"/>
                  </a:lnTo>
                  <a:lnTo>
                    <a:pt x="0" y="482"/>
                  </a:lnTo>
                  <a:lnTo>
                    <a:pt x="0" y="503"/>
                  </a:lnTo>
                  <a:lnTo>
                    <a:pt x="0" y="523"/>
                  </a:lnTo>
                  <a:lnTo>
                    <a:pt x="0" y="544"/>
                  </a:lnTo>
                  <a:lnTo>
                    <a:pt x="1" y="564"/>
                  </a:lnTo>
                  <a:lnTo>
                    <a:pt x="3" y="584"/>
                  </a:lnTo>
                  <a:lnTo>
                    <a:pt x="8" y="584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56" name="Freeform 265"/>
            <p:cNvSpPr>
              <a:spLocks noChangeArrowheads="1"/>
            </p:cNvSpPr>
            <p:nvPr/>
          </p:nvSpPr>
          <p:spPr bwMode="auto">
            <a:xfrm>
              <a:off x="2723" y="1882"/>
              <a:ext cx="199" cy="169"/>
            </a:xfrm>
            <a:custGeom>
              <a:avLst/>
              <a:gdLst>
                <a:gd name="T0" fmla="*/ 0 w 881"/>
                <a:gd name="T1" fmla="*/ 0 h 751"/>
                <a:gd name="T2" fmla="*/ 0 w 881"/>
                <a:gd name="T3" fmla="*/ 0 h 751"/>
                <a:gd name="T4" fmla="*/ 0 w 881"/>
                <a:gd name="T5" fmla="*/ 0 h 751"/>
                <a:gd name="T6" fmla="*/ 0 w 881"/>
                <a:gd name="T7" fmla="*/ 0 h 751"/>
                <a:gd name="T8" fmla="*/ 0 w 881"/>
                <a:gd name="T9" fmla="*/ 0 h 751"/>
                <a:gd name="T10" fmla="*/ 0 w 881"/>
                <a:gd name="T11" fmla="*/ 0 h 751"/>
                <a:gd name="T12" fmla="*/ 0 w 881"/>
                <a:gd name="T13" fmla="*/ 0 h 751"/>
                <a:gd name="T14" fmla="*/ 0 w 881"/>
                <a:gd name="T15" fmla="*/ 0 h 751"/>
                <a:gd name="T16" fmla="*/ 0 w 881"/>
                <a:gd name="T17" fmla="*/ 0 h 751"/>
                <a:gd name="T18" fmla="*/ 0 w 881"/>
                <a:gd name="T19" fmla="*/ 0 h 751"/>
                <a:gd name="T20" fmla="*/ 0 w 881"/>
                <a:gd name="T21" fmla="*/ 0 h 751"/>
                <a:gd name="T22" fmla="*/ 0 w 881"/>
                <a:gd name="T23" fmla="*/ 0 h 751"/>
                <a:gd name="T24" fmla="*/ 0 w 881"/>
                <a:gd name="T25" fmla="*/ 0 h 751"/>
                <a:gd name="T26" fmla="*/ 0 w 881"/>
                <a:gd name="T27" fmla="*/ 0 h 751"/>
                <a:gd name="T28" fmla="*/ 0 w 881"/>
                <a:gd name="T29" fmla="*/ 0 h 751"/>
                <a:gd name="T30" fmla="*/ 0 w 881"/>
                <a:gd name="T31" fmla="*/ 0 h 751"/>
                <a:gd name="T32" fmla="*/ 0 w 881"/>
                <a:gd name="T33" fmla="*/ 0 h 751"/>
                <a:gd name="T34" fmla="*/ 0 w 881"/>
                <a:gd name="T35" fmla="*/ 0 h 751"/>
                <a:gd name="T36" fmla="*/ 0 w 881"/>
                <a:gd name="T37" fmla="*/ 0 h 751"/>
                <a:gd name="T38" fmla="*/ 0 w 881"/>
                <a:gd name="T39" fmla="*/ 0 h 751"/>
                <a:gd name="T40" fmla="*/ 0 w 881"/>
                <a:gd name="T41" fmla="*/ 0 h 751"/>
                <a:gd name="T42" fmla="*/ 0 w 881"/>
                <a:gd name="T43" fmla="*/ 0 h 751"/>
                <a:gd name="T44" fmla="*/ 0 w 881"/>
                <a:gd name="T45" fmla="*/ 0 h 751"/>
                <a:gd name="T46" fmla="*/ 0 w 881"/>
                <a:gd name="T47" fmla="*/ 0 h 751"/>
                <a:gd name="T48" fmla="*/ 0 w 881"/>
                <a:gd name="T49" fmla="*/ 0 h 751"/>
                <a:gd name="T50" fmla="*/ 0 w 881"/>
                <a:gd name="T51" fmla="*/ 0 h 751"/>
                <a:gd name="T52" fmla="*/ 0 w 881"/>
                <a:gd name="T53" fmla="*/ 0 h 751"/>
                <a:gd name="T54" fmla="*/ 0 w 881"/>
                <a:gd name="T55" fmla="*/ 0 h 751"/>
                <a:gd name="T56" fmla="*/ 0 w 881"/>
                <a:gd name="T57" fmla="*/ 0 h 751"/>
                <a:gd name="T58" fmla="*/ 0 w 881"/>
                <a:gd name="T59" fmla="*/ 0 h 751"/>
                <a:gd name="T60" fmla="*/ 0 w 881"/>
                <a:gd name="T61" fmla="*/ 0 h 751"/>
                <a:gd name="T62" fmla="*/ 0 w 881"/>
                <a:gd name="T63" fmla="*/ 0 h 751"/>
                <a:gd name="T64" fmla="*/ 0 w 881"/>
                <a:gd name="T65" fmla="*/ 0 h 75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1" h="751">
                  <a:moveTo>
                    <a:pt x="0" y="0"/>
                  </a:moveTo>
                  <a:lnTo>
                    <a:pt x="5" y="42"/>
                  </a:lnTo>
                  <a:lnTo>
                    <a:pt x="11" y="84"/>
                  </a:lnTo>
                  <a:lnTo>
                    <a:pt x="20" y="125"/>
                  </a:lnTo>
                  <a:lnTo>
                    <a:pt x="30" y="164"/>
                  </a:lnTo>
                  <a:lnTo>
                    <a:pt x="43" y="202"/>
                  </a:lnTo>
                  <a:lnTo>
                    <a:pt x="57" y="240"/>
                  </a:lnTo>
                  <a:lnTo>
                    <a:pt x="73" y="278"/>
                  </a:lnTo>
                  <a:lnTo>
                    <a:pt x="91" y="313"/>
                  </a:lnTo>
                  <a:lnTo>
                    <a:pt x="111" y="348"/>
                  </a:lnTo>
                  <a:lnTo>
                    <a:pt x="131" y="382"/>
                  </a:lnTo>
                  <a:lnTo>
                    <a:pt x="154" y="415"/>
                  </a:lnTo>
                  <a:lnTo>
                    <a:pt x="178" y="445"/>
                  </a:lnTo>
                  <a:lnTo>
                    <a:pt x="203" y="476"/>
                  </a:lnTo>
                  <a:lnTo>
                    <a:pt x="230" y="504"/>
                  </a:lnTo>
                  <a:lnTo>
                    <a:pt x="258" y="532"/>
                  </a:lnTo>
                  <a:lnTo>
                    <a:pt x="287" y="558"/>
                  </a:lnTo>
                  <a:lnTo>
                    <a:pt x="318" y="583"/>
                  </a:lnTo>
                  <a:lnTo>
                    <a:pt x="350" y="606"/>
                  </a:lnTo>
                  <a:lnTo>
                    <a:pt x="382" y="627"/>
                  </a:lnTo>
                  <a:lnTo>
                    <a:pt x="416" y="647"/>
                  </a:lnTo>
                  <a:lnTo>
                    <a:pt x="450" y="666"/>
                  </a:lnTo>
                  <a:lnTo>
                    <a:pt x="486" y="683"/>
                  </a:lnTo>
                  <a:lnTo>
                    <a:pt x="523" y="698"/>
                  </a:lnTo>
                  <a:lnTo>
                    <a:pt x="561" y="711"/>
                  </a:lnTo>
                  <a:lnTo>
                    <a:pt x="599" y="722"/>
                  </a:lnTo>
                  <a:lnTo>
                    <a:pt x="637" y="731"/>
                  </a:lnTo>
                  <a:lnTo>
                    <a:pt x="676" y="739"/>
                  </a:lnTo>
                  <a:lnTo>
                    <a:pt x="717" y="745"/>
                  </a:lnTo>
                  <a:lnTo>
                    <a:pt x="757" y="748"/>
                  </a:lnTo>
                  <a:lnTo>
                    <a:pt x="798" y="750"/>
                  </a:lnTo>
                  <a:lnTo>
                    <a:pt x="839" y="749"/>
                  </a:lnTo>
                  <a:lnTo>
                    <a:pt x="880" y="747"/>
                  </a:lnTo>
                  <a:lnTo>
                    <a:pt x="880" y="742"/>
                  </a:lnTo>
                  <a:lnTo>
                    <a:pt x="839" y="745"/>
                  </a:lnTo>
                  <a:lnTo>
                    <a:pt x="798" y="745"/>
                  </a:lnTo>
                  <a:lnTo>
                    <a:pt x="757" y="743"/>
                  </a:lnTo>
                  <a:lnTo>
                    <a:pt x="717" y="740"/>
                  </a:lnTo>
                  <a:lnTo>
                    <a:pt x="678" y="735"/>
                  </a:lnTo>
                  <a:lnTo>
                    <a:pt x="639" y="726"/>
                  </a:lnTo>
                  <a:lnTo>
                    <a:pt x="600" y="718"/>
                  </a:lnTo>
                  <a:lnTo>
                    <a:pt x="562" y="706"/>
                  </a:lnTo>
                  <a:lnTo>
                    <a:pt x="524" y="692"/>
                  </a:lnTo>
                  <a:lnTo>
                    <a:pt x="488" y="678"/>
                  </a:lnTo>
                  <a:lnTo>
                    <a:pt x="453" y="661"/>
                  </a:lnTo>
                  <a:lnTo>
                    <a:pt x="418" y="643"/>
                  </a:lnTo>
                  <a:lnTo>
                    <a:pt x="384" y="623"/>
                  </a:lnTo>
                  <a:lnTo>
                    <a:pt x="352" y="602"/>
                  </a:lnTo>
                  <a:lnTo>
                    <a:pt x="320" y="578"/>
                  </a:lnTo>
                  <a:lnTo>
                    <a:pt x="291" y="554"/>
                  </a:lnTo>
                  <a:lnTo>
                    <a:pt x="261" y="529"/>
                  </a:lnTo>
                  <a:lnTo>
                    <a:pt x="233" y="501"/>
                  </a:lnTo>
                  <a:lnTo>
                    <a:pt x="207" y="472"/>
                  </a:lnTo>
                  <a:lnTo>
                    <a:pt x="182" y="442"/>
                  </a:lnTo>
                  <a:lnTo>
                    <a:pt x="158" y="412"/>
                  </a:lnTo>
                  <a:lnTo>
                    <a:pt x="135" y="379"/>
                  </a:lnTo>
                  <a:lnTo>
                    <a:pt x="115" y="346"/>
                  </a:lnTo>
                  <a:lnTo>
                    <a:pt x="96" y="311"/>
                  </a:lnTo>
                  <a:lnTo>
                    <a:pt x="78" y="274"/>
                  </a:lnTo>
                  <a:lnTo>
                    <a:pt x="62" y="237"/>
                  </a:lnTo>
                  <a:lnTo>
                    <a:pt x="48" y="201"/>
                  </a:lnTo>
                  <a:lnTo>
                    <a:pt x="35" y="163"/>
                  </a:lnTo>
                  <a:lnTo>
                    <a:pt x="25" y="122"/>
                  </a:lnTo>
                  <a:lnTo>
                    <a:pt x="16" y="82"/>
                  </a:lnTo>
                  <a:lnTo>
                    <a:pt x="10" y="41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57" name="Freeform 266"/>
            <p:cNvSpPr>
              <a:spLocks noChangeArrowheads="1"/>
            </p:cNvSpPr>
            <p:nvPr/>
          </p:nvSpPr>
          <p:spPr bwMode="auto">
            <a:xfrm>
              <a:off x="2723" y="1882"/>
              <a:ext cx="199" cy="169"/>
            </a:xfrm>
            <a:custGeom>
              <a:avLst/>
              <a:gdLst>
                <a:gd name="T0" fmla="*/ 0 w 881"/>
                <a:gd name="T1" fmla="*/ 0 h 751"/>
                <a:gd name="T2" fmla="*/ 0 w 881"/>
                <a:gd name="T3" fmla="*/ 0 h 751"/>
                <a:gd name="T4" fmla="*/ 0 w 881"/>
                <a:gd name="T5" fmla="*/ 0 h 751"/>
                <a:gd name="T6" fmla="*/ 0 w 881"/>
                <a:gd name="T7" fmla="*/ 0 h 751"/>
                <a:gd name="T8" fmla="*/ 0 w 881"/>
                <a:gd name="T9" fmla="*/ 0 h 751"/>
                <a:gd name="T10" fmla="*/ 0 w 881"/>
                <a:gd name="T11" fmla="*/ 0 h 751"/>
                <a:gd name="T12" fmla="*/ 0 w 881"/>
                <a:gd name="T13" fmla="*/ 0 h 751"/>
                <a:gd name="T14" fmla="*/ 0 w 881"/>
                <a:gd name="T15" fmla="*/ 0 h 751"/>
                <a:gd name="T16" fmla="*/ 0 w 881"/>
                <a:gd name="T17" fmla="*/ 0 h 751"/>
                <a:gd name="T18" fmla="*/ 0 w 881"/>
                <a:gd name="T19" fmla="*/ 0 h 751"/>
                <a:gd name="T20" fmla="*/ 0 w 881"/>
                <a:gd name="T21" fmla="*/ 0 h 751"/>
                <a:gd name="T22" fmla="*/ 0 w 881"/>
                <a:gd name="T23" fmla="*/ 0 h 751"/>
                <a:gd name="T24" fmla="*/ 0 w 881"/>
                <a:gd name="T25" fmla="*/ 0 h 751"/>
                <a:gd name="T26" fmla="*/ 0 w 881"/>
                <a:gd name="T27" fmla="*/ 0 h 751"/>
                <a:gd name="T28" fmla="*/ 0 w 881"/>
                <a:gd name="T29" fmla="*/ 0 h 751"/>
                <a:gd name="T30" fmla="*/ 0 w 881"/>
                <a:gd name="T31" fmla="*/ 0 h 751"/>
                <a:gd name="T32" fmla="*/ 0 w 881"/>
                <a:gd name="T33" fmla="*/ 0 h 751"/>
                <a:gd name="T34" fmla="*/ 0 w 881"/>
                <a:gd name="T35" fmla="*/ 0 h 751"/>
                <a:gd name="T36" fmla="*/ 0 w 881"/>
                <a:gd name="T37" fmla="*/ 0 h 751"/>
                <a:gd name="T38" fmla="*/ 0 w 881"/>
                <a:gd name="T39" fmla="*/ 0 h 751"/>
                <a:gd name="T40" fmla="*/ 0 w 881"/>
                <a:gd name="T41" fmla="*/ 0 h 751"/>
                <a:gd name="T42" fmla="*/ 0 w 881"/>
                <a:gd name="T43" fmla="*/ 0 h 751"/>
                <a:gd name="T44" fmla="*/ 0 w 881"/>
                <a:gd name="T45" fmla="*/ 0 h 751"/>
                <a:gd name="T46" fmla="*/ 0 w 881"/>
                <a:gd name="T47" fmla="*/ 0 h 751"/>
                <a:gd name="T48" fmla="*/ 0 w 881"/>
                <a:gd name="T49" fmla="*/ 0 h 751"/>
                <a:gd name="T50" fmla="*/ 0 w 881"/>
                <a:gd name="T51" fmla="*/ 0 h 751"/>
                <a:gd name="T52" fmla="*/ 0 w 881"/>
                <a:gd name="T53" fmla="*/ 0 h 751"/>
                <a:gd name="T54" fmla="*/ 0 w 881"/>
                <a:gd name="T55" fmla="*/ 0 h 751"/>
                <a:gd name="T56" fmla="*/ 0 w 881"/>
                <a:gd name="T57" fmla="*/ 0 h 751"/>
                <a:gd name="T58" fmla="*/ 0 w 881"/>
                <a:gd name="T59" fmla="*/ 0 h 751"/>
                <a:gd name="T60" fmla="*/ 0 w 881"/>
                <a:gd name="T61" fmla="*/ 0 h 751"/>
                <a:gd name="T62" fmla="*/ 0 w 881"/>
                <a:gd name="T63" fmla="*/ 0 h 751"/>
                <a:gd name="T64" fmla="*/ 0 w 881"/>
                <a:gd name="T65" fmla="*/ 0 h 75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1" h="751">
                  <a:moveTo>
                    <a:pt x="880" y="742"/>
                  </a:moveTo>
                  <a:lnTo>
                    <a:pt x="839" y="745"/>
                  </a:lnTo>
                  <a:lnTo>
                    <a:pt x="798" y="745"/>
                  </a:lnTo>
                  <a:lnTo>
                    <a:pt x="757" y="743"/>
                  </a:lnTo>
                  <a:lnTo>
                    <a:pt x="717" y="740"/>
                  </a:lnTo>
                  <a:lnTo>
                    <a:pt x="678" y="735"/>
                  </a:lnTo>
                  <a:lnTo>
                    <a:pt x="639" y="726"/>
                  </a:lnTo>
                  <a:lnTo>
                    <a:pt x="600" y="718"/>
                  </a:lnTo>
                  <a:lnTo>
                    <a:pt x="562" y="706"/>
                  </a:lnTo>
                  <a:lnTo>
                    <a:pt x="524" y="692"/>
                  </a:lnTo>
                  <a:lnTo>
                    <a:pt x="488" y="678"/>
                  </a:lnTo>
                  <a:lnTo>
                    <a:pt x="453" y="661"/>
                  </a:lnTo>
                  <a:lnTo>
                    <a:pt x="418" y="643"/>
                  </a:lnTo>
                  <a:lnTo>
                    <a:pt x="384" y="623"/>
                  </a:lnTo>
                  <a:lnTo>
                    <a:pt x="352" y="602"/>
                  </a:lnTo>
                  <a:lnTo>
                    <a:pt x="320" y="578"/>
                  </a:lnTo>
                  <a:lnTo>
                    <a:pt x="291" y="554"/>
                  </a:lnTo>
                  <a:lnTo>
                    <a:pt x="261" y="529"/>
                  </a:lnTo>
                  <a:lnTo>
                    <a:pt x="233" y="501"/>
                  </a:lnTo>
                  <a:lnTo>
                    <a:pt x="207" y="472"/>
                  </a:lnTo>
                  <a:lnTo>
                    <a:pt x="182" y="442"/>
                  </a:lnTo>
                  <a:lnTo>
                    <a:pt x="158" y="412"/>
                  </a:lnTo>
                  <a:lnTo>
                    <a:pt x="135" y="379"/>
                  </a:lnTo>
                  <a:lnTo>
                    <a:pt x="115" y="346"/>
                  </a:lnTo>
                  <a:lnTo>
                    <a:pt x="96" y="311"/>
                  </a:lnTo>
                  <a:lnTo>
                    <a:pt x="78" y="274"/>
                  </a:lnTo>
                  <a:lnTo>
                    <a:pt x="62" y="237"/>
                  </a:lnTo>
                  <a:lnTo>
                    <a:pt x="48" y="201"/>
                  </a:lnTo>
                  <a:lnTo>
                    <a:pt x="35" y="163"/>
                  </a:lnTo>
                  <a:lnTo>
                    <a:pt x="25" y="122"/>
                  </a:lnTo>
                  <a:lnTo>
                    <a:pt x="16" y="82"/>
                  </a:lnTo>
                  <a:lnTo>
                    <a:pt x="10" y="41"/>
                  </a:lnTo>
                  <a:lnTo>
                    <a:pt x="5" y="0"/>
                  </a:lnTo>
                  <a:lnTo>
                    <a:pt x="0" y="0"/>
                  </a:lnTo>
                  <a:lnTo>
                    <a:pt x="5" y="42"/>
                  </a:lnTo>
                  <a:lnTo>
                    <a:pt x="11" y="84"/>
                  </a:lnTo>
                  <a:lnTo>
                    <a:pt x="20" y="125"/>
                  </a:lnTo>
                  <a:lnTo>
                    <a:pt x="30" y="164"/>
                  </a:lnTo>
                  <a:lnTo>
                    <a:pt x="43" y="202"/>
                  </a:lnTo>
                  <a:lnTo>
                    <a:pt x="57" y="240"/>
                  </a:lnTo>
                  <a:lnTo>
                    <a:pt x="73" y="278"/>
                  </a:lnTo>
                  <a:lnTo>
                    <a:pt x="91" y="313"/>
                  </a:lnTo>
                  <a:lnTo>
                    <a:pt x="111" y="348"/>
                  </a:lnTo>
                  <a:lnTo>
                    <a:pt x="131" y="382"/>
                  </a:lnTo>
                  <a:lnTo>
                    <a:pt x="154" y="415"/>
                  </a:lnTo>
                  <a:lnTo>
                    <a:pt x="178" y="445"/>
                  </a:lnTo>
                  <a:lnTo>
                    <a:pt x="203" y="476"/>
                  </a:lnTo>
                  <a:lnTo>
                    <a:pt x="230" y="504"/>
                  </a:lnTo>
                  <a:lnTo>
                    <a:pt x="258" y="532"/>
                  </a:lnTo>
                  <a:lnTo>
                    <a:pt x="287" y="558"/>
                  </a:lnTo>
                  <a:lnTo>
                    <a:pt x="318" y="583"/>
                  </a:lnTo>
                  <a:lnTo>
                    <a:pt x="350" y="606"/>
                  </a:lnTo>
                  <a:lnTo>
                    <a:pt x="382" y="627"/>
                  </a:lnTo>
                  <a:lnTo>
                    <a:pt x="416" y="647"/>
                  </a:lnTo>
                  <a:lnTo>
                    <a:pt x="450" y="666"/>
                  </a:lnTo>
                  <a:lnTo>
                    <a:pt x="486" y="683"/>
                  </a:lnTo>
                  <a:lnTo>
                    <a:pt x="523" y="698"/>
                  </a:lnTo>
                  <a:lnTo>
                    <a:pt x="561" y="711"/>
                  </a:lnTo>
                  <a:lnTo>
                    <a:pt x="599" y="722"/>
                  </a:lnTo>
                  <a:lnTo>
                    <a:pt x="637" y="731"/>
                  </a:lnTo>
                  <a:lnTo>
                    <a:pt x="676" y="739"/>
                  </a:lnTo>
                  <a:lnTo>
                    <a:pt x="717" y="745"/>
                  </a:lnTo>
                  <a:lnTo>
                    <a:pt x="757" y="748"/>
                  </a:lnTo>
                  <a:lnTo>
                    <a:pt x="798" y="750"/>
                  </a:lnTo>
                  <a:lnTo>
                    <a:pt x="839" y="749"/>
                  </a:lnTo>
                  <a:lnTo>
                    <a:pt x="880" y="747"/>
                  </a:lnTo>
                  <a:lnTo>
                    <a:pt x="880" y="742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58" name="Freeform 267"/>
            <p:cNvSpPr>
              <a:spLocks noChangeArrowheads="1"/>
            </p:cNvSpPr>
            <p:nvPr/>
          </p:nvSpPr>
          <p:spPr bwMode="auto">
            <a:xfrm>
              <a:off x="2923" y="2010"/>
              <a:ext cx="99" cy="40"/>
            </a:xfrm>
            <a:custGeom>
              <a:avLst/>
              <a:gdLst>
                <a:gd name="T0" fmla="*/ 0 w 443"/>
                <a:gd name="T1" fmla="*/ 0 h 183"/>
                <a:gd name="T2" fmla="*/ 0 w 443"/>
                <a:gd name="T3" fmla="*/ 0 h 183"/>
                <a:gd name="T4" fmla="*/ 0 w 443"/>
                <a:gd name="T5" fmla="*/ 0 h 183"/>
                <a:gd name="T6" fmla="*/ 0 w 443"/>
                <a:gd name="T7" fmla="*/ 0 h 183"/>
                <a:gd name="T8" fmla="*/ 0 w 443"/>
                <a:gd name="T9" fmla="*/ 0 h 183"/>
                <a:gd name="T10" fmla="*/ 0 w 443"/>
                <a:gd name="T11" fmla="*/ 0 h 183"/>
                <a:gd name="T12" fmla="*/ 0 w 443"/>
                <a:gd name="T13" fmla="*/ 0 h 183"/>
                <a:gd name="T14" fmla="*/ 0 w 443"/>
                <a:gd name="T15" fmla="*/ 0 h 183"/>
                <a:gd name="T16" fmla="*/ 0 w 443"/>
                <a:gd name="T17" fmla="*/ 0 h 183"/>
                <a:gd name="T18" fmla="*/ 0 w 443"/>
                <a:gd name="T19" fmla="*/ 0 h 183"/>
                <a:gd name="T20" fmla="*/ 0 w 443"/>
                <a:gd name="T21" fmla="*/ 0 h 183"/>
                <a:gd name="T22" fmla="*/ 0 w 443"/>
                <a:gd name="T23" fmla="*/ 0 h 183"/>
                <a:gd name="T24" fmla="*/ 0 w 443"/>
                <a:gd name="T25" fmla="*/ 0 h 183"/>
                <a:gd name="T26" fmla="*/ 0 w 443"/>
                <a:gd name="T27" fmla="*/ 0 h 183"/>
                <a:gd name="T28" fmla="*/ 0 w 443"/>
                <a:gd name="T29" fmla="*/ 0 h 183"/>
                <a:gd name="T30" fmla="*/ 0 w 443"/>
                <a:gd name="T31" fmla="*/ 0 h 183"/>
                <a:gd name="T32" fmla="*/ 0 w 443"/>
                <a:gd name="T33" fmla="*/ 0 h 183"/>
                <a:gd name="T34" fmla="*/ 0 w 443"/>
                <a:gd name="T35" fmla="*/ 0 h 183"/>
                <a:gd name="T36" fmla="*/ 0 w 443"/>
                <a:gd name="T37" fmla="*/ 0 h 183"/>
                <a:gd name="T38" fmla="*/ 0 w 443"/>
                <a:gd name="T39" fmla="*/ 0 h 183"/>
                <a:gd name="T40" fmla="*/ 0 w 443"/>
                <a:gd name="T41" fmla="*/ 0 h 183"/>
                <a:gd name="T42" fmla="*/ 0 w 443"/>
                <a:gd name="T43" fmla="*/ 0 h 183"/>
                <a:gd name="T44" fmla="*/ 0 w 443"/>
                <a:gd name="T45" fmla="*/ 0 h 183"/>
                <a:gd name="T46" fmla="*/ 0 w 443"/>
                <a:gd name="T47" fmla="*/ 0 h 183"/>
                <a:gd name="T48" fmla="*/ 0 w 443"/>
                <a:gd name="T49" fmla="*/ 0 h 183"/>
                <a:gd name="T50" fmla="*/ 0 w 443"/>
                <a:gd name="T51" fmla="*/ 0 h 183"/>
                <a:gd name="T52" fmla="*/ 0 w 443"/>
                <a:gd name="T53" fmla="*/ 0 h 183"/>
                <a:gd name="T54" fmla="*/ 0 w 443"/>
                <a:gd name="T55" fmla="*/ 0 h 183"/>
                <a:gd name="T56" fmla="*/ 0 w 443"/>
                <a:gd name="T57" fmla="*/ 0 h 183"/>
                <a:gd name="T58" fmla="*/ 0 w 443"/>
                <a:gd name="T59" fmla="*/ 0 h 183"/>
                <a:gd name="T60" fmla="*/ 0 w 443"/>
                <a:gd name="T61" fmla="*/ 0 h 183"/>
                <a:gd name="T62" fmla="*/ 0 w 443"/>
                <a:gd name="T63" fmla="*/ 0 h 183"/>
                <a:gd name="T64" fmla="*/ 0 w 443"/>
                <a:gd name="T65" fmla="*/ 0 h 183"/>
                <a:gd name="T66" fmla="*/ 0 w 443"/>
                <a:gd name="T67" fmla="*/ 0 h 183"/>
                <a:gd name="T68" fmla="*/ 0 w 443"/>
                <a:gd name="T69" fmla="*/ 0 h 1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43" h="183">
                  <a:moveTo>
                    <a:pt x="440" y="0"/>
                  </a:moveTo>
                  <a:lnTo>
                    <a:pt x="436" y="3"/>
                  </a:lnTo>
                  <a:lnTo>
                    <a:pt x="437" y="0"/>
                  </a:lnTo>
                  <a:lnTo>
                    <a:pt x="425" y="8"/>
                  </a:lnTo>
                  <a:lnTo>
                    <a:pt x="413" y="18"/>
                  </a:lnTo>
                  <a:lnTo>
                    <a:pt x="401" y="26"/>
                  </a:lnTo>
                  <a:lnTo>
                    <a:pt x="389" y="35"/>
                  </a:lnTo>
                  <a:lnTo>
                    <a:pt x="377" y="43"/>
                  </a:lnTo>
                  <a:lnTo>
                    <a:pt x="364" y="53"/>
                  </a:lnTo>
                  <a:lnTo>
                    <a:pt x="352" y="60"/>
                  </a:lnTo>
                  <a:lnTo>
                    <a:pt x="339" y="68"/>
                  </a:lnTo>
                  <a:lnTo>
                    <a:pt x="326" y="75"/>
                  </a:lnTo>
                  <a:lnTo>
                    <a:pt x="312" y="81"/>
                  </a:lnTo>
                  <a:lnTo>
                    <a:pt x="299" y="89"/>
                  </a:lnTo>
                  <a:lnTo>
                    <a:pt x="286" y="95"/>
                  </a:lnTo>
                  <a:lnTo>
                    <a:pt x="273" y="101"/>
                  </a:lnTo>
                  <a:lnTo>
                    <a:pt x="260" y="108"/>
                  </a:lnTo>
                  <a:lnTo>
                    <a:pt x="246" y="114"/>
                  </a:lnTo>
                  <a:lnTo>
                    <a:pt x="232" y="119"/>
                  </a:lnTo>
                  <a:lnTo>
                    <a:pt x="219" y="126"/>
                  </a:lnTo>
                  <a:lnTo>
                    <a:pt x="206" y="130"/>
                  </a:lnTo>
                  <a:lnTo>
                    <a:pt x="191" y="135"/>
                  </a:lnTo>
                  <a:lnTo>
                    <a:pt x="178" y="140"/>
                  </a:lnTo>
                  <a:lnTo>
                    <a:pt x="163" y="145"/>
                  </a:lnTo>
                  <a:lnTo>
                    <a:pt x="149" y="149"/>
                  </a:lnTo>
                  <a:lnTo>
                    <a:pt x="134" y="153"/>
                  </a:lnTo>
                  <a:lnTo>
                    <a:pt x="120" y="156"/>
                  </a:lnTo>
                  <a:lnTo>
                    <a:pt x="105" y="160"/>
                  </a:lnTo>
                  <a:lnTo>
                    <a:pt x="91" y="164"/>
                  </a:lnTo>
                  <a:lnTo>
                    <a:pt x="76" y="166"/>
                  </a:lnTo>
                  <a:lnTo>
                    <a:pt x="61" y="169"/>
                  </a:lnTo>
                  <a:lnTo>
                    <a:pt x="46" y="171"/>
                  </a:lnTo>
                  <a:lnTo>
                    <a:pt x="30" y="173"/>
                  </a:lnTo>
                  <a:lnTo>
                    <a:pt x="16" y="175"/>
                  </a:lnTo>
                  <a:lnTo>
                    <a:pt x="0" y="176"/>
                  </a:lnTo>
                  <a:lnTo>
                    <a:pt x="0" y="182"/>
                  </a:lnTo>
                  <a:lnTo>
                    <a:pt x="16" y="180"/>
                  </a:lnTo>
                  <a:lnTo>
                    <a:pt x="31" y="178"/>
                  </a:lnTo>
                  <a:lnTo>
                    <a:pt x="47" y="176"/>
                  </a:lnTo>
                  <a:lnTo>
                    <a:pt x="62" y="174"/>
                  </a:lnTo>
                  <a:lnTo>
                    <a:pt x="77" y="171"/>
                  </a:lnTo>
                  <a:lnTo>
                    <a:pt x="92" y="169"/>
                  </a:lnTo>
                  <a:lnTo>
                    <a:pt x="107" y="166"/>
                  </a:lnTo>
                  <a:lnTo>
                    <a:pt x="121" y="161"/>
                  </a:lnTo>
                  <a:lnTo>
                    <a:pt x="135" y="157"/>
                  </a:lnTo>
                  <a:lnTo>
                    <a:pt x="150" y="154"/>
                  </a:lnTo>
                  <a:lnTo>
                    <a:pt x="165" y="150"/>
                  </a:lnTo>
                  <a:lnTo>
                    <a:pt x="179" y="146"/>
                  </a:lnTo>
                  <a:lnTo>
                    <a:pt x="192" y="140"/>
                  </a:lnTo>
                  <a:lnTo>
                    <a:pt x="207" y="135"/>
                  </a:lnTo>
                  <a:lnTo>
                    <a:pt x="220" y="130"/>
                  </a:lnTo>
                  <a:lnTo>
                    <a:pt x="235" y="125"/>
                  </a:lnTo>
                  <a:lnTo>
                    <a:pt x="248" y="119"/>
                  </a:lnTo>
                  <a:lnTo>
                    <a:pt x="262" y="113"/>
                  </a:lnTo>
                  <a:lnTo>
                    <a:pt x="276" y="107"/>
                  </a:lnTo>
                  <a:lnTo>
                    <a:pt x="289" y="100"/>
                  </a:lnTo>
                  <a:lnTo>
                    <a:pt x="302" y="93"/>
                  </a:lnTo>
                  <a:lnTo>
                    <a:pt x="315" y="87"/>
                  </a:lnTo>
                  <a:lnTo>
                    <a:pt x="328" y="79"/>
                  </a:lnTo>
                  <a:lnTo>
                    <a:pt x="341" y="71"/>
                  </a:lnTo>
                  <a:lnTo>
                    <a:pt x="355" y="63"/>
                  </a:lnTo>
                  <a:lnTo>
                    <a:pt x="367" y="56"/>
                  </a:lnTo>
                  <a:lnTo>
                    <a:pt x="379" y="47"/>
                  </a:lnTo>
                  <a:lnTo>
                    <a:pt x="392" y="39"/>
                  </a:lnTo>
                  <a:lnTo>
                    <a:pt x="404" y="30"/>
                  </a:lnTo>
                  <a:lnTo>
                    <a:pt x="415" y="21"/>
                  </a:lnTo>
                  <a:lnTo>
                    <a:pt x="427" y="13"/>
                  </a:lnTo>
                  <a:lnTo>
                    <a:pt x="439" y="3"/>
                  </a:lnTo>
                  <a:lnTo>
                    <a:pt x="442" y="2"/>
                  </a:lnTo>
                  <a:lnTo>
                    <a:pt x="440" y="0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59" name="Freeform 268"/>
            <p:cNvSpPr>
              <a:spLocks noChangeArrowheads="1"/>
            </p:cNvSpPr>
            <p:nvPr/>
          </p:nvSpPr>
          <p:spPr bwMode="auto">
            <a:xfrm>
              <a:off x="2923" y="2010"/>
              <a:ext cx="99" cy="40"/>
            </a:xfrm>
            <a:custGeom>
              <a:avLst/>
              <a:gdLst>
                <a:gd name="T0" fmla="*/ 0 w 443"/>
                <a:gd name="T1" fmla="*/ 0 h 183"/>
                <a:gd name="T2" fmla="*/ 0 w 443"/>
                <a:gd name="T3" fmla="*/ 0 h 183"/>
                <a:gd name="T4" fmla="*/ 0 w 443"/>
                <a:gd name="T5" fmla="*/ 0 h 183"/>
                <a:gd name="T6" fmla="*/ 0 w 443"/>
                <a:gd name="T7" fmla="*/ 0 h 183"/>
                <a:gd name="T8" fmla="*/ 0 w 443"/>
                <a:gd name="T9" fmla="*/ 0 h 183"/>
                <a:gd name="T10" fmla="*/ 0 w 443"/>
                <a:gd name="T11" fmla="*/ 0 h 183"/>
                <a:gd name="T12" fmla="*/ 0 w 443"/>
                <a:gd name="T13" fmla="*/ 0 h 183"/>
                <a:gd name="T14" fmla="*/ 0 w 443"/>
                <a:gd name="T15" fmla="*/ 0 h 183"/>
                <a:gd name="T16" fmla="*/ 0 w 443"/>
                <a:gd name="T17" fmla="*/ 0 h 183"/>
                <a:gd name="T18" fmla="*/ 0 w 443"/>
                <a:gd name="T19" fmla="*/ 0 h 183"/>
                <a:gd name="T20" fmla="*/ 0 w 443"/>
                <a:gd name="T21" fmla="*/ 0 h 183"/>
                <a:gd name="T22" fmla="*/ 0 w 443"/>
                <a:gd name="T23" fmla="*/ 0 h 183"/>
                <a:gd name="T24" fmla="*/ 0 w 443"/>
                <a:gd name="T25" fmla="*/ 0 h 183"/>
                <a:gd name="T26" fmla="*/ 0 w 443"/>
                <a:gd name="T27" fmla="*/ 0 h 183"/>
                <a:gd name="T28" fmla="*/ 0 w 443"/>
                <a:gd name="T29" fmla="*/ 0 h 183"/>
                <a:gd name="T30" fmla="*/ 0 w 443"/>
                <a:gd name="T31" fmla="*/ 0 h 183"/>
                <a:gd name="T32" fmla="*/ 0 w 443"/>
                <a:gd name="T33" fmla="*/ 0 h 183"/>
                <a:gd name="T34" fmla="*/ 0 w 443"/>
                <a:gd name="T35" fmla="*/ 0 h 183"/>
                <a:gd name="T36" fmla="*/ 0 w 443"/>
                <a:gd name="T37" fmla="*/ 0 h 183"/>
                <a:gd name="T38" fmla="*/ 0 w 443"/>
                <a:gd name="T39" fmla="*/ 0 h 183"/>
                <a:gd name="T40" fmla="*/ 0 w 443"/>
                <a:gd name="T41" fmla="*/ 0 h 183"/>
                <a:gd name="T42" fmla="*/ 0 w 443"/>
                <a:gd name="T43" fmla="*/ 0 h 183"/>
                <a:gd name="T44" fmla="*/ 0 w 443"/>
                <a:gd name="T45" fmla="*/ 0 h 183"/>
                <a:gd name="T46" fmla="*/ 0 w 443"/>
                <a:gd name="T47" fmla="*/ 0 h 183"/>
                <a:gd name="T48" fmla="*/ 0 w 443"/>
                <a:gd name="T49" fmla="*/ 0 h 183"/>
                <a:gd name="T50" fmla="*/ 0 w 443"/>
                <a:gd name="T51" fmla="*/ 0 h 183"/>
                <a:gd name="T52" fmla="*/ 0 w 443"/>
                <a:gd name="T53" fmla="*/ 0 h 183"/>
                <a:gd name="T54" fmla="*/ 0 w 443"/>
                <a:gd name="T55" fmla="*/ 0 h 183"/>
                <a:gd name="T56" fmla="*/ 0 w 443"/>
                <a:gd name="T57" fmla="*/ 0 h 183"/>
                <a:gd name="T58" fmla="*/ 0 w 443"/>
                <a:gd name="T59" fmla="*/ 0 h 183"/>
                <a:gd name="T60" fmla="*/ 0 w 443"/>
                <a:gd name="T61" fmla="*/ 0 h 183"/>
                <a:gd name="T62" fmla="*/ 0 w 443"/>
                <a:gd name="T63" fmla="*/ 0 h 183"/>
                <a:gd name="T64" fmla="*/ 0 w 443"/>
                <a:gd name="T65" fmla="*/ 0 h 183"/>
                <a:gd name="T66" fmla="*/ 0 w 443"/>
                <a:gd name="T67" fmla="*/ 0 h 183"/>
                <a:gd name="T68" fmla="*/ 0 w 443"/>
                <a:gd name="T69" fmla="*/ 0 h 183"/>
                <a:gd name="T70" fmla="*/ 0 w 443"/>
                <a:gd name="T71" fmla="*/ 0 h 18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43" h="183">
                  <a:moveTo>
                    <a:pt x="436" y="3"/>
                  </a:moveTo>
                  <a:lnTo>
                    <a:pt x="437" y="0"/>
                  </a:lnTo>
                  <a:lnTo>
                    <a:pt x="425" y="8"/>
                  </a:lnTo>
                  <a:lnTo>
                    <a:pt x="413" y="18"/>
                  </a:lnTo>
                  <a:lnTo>
                    <a:pt x="401" y="26"/>
                  </a:lnTo>
                  <a:lnTo>
                    <a:pt x="389" y="35"/>
                  </a:lnTo>
                  <a:lnTo>
                    <a:pt x="377" y="43"/>
                  </a:lnTo>
                  <a:lnTo>
                    <a:pt x="364" y="53"/>
                  </a:lnTo>
                  <a:lnTo>
                    <a:pt x="352" y="60"/>
                  </a:lnTo>
                  <a:lnTo>
                    <a:pt x="339" y="68"/>
                  </a:lnTo>
                  <a:lnTo>
                    <a:pt x="326" y="75"/>
                  </a:lnTo>
                  <a:lnTo>
                    <a:pt x="312" y="81"/>
                  </a:lnTo>
                  <a:lnTo>
                    <a:pt x="299" y="89"/>
                  </a:lnTo>
                  <a:lnTo>
                    <a:pt x="286" y="95"/>
                  </a:lnTo>
                  <a:lnTo>
                    <a:pt x="273" y="101"/>
                  </a:lnTo>
                  <a:lnTo>
                    <a:pt x="260" y="108"/>
                  </a:lnTo>
                  <a:lnTo>
                    <a:pt x="246" y="114"/>
                  </a:lnTo>
                  <a:lnTo>
                    <a:pt x="232" y="119"/>
                  </a:lnTo>
                  <a:lnTo>
                    <a:pt x="219" y="126"/>
                  </a:lnTo>
                  <a:lnTo>
                    <a:pt x="206" y="130"/>
                  </a:lnTo>
                  <a:lnTo>
                    <a:pt x="191" y="135"/>
                  </a:lnTo>
                  <a:lnTo>
                    <a:pt x="178" y="140"/>
                  </a:lnTo>
                  <a:lnTo>
                    <a:pt x="163" y="145"/>
                  </a:lnTo>
                  <a:lnTo>
                    <a:pt x="149" y="149"/>
                  </a:lnTo>
                  <a:lnTo>
                    <a:pt x="134" y="153"/>
                  </a:lnTo>
                  <a:lnTo>
                    <a:pt x="120" y="156"/>
                  </a:lnTo>
                  <a:lnTo>
                    <a:pt x="105" y="160"/>
                  </a:lnTo>
                  <a:lnTo>
                    <a:pt x="91" y="164"/>
                  </a:lnTo>
                  <a:lnTo>
                    <a:pt x="76" y="166"/>
                  </a:lnTo>
                  <a:lnTo>
                    <a:pt x="61" y="169"/>
                  </a:lnTo>
                  <a:lnTo>
                    <a:pt x="46" y="171"/>
                  </a:lnTo>
                  <a:lnTo>
                    <a:pt x="30" y="173"/>
                  </a:lnTo>
                  <a:lnTo>
                    <a:pt x="16" y="175"/>
                  </a:lnTo>
                  <a:lnTo>
                    <a:pt x="0" y="176"/>
                  </a:lnTo>
                  <a:lnTo>
                    <a:pt x="0" y="182"/>
                  </a:lnTo>
                  <a:lnTo>
                    <a:pt x="16" y="180"/>
                  </a:lnTo>
                  <a:lnTo>
                    <a:pt x="31" y="178"/>
                  </a:lnTo>
                  <a:lnTo>
                    <a:pt x="47" y="176"/>
                  </a:lnTo>
                  <a:lnTo>
                    <a:pt x="62" y="174"/>
                  </a:lnTo>
                  <a:lnTo>
                    <a:pt x="77" y="171"/>
                  </a:lnTo>
                  <a:lnTo>
                    <a:pt x="92" y="169"/>
                  </a:lnTo>
                  <a:lnTo>
                    <a:pt x="107" y="166"/>
                  </a:lnTo>
                  <a:lnTo>
                    <a:pt x="121" y="161"/>
                  </a:lnTo>
                  <a:lnTo>
                    <a:pt x="135" y="157"/>
                  </a:lnTo>
                  <a:lnTo>
                    <a:pt x="150" y="154"/>
                  </a:lnTo>
                  <a:lnTo>
                    <a:pt x="165" y="150"/>
                  </a:lnTo>
                  <a:lnTo>
                    <a:pt x="179" y="146"/>
                  </a:lnTo>
                  <a:lnTo>
                    <a:pt x="192" y="140"/>
                  </a:lnTo>
                  <a:lnTo>
                    <a:pt x="207" y="135"/>
                  </a:lnTo>
                  <a:lnTo>
                    <a:pt x="220" y="130"/>
                  </a:lnTo>
                  <a:lnTo>
                    <a:pt x="235" y="125"/>
                  </a:lnTo>
                  <a:lnTo>
                    <a:pt x="248" y="119"/>
                  </a:lnTo>
                  <a:lnTo>
                    <a:pt x="262" y="113"/>
                  </a:lnTo>
                  <a:lnTo>
                    <a:pt x="276" y="107"/>
                  </a:lnTo>
                  <a:lnTo>
                    <a:pt x="289" y="100"/>
                  </a:lnTo>
                  <a:lnTo>
                    <a:pt x="302" y="93"/>
                  </a:lnTo>
                  <a:lnTo>
                    <a:pt x="315" y="87"/>
                  </a:lnTo>
                  <a:lnTo>
                    <a:pt x="328" y="79"/>
                  </a:lnTo>
                  <a:lnTo>
                    <a:pt x="341" y="71"/>
                  </a:lnTo>
                  <a:lnTo>
                    <a:pt x="355" y="63"/>
                  </a:lnTo>
                  <a:lnTo>
                    <a:pt x="367" y="56"/>
                  </a:lnTo>
                  <a:lnTo>
                    <a:pt x="379" y="47"/>
                  </a:lnTo>
                  <a:lnTo>
                    <a:pt x="392" y="39"/>
                  </a:lnTo>
                  <a:lnTo>
                    <a:pt x="404" y="30"/>
                  </a:lnTo>
                  <a:lnTo>
                    <a:pt x="415" y="21"/>
                  </a:lnTo>
                  <a:lnTo>
                    <a:pt x="427" y="13"/>
                  </a:lnTo>
                  <a:lnTo>
                    <a:pt x="439" y="3"/>
                  </a:lnTo>
                  <a:lnTo>
                    <a:pt x="440" y="0"/>
                  </a:lnTo>
                  <a:lnTo>
                    <a:pt x="439" y="3"/>
                  </a:lnTo>
                  <a:lnTo>
                    <a:pt x="442" y="2"/>
                  </a:lnTo>
                  <a:lnTo>
                    <a:pt x="440" y="0"/>
                  </a:lnTo>
                  <a:lnTo>
                    <a:pt x="436" y="3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60" name="Freeform 269"/>
            <p:cNvSpPr>
              <a:spLocks noChangeArrowheads="1"/>
            </p:cNvSpPr>
            <p:nvPr/>
          </p:nvSpPr>
          <p:spPr bwMode="auto">
            <a:xfrm>
              <a:off x="3049" y="1850"/>
              <a:ext cx="41" cy="133"/>
            </a:xfrm>
            <a:custGeom>
              <a:avLst/>
              <a:gdLst>
                <a:gd name="T0" fmla="*/ 0 w 187"/>
                <a:gd name="T1" fmla="*/ 0 h 589"/>
                <a:gd name="T2" fmla="*/ 0 w 187"/>
                <a:gd name="T3" fmla="*/ 0 h 589"/>
                <a:gd name="T4" fmla="*/ 0 w 187"/>
                <a:gd name="T5" fmla="*/ 0 h 589"/>
                <a:gd name="T6" fmla="*/ 0 w 187"/>
                <a:gd name="T7" fmla="*/ 0 h 589"/>
                <a:gd name="T8" fmla="*/ 0 w 187"/>
                <a:gd name="T9" fmla="*/ 0 h 589"/>
                <a:gd name="T10" fmla="*/ 0 w 187"/>
                <a:gd name="T11" fmla="*/ 0 h 589"/>
                <a:gd name="T12" fmla="*/ 0 w 187"/>
                <a:gd name="T13" fmla="*/ 0 h 589"/>
                <a:gd name="T14" fmla="*/ 0 w 187"/>
                <a:gd name="T15" fmla="*/ 0 h 589"/>
                <a:gd name="T16" fmla="*/ 0 w 187"/>
                <a:gd name="T17" fmla="*/ 0 h 589"/>
                <a:gd name="T18" fmla="*/ 0 w 187"/>
                <a:gd name="T19" fmla="*/ 0 h 589"/>
                <a:gd name="T20" fmla="*/ 0 w 187"/>
                <a:gd name="T21" fmla="*/ 0 h 589"/>
                <a:gd name="T22" fmla="*/ 0 w 187"/>
                <a:gd name="T23" fmla="*/ 0 h 589"/>
                <a:gd name="T24" fmla="*/ 0 w 187"/>
                <a:gd name="T25" fmla="*/ 0 h 589"/>
                <a:gd name="T26" fmla="*/ 0 w 187"/>
                <a:gd name="T27" fmla="*/ 0 h 589"/>
                <a:gd name="T28" fmla="*/ 0 w 187"/>
                <a:gd name="T29" fmla="*/ 0 h 589"/>
                <a:gd name="T30" fmla="*/ 0 w 187"/>
                <a:gd name="T31" fmla="*/ 0 h 589"/>
                <a:gd name="T32" fmla="*/ 0 w 187"/>
                <a:gd name="T33" fmla="*/ 0 h 589"/>
                <a:gd name="T34" fmla="*/ 0 w 187"/>
                <a:gd name="T35" fmla="*/ 0 h 589"/>
                <a:gd name="T36" fmla="*/ 0 w 187"/>
                <a:gd name="T37" fmla="*/ 0 h 589"/>
                <a:gd name="T38" fmla="*/ 0 w 187"/>
                <a:gd name="T39" fmla="*/ 0 h 589"/>
                <a:gd name="T40" fmla="*/ 0 w 187"/>
                <a:gd name="T41" fmla="*/ 0 h 589"/>
                <a:gd name="T42" fmla="*/ 0 w 187"/>
                <a:gd name="T43" fmla="*/ 0 h 589"/>
                <a:gd name="T44" fmla="*/ 0 w 187"/>
                <a:gd name="T45" fmla="*/ 0 h 589"/>
                <a:gd name="T46" fmla="*/ 0 w 187"/>
                <a:gd name="T47" fmla="*/ 0 h 589"/>
                <a:gd name="T48" fmla="*/ 0 w 187"/>
                <a:gd name="T49" fmla="*/ 0 h 589"/>
                <a:gd name="T50" fmla="*/ 0 w 187"/>
                <a:gd name="T51" fmla="*/ 0 h 589"/>
                <a:gd name="T52" fmla="*/ 0 w 187"/>
                <a:gd name="T53" fmla="*/ 0 h 589"/>
                <a:gd name="T54" fmla="*/ 0 w 187"/>
                <a:gd name="T55" fmla="*/ 0 h 589"/>
                <a:gd name="T56" fmla="*/ 0 w 187"/>
                <a:gd name="T57" fmla="*/ 0 h 589"/>
                <a:gd name="T58" fmla="*/ 0 w 187"/>
                <a:gd name="T59" fmla="*/ 0 h 589"/>
                <a:gd name="T60" fmla="*/ 0 w 187"/>
                <a:gd name="T61" fmla="*/ 0 h 589"/>
                <a:gd name="T62" fmla="*/ 0 w 187"/>
                <a:gd name="T63" fmla="*/ 0 h 589"/>
                <a:gd name="T64" fmla="*/ 0 w 187"/>
                <a:gd name="T65" fmla="*/ 0 h 5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87" h="589">
                  <a:moveTo>
                    <a:pt x="178" y="0"/>
                  </a:moveTo>
                  <a:lnTo>
                    <a:pt x="179" y="20"/>
                  </a:lnTo>
                  <a:lnTo>
                    <a:pt x="181" y="41"/>
                  </a:lnTo>
                  <a:lnTo>
                    <a:pt x="181" y="61"/>
                  </a:lnTo>
                  <a:lnTo>
                    <a:pt x="181" y="81"/>
                  </a:lnTo>
                  <a:lnTo>
                    <a:pt x="181" y="101"/>
                  </a:lnTo>
                  <a:lnTo>
                    <a:pt x="179" y="121"/>
                  </a:lnTo>
                  <a:lnTo>
                    <a:pt x="178" y="141"/>
                  </a:lnTo>
                  <a:lnTo>
                    <a:pt x="176" y="161"/>
                  </a:lnTo>
                  <a:lnTo>
                    <a:pt x="174" y="180"/>
                  </a:lnTo>
                  <a:lnTo>
                    <a:pt x="171" y="201"/>
                  </a:lnTo>
                  <a:lnTo>
                    <a:pt x="167" y="221"/>
                  </a:lnTo>
                  <a:lnTo>
                    <a:pt x="163" y="240"/>
                  </a:lnTo>
                  <a:lnTo>
                    <a:pt x="159" y="259"/>
                  </a:lnTo>
                  <a:lnTo>
                    <a:pt x="154" y="278"/>
                  </a:lnTo>
                  <a:lnTo>
                    <a:pt x="149" y="297"/>
                  </a:lnTo>
                  <a:lnTo>
                    <a:pt x="143" y="315"/>
                  </a:lnTo>
                  <a:lnTo>
                    <a:pt x="137" y="335"/>
                  </a:lnTo>
                  <a:lnTo>
                    <a:pt x="130" y="354"/>
                  </a:lnTo>
                  <a:lnTo>
                    <a:pt x="123" y="372"/>
                  </a:lnTo>
                  <a:lnTo>
                    <a:pt x="115" y="388"/>
                  </a:lnTo>
                  <a:lnTo>
                    <a:pt x="108" y="406"/>
                  </a:lnTo>
                  <a:lnTo>
                    <a:pt x="100" y="424"/>
                  </a:lnTo>
                  <a:lnTo>
                    <a:pt x="91" y="441"/>
                  </a:lnTo>
                  <a:lnTo>
                    <a:pt x="83" y="458"/>
                  </a:lnTo>
                  <a:lnTo>
                    <a:pt x="74" y="475"/>
                  </a:lnTo>
                  <a:lnTo>
                    <a:pt x="64" y="492"/>
                  </a:lnTo>
                  <a:lnTo>
                    <a:pt x="55" y="508"/>
                  </a:lnTo>
                  <a:lnTo>
                    <a:pt x="45" y="523"/>
                  </a:lnTo>
                  <a:lnTo>
                    <a:pt x="33" y="539"/>
                  </a:lnTo>
                  <a:lnTo>
                    <a:pt x="23" y="555"/>
                  </a:lnTo>
                  <a:lnTo>
                    <a:pt x="12" y="570"/>
                  </a:lnTo>
                  <a:lnTo>
                    <a:pt x="0" y="585"/>
                  </a:lnTo>
                  <a:lnTo>
                    <a:pt x="4" y="588"/>
                  </a:lnTo>
                  <a:lnTo>
                    <a:pt x="15" y="573"/>
                  </a:lnTo>
                  <a:lnTo>
                    <a:pt x="27" y="557"/>
                  </a:lnTo>
                  <a:lnTo>
                    <a:pt x="37" y="541"/>
                  </a:lnTo>
                  <a:lnTo>
                    <a:pt x="48" y="527"/>
                  </a:lnTo>
                  <a:lnTo>
                    <a:pt x="58" y="511"/>
                  </a:lnTo>
                  <a:lnTo>
                    <a:pt x="68" y="494"/>
                  </a:lnTo>
                  <a:lnTo>
                    <a:pt x="78" y="477"/>
                  </a:lnTo>
                  <a:lnTo>
                    <a:pt x="87" y="461"/>
                  </a:lnTo>
                  <a:lnTo>
                    <a:pt x="96" y="443"/>
                  </a:lnTo>
                  <a:lnTo>
                    <a:pt x="105" y="426"/>
                  </a:lnTo>
                  <a:lnTo>
                    <a:pt x="113" y="408"/>
                  </a:lnTo>
                  <a:lnTo>
                    <a:pt x="120" y="392"/>
                  </a:lnTo>
                  <a:lnTo>
                    <a:pt x="128" y="373"/>
                  </a:lnTo>
                  <a:lnTo>
                    <a:pt x="135" y="355"/>
                  </a:lnTo>
                  <a:lnTo>
                    <a:pt x="143" y="337"/>
                  </a:lnTo>
                  <a:lnTo>
                    <a:pt x="148" y="317"/>
                  </a:lnTo>
                  <a:lnTo>
                    <a:pt x="154" y="298"/>
                  </a:lnTo>
                  <a:lnTo>
                    <a:pt x="159" y="280"/>
                  </a:lnTo>
                  <a:lnTo>
                    <a:pt x="164" y="260"/>
                  </a:lnTo>
                  <a:lnTo>
                    <a:pt x="168" y="241"/>
                  </a:lnTo>
                  <a:lnTo>
                    <a:pt x="172" y="222"/>
                  </a:lnTo>
                  <a:lnTo>
                    <a:pt x="176" y="203"/>
                  </a:lnTo>
                  <a:lnTo>
                    <a:pt x="179" y="183"/>
                  </a:lnTo>
                  <a:lnTo>
                    <a:pt x="181" y="161"/>
                  </a:lnTo>
                  <a:lnTo>
                    <a:pt x="183" y="141"/>
                  </a:lnTo>
                  <a:lnTo>
                    <a:pt x="184" y="121"/>
                  </a:lnTo>
                  <a:lnTo>
                    <a:pt x="185" y="101"/>
                  </a:lnTo>
                  <a:lnTo>
                    <a:pt x="186" y="81"/>
                  </a:lnTo>
                  <a:lnTo>
                    <a:pt x="186" y="61"/>
                  </a:lnTo>
                  <a:lnTo>
                    <a:pt x="185" y="41"/>
                  </a:lnTo>
                  <a:lnTo>
                    <a:pt x="184" y="20"/>
                  </a:lnTo>
                  <a:lnTo>
                    <a:pt x="183" y="0"/>
                  </a:lnTo>
                  <a:lnTo>
                    <a:pt x="178" y="0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61" name="Freeform 270"/>
            <p:cNvSpPr>
              <a:spLocks noChangeArrowheads="1"/>
            </p:cNvSpPr>
            <p:nvPr/>
          </p:nvSpPr>
          <p:spPr bwMode="auto">
            <a:xfrm>
              <a:off x="3049" y="1850"/>
              <a:ext cx="41" cy="133"/>
            </a:xfrm>
            <a:custGeom>
              <a:avLst/>
              <a:gdLst>
                <a:gd name="T0" fmla="*/ 0 w 187"/>
                <a:gd name="T1" fmla="*/ 0 h 589"/>
                <a:gd name="T2" fmla="*/ 0 w 187"/>
                <a:gd name="T3" fmla="*/ 0 h 589"/>
                <a:gd name="T4" fmla="*/ 0 w 187"/>
                <a:gd name="T5" fmla="*/ 0 h 589"/>
                <a:gd name="T6" fmla="*/ 0 w 187"/>
                <a:gd name="T7" fmla="*/ 0 h 589"/>
                <a:gd name="T8" fmla="*/ 0 w 187"/>
                <a:gd name="T9" fmla="*/ 0 h 589"/>
                <a:gd name="T10" fmla="*/ 0 w 187"/>
                <a:gd name="T11" fmla="*/ 0 h 589"/>
                <a:gd name="T12" fmla="*/ 0 w 187"/>
                <a:gd name="T13" fmla="*/ 0 h 589"/>
                <a:gd name="T14" fmla="*/ 0 w 187"/>
                <a:gd name="T15" fmla="*/ 0 h 589"/>
                <a:gd name="T16" fmla="*/ 0 w 187"/>
                <a:gd name="T17" fmla="*/ 0 h 589"/>
                <a:gd name="T18" fmla="*/ 0 w 187"/>
                <a:gd name="T19" fmla="*/ 0 h 589"/>
                <a:gd name="T20" fmla="*/ 0 w 187"/>
                <a:gd name="T21" fmla="*/ 0 h 589"/>
                <a:gd name="T22" fmla="*/ 0 w 187"/>
                <a:gd name="T23" fmla="*/ 0 h 589"/>
                <a:gd name="T24" fmla="*/ 0 w 187"/>
                <a:gd name="T25" fmla="*/ 0 h 589"/>
                <a:gd name="T26" fmla="*/ 0 w 187"/>
                <a:gd name="T27" fmla="*/ 0 h 589"/>
                <a:gd name="T28" fmla="*/ 0 w 187"/>
                <a:gd name="T29" fmla="*/ 0 h 589"/>
                <a:gd name="T30" fmla="*/ 0 w 187"/>
                <a:gd name="T31" fmla="*/ 0 h 589"/>
                <a:gd name="T32" fmla="*/ 0 w 187"/>
                <a:gd name="T33" fmla="*/ 0 h 589"/>
                <a:gd name="T34" fmla="*/ 0 w 187"/>
                <a:gd name="T35" fmla="*/ 0 h 589"/>
                <a:gd name="T36" fmla="*/ 0 w 187"/>
                <a:gd name="T37" fmla="*/ 0 h 589"/>
                <a:gd name="T38" fmla="*/ 0 w 187"/>
                <a:gd name="T39" fmla="*/ 0 h 589"/>
                <a:gd name="T40" fmla="*/ 0 w 187"/>
                <a:gd name="T41" fmla="*/ 0 h 589"/>
                <a:gd name="T42" fmla="*/ 0 w 187"/>
                <a:gd name="T43" fmla="*/ 0 h 589"/>
                <a:gd name="T44" fmla="*/ 0 w 187"/>
                <a:gd name="T45" fmla="*/ 0 h 589"/>
                <a:gd name="T46" fmla="*/ 0 w 187"/>
                <a:gd name="T47" fmla="*/ 0 h 589"/>
                <a:gd name="T48" fmla="*/ 0 w 187"/>
                <a:gd name="T49" fmla="*/ 0 h 589"/>
                <a:gd name="T50" fmla="*/ 0 w 187"/>
                <a:gd name="T51" fmla="*/ 0 h 589"/>
                <a:gd name="T52" fmla="*/ 0 w 187"/>
                <a:gd name="T53" fmla="*/ 0 h 589"/>
                <a:gd name="T54" fmla="*/ 0 w 187"/>
                <a:gd name="T55" fmla="*/ 0 h 589"/>
                <a:gd name="T56" fmla="*/ 0 w 187"/>
                <a:gd name="T57" fmla="*/ 0 h 589"/>
                <a:gd name="T58" fmla="*/ 0 w 187"/>
                <a:gd name="T59" fmla="*/ 0 h 589"/>
                <a:gd name="T60" fmla="*/ 0 w 187"/>
                <a:gd name="T61" fmla="*/ 0 h 589"/>
                <a:gd name="T62" fmla="*/ 0 w 187"/>
                <a:gd name="T63" fmla="*/ 0 h 589"/>
                <a:gd name="T64" fmla="*/ 0 w 187"/>
                <a:gd name="T65" fmla="*/ 0 h 5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87" h="589">
                  <a:moveTo>
                    <a:pt x="178" y="0"/>
                  </a:moveTo>
                  <a:lnTo>
                    <a:pt x="179" y="20"/>
                  </a:lnTo>
                  <a:lnTo>
                    <a:pt x="181" y="41"/>
                  </a:lnTo>
                  <a:lnTo>
                    <a:pt x="181" y="61"/>
                  </a:lnTo>
                  <a:lnTo>
                    <a:pt x="181" y="81"/>
                  </a:lnTo>
                  <a:lnTo>
                    <a:pt x="181" y="101"/>
                  </a:lnTo>
                  <a:lnTo>
                    <a:pt x="179" y="121"/>
                  </a:lnTo>
                  <a:lnTo>
                    <a:pt x="178" y="141"/>
                  </a:lnTo>
                  <a:lnTo>
                    <a:pt x="176" y="161"/>
                  </a:lnTo>
                  <a:lnTo>
                    <a:pt x="174" y="180"/>
                  </a:lnTo>
                  <a:lnTo>
                    <a:pt x="171" y="201"/>
                  </a:lnTo>
                  <a:lnTo>
                    <a:pt x="167" y="221"/>
                  </a:lnTo>
                  <a:lnTo>
                    <a:pt x="163" y="240"/>
                  </a:lnTo>
                  <a:lnTo>
                    <a:pt x="159" y="259"/>
                  </a:lnTo>
                  <a:lnTo>
                    <a:pt x="154" y="278"/>
                  </a:lnTo>
                  <a:lnTo>
                    <a:pt x="149" y="297"/>
                  </a:lnTo>
                  <a:lnTo>
                    <a:pt x="143" y="315"/>
                  </a:lnTo>
                  <a:lnTo>
                    <a:pt x="137" y="335"/>
                  </a:lnTo>
                  <a:lnTo>
                    <a:pt x="130" y="354"/>
                  </a:lnTo>
                  <a:lnTo>
                    <a:pt x="123" y="372"/>
                  </a:lnTo>
                  <a:lnTo>
                    <a:pt x="115" y="388"/>
                  </a:lnTo>
                  <a:lnTo>
                    <a:pt x="108" y="406"/>
                  </a:lnTo>
                  <a:lnTo>
                    <a:pt x="100" y="424"/>
                  </a:lnTo>
                  <a:lnTo>
                    <a:pt x="91" y="441"/>
                  </a:lnTo>
                  <a:lnTo>
                    <a:pt x="83" y="458"/>
                  </a:lnTo>
                  <a:lnTo>
                    <a:pt x="74" y="475"/>
                  </a:lnTo>
                  <a:lnTo>
                    <a:pt x="64" y="492"/>
                  </a:lnTo>
                  <a:lnTo>
                    <a:pt x="55" y="508"/>
                  </a:lnTo>
                  <a:lnTo>
                    <a:pt x="45" y="523"/>
                  </a:lnTo>
                  <a:lnTo>
                    <a:pt x="33" y="539"/>
                  </a:lnTo>
                  <a:lnTo>
                    <a:pt x="23" y="555"/>
                  </a:lnTo>
                  <a:lnTo>
                    <a:pt x="12" y="570"/>
                  </a:lnTo>
                  <a:lnTo>
                    <a:pt x="0" y="585"/>
                  </a:lnTo>
                  <a:lnTo>
                    <a:pt x="4" y="588"/>
                  </a:lnTo>
                  <a:lnTo>
                    <a:pt x="15" y="573"/>
                  </a:lnTo>
                  <a:lnTo>
                    <a:pt x="27" y="557"/>
                  </a:lnTo>
                  <a:lnTo>
                    <a:pt x="37" y="541"/>
                  </a:lnTo>
                  <a:lnTo>
                    <a:pt x="48" y="527"/>
                  </a:lnTo>
                  <a:lnTo>
                    <a:pt x="58" y="511"/>
                  </a:lnTo>
                  <a:lnTo>
                    <a:pt x="68" y="494"/>
                  </a:lnTo>
                  <a:lnTo>
                    <a:pt x="78" y="477"/>
                  </a:lnTo>
                  <a:lnTo>
                    <a:pt x="87" y="461"/>
                  </a:lnTo>
                  <a:lnTo>
                    <a:pt x="96" y="443"/>
                  </a:lnTo>
                  <a:lnTo>
                    <a:pt x="105" y="426"/>
                  </a:lnTo>
                  <a:lnTo>
                    <a:pt x="113" y="408"/>
                  </a:lnTo>
                  <a:lnTo>
                    <a:pt x="120" y="392"/>
                  </a:lnTo>
                  <a:lnTo>
                    <a:pt x="128" y="373"/>
                  </a:lnTo>
                  <a:lnTo>
                    <a:pt x="135" y="355"/>
                  </a:lnTo>
                  <a:lnTo>
                    <a:pt x="143" y="337"/>
                  </a:lnTo>
                  <a:lnTo>
                    <a:pt x="148" y="317"/>
                  </a:lnTo>
                  <a:lnTo>
                    <a:pt x="154" y="298"/>
                  </a:lnTo>
                  <a:lnTo>
                    <a:pt x="159" y="280"/>
                  </a:lnTo>
                  <a:lnTo>
                    <a:pt x="164" y="260"/>
                  </a:lnTo>
                  <a:lnTo>
                    <a:pt x="168" y="241"/>
                  </a:lnTo>
                  <a:lnTo>
                    <a:pt x="172" y="222"/>
                  </a:lnTo>
                  <a:lnTo>
                    <a:pt x="176" y="203"/>
                  </a:lnTo>
                  <a:lnTo>
                    <a:pt x="179" y="183"/>
                  </a:lnTo>
                  <a:lnTo>
                    <a:pt x="181" y="161"/>
                  </a:lnTo>
                  <a:lnTo>
                    <a:pt x="183" y="141"/>
                  </a:lnTo>
                  <a:lnTo>
                    <a:pt x="184" y="121"/>
                  </a:lnTo>
                  <a:lnTo>
                    <a:pt x="185" y="101"/>
                  </a:lnTo>
                  <a:lnTo>
                    <a:pt x="186" y="81"/>
                  </a:lnTo>
                  <a:lnTo>
                    <a:pt x="186" y="61"/>
                  </a:lnTo>
                  <a:lnTo>
                    <a:pt x="185" y="41"/>
                  </a:lnTo>
                  <a:lnTo>
                    <a:pt x="184" y="20"/>
                  </a:lnTo>
                  <a:lnTo>
                    <a:pt x="183" y="0"/>
                  </a:lnTo>
                  <a:lnTo>
                    <a:pt x="178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62" name="Freeform 271"/>
            <p:cNvSpPr>
              <a:spLocks noChangeArrowheads="1"/>
            </p:cNvSpPr>
            <p:nvPr/>
          </p:nvSpPr>
          <p:spPr bwMode="auto">
            <a:xfrm>
              <a:off x="2891" y="1680"/>
              <a:ext cx="199" cy="169"/>
            </a:xfrm>
            <a:custGeom>
              <a:avLst/>
              <a:gdLst>
                <a:gd name="T0" fmla="*/ 0 w 882"/>
                <a:gd name="T1" fmla="*/ 0 h 750"/>
                <a:gd name="T2" fmla="*/ 0 w 882"/>
                <a:gd name="T3" fmla="*/ 0 h 750"/>
                <a:gd name="T4" fmla="*/ 0 w 882"/>
                <a:gd name="T5" fmla="*/ 0 h 750"/>
                <a:gd name="T6" fmla="*/ 0 w 882"/>
                <a:gd name="T7" fmla="*/ 0 h 750"/>
                <a:gd name="T8" fmla="*/ 0 w 882"/>
                <a:gd name="T9" fmla="*/ 0 h 750"/>
                <a:gd name="T10" fmla="*/ 0 w 882"/>
                <a:gd name="T11" fmla="*/ 0 h 750"/>
                <a:gd name="T12" fmla="*/ 0 w 882"/>
                <a:gd name="T13" fmla="*/ 0 h 750"/>
                <a:gd name="T14" fmla="*/ 0 w 882"/>
                <a:gd name="T15" fmla="*/ 0 h 750"/>
                <a:gd name="T16" fmla="*/ 0 w 882"/>
                <a:gd name="T17" fmla="*/ 0 h 750"/>
                <a:gd name="T18" fmla="*/ 0 w 882"/>
                <a:gd name="T19" fmla="*/ 0 h 750"/>
                <a:gd name="T20" fmla="*/ 0 w 882"/>
                <a:gd name="T21" fmla="*/ 0 h 750"/>
                <a:gd name="T22" fmla="*/ 0 w 882"/>
                <a:gd name="T23" fmla="*/ 0 h 750"/>
                <a:gd name="T24" fmla="*/ 0 w 882"/>
                <a:gd name="T25" fmla="*/ 0 h 750"/>
                <a:gd name="T26" fmla="*/ 0 w 882"/>
                <a:gd name="T27" fmla="*/ 0 h 750"/>
                <a:gd name="T28" fmla="*/ 0 w 882"/>
                <a:gd name="T29" fmla="*/ 0 h 750"/>
                <a:gd name="T30" fmla="*/ 0 w 882"/>
                <a:gd name="T31" fmla="*/ 0 h 750"/>
                <a:gd name="T32" fmla="*/ 0 w 882"/>
                <a:gd name="T33" fmla="*/ 0 h 750"/>
                <a:gd name="T34" fmla="*/ 0 w 882"/>
                <a:gd name="T35" fmla="*/ 0 h 750"/>
                <a:gd name="T36" fmla="*/ 0 w 882"/>
                <a:gd name="T37" fmla="*/ 0 h 750"/>
                <a:gd name="T38" fmla="*/ 0 w 882"/>
                <a:gd name="T39" fmla="*/ 0 h 750"/>
                <a:gd name="T40" fmla="*/ 0 w 882"/>
                <a:gd name="T41" fmla="*/ 0 h 750"/>
                <a:gd name="T42" fmla="*/ 0 w 882"/>
                <a:gd name="T43" fmla="*/ 0 h 750"/>
                <a:gd name="T44" fmla="*/ 0 w 882"/>
                <a:gd name="T45" fmla="*/ 0 h 750"/>
                <a:gd name="T46" fmla="*/ 0 w 882"/>
                <a:gd name="T47" fmla="*/ 0 h 750"/>
                <a:gd name="T48" fmla="*/ 0 w 882"/>
                <a:gd name="T49" fmla="*/ 0 h 750"/>
                <a:gd name="T50" fmla="*/ 0 w 882"/>
                <a:gd name="T51" fmla="*/ 0 h 750"/>
                <a:gd name="T52" fmla="*/ 0 w 882"/>
                <a:gd name="T53" fmla="*/ 0 h 750"/>
                <a:gd name="T54" fmla="*/ 0 w 882"/>
                <a:gd name="T55" fmla="*/ 0 h 750"/>
                <a:gd name="T56" fmla="*/ 0 w 882"/>
                <a:gd name="T57" fmla="*/ 0 h 750"/>
                <a:gd name="T58" fmla="*/ 0 w 882"/>
                <a:gd name="T59" fmla="*/ 0 h 750"/>
                <a:gd name="T60" fmla="*/ 0 w 882"/>
                <a:gd name="T61" fmla="*/ 0 h 750"/>
                <a:gd name="T62" fmla="*/ 0 w 882"/>
                <a:gd name="T63" fmla="*/ 0 h 750"/>
                <a:gd name="T64" fmla="*/ 0 w 882"/>
                <a:gd name="T65" fmla="*/ 0 h 75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2" h="750">
                  <a:moveTo>
                    <a:pt x="42" y="1"/>
                  </a:moveTo>
                  <a:lnTo>
                    <a:pt x="0" y="3"/>
                  </a:lnTo>
                  <a:lnTo>
                    <a:pt x="0" y="8"/>
                  </a:lnTo>
                  <a:lnTo>
                    <a:pt x="42" y="6"/>
                  </a:lnTo>
                  <a:lnTo>
                    <a:pt x="83" y="5"/>
                  </a:lnTo>
                  <a:lnTo>
                    <a:pt x="123" y="7"/>
                  </a:lnTo>
                  <a:lnTo>
                    <a:pt x="164" y="11"/>
                  </a:lnTo>
                  <a:lnTo>
                    <a:pt x="203" y="16"/>
                  </a:lnTo>
                  <a:lnTo>
                    <a:pt x="242" y="24"/>
                  </a:lnTo>
                  <a:lnTo>
                    <a:pt x="281" y="34"/>
                  </a:lnTo>
                  <a:lnTo>
                    <a:pt x="319" y="44"/>
                  </a:lnTo>
                  <a:lnTo>
                    <a:pt x="356" y="58"/>
                  </a:lnTo>
                  <a:lnTo>
                    <a:pt x="391" y="73"/>
                  </a:lnTo>
                  <a:lnTo>
                    <a:pt x="427" y="90"/>
                  </a:lnTo>
                  <a:lnTo>
                    <a:pt x="462" y="107"/>
                  </a:lnTo>
                  <a:lnTo>
                    <a:pt x="495" y="127"/>
                  </a:lnTo>
                  <a:lnTo>
                    <a:pt x="527" y="148"/>
                  </a:lnTo>
                  <a:lnTo>
                    <a:pt x="559" y="171"/>
                  </a:lnTo>
                  <a:lnTo>
                    <a:pt x="589" y="196"/>
                  </a:lnTo>
                  <a:lnTo>
                    <a:pt x="618" y="222"/>
                  </a:lnTo>
                  <a:lnTo>
                    <a:pt x="646" y="249"/>
                  </a:lnTo>
                  <a:lnTo>
                    <a:pt x="673" y="278"/>
                  </a:lnTo>
                  <a:lnTo>
                    <a:pt x="699" y="307"/>
                  </a:lnTo>
                  <a:lnTo>
                    <a:pt x="723" y="339"/>
                  </a:lnTo>
                  <a:lnTo>
                    <a:pt x="745" y="370"/>
                  </a:lnTo>
                  <a:lnTo>
                    <a:pt x="767" y="404"/>
                  </a:lnTo>
                  <a:lnTo>
                    <a:pt x="785" y="440"/>
                  </a:lnTo>
                  <a:lnTo>
                    <a:pt x="803" y="475"/>
                  </a:lnTo>
                  <a:lnTo>
                    <a:pt x="819" y="512"/>
                  </a:lnTo>
                  <a:lnTo>
                    <a:pt x="833" y="549"/>
                  </a:lnTo>
                  <a:lnTo>
                    <a:pt x="846" y="588"/>
                  </a:lnTo>
                  <a:lnTo>
                    <a:pt x="856" y="627"/>
                  </a:lnTo>
                  <a:lnTo>
                    <a:pt x="865" y="667"/>
                  </a:lnTo>
                  <a:lnTo>
                    <a:pt x="872" y="708"/>
                  </a:lnTo>
                  <a:lnTo>
                    <a:pt x="876" y="749"/>
                  </a:lnTo>
                  <a:lnTo>
                    <a:pt x="881" y="749"/>
                  </a:lnTo>
                  <a:lnTo>
                    <a:pt x="877" y="707"/>
                  </a:lnTo>
                  <a:lnTo>
                    <a:pt x="870" y="666"/>
                  </a:lnTo>
                  <a:lnTo>
                    <a:pt x="861" y="625"/>
                  </a:lnTo>
                  <a:lnTo>
                    <a:pt x="851" y="587"/>
                  </a:lnTo>
                  <a:lnTo>
                    <a:pt x="838" y="548"/>
                  </a:lnTo>
                  <a:lnTo>
                    <a:pt x="824" y="510"/>
                  </a:lnTo>
                  <a:lnTo>
                    <a:pt x="808" y="473"/>
                  </a:lnTo>
                  <a:lnTo>
                    <a:pt x="790" y="437"/>
                  </a:lnTo>
                  <a:lnTo>
                    <a:pt x="770" y="402"/>
                  </a:lnTo>
                  <a:lnTo>
                    <a:pt x="749" y="368"/>
                  </a:lnTo>
                  <a:lnTo>
                    <a:pt x="727" y="336"/>
                  </a:lnTo>
                  <a:lnTo>
                    <a:pt x="703" y="304"/>
                  </a:lnTo>
                  <a:lnTo>
                    <a:pt x="677" y="274"/>
                  </a:lnTo>
                  <a:lnTo>
                    <a:pt x="650" y="246"/>
                  </a:lnTo>
                  <a:lnTo>
                    <a:pt x="622" y="217"/>
                  </a:lnTo>
                  <a:lnTo>
                    <a:pt x="593" y="192"/>
                  </a:lnTo>
                  <a:lnTo>
                    <a:pt x="562" y="168"/>
                  </a:lnTo>
                  <a:lnTo>
                    <a:pt x="530" y="145"/>
                  </a:lnTo>
                  <a:lnTo>
                    <a:pt x="498" y="123"/>
                  </a:lnTo>
                  <a:lnTo>
                    <a:pt x="464" y="103"/>
                  </a:lnTo>
                  <a:lnTo>
                    <a:pt x="429" y="84"/>
                  </a:lnTo>
                  <a:lnTo>
                    <a:pt x="394" y="68"/>
                  </a:lnTo>
                  <a:lnTo>
                    <a:pt x="357" y="53"/>
                  </a:lnTo>
                  <a:lnTo>
                    <a:pt x="320" y="40"/>
                  </a:lnTo>
                  <a:lnTo>
                    <a:pt x="282" y="28"/>
                  </a:lnTo>
                  <a:lnTo>
                    <a:pt x="243" y="19"/>
                  </a:lnTo>
                  <a:lnTo>
                    <a:pt x="204" y="11"/>
                  </a:lnTo>
                  <a:lnTo>
                    <a:pt x="164" y="5"/>
                  </a:lnTo>
                  <a:lnTo>
                    <a:pt x="123" y="2"/>
                  </a:lnTo>
                  <a:lnTo>
                    <a:pt x="83" y="0"/>
                  </a:lnTo>
                  <a:lnTo>
                    <a:pt x="42" y="1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63" name="Freeform 272"/>
            <p:cNvSpPr>
              <a:spLocks noChangeArrowheads="1"/>
            </p:cNvSpPr>
            <p:nvPr/>
          </p:nvSpPr>
          <p:spPr bwMode="auto">
            <a:xfrm>
              <a:off x="2891" y="1680"/>
              <a:ext cx="199" cy="169"/>
            </a:xfrm>
            <a:custGeom>
              <a:avLst/>
              <a:gdLst>
                <a:gd name="T0" fmla="*/ 0 w 882"/>
                <a:gd name="T1" fmla="*/ 0 h 750"/>
                <a:gd name="T2" fmla="*/ 0 w 882"/>
                <a:gd name="T3" fmla="*/ 0 h 750"/>
                <a:gd name="T4" fmla="*/ 0 w 882"/>
                <a:gd name="T5" fmla="*/ 0 h 750"/>
                <a:gd name="T6" fmla="*/ 0 w 882"/>
                <a:gd name="T7" fmla="*/ 0 h 750"/>
                <a:gd name="T8" fmla="*/ 0 w 882"/>
                <a:gd name="T9" fmla="*/ 0 h 750"/>
                <a:gd name="T10" fmla="*/ 0 w 882"/>
                <a:gd name="T11" fmla="*/ 0 h 750"/>
                <a:gd name="T12" fmla="*/ 0 w 882"/>
                <a:gd name="T13" fmla="*/ 0 h 750"/>
                <a:gd name="T14" fmla="*/ 0 w 882"/>
                <a:gd name="T15" fmla="*/ 0 h 750"/>
                <a:gd name="T16" fmla="*/ 0 w 882"/>
                <a:gd name="T17" fmla="*/ 0 h 750"/>
                <a:gd name="T18" fmla="*/ 0 w 882"/>
                <a:gd name="T19" fmla="*/ 0 h 750"/>
                <a:gd name="T20" fmla="*/ 0 w 882"/>
                <a:gd name="T21" fmla="*/ 0 h 750"/>
                <a:gd name="T22" fmla="*/ 0 w 882"/>
                <a:gd name="T23" fmla="*/ 0 h 750"/>
                <a:gd name="T24" fmla="*/ 0 w 882"/>
                <a:gd name="T25" fmla="*/ 0 h 750"/>
                <a:gd name="T26" fmla="*/ 0 w 882"/>
                <a:gd name="T27" fmla="*/ 0 h 750"/>
                <a:gd name="T28" fmla="*/ 0 w 882"/>
                <a:gd name="T29" fmla="*/ 0 h 750"/>
                <a:gd name="T30" fmla="*/ 0 w 882"/>
                <a:gd name="T31" fmla="*/ 0 h 750"/>
                <a:gd name="T32" fmla="*/ 0 w 882"/>
                <a:gd name="T33" fmla="*/ 0 h 750"/>
                <a:gd name="T34" fmla="*/ 0 w 882"/>
                <a:gd name="T35" fmla="*/ 0 h 750"/>
                <a:gd name="T36" fmla="*/ 0 w 882"/>
                <a:gd name="T37" fmla="*/ 0 h 750"/>
                <a:gd name="T38" fmla="*/ 0 w 882"/>
                <a:gd name="T39" fmla="*/ 0 h 750"/>
                <a:gd name="T40" fmla="*/ 0 w 882"/>
                <a:gd name="T41" fmla="*/ 0 h 750"/>
                <a:gd name="T42" fmla="*/ 0 w 882"/>
                <a:gd name="T43" fmla="*/ 0 h 750"/>
                <a:gd name="T44" fmla="*/ 0 w 882"/>
                <a:gd name="T45" fmla="*/ 0 h 750"/>
                <a:gd name="T46" fmla="*/ 0 w 882"/>
                <a:gd name="T47" fmla="*/ 0 h 750"/>
                <a:gd name="T48" fmla="*/ 0 w 882"/>
                <a:gd name="T49" fmla="*/ 0 h 750"/>
                <a:gd name="T50" fmla="*/ 0 w 882"/>
                <a:gd name="T51" fmla="*/ 0 h 750"/>
                <a:gd name="T52" fmla="*/ 0 w 882"/>
                <a:gd name="T53" fmla="*/ 0 h 750"/>
                <a:gd name="T54" fmla="*/ 0 w 882"/>
                <a:gd name="T55" fmla="*/ 0 h 750"/>
                <a:gd name="T56" fmla="*/ 0 w 882"/>
                <a:gd name="T57" fmla="*/ 0 h 750"/>
                <a:gd name="T58" fmla="*/ 0 w 882"/>
                <a:gd name="T59" fmla="*/ 0 h 750"/>
                <a:gd name="T60" fmla="*/ 0 w 882"/>
                <a:gd name="T61" fmla="*/ 0 h 750"/>
                <a:gd name="T62" fmla="*/ 0 w 882"/>
                <a:gd name="T63" fmla="*/ 0 h 750"/>
                <a:gd name="T64" fmla="*/ 0 w 882"/>
                <a:gd name="T65" fmla="*/ 0 h 75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2" h="750">
                  <a:moveTo>
                    <a:pt x="0" y="8"/>
                  </a:moveTo>
                  <a:lnTo>
                    <a:pt x="42" y="6"/>
                  </a:lnTo>
                  <a:lnTo>
                    <a:pt x="83" y="5"/>
                  </a:lnTo>
                  <a:lnTo>
                    <a:pt x="123" y="7"/>
                  </a:lnTo>
                  <a:lnTo>
                    <a:pt x="164" y="11"/>
                  </a:lnTo>
                  <a:lnTo>
                    <a:pt x="203" y="16"/>
                  </a:lnTo>
                  <a:lnTo>
                    <a:pt x="242" y="24"/>
                  </a:lnTo>
                  <a:lnTo>
                    <a:pt x="281" y="34"/>
                  </a:lnTo>
                  <a:lnTo>
                    <a:pt x="319" y="44"/>
                  </a:lnTo>
                  <a:lnTo>
                    <a:pt x="356" y="58"/>
                  </a:lnTo>
                  <a:lnTo>
                    <a:pt x="391" y="73"/>
                  </a:lnTo>
                  <a:lnTo>
                    <a:pt x="427" y="90"/>
                  </a:lnTo>
                  <a:lnTo>
                    <a:pt x="462" y="107"/>
                  </a:lnTo>
                  <a:lnTo>
                    <a:pt x="495" y="127"/>
                  </a:lnTo>
                  <a:lnTo>
                    <a:pt x="527" y="148"/>
                  </a:lnTo>
                  <a:lnTo>
                    <a:pt x="559" y="171"/>
                  </a:lnTo>
                  <a:lnTo>
                    <a:pt x="589" y="196"/>
                  </a:lnTo>
                  <a:lnTo>
                    <a:pt x="618" y="222"/>
                  </a:lnTo>
                  <a:lnTo>
                    <a:pt x="646" y="249"/>
                  </a:lnTo>
                  <a:lnTo>
                    <a:pt x="673" y="278"/>
                  </a:lnTo>
                  <a:lnTo>
                    <a:pt x="699" y="307"/>
                  </a:lnTo>
                  <a:lnTo>
                    <a:pt x="723" y="339"/>
                  </a:lnTo>
                  <a:lnTo>
                    <a:pt x="745" y="370"/>
                  </a:lnTo>
                  <a:lnTo>
                    <a:pt x="767" y="404"/>
                  </a:lnTo>
                  <a:lnTo>
                    <a:pt x="785" y="440"/>
                  </a:lnTo>
                  <a:lnTo>
                    <a:pt x="803" y="475"/>
                  </a:lnTo>
                  <a:lnTo>
                    <a:pt x="819" y="512"/>
                  </a:lnTo>
                  <a:lnTo>
                    <a:pt x="833" y="549"/>
                  </a:lnTo>
                  <a:lnTo>
                    <a:pt x="846" y="588"/>
                  </a:lnTo>
                  <a:lnTo>
                    <a:pt x="856" y="627"/>
                  </a:lnTo>
                  <a:lnTo>
                    <a:pt x="865" y="667"/>
                  </a:lnTo>
                  <a:lnTo>
                    <a:pt x="872" y="708"/>
                  </a:lnTo>
                  <a:lnTo>
                    <a:pt x="876" y="749"/>
                  </a:lnTo>
                  <a:lnTo>
                    <a:pt x="881" y="749"/>
                  </a:lnTo>
                  <a:lnTo>
                    <a:pt x="877" y="707"/>
                  </a:lnTo>
                  <a:lnTo>
                    <a:pt x="870" y="666"/>
                  </a:lnTo>
                  <a:lnTo>
                    <a:pt x="861" y="625"/>
                  </a:lnTo>
                  <a:lnTo>
                    <a:pt x="851" y="587"/>
                  </a:lnTo>
                  <a:lnTo>
                    <a:pt x="838" y="548"/>
                  </a:lnTo>
                  <a:lnTo>
                    <a:pt x="824" y="510"/>
                  </a:lnTo>
                  <a:lnTo>
                    <a:pt x="808" y="473"/>
                  </a:lnTo>
                  <a:lnTo>
                    <a:pt x="790" y="437"/>
                  </a:lnTo>
                  <a:lnTo>
                    <a:pt x="770" y="402"/>
                  </a:lnTo>
                  <a:lnTo>
                    <a:pt x="749" y="368"/>
                  </a:lnTo>
                  <a:lnTo>
                    <a:pt x="727" y="336"/>
                  </a:lnTo>
                  <a:lnTo>
                    <a:pt x="703" y="304"/>
                  </a:lnTo>
                  <a:lnTo>
                    <a:pt x="677" y="274"/>
                  </a:lnTo>
                  <a:lnTo>
                    <a:pt x="650" y="246"/>
                  </a:lnTo>
                  <a:lnTo>
                    <a:pt x="622" y="217"/>
                  </a:lnTo>
                  <a:lnTo>
                    <a:pt x="593" y="192"/>
                  </a:lnTo>
                  <a:lnTo>
                    <a:pt x="562" y="168"/>
                  </a:lnTo>
                  <a:lnTo>
                    <a:pt x="530" y="145"/>
                  </a:lnTo>
                  <a:lnTo>
                    <a:pt x="498" y="123"/>
                  </a:lnTo>
                  <a:lnTo>
                    <a:pt x="464" y="103"/>
                  </a:lnTo>
                  <a:lnTo>
                    <a:pt x="429" y="84"/>
                  </a:lnTo>
                  <a:lnTo>
                    <a:pt x="394" y="68"/>
                  </a:lnTo>
                  <a:lnTo>
                    <a:pt x="357" y="53"/>
                  </a:lnTo>
                  <a:lnTo>
                    <a:pt x="320" y="40"/>
                  </a:lnTo>
                  <a:lnTo>
                    <a:pt x="282" y="28"/>
                  </a:lnTo>
                  <a:lnTo>
                    <a:pt x="243" y="19"/>
                  </a:lnTo>
                  <a:lnTo>
                    <a:pt x="204" y="11"/>
                  </a:lnTo>
                  <a:lnTo>
                    <a:pt x="164" y="5"/>
                  </a:lnTo>
                  <a:lnTo>
                    <a:pt x="123" y="2"/>
                  </a:lnTo>
                  <a:lnTo>
                    <a:pt x="83" y="0"/>
                  </a:lnTo>
                  <a:lnTo>
                    <a:pt x="42" y="1"/>
                  </a:lnTo>
                  <a:lnTo>
                    <a:pt x="0" y="3"/>
                  </a:lnTo>
                  <a:lnTo>
                    <a:pt x="0" y="8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64" name="Freeform 273"/>
            <p:cNvSpPr>
              <a:spLocks noChangeArrowheads="1"/>
            </p:cNvSpPr>
            <p:nvPr/>
          </p:nvSpPr>
          <p:spPr bwMode="auto">
            <a:xfrm>
              <a:off x="2791" y="1681"/>
              <a:ext cx="99" cy="42"/>
            </a:xfrm>
            <a:custGeom>
              <a:avLst/>
              <a:gdLst>
                <a:gd name="T0" fmla="*/ 0 w 441"/>
                <a:gd name="T1" fmla="*/ 0 h 188"/>
                <a:gd name="T2" fmla="*/ 0 w 441"/>
                <a:gd name="T3" fmla="*/ 0 h 188"/>
                <a:gd name="T4" fmla="*/ 0 w 441"/>
                <a:gd name="T5" fmla="*/ 0 h 188"/>
                <a:gd name="T6" fmla="*/ 0 w 441"/>
                <a:gd name="T7" fmla="*/ 0 h 188"/>
                <a:gd name="T8" fmla="*/ 0 w 441"/>
                <a:gd name="T9" fmla="*/ 0 h 188"/>
                <a:gd name="T10" fmla="*/ 0 w 441"/>
                <a:gd name="T11" fmla="*/ 0 h 188"/>
                <a:gd name="T12" fmla="*/ 0 w 441"/>
                <a:gd name="T13" fmla="*/ 0 h 188"/>
                <a:gd name="T14" fmla="*/ 0 w 441"/>
                <a:gd name="T15" fmla="*/ 0 h 188"/>
                <a:gd name="T16" fmla="*/ 0 w 441"/>
                <a:gd name="T17" fmla="*/ 0 h 188"/>
                <a:gd name="T18" fmla="*/ 0 w 441"/>
                <a:gd name="T19" fmla="*/ 0 h 188"/>
                <a:gd name="T20" fmla="*/ 0 w 441"/>
                <a:gd name="T21" fmla="*/ 0 h 188"/>
                <a:gd name="T22" fmla="*/ 0 w 441"/>
                <a:gd name="T23" fmla="*/ 0 h 188"/>
                <a:gd name="T24" fmla="*/ 0 w 441"/>
                <a:gd name="T25" fmla="*/ 0 h 188"/>
                <a:gd name="T26" fmla="*/ 0 w 441"/>
                <a:gd name="T27" fmla="*/ 0 h 188"/>
                <a:gd name="T28" fmla="*/ 0 w 441"/>
                <a:gd name="T29" fmla="*/ 0 h 188"/>
                <a:gd name="T30" fmla="*/ 0 w 441"/>
                <a:gd name="T31" fmla="*/ 0 h 188"/>
                <a:gd name="T32" fmla="*/ 0 w 441"/>
                <a:gd name="T33" fmla="*/ 0 h 188"/>
                <a:gd name="T34" fmla="*/ 0 w 441"/>
                <a:gd name="T35" fmla="*/ 0 h 188"/>
                <a:gd name="T36" fmla="*/ 0 w 441"/>
                <a:gd name="T37" fmla="*/ 0 h 188"/>
                <a:gd name="T38" fmla="*/ 0 w 441"/>
                <a:gd name="T39" fmla="*/ 0 h 188"/>
                <a:gd name="T40" fmla="*/ 0 w 441"/>
                <a:gd name="T41" fmla="*/ 0 h 188"/>
                <a:gd name="T42" fmla="*/ 0 w 441"/>
                <a:gd name="T43" fmla="*/ 0 h 188"/>
                <a:gd name="T44" fmla="*/ 0 w 441"/>
                <a:gd name="T45" fmla="*/ 0 h 188"/>
                <a:gd name="T46" fmla="*/ 0 w 441"/>
                <a:gd name="T47" fmla="*/ 0 h 188"/>
                <a:gd name="T48" fmla="*/ 0 w 441"/>
                <a:gd name="T49" fmla="*/ 0 h 188"/>
                <a:gd name="T50" fmla="*/ 0 w 441"/>
                <a:gd name="T51" fmla="*/ 0 h 188"/>
                <a:gd name="T52" fmla="*/ 0 w 441"/>
                <a:gd name="T53" fmla="*/ 0 h 188"/>
                <a:gd name="T54" fmla="*/ 0 w 441"/>
                <a:gd name="T55" fmla="*/ 0 h 188"/>
                <a:gd name="T56" fmla="*/ 0 w 441"/>
                <a:gd name="T57" fmla="*/ 0 h 188"/>
                <a:gd name="T58" fmla="*/ 0 w 441"/>
                <a:gd name="T59" fmla="*/ 0 h 188"/>
                <a:gd name="T60" fmla="*/ 0 w 441"/>
                <a:gd name="T61" fmla="*/ 0 h 188"/>
                <a:gd name="T62" fmla="*/ 0 w 441"/>
                <a:gd name="T63" fmla="*/ 0 h 188"/>
                <a:gd name="T64" fmla="*/ 0 w 441"/>
                <a:gd name="T65" fmla="*/ 0 h 188"/>
                <a:gd name="T66" fmla="*/ 0 w 441"/>
                <a:gd name="T67" fmla="*/ 0 h 188"/>
                <a:gd name="T68" fmla="*/ 0 w 441"/>
                <a:gd name="T69" fmla="*/ 0 h 18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41" h="188">
                  <a:moveTo>
                    <a:pt x="425" y="1"/>
                  </a:moveTo>
                  <a:lnTo>
                    <a:pt x="409" y="3"/>
                  </a:lnTo>
                  <a:lnTo>
                    <a:pt x="394" y="6"/>
                  </a:lnTo>
                  <a:lnTo>
                    <a:pt x="378" y="7"/>
                  </a:lnTo>
                  <a:lnTo>
                    <a:pt x="363" y="11"/>
                  </a:lnTo>
                  <a:lnTo>
                    <a:pt x="348" y="14"/>
                  </a:lnTo>
                  <a:lnTo>
                    <a:pt x="333" y="17"/>
                  </a:lnTo>
                  <a:lnTo>
                    <a:pt x="318" y="20"/>
                  </a:lnTo>
                  <a:lnTo>
                    <a:pt x="303" y="24"/>
                  </a:lnTo>
                  <a:lnTo>
                    <a:pt x="289" y="28"/>
                  </a:lnTo>
                  <a:lnTo>
                    <a:pt x="274" y="32"/>
                  </a:lnTo>
                  <a:lnTo>
                    <a:pt x="260" y="37"/>
                  </a:lnTo>
                  <a:lnTo>
                    <a:pt x="246" y="42"/>
                  </a:lnTo>
                  <a:lnTo>
                    <a:pt x="231" y="49"/>
                  </a:lnTo>
                  <a:lnTo>
                    <a:pt x="218" y="53"/>
                  </a:lnTo>
                  <a:lnTo>
                    <a:pt x="203" y="59"/>
                  </a:lnTo>
                  <a:lnTo>
                    <a:pt x="190" y="65"/>
                  </a:lnTo>
                  <a:lnTo>
                    <a:pt x="176" y="72"/>
                  </a:lnTo>
                  <a:lnTo>
                    <a:pt x="162" y="78"/>
                  </a:lnTo>
                  <a:lnTo>
                    <a:pt x="149" y="84"/>
                  </a:lnTo>
                  <a:lnTo>
                    <a:pt x="136" y="91"/>
                  </a:lnTo>
                  <a:lnTo>
                    <a:pt x="123" y="99"/>
                  </a:lnTo>
                  <a:lnTo>
                    <a:pt x="110" y="107"/>
                  </a:lnTo>
                  <a:lnTo>
                    <a:pt x="98" y="114"/>
                  </a:lnTo>
                  <a:lnTo>
                    <a:pt x="85" y="121"/>
                  </a:lnTo>
                  <a:lnTo>
                    <a:pt x="73" y="130"/>
                  </a:lnTo>
                  <a:lnTo>
                    <a:pt x="61" y="138"/>
                  </a:lnTo>
                  <a:lnTo>
                    <a:pt x="49" y="147"/>
                  </a:lnTo>
                  <a:lnTo>
                    <a:pt x="37" y="155"/>
                  </a:lnTo>
                  <a:lnTo>
                    <a:pt x="26" y="165"/>
                  </a:lnTo>
                  <a:lnTo>
                    <a:pt x="14" y="174"/>
                  </a:lnTo>
                  <a:lnTo>
                    <a:pt x="2" y="183"/>
                  </a:lnTo>
                  <a:lnTo>
                    <a:pt x="0" y="185"/>
                  </a:lnTo>
                  <a:lnTo>
                    <a:pt x="2" y="187"/>
                  </a:lnTo>
                  <a:lnTo>
                    <a:pt x="6" y="183"/>
                  </a:lnTo>
                  <a:lnTo>
                    <a:pt x="6" y="187"/>
                  </a:lnTo>
                  <a:lnTo>
                    <a:pt x="17" y="177"/>
                  </a:lnTo>
                  <a:lnTo>
                    <a:pt x="28" y="168"/>
                  </a:lnTo>
                  <a:lnTo>
                    <a:pt x="40" y="159"/>
                  </a:lnTo>
                  <a:lnTo>
                    <a:pt x="52" y="151"/>
                  </a:lnTo>
                  <a:lnTo>
                    <a:pt x="63" y="141"/>
                  </a:lnTo>
                  <a:lnTo>
                    <a:pt x="75" y="134"/>
                  </a:lnTo>
                  <a:lnTo>
                    <a:pt x="88" y="126"/>
                  </a:lnTo>
                  <a:lnTo>
                    <a:pt x="100" y="118"/>
                  </a:lnTo>
                  <a:lnTo>
                    <a:pt x="113" y="111"/>
                  </a:lnTo>
                  <a:lnTo>
                    <a:pt x="126" y="102"/>
                  </a:lnTo>
                  <a:lnTo>
                    <a:pt x="139" y="96"/>
                  </a:lnTo>
                  <a:lnTo>
                    <a:pt x="152" y="89"/>
                  </a:lnTo>
                  <a:lnTo>
                    <a:pt x="165" y="82"/>
                  </a:lnTo>
                  <a:lnTo>
                    <a:pt x="179" y="76"/>
                  </a:lnTo>
                  <a:lnTo>
                    <a:pt x="192" y="71"/>
                  </a:lnTo>
                  <a:lnTo>
                    <a:pt x="206" y="64"/>
                  </a:lnTo>
                  <a:lnTo>
                    <a:pt x="219" y="58"/>
                  </a:lnTo>
                  <a:lnTo>
                    <a:pt x="233" y="53"/>
                  </a:lnTo>
                  <a:lnTo>
                    <a:pt x="247" y="49"/>
                  </a:lnTo>
                  <a:lnTo>
                    <a:pt x="261" y="42"/>
                  </a:lnTo>
                  <a:lnTo>
                    <a:pt x="275" y="37"/>
                  </a:lnTo>
                  <a:lnTo>
                    <a:pt x="290" y="34"/>
                  </a:lnTo>
                  <a:lnTo>
                    <a:pt x="305" y="28"/>
                  </a:lnTo>
                  <a:lnTo>
                    <a:pt x="320" y="25"/>
                  </a:lnTo>
                  <a:lnTo>
                    <a:pt x="334" y="21"/>
                  </a:lnTo>
                  <a:lnTo>
                    <a:pt x="349" y="18"/>
                  </a:lnTo>
                  <a:lnTo>
                    <a:pt x="364" y="16"/>
                  </a:lnTo>
                  <a:lnTo>
                    <a:pt x="379" y="13"/>
                  </a:lnTo>
                  <a:lnTo>
                    <a:pt x="395" y="11"/>
                  </a:lnTo>
                  <a:lnTo>
                    <a:pt x="410" y="8"/>
                  </a:lnTo>
                  <a:lnTo>
                    <a:pt x="425" y="6"/>
                  </a:lnTo>
                  <a:lnTo>
                    <a:pt x="440" y="5"/>
                  </a:lnTo>
                  <a:lnTo>
                    <a:pt x="440" y="0"/>
                  </a:lnTo>
                  <a:lnTo>
                    <a:pt x="425" y="1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65" name="Freeform 274"/>
            <p:cNvSpPr>
              <a:spLocks noChangeArrowheads="1"/>
            </p:cNvSpPr>
            <p:nvPr/>
          </p:nvSpPr>
          <p:spPr bwMode="auto">
            <a:xfrm>
              <a:off x="2791" y="1681"/>
              <a:ext cx="99" cy="42"/>
            </a:xfrm>
            <a:custGeom>
              <a:avLst/>
              <a:gdLst>
                <a:gd name="T0" fmla="*/ 0 w 441"/>
                <a:gd name="T1" fmla="*/ 0 h 188"/>
                <a:gd name="T2" fmla="*/ 0 w 441"/>
                <a:gd name="T3" fmla="*/ 0 h 188"/>
                <a:gd name="T4" fmla="*/ 0 w 441"/>
                <a:gd name="T5" fmla="*/ 0 h 188"/>
                <a:gd name="T6" fmla="*/ 0 w 441"/>
                <a:gd name="T7" fmla="*/ 0 h 188"/>
                <a:gd name="T8" fmla="*/ 0 w 441"/>
                <a:gd name="T9" fmla="*/ 0 h 188"/>
                <a:gd name="T10" fmla="*/ 0 w 441"/>
                <a:gd name="T11" fmla="*/ 0 h 188"/>
                <a:gd name="T12" fmla="*/ 0 w 441"/>
                <a:gd name="T13" fmla="*/ 0 h 188"/>
                <a:gd name="T14" fmla="*/ 0 w 441"/>
                <a:gd name="T15" fmla="*/ 0 h 188"/>
                <a:gd name="T16" fmla="*/ 0 w 441"/>
                <a:gd name="T17" fmla="*/ 0 h 188"/>
                <a:gd name="T18" fmla="*/ 0 w 441"/>
                <a:gd name="T19" fmla="*/ 0 h 188"/>
                <a:gd name="T20" fmla="*/ 0 w 441"/>
                <a:gd name="T21" fmla="*/ 0 h 188"/>
                <a:gd name="T22" fmla="*/ 0 w 441"/>
                <a:gd name="T23" fmla="*/ 0 h 188"/>
                <a:gd name="T24" fmla="*/ 0 w 441"/>
                <a:gd name="T25" fmla="*/ 0 h 188"/>
                <a:gd name="T26" fmla="*/ 0 w 441"/>
                <a:gd name="T27" fmla="*/ 0 h 188"/>
                <a:gd name="T28" fmla="*/ 0 w 441"/>
                <a:gd name="T29" fmla="*/ 0 h 188"/>
                <a:gd name="T30" fmla="*/ 0 w 441"/>
                <a:gd name="T31" fmla="*/ 0 h 188"/>
                <a:gd name="T32" fmla="*/ 0 w 441"/>
                <a:gd name="T33" fmla="*/ 0 h 188"/>
                <a:gd name="T34" fmla="*/ 0 w 441"/>
                <a:gd name="T35" fmla="*/ 0 h 188"/>
                <a:gd name="T36" fmla="*/ 0 w 441"/>
                <a:gd name="T37" fmla="*/ 0 h 188"/>
                <a:gd name="T38" fmla="*/ 0 w 441"/>
                <a:gd name="T39" fmla="*/ 0 h 188"/>
                <a:gd name="T40" fmla="*/ 0 w 441"/>
                <a:gd name="T41" fmla="*/ 0 h 188"/>
                <a:gd name="T42" fmla="*/ 0 w 441"/>
                <a:gd name="T43" fmla="*/ 0 h 188"/>
                <a:gd name="T44" fmla="*/ 0 w 441"/>
                <a:gd name="T45" fmla="*/ 0 h 188"/>
                <a:gd name="T46" fmla="*/ 0 w 441"/>
                <a:gd name="T47" fmla="*/ 0 h 188"/>
                <a:gd name="T48" fmla="*/ 0 w 441"/>
                <a:gd name="T49" fmla="*/ 0 h 188"/>
                <a:gd name="T50" fmla="*/ 0 w 441"/>
                <a:gd name="T51" fmla="*/ 0 h 188"/>
                <a:gd name="T52" fmla="*/ 0 w 441"/>
                <a:gd name="T53" fmla="*/ 0 h 188"/>
                <a:gd name="T54" fmla="*/ 0 w 441"/>
                <a:gd name="T55" fmla="*/ 0 h 188"/>
                <a:gd name="T56" fmla="*/ 0 w 441"/>
                <a:gd name="T57" fmla="*/ 0 h 188"/>
                <a:gd name="T58" fmla="*/ 0 w 441"/>
                <a:gd name="T59" fmla="*/ 0 h 188"/>
                <a:gd name="T60" fmla="*/ 0 w 441"/>
                <a:gd name="T61" fmla="*/ 0 h 188"/>
                <a:gd name="T62" fmla="*/ 0 w 441"/>
                <a:gd name="T63" fmla="*/ 0 h 188"/>
                <a:gd name="T64" fmla="*/ 0 w 441"/>
                <a:gd name="T65" fmla="*/ 0 h 188"/>
                <a:gd name="T66" fmla="*/ 0 w 441"/>
                <a:gd name="T67" fmla="*/ 0 h 188"/>
                <a:gd name="T68" fmla="*/ 0 w 441"/>
                <a:gd name="T69" fmla="*/ 0 h 188"/>
                <a:gd name="T70" fmla="*/ 0 w 441"/>
                <a:gd name="T71" fmla="*/ 0 h 18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41" h="188">
                  <a:moveTo>
                    <a:pt x="6" y="183"/>
                  </a:moveTo>
                  <a:lnTo>
                    <a:pt x="6" y="187"/>
                  </a:lnTo>
                  <a:lnTo>
                    <a:pt x="17" y="177"/>
                  </a:lnTo>
                  <a:lnTo>
                    <a:pt x="28" y="168"/>
                  </a:lnTo>
                  <a:lnTo>
                    <a:pt x="40" y="159"/>
                  </a:lnTo>
                  <a:lnTo>
                    <a:pt x="52" y="151"/>
                  </a:lnTo>
                  <a:lnTo>
                    <a:pt x="63" y="141"/>
                  </a:lnTo>
                  <a:lnTo>
                    <a:pt x="75" y="134"/>
                  </a:lnTo>
                  <a:lnTo>
                    <a:pt x="88" y="126"/>
                  </a:lnTo>
                  <a:lnTo>
                    <a:pt x="100" y="118"/>
                  </a:lnTo>
                  <a:lnTo>
                    <a:pt x="113" y="111"/>
                  </a:lnTo>
                  <a:lnTo>
                    <a:pt x="126" y="102"/>
                  </a:lnTo>
                  <a:lnTo>
                    <a:pt x="139" y="96"/>
                  </a:lnTo>
                  <a:lnTo>
                    <a:pt x="152" y="89"/>
                  </a:lnTo>
                  <a:lnTo>
                    <a:pt x="165" y="82"/>
                  </a:lnTo>
                  <a:lnTo>
                    <a:pt x="179" y="76"/>
                  </a:lnTo>
                  <a:lnTo>
                    <a:pt x="192" y="71"/>
                  </a:lnTo>
                  <a:lnTo>
                    <a:pt x="206" y="64"/>
                  </a:lnTo>
                  <a:lnTo>
                    <a:pt x="219" y="58"/>
                  </a:lnTo>
                  <a:lnTo>
                    <a:pt x="233" y="53"/>
                  </a:lnTo>
                  <a:lnTo>
                    <a:pt x="247" y="49"/>
                  </a:lnTo>
                  <a:lnTo>
                    <a:pt x="261" y="42"/>
                  </a:lnTo>
                  <a:lnTo>
                    <a:pt x="275" y="37"/>
                  </a:lnTo>
                  <a:lnTo>
                    <a:pt x="290" y="34"/>
                  </a:lnTo>
                  <a:lnTo>
                    <a:pt x="305" y="28"/>
                  </a:lnTo>
                  <a:lnTo>
                    <a:pt x="320" y="25"/>
                  </a:lnTo>
                  <a:lnTo>
                    <a:pt x="334" y="21"/>
                  </a:lnTo>
                  <a:lnTo>
                    <a:pt x="349" y="18"/>
                  </a:lnTo>
                  <a:lnTo>
                    <a:pt x="364" y="16"/>
                  </a:lnTo>
                  <a:lnTo>
                    <a:pt x="379" y="13"/>
                  </a:lnTo>
                  <a:lnTo>
                    <a:pt x="395" y="11"/>
                  </a:lnTo>
                  <a:lnTo>
                    <a:pt x="410" y="8"/>
                  </a:lnTo>
                  <a:lnTo>
                    <a:pt x="425" y="6"/>
                  </a:lnTo>
                  <a:lnTo>
                    <a:pt x="440" y="5"/>
                  </a:lnTo>
                  <a:lnTo>
                    <a:pt x="440" y="0"/>
                  </a:lnTo>
                  <a:lnTo>
                    <a:pt x="425" y="1"/>
                  </a:lnTo>
                  <a:lnTo>
                    <a:pt x="409" y="3"/>
                  </a:lnTo>
                  <a:lnTo>
                    <a:pt x="394" y="6"/>
                  </a:lnTo>
                  <a:lnTo>
                    <a:pt x="378" y="7"/>
                  </a:lnTo>
                  <a:lnTo>
                    <a:pt x="363" y="11"/>
                  </a:lnTo>
                  <a:lnTo>
                    <a:pt x="348" y="14"/>
                  </a:lnTo>
                  <a:lnTo>
                    <a:pt x="333" y="17"/>
                  </a:lnTo>
                  <a:lnTo>
                    <a:pt x="318" y="20"/>
                  </a:lnTo>
                  <a:lnTo>
                    <a:pt x="303" y="24"/>
                  </a:lnTo>
                  <a:lnTo>
                    <a:pt x="289" y="28"/>
                  </a:lnTo>
                  <a:lnTo>
                    <a:pt x="274" y="32"/>
                  </a:lnTo>
                  <a:lnTo>
                    <a:pt x="260" y="37"/>
                  </a:lnTo>
                  <a:lnTo>
                    <a:pt x="246" y="42"/>
                  </a:lnTo>
                  <a:lnTo>
                    <a:pt x="231" y="49"/>
                  </a:lnTo>
                  <a:lnTo>
                    <a:pt x="218" y="53"/>
                  </a:lnTo>
                  <a:lnTo>
                    <a:pt x="203" y="59"/>
                  </a:lnTo>
                  <a:lnTo>
                    <a:pt x="190" y="65"/>
                  </a:lnTo>
                  <a:lnTo>
                    <a:pt x="176" y="72"/>
                  </a:lnTo>
                  <a:lnTo>
                    <a:pt x="162" y="78"/>
                  </a:lnTo>
                  <a:lnTo>
                    <a:pt x="149" y="84"/>
                  </a:lnTo>
                  <a:lnTo>
                    <a:pt x="136" y="91"/>
                  </a:lnTo>
                  <a:lnTo>
                    <a:pt x="123" y="99"/>
                  </a:lnTo>
                  <a:lnTo>
                    <a:pt x="110" y="107"/>
                  </a:lnTo>
                  <a:lnTo>
                    <a:pt x="98" y="114"/>
                  </a:lnTo>
                  <a:lnTo>
                    <a:pt x="85" y="121"/>
                  </a:lnTo>
                  <a:lnTo>
                    <a:pt x="73" y="130"/>
                  </a:lnTo>
                  <a:lnTo>
                    <a:pt x="61" y="138"/>
                  </a:lnTo>
                  <a:lnTo>
                    <a:pt x="49" y="147"/>
                  </a:lnTo>
                  <a:lnTo>
                    <a:pt x="37" y="155"/>
                  </a:lnTo>
                  <a:lnTo>
                    <a:pt x="26" y="165"/>
                  </a:lnTo>
                  <a:lnTo>
                    <a:pt x="14" y="174"/>
                  </a:lnTo>
                  <a:lnTo>
                    <a:pt x="2" y="183"/>
                  </a:lnTo>
                  <a:lnTo>
                    <a:pt x="2" y="187"/>
                  </a:lnTo>
                  <a:lnTo>
                    <a:pt x="2" y="183"/>
                  </a:lnTo>
                  <a:lnTo>
                    <a:pt x="0" y="185"/>
                  </a:lnTo>
                  <a:lnTo>
                    <a:pt x="2" y="187"/>
                  </a:lnTo>
                  <a:lnTo>
                    <a:pt x="6" y="183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66" name="Freeform 275"/>
            <p:cNvSpPr>
              <a:spLocks noChangeArrowheads="1"/>
            </p:cNvSpPr>
            <p:nvPr/>
          </p:nvSpPr>
          <p:spPr bwMode="auto">
            <a:xfrm>
              <a:off x="2792" y="1722"/>
              <a:ext cx="258" cy="261"/>
            </a:xfrm>
            <a:custGeom>
              <a:avLst/>
              <a:gdLst>
                <a:gd name="T0" fmla="*/ 0 w 1141"/>
                <a:gd name="T1" fmla="*/ 0 h 1155"/>
                <a:gd name="T2" fmla="*/ 0 w 1141"/>
                <a:gd name="T3" fmla="*/ 0 h 1155"/>
                <a:gd name="T4" fmla="*/ 0 w 1141"/>
                <a:gd name="T5" fmla="*/ 0 h 1155"/>
                <a:gd name="T6" fmla="*/ 0 w 1141"/>
                <a:gd name="T7" fmla="*/ 0 h 1155"/>
                <a:gd name="T8" fmla="*/ 0 w 1141"/>
                <a:gd name="T9" fmla="*/ 0 h 1155"/>
                <a:gd name="T10" fmla="*/ 0 w 1141"/>
                <a:gd name="T11" fmla="*/ 0 h 1155"/>
                <a:gd name="T12" fmla="*/ 0 w 1141"/>
                <a:gd name="T13" fmla="*/ 0 h 1155"/>
                <a:gd name="T14" fmla="*/ 0 w 1141"/>
                <a:gd name="T15" fmla="*/ 0 h 115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41" h="1155">
                  <a:moveTo>
                    <a:pt x="0" y="4"/>
                  </a:moveTo>
                  <a:lnTo>
                    <a:pt x="1136" y="1151"/>
                  </a:lnTo>
                  <a:lnTo>
                    <a:pt x="1138" y="1154"/>
                  </a:lnTo>
                  <a:lnTo>
                    <a:pt x="1140" y="1151"/>
                  </a:lnTo>
                  <a:lnTo>
                    <a:pt x="1136" y="1148"/>
                  </a:lnTo>
                  <a:lnTo>
                    <a:pt x="1140" y="1148"/>
                  </a:lnTo>
                  <a:lnTo>
                    <a:pt x="3" y="0"/>
                  </a:lnTo>
                  <a:lnTo>
                    <a:pt x="0" y="4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67" name="Freeform 276"/>
            <p:cNvSpPr>
              <a:spLocks noChangeArrowheads="1"/>
            </p:cNvSpPr>
            <p:nvPr/>
          </p:nvSpPr>
          <p:spPr bwMode="auto">
            <a:xfrm>
              <a:off x="2792" y="1722"/>
              <a:ext cx="258" cy="261"/>
            </a:xfrm>
            <a:custGeom>
              <a:avLst/>
              <a:gdLst>
                <a:gd name="T0" fmla="*/ 0 w 1141"/>
                <a:gd name="T1" fmla="*/ 0 h 1155"/>
                <a:gd name="T2" fmla="*/ 0 w 1141"/>
                <a:gd name="T3" fmla="*/ 0 h 1155"/>
                <a:gd name="T4" fmla="*/ 0 w 1141"/>
                <a:gd name="T5" fmla="*/ 0 h 1155"/>
                <a:gd name="T6" fmla="*/ 0 w 1141"/>
                <a:gd name="T7" fmla="*/ 0 h 1155"/>
                <a:gd name="T8" fmla="*/ 0 w 1141"/>
                <a:gd name="T9" fmla="*/ 0 h 1155"/>
                <a:gd name="T10" fmla="*/ 0 w 1141"/>
                <a:gd name="T11" fmla="*/ 0 h 1155"/>
                <a:gd name="T12" fmla="*/ 0 w 1141"/>
                <a:gd name="T13" fmla="*/ 0 h 1155"/>
                <a:gd name="T14" fmla="*/ 0 w 1141"/>
                <a:gd name="T15" fmla="*/ 0 h 1155"/>
                <a:gd name="T16" fmla="*/ 0 w 1141"/>
                <a:gd name="T17" fmla="*/ 0 h 1155"/>
                <a:gd name="T18" fmla="*/ 0 w 1141"/>
                <a:gd name="T19" fmla="*/ 0 h 115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141" h="1155">
                  <a:moveTo>
                    <a:pt x="1136" y="1148"/>
                  </a:moveTo>
                  <a:lnTo>
                    <a:pt x="1140" y="1148"/>
                  </a:lnTo>
                  <a:lnTo>
                    <a:pt x="3" y="0"/>
                  </a:lnTo>
                  <a:lnTo>
                    <a:pt x="0" y="4"/>
                  </a:lnTo>
                  <a:lnTo>
                    <a:pt x="1136" y="1151"/>
                  </a:lnTo>
                  <a:lnTo>
                    <a:pt x="1140" y="1151"/>
                  </a:lnTo>
                  <a:lnTo>
                    <a:pt x="1136" y="1151"/>
                  </a:lnTo>
                  <a:lnTo>
                    <a:pt x="1138" y="1154"/>
                  </a:lnTo>
                  <a:lnTo>
                    <a:pt x="1140" y="1151"/>
                  </a:lnTo>
                  <a:lnTo>
                    <a:pt x="1136" y="1148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68" name="Freeform 277"/>
            <p:cNvSpPr>
              <a:spLocks noChangeArrowheads="1"/>
            </p:cNvSpPr>
            <p:nvPr/>
          </p:nvSpPr>
          <p:spPr bwMode="auto">
            <a:xfrm>
              <a:off x="2251" y="1711"/>
              <a:ext cx="263" cy="273"/>
            </a:xfrm>
            <a:custGeom>
              <a:avLst/>
              <a:gdLst>
                <a:gd name="T0" fmla="*/ 0 w 1163"/>
                <a:gd name="T1" fmla="*/ 0 h 1207"/>
                <a:gd name="T2" fmla="*/ 0 w 1163"/>
                <a:gd name="T3" fmla="*/ 0 h 1207"/>
                <a:gd name="T4" fmla="*/ 0 w 1163"/>
                <a:gd name="T5" fmla="*/ 0 h 1207"/>
                <a:gd name="T6" fmla="*/ 0 w 1163"/>
                <a:gd name="T7" fmla="*/ 0 h 1207"/>
                <a:gd name="T8" fmla="*/ 0 w 1163"/>
                <a:gd name="T9" fmla="*/ 0 h 1207"/>
                <a:gd name="T10" fmla="*/ 0 w 1163"/>
                <a:gd name="T11" fmla="*/ 0 h 1207"/>
                <a:gd name="T12" fmla="*/ 0 w 1163"/>
                <a:gd name="T13" fmla="*/ 0 h 1207"/>
                <a:gd name="T14" fmla="*/ 0 w 1163"/>
                <a:gd name="T15" fmla="*/ 0 h 1207"/>
                <a:gd name="T16" fmla="*/ 0 w 1163"/>
                <a:gd name="T17" fmla="*/ 0 h 1207"/>
                <a:gd name="T18" fmla="*/ 0 w 1163"/>
                <a:gd name="T19" fmla="*/ 0 h 1207"/>
                <a:gd name="T20" fmla="*/ 0 w 1163"/>
                <a:gd name="T21" fmla="*/ 0 h 1207"/>
                <a:gd name="T22" fmla="*/ 0 w 1163"/>
                <a:gd name="T23" fmla="*/ 0 h 1207"/>
                <a:gd name="T24" fmla="*/ 0 w 1163"/>
                <a:gd name="T25" fmla="*/ 0 h 1207"/>
                <a:gd name="T26" fmla="*/ 0 w 1163"/>
                <a:gd name="T27" fmla="*/ 0 h 1207"/>
                <a:gd name="T28" fmla="*/ 0 w 1163"/>
                <a:gd name="T29" fmla="*/ 0 h 1207"/>
                <a:gd name="T30" fmla="*/ 0 w 1163"/>
                <a:gd name="T31" fmla="*/ 0 h 1207"/>
                <a:gd name="T32" fmla="*/ 0 w 1163"/>
                <a:gd name="T33" fmla="*/ 0 h 1207"/>
                <a:gd name="T34" fmla="*/ 0 w 1163"/>
                <a:gd name="T35" fmla="*/ 0 h 1207"/>
                <a:gd name="T36" fmla="*/ 0 w 1163"/>
                <a:gd name="T37" fmla="*/ 0 h 1207"/>
                <a:gd name="T38" fmla="*/ 0 w 1163"/>
                <a:gd name="T39" fmla="*/ 0 h 1207"/>
                <a:gd name="T40" fmla="*/ 0 w 1163"/>
                <a:gd name="T41" fmla="*/ 0 h 1207"/>
                <a:gd name="T42" fmla="*/ 0 w 1163"/>
                <a:gd name="T43" fmla="*/ 0 h 1207"/>
                <a:gd name="T44" fmla="*/ 0 w 1163"/>
                <a:gd name="T45" fmla="*/ 0 h 1207"/>
                <a:gd name="T46" fmla="*/ 0 w 1163"/>
                <a:gd name="T47" fmla="*/ 0 h 1207"/>
                <a:gd name="T48" fmla="*/ 0 w 1163"/>
                <a:gd name="T49" fmla="*/ 0 h 1207"/>
                <a:gd name="T50" fmla="*/ 0 w 1163"/>
                <a:gd name="T51" fmla="*/ 0 h 1207"/>
                <a:gd name="T52" fmla="*/ 0 w 1163"/>
                <a:gd name="T53" fmla="*/ 0 h 1207"/>
                <a:gd name="T54" fmla="*/ 0 w 1163"/>
                <a:gd name="T55" fmla="*/ 0 h 1207"/>
                <a:gd name="T56" fmla="*/ 0 w 1163"/>
                <a:gd name="T57" fmla="*/ 0 h 1207"/>
                <a:gd name="T58" fmla="*/ 0 w 1163"/>
                <a:gd name="T59" fmla="*/ 0 h 1207"/>
                <a:gd name="T60" fmla="*/ 0 w 1163"/>
                <a:gd name="T61" fmla="*/ 0 h 1207"/>
                <a:gd name="T62" fmla="*/ 0 w 1163"/>
                <a:gd name="T63" fmla="*/ 0 h 1207"/>
                <a:gd name="T64" fmla="*/ 0 w 1163"/>
                <a:gd name="T65" fmla="*/ 0 h 1207"/>
                <a:gd name="T66" fmla="*/ 0 w 1163"/>
                <a:gd name="T67" fmla="*/ 0 h 1207"/>
                <a:gd name="T68" fmla="*/ 0 w 1163"/>
                <a:gd name="T69" fmla="*/ 0 h 1207"/>
                <a:gd name="T70" fmla="*/ 0 w 1163"/>
                <a:gd name="T71" fmla="*/ 0 h 1207"/>
                <a:gd name="T72" fmla="*/ 0 w 1163"/>
                <a:gd name="T73" fmla="*/ 0 h 1207"/>
                <a:gd name="T74" fmla="*/ 0 w 1163"/>
                <a:gd name="T75" fmla="*/ 0 h 1207"/>
                <a:gd name="T76" fmla="*/ 0 w 1163"/>
                <a:gd name="T77" fmla="*/ 0 h 1207"/>
                <a:gd name="T78" fmla="*/ 0 w 1163"/>
                <a:gd name="T79" fmla="*/ 0 h 120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163" h="1207">
                  <a:moveTo>
                    <a:pt x="186" y="1122"/>
                  </a:moveTo>
                  <a:lnTo>
                    <a:pt x="0" y="1121"/>
                  </a:lnTo>
                  <a:lnTo>
                    <a:pt x="0" y="1178"/>
                  </a:lnTo>
                  <a:lnTo>
                    <a:pt x="236" y="1178"/>
                  </a:lnTo>
                  <a:lnTo>
                    <a:pt x="256" y="1106"/>
                  </a:lnTo>
                  <a:lnTo>
                    <a:pt x="346" y="1107"/>
                  </a:lnTo>
                  <a:lnTo>
                    <a:pt x="348" y="1118"/>
                  </a:lnTo>
                  <a:lnTo>
                    <a:pt x="352" y="1127"/>
                  </a:lnTo>
                  <a:lnTo>
                    <a:pt x="356" y="1137"/>
                  </a:lnTo>
                  <a:lnTo>
                    <a:pt x="361" y="1146"/>
                  </a:lnTo>
                  <a:lnTo>
                    <a:pt x="367" y="1155"/>
                  </a:lnTo>
                  <a:lnTo>
                    <a:pt x="373" y="1163"/>
                  </a:lnTo>
                  <a:lnTo>
                    <a:pt x="381" y="1170"/>
                  </a:lnTo>
                  <a:lnTo>
                    <a:pt x="388" y="1178"/>
                  </a:lnTo>
                  <a:lnTo>
                    <a:pt x="396" y="1184"/>
                  </a:lnTo>
                  <a:lnTo>
                    <a:pt x="406" y="1189"/>
                  </a:lnTo>
                  <a:lnTo>
                    <a:pt x="415" y="1195"/>
                  </a:lnTo>
                  <a:lnTo>
                    <a:pt x="424" y="1199"/>
                  </a:lnTo>
                  <a:lnTo>
                    <a:pt x="434" y="1202"/>
                  </a:lnTo>
                  <a:lnTo>
                    <a:pt x="445" y="1205"/>
                  </a:lnTo>
                  <a:lnTo>
                    <a:pt x="455" y="1206"/>
                  </a:lnTo>
                  <a:lnTo>
                    <a:pt x="466" y="1206"/>
                  </a:lnTo>
                  <a:lnTo>
                    <a:pt x="477" y="1206"/>
                  </a:lnTo>
                  <a:lnTo>
                    <a:pt x="488" y="1205"/>
                  </a:lnTo>
                  <a:lnTo>
                    <a:pt x="498" y="1202"/>
                  </a:lnTo>
                  <a:lnTo>
                    <a:pt x="508" y="1199"/>
                  </a:lnTo>
                  <a:lnTo>
                    <a:pt x="518" y="1195"/>
                  </a:lnTo>
                  <a:lnTo>
                    <a:pt x="527" y="1189"/>
                  </a:lnTo>
                  <a:lnTo>
                    <a:pt x="536" y="1184"/>
                  </a:lnTo>
                  <a:lnTo>
                    <a:pt x="544" y="1178"/>
                  </a:lnTo>
                  <a:lnTo>
                    <a:pt x="552" y="1171"/>
                  </a:lnTo>
                  <a:lnTo>
                    <a:pt x="559" y="1164"/>
                  </a:lnTo>
                  <a:lnTo>
                    <a:pt x="566" y="1155"/>
                  </a:lnTo>
                  <a:lnTo>
                    <a:pt x="571" y="1146"/>
                  </a:lnTo>
                  <a:lnTo>
                    <a:pt x="576" y="1138"/>
                  </a:lnTo>
                  <a:lnTo>
                    <a:pt x="581" y="1127"/>
                  </a:lnTo>
                  <a:lnTo>
                    <a:pt x="584" y="1118"/>
                  </a:lnTo>
                  <a:lnTo>
                    <a:pt x="587" y="1107"/>
                  </a:lnTo>
                  <a:lnTo>
                    <a:pt x="785" y="1107"/>
                  </a:lnTo>
                  <a:lnTo>
                    <a:pt x="788" y="1118"/>
                  </a:lnTo>
                  <a:lnTo>
                    <a:pt x="791" y="1127"/>
                  </a:lnTo>
                  <a:lnTo>
                    <a:pt x="796" y="1138"/>
                  </a:lnTo>
                  <a:lnTo>
                    <a:pt x="801" y="1146"/>
                  </a:lnTo>
                  <a:lnTo>
                    <a:pt x="806" y="1155"/>
                  </a:lnTo>
                  <a:lnTo>
                    <a:pt x="813" y="1164"/>
                  </a:lnTo>
                  <a:lnTo>
                    <a:pt x="820" y="1171"/>
                  </a:lnTo>
                  <a:lnTo>
                    <a:pt x="828" y="1178"/>
                  </a:lnTo>
                  <a:lnTo>
                    <a:pt x="836" y="1184"/>
                  </a:lnTo>
                  <a:lnTo>
                    <a:pt x="844" y="1189"/>
                  </a:lnTo>
                  <a:lnTo>
                    <a:pt x="854" y="1195"/>
                  </a:lnTo>
                  <a:lnTo>
                    <a:pt x="864" y="1199"/>
                  </a:lnTo>
                  <a:lnTo>
                    <a:pt x="873" y="1202"/>
                  </a:lnTo>
                  <a:lnTo>
                    <a:pt x="884" y="1205"/>
                  </a:lnTo>
                  <a:lnTo>
                    <a:pt x="895" y="1206"/>
                  </a:lnTo>
                  <a:lnTo>
                    <a:pt x="907" y="1206"/>
                  </a:lnTo>
                  <a:lnTo>
                    <a:pt x="918" y="1206"/>
                  </a:lnTo>
                  <a:lnTo>
                    <a:pt x="928" y="1205"/>
                  </a:lnTo>
                  <a:lnTo>
                    <a:pt x="939" y="1202"/>
                  </a:lnTo>
                  <a:lnTo>
                    <a:pt x="949" y="1199"/>
                  </a:lnTo>
                  <a:lnTo>
                    <a:pt x="958" y="1195"/>
                  </a:lnTo>
                  <a:lnTo>
                    <a:pt x="968" y="1189"/>
                  </a:lnTo>
                  <a:lnTo>
                    <a:pt x="976" y="1184"/>
                  </a:lnTo>
                  <a:lnTo>
                    <a:pt x="984" y="1178"/>
                  </a:lnTo>
                  <a:lnTo>
                    <a:pt x="992" y="1170"/>
                  </a:lnTo>
                  <a:lnTo>
                    <a:pt x="999" y="1163"/>
                  </a:lnTo>
                  <a:lnTo>
                    <a:pt x="1006" y="1155"/>
                  </a:lnTo>
                  <a:lnTo>
                    <a:pt x="1012" y="1146"/>
                  </a:lnTo>
                  <a:lnTo>
                    <a:pt x="1017" y="1137"/>
                  </a:lnTo>
                  <a:lnTo>
                    <a:pt x="1021" y="1127"/>
                  </a:lnTo>
                  <a:lnTo>
                    <a:pt x="1024" y="1117"/>
                  </a:lnTo>
                  <a:lnTo>
                    <a:pt x="1026" y="1106"/>
                  </a:lnTo>
                  <a:lnTo>
                    <a:pt x="1162" y="1106"/>
                  </a:lnTo>
                  <a:lnTo>
                    <a:pt x="1162" y="683"/>
                  </a:lnTo>
                  <a:lnTo>
                    <a:pt x="930" y="683"/>
                  </a:lnTo>
                  <a:lnTo>
                    <a:pt x="930" y="158"/>
                  </a:lnTo>
                  <a:lnTo>
                    <a:pt x="560" y="158"/>
                  </a:lnTo>
                  <a:lnTo>
                    <a:pt x="359" y="871"/>
                  </a:lnTo>
                  <a:lnTo>
                    <a:pt x="322" y="870"/>
                  </a:lnTo>
                  <a:lnTo>
                    <a:pt x="563" y="18"/>
                  </a:lnTo>
                  <a:lnTo>
                    <a:pt x="498" y="0"/>
                  </a:lnTo>
                  <a:lnTo>
                    <a:pt x="186" y="112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69" name="Freeform 278"/>
            <p:cNvSpPr>
              <a:spLocks noChangeArrowheads="1"/>
            </p:cNvSpPr>
            <p:nvPr/>
          </p:nvSpPr>
          <p:spPr bwMode="auto">
            <a:xfrm>
              <a:off x="2251" y="1711"/>
              <a:ext cx="263" cy="273"/>
            </a:xfrm>
            <a:custGeom>
              <a:avLst/>
              <a:gdLst>
                <a:gd name="T0" fmla="*/ 0 w 1163"/>
                <a:gd name="T1" fmla="*/ 0 h 1207"/>
                <a:gd name="T2" fmla="*/ 0 w 1163"/>
                <a:gd name="T3" fmla="*/ 0 h 1207"/>
                <a:gd name="T4" fmla="*/ 0 w 1163"/>
                <a:gd name="T5" fmla="*/ 0 h 1207"/>
                <a:gd name="T6" fmla="*/ 0 w 1163"/>
                <a:gd name="T7" fmla="*/ 0 h 1207"/>
                <a:gd name="T8" fmla="*/ 0 w 1163"/>
                <a:gd name="T9" fmla="*/ 0 h 1207"/>
                <a:gd name="T10" fmla="*/ 0 w 1163"/>
                <a:gd name="T11" fmla="*/ 0 h 1207"/>
                <a:gd name="T12" fmla="*/ 0 w 1163"/>
                <a:gd name="T13" fmla="*/ 0 h 1207"/>
                <a:gd name="T14" fmla="*/ 0 w 1163"/>
                <a:gd name="T15" fmla="*/ 0 h 1207"/>
                <a:gd name="T16" fmla="*/ 0 w 1163"/>
                <a:gd name="T17" fmla="*/ 0 h 1207"/>
                <a:gd name="T18" fmla="*/ 0 w 1163"/>
                <a:gd name="T19" fmla="*/ 0 h 1207"/>
                <a:gd name="T20" fmla="*/ 0 w 1163"/>
                <a:gd name="T21" fmla="*/ 0 h 1207"/>
                <a:gd name="T22" fmla="*/ 0 w 1163"/>
                <a:gd name="T23" fmla="*/ 0 h 1207"/>
                <a:gd name="T24" fmla="*/ 0 w 1163"/>
                <a:gd name="T25" fmla="*/ 0 h 1207"/>
                <a:gd name="T26" fmla="*/ 0 w 1163"/>
                <a:gd name="T27" fmla="*/ 0 h 1207"/>
                <a:gd name="T28" fmla="*/ 0 w 1163"/>
                <a:gd name="T29" fmla="*/ 0 h 1207"/>
                <a:gd name="T30" fmla="*/ 0 w 1163"/>
                <a:gd name="T31" fmla="*/ 0 h 1207"/>
                <a:gd name="T32" fmla="*/ 0 w 1163"/>
                <a:gd name="T33" fmla="*/ 0 h 1207"/>
                <a:gd name="T34" fmla="*/ 0 w 1163"/>
                <a:gd name="T35" fmla="*/ 0 h 1207"/>
                <a:gd name="T36" fmla="*/ 0 w 1163"/>
                <a:gd name="T37" fmla="*/ 0 h 1207"/>
                <a:gd name="T38" fmla="*/ 0 w 1163"/>
                <a:gd name="T39" fmla="*/ 0 h 1207"/>
                <a:gd name="T40" fmla="*/ 0 w 1163"/>
                <a:gd name="T41" fmla="*/ 0 h 1207"/>
                <a:gd name="T42" fmla="*/ 0 w 1163"/>
                <a:gd name="T43" fmla="*/ 0 h 1207"/>
                <a:gd name="T44" fmla="*/ 0 w 1163"/>
                <a:gd name="T45" fmla="*/ 0 h 1207"/>
                <a:gd name="T46" fmla="*/ 0 w 1163"/>
                <a:gd name="T47" fmla="*/ 0 h 1207"/>
                <a:gd name="T48" fmla="*/ 0 w 1163"/>
                <a:gd name="T49" fmla="*/ 0 h 1207"/>
                <a:gd name="T50" fmla="*/ 0 w 1163"/>
                <a:gd name="T51" fmla="*/ 0 h 1207"/>
                <a:gd name="T52" fmla="*/ 0 w 1163"/>
                <a:gd name="T53" fmla="*/ 0 h 1207"/>
                <a:gd name="T54" fmla="*/ 0 w 1163"/>
                <a:gd name="T55" fmla="*/ 0 h 1207"/>
                <a:gd name="T56" fmla="*/ 0 w 1163"/>
                <a:gd name="T57" fmla="*/ 0 h 1207"/>
                <a:gd name="T58" fmla="*/ 0 w 1163"/>
                <a:gd name="T59" fmla="*/ 0 h 1207"/>
                <a:gd name="T60" fmla="*/ 0 w 1163"/>
                <a:gd name="T61" fmla="*/ 0 h 1207"/>
                <a:gd name="T62" fmla="*/ 0 w 1163"/>
                <a:gd name="T63" fmla="*/ 0 h 1207"/>
                <a:gd name="T64" fmla="*/ 0 w 1163"/>
                <a:gd name="T65" fmla="*/ 0 h 1207"/>
                <a:gd name="T66" fmla="*/ 0 w 1163"/>
                <a:gd name="T67" fmla="*/ 0 h 1207"/>
                <a:gd name="T68" fmla="*/ 0 w 1163"/>
                <a:gd name="T69" fmla="*/ 0 h 1207"/>
                <a:gd name="T70" fmla="*/ 0 w 1163"/>
                <a:gd name="T71" fmla="*/ 0 h 1207"/>
                <a:gd name="T72" fmla="*/ 0 w 1163"/>
                <a:gd name="T73" fmla="*/ 0 h 1207"/>
                <a:gd name="T74" fmla="*/ 0 w 1163"/>
                <a:gd name="T75" fmla="*/ 0 h 1207"/>
                <a:gd name="T76" fmla="*/ 0 w 1163"/>
                <a:gd name="T77" fmla="*/ 0 h 1207"/>
                <a:gd name="T78" fmla="*/ 0 w 1163"/>
                <a:gd name="T79" fmla="*/ 0 h 120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163" h="1207">
                  <a:moveTo>
                    <a:pt x="560" y="158"/>
                  </a:moveTo>
                  <a:lnTo>
                    <a:pt x="930" y="158"/>
                  </a:lnTo>
                  <a:lnTo>
                    <a:pt x="930" y="683"/>
                  </a:lnTo>
                  <a:lnTo>
                    <a:pt x="1162" y="683"/>
                  </a:lnTo>
                  <a:lnTo>
                    <a:pt x="1162" y="1106"/>
                  </a:lnTo>
                  <a:lnTo>
                    <a:pt x="1026" y="1106"/>
                  </a:lnTo>
                  <a:lnTo>
                    <a:pt x="1024" y="1117"/>
                  </a:lnTo>
                  <a:lnTo>
                    <a:pt x="1021" y="1127"/>
                  </a:lnTo>
                  <a:lnTo>
                    <a:pt x="1017" y="1137"/>
                  </a:lnTo>
                  <a:lnTo>
                    <a:pt x="1012" y="1146"/>
                  </a:lnTo>
                  <a:lnTo>
                    <a:pt x="1006" y="1155"/>
                  </a:lnTo>
                  <a:lnTo>
                    <a:pt x="999" y="1163"/>
                  </a:lnTo>
                  <a:lnTo>
                    <a:pt x="992" y="1170"/>
                  </a:lnTo>
                  <a:lnTo>
                    <a:pt x="984" y="1178"/>
                  </a:lnTo>
                  <a:lnTo>
                    <a:pt x="976" y="1184"/>
                  </a:lnTo>
                  <a:lnTo>
                    <a:pt x="968" y="1189"/>
                  </a:lnTo>
                  <a:lnTo>
                    <a:pt x="958" y="1195"/>
                  </a:lnTo>
                  <a:lnTo>
                    <a:pt x="949" y="1199"/>
                  </a:lnTo>
                  <a:lnTo>
                    <a:pt x="939" y="1202"/>
                  </a:lnTo>
                  <a:lnTo>
                    <a:pt x="928" y="1205"/>
                  </a:lnTo>
                  <a:lnTo>
                    <a:pt x="918" y="1206"/>
                  </a:lnTo>
                  <a:lnTo>
                    <a:pt x="907" y="1206"/>
                  </a:lnTo>
                  <a:lnTo>
                    <a:pt x="895" y="1206"/>
                  </a:lnTo>
                  <a:lnTo>
                    <a:pt x="884" y="1205"/>
                  </a:lnTo>
                  <a:lnTo>
                    <a:pt x="873" y="1202"/>
                  </a:lnTo>
                  <a:lnTo>
                    <a:pt x="864" y="1199"/>
                  </a:lnTo>
                  <a:lnTo>
                    <a:pt x="854" y="1195"/>
                  </a:lnTo>
                  <a:lnTo>
                    <a:pt x="844" y="1189"/>
                  </a:lnTo>
                  <a:lnTo>
                    <a:pt x="836" y="1184"/>
                  </a:lnTo>
                  <a:lnTo>
                    <a:pt x="828" y="1178"/>
                  </a:lnTo>
                  <a:lnTo>
                    <a:pt x="820" y="1171"/>
                  </a:lnTo>
                  <a:lnTo>
                    <a:pt x="813" y="1164"/>
                  </a:lnTo>
                  <a:lnTo>
                    <a:pt x="806" y="1155"/>
                  </a:lnTo>
                  <a:lnTo>
                    <a:pt x="801" y="1146"/>
                  </a:lnTo>
                  <a:lnTo>
                    <a:pt x="796" y="1138"/>
                  </a:lnTo>
                  <a:lnTo>
                    <a:pt x="791" y="1127"/>
                  </a:lnTo>
                  <a:lnTo>
                    <a:pt x="788" y="1118"/>
                  </a:lnTo>
                  <a:lnTo>
                    <a:pt x="785" y="1107"/>
                  </a:lnTo>
                  <a:lnTo>
                    <a:pt x="587" y="1107"/>
                  </a:lnTo>
                  <a:lnTo>
                    <a:pt x="584" y="1118"/>
                  </a:lnTo>
                  <a:lnTo>
                    <a:pt x="581" y="1127"/>
                  </a:lnTo>
                  <a:lnTo>
                    <a:pt x="576" y="1138"/>
                  </a:lnTo>
                  <a:lnTo>
                    <a:pt x="571" y="1146"/>
                  </a:lnTo>
                  <a:lnTo>
                    <a:pt x="566" y="1155"/>
                  </a:lnTo>
                  <a:lnTo>
                    <a:pt x="559" y="1164"/>
                  </a:lnTo>
                  <a:lnTo>
                    <a:pt x="552" y="1171"/>
                  </a:lnTo>
                  <a:lnTo>
                    <a:pt x="544" y="1178"/>
                  </a:lnTo>
                  <a:lnTo>
                    <a:pt x="536" y="1184"/>
                  </a:lnTo>
                  <a:lnTo>
                    <a:pt x="527" y="1189"/>
                  </a:lnTo>
                  <a:lnTo>
                    <a:pt x="518" y="1195"/>
                  </a:lnTo>
                  <a:lnTo>
                    <a:pt x="508" y="1199"/>
                  </a:lnTo>
                  <a:lnTo>
                    <a:pt x="498" y="1202"/>
                  </a:lnTo>
                  <a:lnTo>
                    <a:pt x="488" y="1205"/>
                  </a:lnTo>
                  <a:lnTo>
                    <a:pt x="477" y="1206"/>
                  </a:lnTo>
                  <a:lnTo>
                    <a:pt x="466" y="1206"/>
                  </a:lnTo>
                  <a:lnTo>
                    <a:pt x="455" y="1206"/>
                  </a:lnTo>
                  <a:lnTo>
                    <a:pt x="445" y="1205"/>
                  </a:lnTo>
                  <a:lnTo>
                    <a:pt x="434" y="1202"/>
                  </a:lnTo>
                  <a:lnTo>
                    <a:pt x="424" y="1199"/>
                  </a:lnTo>
                  <a:lnTo>
                    <a:pt x="415" y="1195"/>
                  </a:lnTo>
                  <a:lnTo>
                    <a:pt x="406" y="1189"/>
                  </a:lnTo>
                  <a:lnTo>
                    <a:pt x="396" y="1184"/>
                  </a:lnTo>
                  <a:lnTo>
                    <a:pt x="388" y="1178"/>
                  </a:lnTo>
                  <a:lnTo>
                    <a:pt x="381" y="1170"/>
                  </a:lnTo>
                  <a:lnTo>
                    <a:pt x="373" y="1163"/>
                  </a:lnTo>
                  <a:lnTo>
                    <a:pt x="367" y="1155"/>
                  </a:lnTo>
                  <a:lnTo>
                    <a:pt x="361" y="1146"/>
                  </a:lnTo>
                  <a:lnTo>
                    <a:pt x="356" y="1137"/>
                  </a:lnTo>
                  <a:lnTo>
                    <a:pt x="352" y="1127"/>
                  </a:lnTo>
                  <a:lnTo>
                    <a:pt x="348" y="1118"/>
                  </a:lnTo>
                  <a:lnTo>
                    <a:pt x="346" y="1107"/>
                  </a:lnTo>
                  <a:lnTo>
                    <a:pt x="256" y="1106"/>
                  </a:lnTo>
                  <a:lnTo>
                    <a:pt x="236" y="1178"/>
                  </a:lnTo>
                  <a:lnTo>
                    <a:pt x="0" y="1178"/>
                  </a:lnTo>
                  <a:lnTo>
                    <a:pt x="0" y="1121"/>
                  </a:lnTo>
                  <a:lnTo>
                    <a:pt x="186" y="1122"/>
                  </a:lnTo>
                  <a:lnTo>
                    <a:pt x="498" y="0"/>
                  </a:lnTo>
                  <a:lnTo>
                    <a:pt x="563" y="18"/>
                  </a:lnTo>
                  <a:lnTo>
                    <a:pt x="322" y="870"/>
                  </a:lnTo>
                  <a:lnTo>
                    <a:pt x="359" y="871"/>
                  </a:lnTo>
                  <a:lnTo>
                    <a:pt x="560" y="158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70" name="Freeform 279"/>
            <p:cNvSpPr>
              <a:spLocks noChangeArrowheads="1"/>
            </p:cNvSpPr>
            <p:nvPr/>
          </p:nvSpPr>
          <p:spPr bwMode="auto">
            <a:xfrm>
              <a:off x="2352" y="1758"/>
              <a:ext cx="99" cy="136"/>
            </a:xfrm>
            <a:custGeom>
              <a:avLst/>
              <a:gdLst>
                <a:gd name="T0" fmla="*/ 0 w 440"/>
                <a:gd name="T1" fmla="*/ 0 h 603"/>
                <a:gd name="T2" fmla="*/ 0 w 440"/>
                <a:gd name="T3" fmla="*/ 0 h 603"/>
                <a:gd name="T4" fmla="*/ 0 w 440"/>
                <a:gd name="T5" fmla="*/ 0 h 603"/>
                <a:gd name="T6" fmla="*/ 0 w 440"/>
                <a:gd name="T7" fmla="*/ 0 h 603"/>
                <a:gd name="T8" fmla="*/ 0 w 440"/>
                <a:gd name="T9" fmla="*/ 0 h 603"/>
                <a:gd name="T10" fmla="*/ 0 w 440"/>
                <a:gd name="T11" fmla="*/ 0 h 603"/>
                <a:gd name="T12" fmla="*/ 0 w 440"/>
                <a:gd name="T13" fmla="*/ 0 h 603"/>
                <a:gd name="T14" fmla="*/ 0 w 440"/>
                <a:gd name="T15" fmla="*/ 0 h 603"/>
                <a:gd name="T16" fmla="*/ 0 w 440"/>
                <a:gd name="T17" fmla="*/ 0 h 603"/>
                <a:gd name="T18" fmla="*/ 0 w 440"/>
                <a:gd name="T19" fmla="*/ 0 h 603"/>
                <a:gd name="T20" fmla="*/ 0 w 440"/>
                <a:gd name="T21" fmla="*/ 0 h 603"/>
                <a:gd name="T22" fmla="*/ 0 w 440"/>
                <a:gd name="T23" fmla="*/ 0 h 603"/>
                <a:gd name="T24" fmla="*/ 0 w 440"/>
                <a:gd name="T25" fmla="*/ 0 h 603"/>
                <a:gd name="T26" fmla="*/ 0 w 440"/>
                <a:gd name="T27" fmla="*/ 0 h 603"/>
                <a:gd name="T28" fmla="*/ 0 w 440"/>
                <a:gd name="T29" fmla="*/ 0 h 603"/>
                <a:gd name="T30" fmla="*/ 0 w 440"/>
                <a:gd name="T31" fmla="*/ 0 h 603"/>
                <a:gd name="T32" fmla="*/ 0 w 440"/>
                <a:gd name="T33" fmla="*/ 0 h 603"/>
                <a:gd name="T34" fmla="*/ 0 w 440"/>
                <a:gd name="T35" fmla="*/ 0 h 603"/>
                <a:gd name="T36" fmla="*/ 0 w 440"/>
                <a:gd name="T37" fmla="*/ 0 h 603"/>
                <a:gd name="T38" fmla="*/ 0 w 440"/>
                <a:gd name="T39" fmla="*/ 0 h 603"/>
                <a:gd name="T40" fmla="*/ 0 w 440"/>
                <a:gd name="T41" fmla="*/ 0 h 603"/>
                <a:gd name="T42" fmla="*/ 0 w 440"/>
                <a:gd name="T43" fmla="*/ 0 h 603"/>
                <a:gd name="T44" fmla="*/ 0 w 440"/>
                <a:gd name="T45" fmla="*/ 0 h 603"/>
                <a:gd name="T46" fmla="*/ 0 w 440"/>
                <a:gd name="T47" fmla="*/ 0 h 603"/>
                <a:gd name="T48" fmla="*/ 0 w 440"/>
                <a:gd name="T49" fmla="*/ 0 h 603"/>
                <a:gd name="T50" fmla="*/ 0 w 440"/>
                <a:gd name="T51" fmla="*/ 0 h 603"/>
                <a:gd name="T52" fmla="*/ 0 w 440"/>
                <a:gd name="T53" fmla="*/ 0 h 603"/>
                <a:gd name="T54" fmla="*/ 0 w 440"/>
                <a:gd name="T55" fmla="*/ 0 h 603"/>
                <a:gd name="T56" fmla="*/ 0 w 440"/>
                <a:gd name="T57" fmla="*/ 0 h 603"/>
                <a:gd name="T58" fmla="*/ 0 w 440"/>
                <a:gd name="T59" fmla="*/ 0 h 603"/>
                <a:gd name="T60" fmla="*/ 0 w 440"/>
                <a:gd name="T61" fmla="*/ 0 h 603"/>
                <a:gd name="T62" fmla="*/ 0 w 440"/>
                <a:gd name="T63" fmla="*/ 0 h 603"/>
                <a:gd name="T64" fmla="*/ 0 w 440"/>
                <a:gd name="T65" fmla="*/ 0 h 603"/>
                <a:gd name="T66" fmla="*/ 0 w 440"/>
                <a:gd name="T67" fmla="*/ 0 h 603"/>
                <a:gd name="T68" fmla="*/ 0 w 440"/>
                <a:gd name="T69" fmla="*/ 0 h 603"/>
                <a:gd name="T70" fmla="*/ 0 w 440"/>
                <a:gd name="T71" fmla="*/ 0 h 603"/>
                <a:gd name="T72" fmla="*/ 0 w 440"/>
                <a:gd name="T73" fmla="*/ 0 h 603"/>
                <a:gd name="T74" fmla="*/ 0 w 440"/>
                <a:gd name="T75" fmla="*/ 0 h 603"/>
                <a:gd name="T76" fmla="*/ 0 w 440"/>
                <a:gd name="T77" fmla="*/ 0 h 603"/>
                <a:gd name="T78" fmla="*/ 0 w 440"/>
                <a:gd name="T79" fmla="*/ 0 h 603"/>
                <a:gd name="T80" fmla="*/ 0 w 440"/>
                <a:gd name="T81" fmla="*/ 0 h 603"/>
                <a:gd name="T82" fmla="*/ 0 w 440"/>
                <a:gd name="T83" fmla="*/ 0 h 603"/>
                <a:gd name="T84" fmla="*/ 0 w 440"/>
                <a:gd name="T85" fmla="*/ 0 h 603"/>
                <a:gd name="T86" fmla="*/ 0 w 440"/>
                <a:gd name="T87" fmla="*/ 0 h 603"/>
                <a:gd name="T88" fmla="*/ 0 w 440"/>
                <a:gd name="T89" fmla="*/ 0 h 603"/>
                <a:gd name="T90" fmla="*/ 0 w 440"/>
                <a:gd name="T91" fmla="*/ 0 h 603"/>
                <a:gd name="T92" fmla="*/ 0 w 440"/>
                <a:gd name="T93" fmla="*/ 0 h 603"/>
                <a:gd name="T94" fmla="*/ 0 w 440"/>
                <a:gd name="T95" fmla="*/ 0 h 603"/>
                <a:gd name="T96" fmla="*/ 0 w 440"/>
                <a:gd name="T97" fmla="*/ 0 h 603"/>
                <a:gd name="T98" fmla="*/ 0 w 440"/>
                <a:gd name="T99" fmla="*/ 0 h 603"/>
                <a:gd name="T100" fmla="*/ 0 w 440"/>
                <a:gd name="T101" fmla="*/ 0 h 603"/>
                <a:gd name="T102" fmla="*/ 0 w 440"/>
                <a:gd name="T103" fmla="*/ 0 h 603"/>
                <a:gd name="T104" fmla="*/ 0 w 440"/>
                <a:gd name="T105" fmla="*/ 0 h 603"/>
                <a:gd name="T106" fmla="*/ 0 w 440"/>
                <a:gd name="T107" fmla="*/ 0 h 603"/>
                <a:gd name="T108" fmla="*/ 0 w 440"/>
                <a:gd name="T109" fmla="*/ 0 h 603"/>
                <a:gd name="T110" fmla="*/ 0 w 440"/>
                <a:gd name="T111" fmla="*/ 0 h 603"/>
                <a:gd name="T112" fmla="*/ 0 w 440"/>
                <a:gd name="T113" fmla="*/ 0 h 603"/>
                <a:gd name="T114" fmla="*/ 0 w 440"/>
                <a:gd name="T115" fmla="*/ 0 h 603"/>
                <a:gd name="T116" fmla="*/ 0 w 440"/>
                <a:gd name="T117" fmla="*/ 0 h 603"/>
                <a:gd name="T118" fmla="*/ 0 w 440"/>
                <a:gd name="T119" fmla="*/ 0 h 603"/>
                <a:gd name="T120" fmla="*/ 0 w 440"/>
                <a:gd name="T121" fmla="*/ 0 h 60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40" h="603">
                  <a:moveTo>
                    <a:pt x="169" y="0"/>
                  </a:moveTo>
                  <a:lnTo>
                    <a:pt x="0" y="602"/>
                  </a:lnTo>
                  <a:lnTo>
                    <a:pt x="100" y="602"/>
                  </a:lnTo>
                  <a:lnTo>
                    <a:pt x="100" y="441"/>
                  </a:lnTo>
                  <a:lnTo>
                    <a:pt x="100" y="435"/>
                  </a:lnTo>
                  <a:lnTo>
                    <a:pt x="102" y="427"/>
                  </a:lnTo>
                  <a:lnTo>
                    <a:pt x="105" y="421"/>
                  </a:lnTo>
                  <a:lnTo>
                    <a:pt x="109" y="415"/>
                  </a:lnTo>
                  <a:lnTo>
                    <a:pt x="113" y="409"/>
                  </a:lnTo>
                  <a:lnTo>
                    <a:pt x="118" y="405"/>
                  </a:lnTo>
                  <a:lnTo>
                    <a:pt x="124" y="403"/>
                  </a:lnTo>
                  <a:lnTo>
                    <a:pt x="130" y="402"/>
                  </a:lnTo>
                  <a:lnTo>
                    <a:pt x="134" y="402"/>
                  </a:lnTo>
                  <a:lnTo>
                    <a:pt x="141" y="402"/>
                  </a:lnTo>
                  <a:lnTo>
                    <a:pt x="149" y="402"/>
                  </a:lnTo>
                  <a:lnTo>
                    <a:pt x="159" y="402"/>
                  </a:lnTo>
                  <a:lnTo>
                    <a:pt x="169" y="403"/>
                  </a:lnTo>
                  <a:lnTo>
                    <a:pt x="181" y="403"/>
                  </a:lnTo>
                  <a:lnTo>
                    <a:pt x="193" y="403"/>
                  </a:lnTo>
                  <a:lnTo>
                    <a:pt x="205" y="403"/>
                  </a:lnTo>
                  <a:lnTo>
                    <a:pt x="217" y="403"/>
                  </a:lnTo>
                  <a:lnTo>
                    <a:pt x="228" y="404"/>
                  </a:lnTo>
                  <a:lnTo>
                    <a:pt x="239" y="404"/>
                  </a:lnTo>
                  <a:lnTo>
                    <a:pt x="249" y="403"/>
                  </a:lnTo>
                  <a:lnTo>
                    <a:pt x="257" y="403"/>
                  </a:lnTo>
                  <a:lnTo>
                    <a:pt x="262" y="403"/>
                  </a:lnTo>
                  <a:lnTo>
                    <a:pt x="266" y="402"/>
                  </a:lnTo>
                  <a:lnTo>
                    <a:pt x="268" y="402"/>
                  </a:lnTo>
                  <a:lnTo>
                    <a:pt x="268" y="311"/>
                  </a:lnTo>
                  <a:lnTo>
                    <a:pt x="171" y="311"/>
                  </a:lnTo>
                  <a:lnTo>
                    <a:pt x="171" y="258"/>
                  </a:lnTo>
                  <a:lnTo>
                    <a:pt x="268" y="258"/>
                  </a:lnTo>
                  <a:lnTo>
                    <a:pt x="268" y="226"/>
                  </a:lnTo>
                  <a:lnTo>
                    <a:pt x="269" y="212"/>
                  </a:lnTo>
                  <a:lnTo>
                    <a:pt x="273" y="199"/>
                  </a:lnTo>
                  <a:lnTo>
                    <a:pt x="279" y="188"/>
                  </a:lnTo>
                  <a:lnTo>
                    <a:pt x="287" y="178"/>
                  </a:lnTo>
                  <a:lnTo>
                    <a:pt x="297" y="170"/>
                  </a:lnTo>
                  <a:lnTo>
                    <a:pt x="308" y="164"/>
                  </a:lnTo>
                  <a:lnTo>
                    <a:pt x="321" y="160"/>
                  </a:lnTo>
                  <a:lnTo>
                    <a:pt x="334" y="158"/>
                  </a:lnTo>
                  <a:lnTo>
                    <a:pt x="349" y="160"/>
                  </a:lnTo>
                  <a:lnTo>
                    <a:pt x="362" y="164"/>
                  </a:lnTo>
                  <a:lnTo>
                    <a:pt x="374" y="169"/>
                  </a:lnTo>
                  <a:lnTo>
                    <a:pt x="385" y="176"/>
                  </a:lnTo>
                  <a:lnTo>
                    <a:pt x="394" y="186"/>
                  </a:lnTo>
                  <a:lnTo>
                    <a:pt x="401" y="197"/>
                  </a:lnTo>
                  <a:lnTo>
                    <a:pt x="405" y="210"/>
                  </a:lnTo>
                  <a:lnTo>
                    <a:pt x="407" y="226"/>
                  </a:lnTo>
                  <a:lnTo>
                    <a:pt x="407" y="409"/>
                  </a:lnTo>
                  <a:lnTo>
                    <a:pt x="407" y="421"/>
                  </a:lnTo>
                  <a:lnTo>
                    <a:pt x="404" y="431"/>
                  </a:lnTo>
                  <a:lnTo>
                    <a:pt x="400" y="441"/>
                  </a:lnTo>
                  <a:lnTo>
                    <a:pt x="394" y="450"/>
                  </a:lnTo>
                  <a:lnTo>
                    <a:pt x="387" y="458"/>
                  </a:lnTo>
                  <a:lnTo>
                    <a:pt x="379" y="464"/>
                  </a:lnTo>
                  <a:lnTo>
                    <a:pt x="370" y="471"/>
                  </a:lnTo>
                  <a:lnTo>
                    <a:pt x="360" y="475"/>
                  </a:lnTo>
                  <a:lnTo>
                    <a:pt x="439" y="476"/>
                  </a:lnTo>
                  <a:lnTo>
                    <a:pt x="439" y="0"/>
                  </a:lnTo>
                  <a:lnTo>
                    <a:pt x="169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71" name="Freeform 280"/>
            <p:cNvSpPr>
              <a:spLocks noChangeArrowheads="1"/>
            </p:cNvSpPr>
            <p:nvPr/>
          </p:nvSpPr>
          <p:spPr bwMode="auto">
            <a:xfrm>
              <a:off x="2352" y="1758"/>
              <a:ext cx="99" cy="136"/>
            </a:xfrm>
            <a:custGeom>
              <a:avLst/>
              <a:gdLst>
                <a:gd name="T0" fmla="*/ 0 w 440"/>
                <a:gd name="T1" fmla="*/ 0 h 603"/>
                <a:gd name="T2" fmla="*/ 0 w 440"/>
                <a:gd name="T3" fmla="*/ 0 h 603"/>
                <a:gd name="T4" fmla="*/ 0 w 440"/>
                <a:gd name="T5" fmla="*/ 0 h 603"/>
                <a:gd name="T6" fmla="*/ 0 w 440"/>
                <a:gd name="T7" fmla="*/ 0 h 603"/>
                <a:gd name="T8" fmla="*/ 0 w 440"/>
                <a:gd name="T9" fmla="*/ 0 h 603"/>
                <a:gd name="T10" fmla="*/ 0 w 440"/>
                <a:gd name="T11" fmla="*/ 0 h 603"/>
                <a:gd name="T12" fmla="*/ 0 w 440"/>
                <a:gd name="T13" fmla="*/ 0 h 603"/>
                <a:gd name="T14" fmla="*/ 0 w 440"/>
                <a:gd name="T15" fmla="*/ 0 h 603"/>
                <a:gd name="T16" fmla="*/ 0 w 440"/>
                <a:gd name="T17" fmla="*/ 0 h 603"/>
                <a:gd name="T18" fmla="*/ 0 w 440"/>
                <a:gd name="T19" fmla="*/ 0 h 603"/>
                <a:gd name="T20" fmla="*/ 0 w 440"/>
                <a:gd name="T21" fmla="*/ 0 h 603"/>
                <a:gd name="T22" fmla="*/ 0 w 440"/>
                <a:gd name="T23" fmla="*/ 0 h 603"/>
                <a:gd name="T24" fmla="*/ 0 w 440"/>
                <a:gd name="T25" fmla="*/ 0 h 603"/>
                <a:gd name="T26" fmla="*/ 0 w 440"/>
                <a:gd name="T27" fmla="*/ 0 h 603"/>
                <a:gd name="T28" fmla="*/ 0 w 440"/>
                <a:gd name="T29" fmla="*/ 0 h 603"/>
                <a:gd name="T30" fmla="*/ 0 w 440"/>
                <a:gd name="T31" fmla="*/ 0 h 603"/>
                <a:gd name="T32" fmla="*/ 0 w 440"/>
                <a:gd name="T33" fmla="*/ 0 h 603"/>
                <a:gd name="T34" fmla="*/ 0 w 440"/>
                <a:gd name="T35" fmla="*/ 0 h 603"/>
                <a:gd name="T36" fmla="*/ 0 w 440"/>
                <a:gd name="T37" fmla="*/ 0 h 603"/>
                <a:gd name="T38" fmla="*/ 0 w 440"/>
                <a:gd name="T39" fmla="*/ 0 h 603"/>
                <a:gd name="T40" fmla="*/ 0 w 440"/>
                <a:gd name="T41" fmla="*/ 0 h 603"/>
                <a:gd name="T42" fmla="*/ 0 w 440"/>
                <a:gd name="T43" fmla="*/ 0 h 603"/>
                <a:gd name="T44" fmla="*/ 0 w 440"/>
                <a:gd name="T45" fmla="*/ 0 h 603"/>
                <a:gd name="T46" fmla="*/ 0 w 440"/>
                <a:gd name="T47" fmla="*/ 0 h 603"/>
                <a:gd name="T48" fmla="*/ 0 w 440"/>
                <a:gd name="T49" fmla="*/ 0 h 603"/>
                <a:gd name="T50" fmla="*/ 0 w 440"/>
                <a:gd name="T51" fmla="*/ 0 h 603"/>
                <a:gd name="T52" fmla="*/ 0 w 440"/>
                <a:gd name="T53" fmla="*/ 0 h 603"/>
                <a:gd name="T54" fmla="*/ 0 w 440"/>
                <a:gd name="T55" fmla="*/ 0 h 603"/>
                <a:gd name="T56" fmla="*/ 0 w 440"/>
                <a:gd name="T57" fmla="*/ 0 h 603"/>
                <a:gd name="T58" fmla="*/ 0 w 440"/>
                <a:gd name="T59" fmla="*/ 0 h 603"/>
                <a:gd name="T60" fmla="*/ 0 w 440"/>
                <a:gd name="T61" fmla="*/ 0 h 603"/>
                <a:gd name="T62" fmla="*/ 0 w 440"/>
                <a:gd name="T63" fmla="*/ 0 h 603"/>
                <a:gd name="T64" fmla="*/ 0 w 440"/>
                <a:gd name="T65" fmla="*/ 0 h 603"/>
                <a:gd name="T66" fmla="*/ 0 w 440"/>
                <a:gd name="T67" fmla="*/ 0 h 603"/>
                <a:gd name="T68" fmla="*/ 0 w 440"/>
                <a:gd name="T69" fmla="*/ 0 h 603"/>
                <a:gd name="T70" fmla="*/ 0 w 440"/>
                <a:gd name="T71" fmla="*/ 0 h 603"/>
                <a:gd name="T72" fmla="*/ 0 w 440"/>
                <a:gd name="T73" fmla="*/ 0 h 603"/>
                <a:gd name="T74" fmla="*/ 0 w 440"/>
                <a:gd name="T75" fmla="*/ 0 h 603"/>
                <a:gd name="T76" fmla="*/ 0 w 440"/>
                <a:gd name="T77" fmla="*/ 0 h 603"/>
                <a:gd name="T78" fmla="*/ 0 w 440"/>
                <a:gd name="T79" fmla="*/ 0 h 603"/>
                <a:gd name="T80" fmla="*/ 0 w 440"/>
                <a:gd name="T81" fmla="*/ 0 h 603"/>
                <a:gd name="T82" fmla="*/ 0 w 440"/>
                <a:gd name="T83" fmla="*/ 0 h 603"/>
                <a:gd name="T84" fmla="*/ 0 w 440"/>
                <a:gd name="T85" fmla="*/ 0 h 603"/>
                <a:gd name="T86" fmla="*/ 0 w 440"/>
                <a:gd name="T87" fmla="*/ 0 h 603"/>
                <a:gd name="T88" fmla="*/ 0 w 440"/>
                <a:gd name="T89" fmla="*/ 0 h 603"/>
                <a:gd name="T90" fmla="*/ 0 w 440"/>
                <a:gd name="T91" fmla="*/ 0 h 603"/>
                <a:gd name="T92" fmla="*/ 0 w 440"/>
                <a:gd name="T93" fmla="*/ 0 h 603"/>
                <a:gd name="T94" fmla="*/ 0 w 440"/>
                <a:gd name="T95" fmla="*/ 0 h 603"/>
                <a:gd name="T96" fmla="*/ 0 w 440"/>
                <a:gd name="T97" fmla="*/ 0 h 603"/>
                <a:gd name="T98" fmla="*/ 0 w 440"/>
                <a:gd name="T99" fmla="*/ 0 h 603"/>
                <a:gd name="T100" fmla="*/ 0 w 440"/>
                <a:gd name="T101" fmla="*/ 0 h 603"/>
                <a:gd name="T102" fmla="*/ 0 w 440"/>
                <a:gd name="T103" fmla="*/ 0 h 603"/>
                <a:gd name="T104" fmla="*/ 0 w 440"/>
                <a:gd name="T105" fmla="*/ 0 h 603"/>
                <a:gd name="T106" fmla="*/ 0 w 440"/>
                <a:gd name="T107" fmla="*/ 0 h 603"/>
                <a:gd name="T108" fmla="*/ 0 w 440"/>
                <a:gd name="T109" fmla="*/ 0 h 603"/>
                <a:gd name="T110" fmla="*/ 0 w 440"/>
                <a:gd name="T111" fmla="*/ 0 h 603"/>
                <a:gd name="T112" fmla="*/ 0 w 440"/>
                <a:gd name="T113" fmla="*/ 0 h 603"/>
                <a:gd name="T114" fmla="*/ 0 w 440"/>
                <a:gd name="T115" fmla="*/ 0 h 603"/>
                <a:gd name="T116" fmla="*/ 0 w 440"/>
                <a:gd name="T117" fmla="*/ 0 h 603"/>
                <a:gd name="T118" fmla="*/ 0 w 440"/>
                <a:gd name="T119" fmla="*/ 0 h 603"/>
                <a:gd name="T120" fmla="*/ 0 w 440"/>
                <a:gd name="T121" fmla="*/ 0 h 60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40" h="603">
                  <a:moveTo>
                    <a:pt x="360" y="475"/>
                  </a:moveTo>
                  <a:lnTo>
                    <a:pt x="439" y="476"/>
                  </a:lnTo>
                  <a:lnTo>
                    <a:pt x="439" y="0"/>
                  </a:lnTo>
                  <a:lnTo>
                    <a:pt x="169" y="0"/>
                  </a:lnTo>
                  <a:lnTo>
                    <a:pt x="0" y="602"/>
                  </a:lnTo>
                  <a:lnTo>
                    <a:pt x="100" y="602"/>
                  </a:lnTo>
                  <a:lnTo>
                    <a:pt x="100" y="441"/>
                  </a:lnTo>
                  <a:lnTo>
                    <a:pt x="100" y="435"/>
                  </a:lnTo>
                  <a:lnTo>
                    <a:pt x="102" y="427"/>
                  </a:lnTo>
                  <a:lnTo>
                    <a:pt x="105" y="421"/>
                  </a:lnTo>
                  <a:lnTo>
                    <a:pt x="109" y="415"/>
                  </a:lnTo>
                  <a:lnTo>
                    <a:pt x="113" y="409"/>
                  </a:lnTo>
                  <a:lnTo>
                    <a:pt x="118" y="405"/>
                  </a:lnTo>
                  <a:lnTo>
                    <a:pt x="124" y="403"/>
                  </a:lnTo>
                  <a:lnTo>
                    <a:pt x="130" y="402"/>
                  </a:lnTo>
                  <a:lnTo>
                    <a:pt x="134" y="402"/>
                  </a:lnTo>
                  <a:lnTo>
                    <a:pt x="141" y="402"/>
                  </a:lnTo>
                  <a:lnTo>
                    <a:pt x="149" y="402"/>
                  </a:lnTo>
                  <a:lnTo>
                    <a:pt x="159" y="402"/>
                  </a:lnTo>
                  <a:lnTo>
                    <a:pt x="169" y="403"/>
                  </a:lnTo>
                  <a:lnTo>
                    <a:pt x="181" y="403"/>
                  </a:lnTo>
                  <a:lnTo>
                    <a:pt x="193" y="403"/>
                  </a:lnTo>
                  <a:lnTo>
                    <a:pt x="205" y="403"/>
                  </a:lnTo>
                  <a:lnTo>
                    <a:pt x="217" y="403"/>
                  </a:lnTo>
                  <a:lnTo>
                    <a:pt x="228" y="404"/>
                  </a:lnTo>
                  <a:lnTo>
                    <a:pt x="239" y="404"/>
                  </a:lnTo>
                  <a:lnTo>
                    <a:pt x="249" y="403"/>
                  </a:lnTo>
                  <a:lnTo>
                    <a:pt x="257" y="403"/>
                  </a:lnTo>
                  <a:lnTo>
                    <a:pt x="262" y="403"/>
                  </a:lnTo>
                  <a:lnTo>
                    <a:pt x="266" y="402"/>
                  </a:lnTo>
                  <a:lnTo>
                    <a:pt x="268" y="402"/>
                  </a:lnTo>
                  <a:lnTo>
                    <a:pt x="268" y="311"/>
                  </a:lnTo>
                  <a:lnTo>
                    <a:pt x="171" y="311"/>
                  </a:lnTo>
                  <a:lnTo>
                    <a:pt x="171" y="258"/>
                  </a:lnTo>
                  <a:lnTo>
                    <a:pt x="268" y="258"/>
                  </a:lnTo>
                  <a:lnTo>
                    <a:pt x="268" y="226"/>
                  </a:lnTo>
                  <a:lnTo>
                    <a:pt x="269" y="212"/>
                  </a:lnTo>
                  <a:lnTo>
                    <a:pt x="273" y="199"/>
                  </a:lnTo>
                  <a:lnTo>
                    <a:pt x="279" y="188"/>
                  </a:lnTo>
                  <a:lnTo>
                    <a:pt x="287" y="178"/>
                  </a:lnTo>
                  <a:lnTo>
                    <a:pt x="297" y="170"/>
                  </a:lnTo>
                  <a:lnTo>
                    <a:pt x="308" y="164"/>
                  </a:lnTo>
                  <a:lnTo>
                    <a:pt x="321" y="160"/>
                  </a:lnTo>
                  <a:lnTo>
                    <a:pt x="334" y="158"/>
                  </a:lnTo>
                  <a:lnTo>
                    <a:pt x="349" y="160"/>
                  </a:lnTo>
                  <a:lnTo>
                    <a:pt x="362" y="164"/>
                  </a:lnTo>
                  <a:lnTo>
                    <a:pt x="374" y="169"/>
                  </a:lnTo>
                  <a:lnTo>
                    <a:pt x="385" y="176"/>
                  </a:lnTo>
                  <a:lnTo>
                    <a:pt x="394" y="186"/>
                  </a:lnTo>
                  <a:lnTo>
                    <a:pt x="401" y="197"/>
                  </a:lnTo>
                  <a:lnTo>
                    <a:pt x="405" y="210"/>
                  </a:lnTo>
                  <a:lnTo>
                    <a:pt x="407" y="226"/>
                  </a:lnTo>
                  <a:lnTo>
                    <a:pt x="407" y="409"/>
                  </a:lnTo>
                  <a:lnTo>
                    <a:pt x="407" y="421"/>
                  </a:lnTo>
                  <a:lnTo>
                    <a:pt x="404" y="431"/>
                  </a:lnTo>
                  <a:lnTo>
                    <a:pt x="400" y="441"/>
                  </a:lnTo>
                  <a:lnTo>
                    <a:pt x="394" y="450"/>
                  </a:lnTo>
                  <a:lnTo>
                    <a:pt x="387" y="458"/>
                  </a:lnTo>
                  <a:lnTo>
                    <a:pt x="379" y="464"/>
                  </a:lnTo>
                  <a:lnTo>
                    <a:pt x="370" y="471"/>
                  </a:lnTo>
                  <a:lnTo>
                    <a:pt x="360" y="475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72" name="Freeform 281"/>
            <p:cNvSpPr>
              <a:spLocks noChangeArrowheads="1"/>
            </p:cNvSpPr>
            <p:nvPr/>
          </p:nvSpPr>
          <p:spPr bwMode="auto">
            <a:xfrm>
              <a:off x="2343" y="1942"/>
              <a:ext cx="27" cy="28"/>
            </a:xfrm>
            <a:custGeom>
              <a:avLst/>
              <a:gdLst>
                <a:gd name="T0" fmla="*/ 0 w 125"/>
                <a:gd name="T1" fmla="*/ 0 h 126"/>
                <a:gd name="T2" fmla="*/ 0 w 125"/>
                <a:gd name="T3" fmla="*/ 0 h 126"/>
                <a:gd name="T4" fmla="*/ 0 w 125"/>
                <a:gd name="T5" fmla="*/ 0 h 126"/>
                <a:gd name="T6" fmla="*/ 0 w 125"/>
                <a:gd name="T7" fmla="*/ 0 h 126"/>
                <a:gd name="T8" fmla="*/ 0 w 125"/>
                <a:gd name="T9" fmla="*/ 0 h 126"/>
                <a:gd name="T10" fmla="*/ 0 w 125"/>
                <a:gd name="T11" fmla="*/ 0 h 126"/>
                <a:gd name="T12" fmla="*/ 0 w 125"/>
                <a:gd name="T13" fmla="*/ 0 h 126"/>
                <a:gd name="T14" fmla="*/ 0 w 125"/>
                <a:gd name="T15" fmla="*/ 0 h 126"/>
                <a:gd name="T16" fmla="*/ 0 w 125"/>
                <a:gd name="T17" fmla="*/ 0 h 126"/>
                <a:gd name="T18" fmla="*/ 0 w 125"/>
                <a:gd name="T19" fmla="*/ 0 h 126"/>
                <a:gd name="T20" fmla="*/ 0 w 125"/>
                <a:gd name="T21" fmla="*/ 0 h 126"/>
                <a:gd name="T22" fmla="*/ 0 w 125"/>
                <a:gd name="T23" fmla="*/ 0 h 126"/>
                <a:gd name="T24" fmla="*/ 0 w 125"/>
                <a:gd name="T25" fmla="*/ 0 h 126"/>
                <a:gd name="T26" fmla="*/ 0 w 125"/>
                <a:gd name="T27" fmla="*/ 0 h 126"/>
                <a:gd name="T28" fmla="*/ 0 w 125"/>
                <a:gd name="T29" fmla="*/ 0 h 126"/>
                <a:gd name="T30" fmla="*/ 0 w 125"/>
                <a:gd name="T31" fmla="*/ 0 h 126"/>
                <a:gd name="T32" fmla="*/ 0 w 125"/>
                <a:gd name="T33" fmla="*/ 0 h 126"/>
                <a:gd name="T34" fmla="*/ 0 w 125"/>
                <a:gd name="T35" fmla="*/ 0 h 126"/>
                <a:gd name="T36" fmla="*/ 0 w 125"/>
                <a:gd name="T37" fmla="*/ 0 h 126"/>
                <a:gd name="T38" fmla="*/ 0 w 125"/>
                <a:gd name="T39" fmla="*/ 0 h 126"/>
                <a:gd name="T40" fmla="*/ 0 w 125"/>
                <a:gd name="T41" fmla="*/ 0 h 126"/>
                <a:gd name="T42" fmla="*/ 0 w 125"/>
                <a:gd name="T43" fmla="*/ 0 h 126"/>
                <a:gd name="T44" fmla="*/ 0 w 125"/>
                <a:gd name="T45" fmla="*/ 0 h 126"/>
                <a:gd name="T46" fmla="*/ 0 w 125"/>
                <a:gd name="T47" fmla="*/ 0 h 126"/>
                <a:gd name="T48" fmla="*/ 0 w 125"/>
                <a:gd name="T49" fmla="*/ 0 h 126"/>
                <a:gd name="T50" fmla="*/ 0 w 125"/>
                <a:gd name="T51" fmla="*/ 0 h 126"/>
                <a:gd name="T52" fmla="*/ 0 w 125"/>
                <a:gd name="T53" fmla="*/ 0 h 126"/>
                <a:gd name="T54" fmla="*/ 0 w 125"/>
                <a:gd name="T55" fmla="*/ 0 h 126"/>
                <a:gd name="T56" fmla="*/ 0 w 125"/>
                <a:gd name="T57" fmla="*/ 0 h 126"/>
                <a:gd name="T58" fmla="*/ 0 w 125"/>
                <a:gd name="T59" fmla="*/ 0 h 126"/>
                <a:gd name="T60" fmla="*/ 0 w 125"/>
                <a:gd name="T61" fmla="*/ 0 h 126"/>
                <a:gd name="T62" fmla="*/ 0 w 125"/>
                <a:gd name="T63" fmla="*/ 0 h 126"/>
                <a:gd name="T64" fmla="*/ 0 w 125"/>
                <a:gd name="T65" fmla="*/ 0 h 12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25" h="126">
                  <a:moveTo>
                    <a:pt x="51" y="1"/>
                  </a:moveTo>
                  <a:lnTo>
                    <a:pt x="39" y="4"/>
                  </a:lnTo>
                  <a:lnTo>
                    <a:pt x="29" y="11"/>
                  </a:lnTo>
                  <a:lnTo>
                    <a:pt x="18" y="18"/>
                  </a:lnTo>
                  <a:lnTo>
                    <a:pt x="11" y="27"/>
                  </a:lnTo>
                  <a:lnTo>
                    <a:pt x="5" y="38"/>
                  </a:lnTo>
                  <a:lnTo>
                    <a:pt x="2" y="50"/>
                  </a:lnTo>
                  <a:lnTo>
                    <a:pt x="0" y="62"/>
                  </a:lnTo>
                  <a:lnTo>
                    <a:pt x="2" y="75"/>
                  </a:lnTo>
                  <a:lnTo>
                    <a:pt x="5" y="85"/>
                  </a:lnTo>
                  <a:lnTo>
                    <a:pt x="11" y="96"/>
                  </a:lnTo>
                  <a:lnTo>
                    <a:pt x="18" y="106"/>
                  </a:lnTo>
                  <a:lnTo>
                    <a:pt x="29" y="113"/>
                  </a:lnTo>
                  <a:lnTo>
                    <a:pt x="39" y="120"/>
                  </a:lnTo>
                  <a:lnTo>
                    <a:pt x="51" y="123"/>
                  </a:lnTo>
                  <a:lnTo>
                    <a:pt x="63" y="125"/>
                  </a:lnTo>
                  <a:lnTo>
                    <a:pt x="76" y="123"/>
                  </a:lnTo>
                  <a:lnTo>
                    <a:pt x="87" y="120"/>
                  </a:lnTo>
                  <a:lnTo>
                    <a:pt x="97" y="113"/>
                  </a:lnTo>
                  <a:lnTo>
                    <a:pt x="106" y="106"/>
                  </a:lnTo>
                  <a:lnTo>
                    <a:pt x="114" y="96"/>
                  </a:lnTo>
                  <a:lnTo>
                    <a:pt x="119" y="85"/>
                  </a:lnTo>
                  <a:lnTo>
                    <a:pt x="123" y="75"/>
                  </a:lnTo>
                  <a:lnTo>
                    <a:pt x="124" y="62"/>
                  </a:lnTo>
                  <a:lnTo>
                    <a:pt x="123" y="50"/>
                  </a:lnTo>
                  <a:lnTo>
                    <a:pt x="119" y="38"/>
                  </a:lnTo>
                  <a:lnTo>
                    <a:pt x="114" y="27"/>
                  </a:lnTo>
                  <a:lnTo>
                    <a:pt x="106" y="18"/>
                  </a:lnTo>
                  <a:lnTo>
                    <a:pt x="97" y="11"/>
                  </a:lnTo>
                  <a:lnTo>
                    <a:pt x="87" y="4"/>
                  </a:lnTo>
                  <a:lnTo>
                    <a:pt x="76" y="1"/>
                  </a:lnTo>
                  <a:lnTo>
                    <a:pt x="63" y="0"/>
                  </a:lnTo>
                  <a:lnTo>
                    <a:pt x="51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73" name="Freeform 282"/>
            <p:cNvSpPr>
              <a:spLocks noChangeArrowheads="1"/>
            </p:cNvSpPr>
            <p:nvPr/>
          </p:nvSpPr>
          <p:spPr bwMode="auto">
            <a:xfrm>
              <a:off x="2343" y="1942"/>
              <a:ext cx="27" cy="28"/>
            </a:xfrm>
            <a:custGeom>
              <a:avLst/>
              <a:gdLst>
                <a:gd name="T0" fmla="*/ 0 w 125"/>
                <a:gd name="T1" fmla="*/ 0 h 126"/>
                <a:gd name="T2" fmla="*/ 0 w 125"/>
                <a:gd name="T3" fmla="*/ 0 h 126"/>
                <a:gd name="T4" fmla="*/ 0 w 125"/>
                <a:gd name="T5" fmla="*/ 0 h 126"/>
                <a:gd name="T6" fmla="*/ 0 w 125"/>
                <a:gd name="T7" fmla="*/ 0 h 126"/>
                <a:gd name="T8" fmla="*/ 0 w 125"/>
                <a:gd name="T9" fmla="*/ 0 h 126"/>
                <a:gd name="T10" fmla="*/ 0 w 125"/>
                <a:gd name="T11" fmla="*/ 0 h 126"/>
                <a:gd name="T12" fmla="*/ 0 w 125"/>
                <a:gd name="T13" fmla="*/ 0 h 126"/>
                <a:gd name="T14" fmla="*/ 0 w 125"/>
                <a:gd name="T15" fmla="*/ 0 h 126"/>
                <a:gd name="T16" fmla="*/ 0 w 125"/>
                <a:gd name="T17" fmla="*/ 0 h 126"/>
                <a:gd name="T18" fmla="*/ 0 w 125"/>
                <a:gd name="T19" fmla="*/ 0 h 126"/>
                <a:gd name="T20" fmla="*/ 0 w 125"/>
                <a:gd name="T21" fmla="*/ 0 h 126"/>
                <a:gd name="T22" fmla="*/ 0 w 125"/>
                <a:gd name="T23" fmla="*/ 0 h 126"/>
                <a:gd name="T24" fmla="*/ 0 w 125"/>
                <a:gd name="T25" fmla="*/ 0 h 126"/>
                <a:gd name="T26" fmla="*/ 0 w 125"/>
                <a:gd name="T27" fmla="*/ 0 h 126"/>
                <a:gd name="T28" fmla="*/ 0 w 125"/>
                <a:gd name="T29" fmla="*/ 0 h 126"/>
                <a:gd name="T30" fmla="*/ 0 w 125"/>
                <a:gd name="T31" fmla="*/ 0 h 126"/>
                <a:gd name="T32" fmla="*/ 0 w 125"/>
                <a:gd name="T33" fmla="*/ 0 h 126"/>
                <a:gd name="T34" fmla="*/ 0 w 125"/>
                <a:gd name="T35" fmla="*/ 0 h 126"/>
                <a:gd name="T36" fmla="*/ 0 w 125"/>
                <a:gd name="T37" fmla="*/ 0 h 126"/>
                <a:gd name="T38" fmla="*/ 0 w 125"/>
                <a:gd name="T39" fmla="*/ 0 h 126"/>
                <a:gd name="T40" fmla="*/ 0 w 125"/>
                <a:gd name="T41" fmla="*/ 0 h 126"/>
                <a:gd name="T42" fmla="*/ 0 w 125"/>
                <a:gd name="T43" fmla="*/ 0 h 126"/>
                <a:gd name="T44" fmla="*/ 0 w 125"/>
                <a:gd name="T45" fmla="*/ 0 h 126"/>
                <a:gd name="T46" fmla="*/ 0 w 125"/>
                <a:gd name="T47" fmla="*/ 0 h 126"/>
                <a:gd name="T48" fmla="*/ 0 w 125"/>
                <a:gd name="T49" fmla="*/ 0 h 126"/>
                <a:gd name="T50" fmla="*/ 0 w 125"/>
                <a:gd name="T51" fmla="*/ 0 h 126"/>
                <a:gd name="T52" fmla="*/ 0 w 125"/>
                <a:gd name="T53" fmla="*/ 0 h 126"/>
                <a:gd name="T54" fmla="*/ 0 w 125"/>
                <a:gd name="T55" fmla="*/ 0 h 126"/>
                <a:gd name="T56" fmla="*/ 0 w 125"/>
                <a:gd name="T57" fmla="*/ 0 h 126"/>
                <a:gd name="T58" fmla="*/ 0 w 125"/>
                <a:gd name="T59" fmla="*/ 0 h 126"/>
                <a:gd name="T60" fmla="*/ 0 w 125"/>
                <a:gd name="T61" fmla="*/ 0 h 126"/>
                <a:gd name="T62" fmla="*/ 0 w 125"/>
                <a:gd name="T63" fmla="*/ 0 h 126"/>
                <a:gd name="T64" fmla="*/ 0 w 125"/>
                <a:gd name="T65" fmla="*/ 0 h 12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25" h="126">
                  <a:moveTo>
                    <a:pt x="63" y="125"/>
                  </a:moveTo>
                  <a:lnTo>
                    <a:pt x="51" y="123"/>
                  </a:lnTo>
                  <a:lnTo>
                    <a:pt x="39" y="120"/>
                  </a:lnTo>
                  <a:lnTo>
                    <a:pt x="29" y="113"/>
                  </a:lnTo>
                  <a:lnTo>
                    <a:pt x="18" y="106"/>
                  </a:lnTo>
                  <a:lnTo>
                    <a:pt x="11" y="96"/>
                  </a:lnTo>
                  <a:lnTo>
                    <a:pt x="5" y="85"/>
                  </a:lnTo>
                  <a:lnTo>
                    <a:pt x="2" y="75"/>
                  </a:lnTo>
                  <a:lnTo>
                    <a:pt x="0" y="62"/>
                  </a:lnTo>
                  <a:lnTo>
                    <a:pt x="2" y="50"/>
                  </a:lnTo>
                  <a:lnTo>
                    <a:pt x="5" y="38"/>
                  </a:lnTo>
                  <a:lnTo>
                    <a:pt x="11" y="27"/>
                  </a:lnTo>
                  <a:lnTo>
                    <a:pt x="18" y="18"/>
                  </a:lnTo>
                  <a:lnTo>
                    <a:pt x="29" y="11"/>
                  </a:lnTo>
                  <a:lnTo>
                    <a:pt x="39" y="4"/>
                  </a:lnTo>
                  <a:lnTo>
                    <a:pt x="51" y="1"/>
                  </a:lnTo>
                  <a:lnTo>
                    <a:pt x="63" y="0"/>
                  </a:lnTo>
                  <a:lnTo>
                    <a:pt x="76" y="1"/>
                  </a:lnTo>
                  <a:lnTo>
                    <a:pt x="87" y="4"/>
                  </a:lnTo>
                  <a:lnTo>
                    <a:pt x="97" y="11"/>
                  </a:lnTo>
                  <a:lnTo>
                    <a:pt x="106" y="18"/>
                  </a:lnTo>
                  <a:lnTo>
                    <a:pt x="114" y="27"/>
                  </a:lnTo>
                  <a:lnTo>
                    <a:pt x="119" y="38"/>
                  </a:lnTo>
                  <a:lnTo>
                    <a:pt x="123" y="50"/>
                  </a:lnTo>
                  <a:lnTo>
                    <a:pt x="124" y="62"/>
                  </a:lnTo>
                  <a:lnTo>
                    <a:pt x="123" y="75"/>
                  </a:lnTo>
                  <a:lnTo>
                    <a:pt x="119" y="85"/>
                  </a:lnTo>
                  <a:lnTo>
                    <a:pt x="114" y="96"/>
                  </a:lnTo>
                  <a:lnTo>
                    <a:pt x="106" y="106"/>
                  </a:lnTo>
                  <a:lnTo>
                    <a:pt x="97" y="113"/>
                  </a:lnTo>
                  <a:lnTo>
                    <a:pt x="87" y="120"/>
                  </a:lnTo>
                  <a:lnTo>
                    <a:pt x="76" y="123"/>
                  </a:lnTo>
                  <a:lnTo>
                    <a:pt x="63" y="125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74" name="Freeform 283"/>
            <p:cNvSpPr>
              <a:spLocks noChangeArrowheads="1"/>
            </p:cNvSpPr>
            <p:nvPr/>
          </p:nvSpPr>
          <p:spPr bwMode="auto">
            <a:xfrm>
              <a:off x="2313" y="1877"/>
              <a:ext cx="190" cy="72"/>
            </a:xfrm>
            <a:custGeom>
              <a:avLst/>
              <a:gdLst>
                <a:gd name="T0" fmla="*/ 0 w 843"/>
                <a:gd name="T1" fmla="*/ 0 h 321"/>
                <a:gd name="T2" fmla="*/ 0 w 843"/>
                <a:gd name="T3" fmla="*/ 0 h 321"/>
                <a:gd name="T4" fmla="*/ 0 w 843"/>
                <a:gd name="T5" fmla="*/ 0 h 321"/>
                <a:gd name="T6" fmla="*/ 0 w 843"/>
                <a:gd name="T7" fmla="*/ 0 h 321"/>
                <a:gd name="T8" fmla="*/ 0 w 843"/>
                <a:gd name="T9" fmla="*/ 0 h 321"/>
                <a:gd name="T10" fmla="*/ 0 w 843"/>
                <a:gd name="T11" fmla="*/ 0 h 321"/>
                <a:gd name="T12" fmla="*/ 0 w 843"/>
                <a:gd name="T13" fmla="*/ 0 h 321"/>
                <a:gd name="T14" fmla="*/ 0 w 843"/>
                <a:gd name="T15" fmla="*/ 0 h 321"/>
                <a:gd name="T16" fmla="*/ 0 w 843"/>
                <a:gd name="T17" fmla="*/ 0 h 321"/>
                <a:gd name="T18" fmla="*/ 0 w 843"/>
                <a:gd name="T19" fmla="*/ 0 h 321"/>
                <a:gd name="T20" fmla="*/ 0 w 843"/>
                <a:gd name="T21" fmla="*/ 0 h 321"/>
                <a:gd name="T22" fmla="*/ 0 w 843"/>
                <a:gd name="T23" fmla="*/ 0 h 321"/>
                <a:gd name="T24" fmla="*/ 0 w 843"/>
                <a:gd name="T25" fmla="*/ 0 h 321"/>
                <a:gd name="T26" fmla="*/ 0 w 843"/>
                <a:gd name="T27" fmla="*/ 0 h 321"/>
                <a:gd name="T28" fmla="*/ 0 w 843"/>
                <a:gd name="T29" fmla="*/ 0 h 321"/>
                <a:gd name="T30" fmla="*/ 0 w 843"/>
                <a:gd name="T31" fmla="*/ 0 h 321"/>
                <a:gd name="T32" fmla="*/ 0 w 843"/>
                <a:gd name="T33" fmla="*/ 0 h 321"/>
                <a:gd name="T34" fmla="*/ 0 w 843"/>
                <a:gd name="T35" fmla="*/ 0 h 321"/>
                <a:gd name="T36" fmla="*/ 0 w 843"/>
                <a:gd name="T37" fmla="*/ 0 h 321"/>
                <a:gd name="T38" fmla="*/ 0 w 843"/>
                <a:gd name="T39" fmla="*/ 0 h 321"/>
                <a:gd name="T40" fmla="*/ 0 w 843"/>
                <a:gd name="T41" fmla="*/ 0 h 321"/>
                <a:gd name="T42" fmla="*/ 0 w 843"/>
                <a:gd name="T43" fmla="*/ 0 h 321"/>
                <a:gd name="T44" fmla="*/ 0 w 843"/>
                <a:gd name="T45" fmla="*/ 0 h 321"/>
                <a:gd name="T46" fmla="*/ 0 w 843"/>
                <a:gd name="T47" fmla="*/ 0 h 321"/>
                <a:gd name="T48" fmla="*/ 0 w 843"/>
                <a:gd name="T49" fmla="*/ 0 h 321"/>
                <a:gd name="T50" fmla="*/ 0 w 843"/>
                <a:gd name="T51" fmla="*/ 0 h 321"/>
                <a:gd name="T52" fmla="*/ 0 w 843"/>
                <a:gd name="T53" fmla="*/ 0 h 321"/>
                <a:gd name="T54" fmla="*/ 0 w 843"/>
                <a:gd name="T55" fmla="*/ 0 h 321"/>
                <a:gd name="T56" fmla="*/ 0 w 843"/>
                <a:gd name="T57" fmla="*/ 0 h 321"/>
                <a:gd name="T58" fmla="*/ 0 w 843"/>
                <a:gd name="T59" fmla="*/ 0 h 321"/>
                <a:gd name="T60" fmla="*/ 0 w 843"/>
                <a:gd name="T61" fmla="*/ 0 h 321"/>
                <a:gd name="T62" fmla="*/ 0 w 843"/>
                <a:gd name="T63" fmla="*/ 0 h 321"/>
                <a:gd name="T64" fmla="*/ 0 w 843"/>
                <a:gd name="T65" fmla="*/ 0 h 321"/>
                <a:gd name="T66" fmla="*/ 0 w 843"/>
                <a:gd name="T67" fmla="*/ 0 h 321"/>
                <a:gd name="T68" fmla="*/ 0 w 843"/>
                <a:gd name="T69" fmla="*/ 0 h 321"/>
                <a:gd name="T70" fmla="*/ 0 w 843"/>
                <a:gd name="T71" fmla="*/ 0 h 321"/>
                <a:gd name="T72" fmla="*/ 0 w 843"/>
                <a:gd name="T73" fmla="*/ 0 h 32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43" h="321">
                  <a:moveTo>
                    <a:pt x="440" y="0"/>
                  </a:moveTo>
                  <a:lnTo>
                    <a:pt x="440" y="127"/>
                  </a:lnTo>
                  <a:lnTo>
                    <a:pt x="158" y="127"/>
                  </a:lnTo>
                  <a:lnTo>
                    <a:pt x="146" y="178"/>
                  </a:lnTo>
                  <a:lnTo>
                    <a:pt x="38" y="178"/>
                  </a:lnTo>
                  <a:lnTo>
                    <a:pt x="0" y="317"/>
                  </a:lnTo>
                  <a:lnTo>
                    <a:pt x="77" y="317"/>
                  </a:lnTo>
                  <a:lnTo>
                    <a:pt x="80" y="307"/>
                  </a:lnTo>
                  <a:lnTo>
                    <a:pt x="84" y="298"/>
                  </a:lnTo>
                  <a:lnTo>
                    <a:pt x="88" y="289"/>
                  </a:lnTo>
                  <a:lnTo>
                    <a:pt x="93" y="281"/>
                  </a:lnTo>
                  <a:lnTo>
                    <a:pt x="99" y="272"/>
                  </a:lnTo>
                  <a:lnTo>
                    <a:pt x="105" y="265"/>
                  </a:lnTo>
                  <a:lnTo>
                    <a:pt x="112" y="258"/>
                  </a:lnTo>
                  <a:lnTo>
                    <a:pt x="121" y="251"/>
                  </a:lnTo>
                  <a:lnTo>
                    <a:pt x="128" y="246"/>
                  </a:lnTo>
                  <a:lnTo>
                    <a:pt x="137" y="241"/>
                  </a:lnTo>
                  <a:lnTo>
                    <a:pt x="146" y="236"/>
                  </a:lnTo>
                  <a:lnTo>
                    <a:pt x="155" y="233"/>
                  </a:lnTo>
                  <a:lnTo>
                    <a:pt x="165" y="230"/>
                  </a:lnTo>
                  <a:lnTo>
                    <a:pt x="175" y="228"/>
                  </a:lnTo>
                  <a:lnTo>
                    <a:pt x="185" y="227"/>
                  </a:lnTo>
                  <a:lnTo>
                    <a:pt x="195" y="226"/>
                  </a:lnTo>
                  <a:lnTo>
                    <a:pt x="206" y="227"/>
                  </a:lnTo>
                  <a:lnTo>
                    <a:pt x="216" y="228"/>
                  </a:lnTo>
                  <a:lnTo>
                    <a:pt x="226" y="230"/>
                  </a:lnTo>
                  <a:lnTo>
                    <a:pt x="236" y="233"/>
                  </a:lnTo>
                  <a:lnTo>
                    <a:pt x="245" y="236"/>
                  </a:lnTo>
                  <a:lnTo>
                    <a:pt x="254" y="242"/>
                  </a:lnTo>
                  <a:lnTo>
                    <a:pt x="263" y="247"/>
                  </a:lnTo>
                  <a:lnTo>
                    <a:pt x="271" y="253"/>
                  </a:lnTo>
                  <a:lnTo>
                    <a:pt x="278" y="260"/>
                  </a:lnTo>
                  <a:lnTo>
                    <a:pt x="285" y="267"/>
                  </a:lnTo>
                  <a:lnTo>
                    <a:pt x="292" y="274"/>
                  </a:lnTo>
                  <a:lnTo>
                    <a:pt x="297" y="282"/>
                  </a:lnTo>
                  <a:lnTo>
                    <a:pt x="303" y="291"/>
                  </a:lnTo>
                  <a:lnTo>
                    <a:pt x="307" y="301"/>
                  </a:lnTo>
                  <a:lnTo>
                    <a:pt x="311" y="309"/>
                  </a:lnTo>
                  <a:lnTo>
                    <a:pt x="314" y="320"/>
                  </a:lnTo>
                  <a:lnTo>
                    <a:pt x="516" y="320"/>
                  </a:lnTo>
                  <a:lnTo>
                    <a:pt x="519" y="309"/>
                  </a:lnTo>
                  <a:lnTo>
                    <a:pt x="523" y="301"/>
                  </a:lnTo>
                  <a:lnTo>
                    <a:pt x="527" y="291"/>
                  </a:lnTo>
                  <a:lnTo>
                    <a:pt x="533" y="282"/>
                  </a:lnTo>
                  <a:lnTo>
                    <a:pt x="538" y="274"/>
                  </a:lnTo>
                  <a:lnTo>
                    <a:pt x="545" y="267"/>
                  </a:lnTo>
                  <a:lnTo>
                    <a:pt x="552" y="260"/>
                  </a:lnTo>
                  <a:lnTo>
                    <a:pt x="560" y="253"/>
                  </a:lnTo>
                  <a:lnTo>
                    <a:pt x="568" y="247"/>
                  </a:lnTo>
                  <a:lnTo>
                    <a:pt x="576" y="242"/>
                  </a:lnTo>
                  <a:lnTo>
                    <a:pt x="585" y="236"/>
                  </a:lnTo>
                  <a:lnTo>
                    <a:pt x="594" y="233"/>
                  </a:lnTo>
                  <a:lnTo>
                    <a:pt x="604" y="230"/>
                  </a:lnTo>
                  <a:lnTo>
                    <a:pt x="614" y="228"/>
                  </a:lnTo>
                  <a:lnTo>
                    <a:pt x="624" y="227"/>
                  </a:lnTo>
                  <a:lnTo>
                    <a:pt x="635" y="226"/>
                  </a:lnTo>
                  <a:lnTo>
                    <a:pt x="645" y="227"/>
                  </a:lnTo>
                  <a:lnTo>
                    <a:pt x="656" y="228"/>
                  </a:lnTo>
                  <a:lnTo>
                    <a:pt x="665" y="230"/>
                  </a:lnTo>
                  <a:lnTo>
                    <a:pt x="675" y="233"/>
                  </a:lnTo>
                  <a:lnTo>
                    <a:pt x="685" y="236"/>
                  </a:lnTo>
                  <a:lnTo>
                    <a:pt x="693" y="242"/>
                  </a:lnTo>
                  <a:lnTo>
                    <a:pt x="702" y="247"/>
                  </a:lnTo>
                  <a:lnTo>
                    <a:pt x="710" y="252"/>
                  </a:lnTo>
                  <a:lnTo>
                    <a:pt x="718" y="260"/>
                  </a:lnTo>
                  <a:lnTo>
                    <a:pt x="725" y="266"/>
                  </a:lnTo>
                  <a:lnTo>
                    <a:pt x="732" y="273"/>
                  </a:lnTo>
                  <a:lnTo>
                    <a:pt x="737" y="282"/>
                  </a:lnTo>
                  <a:lnTo>
                    <a:pt x="743" y="290"/>
                  </a:lnTo>
                  <a:lnTo>
                    <a:pt x="747" y="299"/>
                  </a:lnTo>
                  <a:lnTo>
                    <a:pt x="751" y="308"/>
                  </a:lnTo>
                  <a:lnTo>
                    <a:pt x="754" y="318"/>
                  </a:lnTo>
                  <a:lnTo>
                    <a:pt x="842" y="318"/>
                  </a:lnTo>
                  <a:lnTo>
                    <a:pt x="842" y="0"/>
                  </a:lnTo>
                  <a:lnTo>
                    <a:pt x="44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75" name="Freeform 284"/>
            <p:cNvSpPr>
              <a:spLocks noChangeArrowheads="1"/>
            </p:cNvSpPr>
            <p:nvPr/>
          </p:nvSpPr>
          <p:spPr bwMode="auto">
            <a:xfrm>
              <a:off x="2313" y="1877"/>
              <a:ext cx="190" cy="72"/>
            </a:xfrm>
            <a:custGeom>
              <a:avLst/>
              <a:gdLst>
                <a:gd name="T0" fmla="*/ 0 w 843"/>
                <a:gd name="T1" fmla="*/ 0 h 321"/>
                <a:gd name="T2" fmla="*/ 0 w 843"/>
                <a:gd name="T3" fmla="*/ 0 h 321"/>
                <a:gd name="T4" fmla="*/ 0 w 843"/>
                <a:gd name="T5" fmla="*/ 0 h 321"/>
                <a:gd name="T6" fmla="*/ 0 w 843"/>
                <a:gd name="T7" fmla="*/ 0 h 321"/>
                <a:gd name="T8" fmla="*/ 0 w 843"/>
                <a:gd name="T9" fmla="*/ 0 h 321"/>
                <a:gd name="T10" fmla="*/ 0 w 843"/>
                <a:gd name="T11" fmla="*/ 0 h 321"/>
                <a:gd name="T12" fmla="*/ 0 w 843"/>
                <a:gd name="T13" fmla="*/ 0 h 321"/>
                <a:gd name="T14" fmla="*/ 0 w 843"/>
                <a:gd name="T15" fmla="*/ 0 h 321"/>
                <a:gd name="T16" fmla="*/ 0 w 843"/>
                <a:gd name="T17" fmla="*/ 0 h 321"/>
                <a:gd name="T18" fmla="*/ 0 w 843"/>
                <a:gd name="T19" fmla="*/ 0 h 321"/>
                <a:gd name="T20" fmla="*/ 0 w 843"/>
                <a:gd name="T21" fmla="*/ 0 h 321"/>
                <a:gd name="T22" fmla="*/ 0 w 843"/>
                <a:gd name="T23" fmla="*/ 0 h 321"/>
                <a:gd name="T24" fmla="*/ 0 w 843"/>
                <a:gd name="T25" fmla="*/ 0 h 321"/>
                <a:gd name="T26" fmla="*/ 0 w 843"/>
                <a:gd name="T27" fmla="*/ 0 h 321"/>
                <a:gd name="T28" fmla="*/ 0 w 843"/>
                <a:gd name="T29" fmla="*/ 0 h 321"/>
                <a:gd name="T30" fmla="*/ 0 w 843"/>
                <a:gd name="T31" fmla="*/ 0 h 321"/>
                <a:gd name="T32" fmla="*/ 0 w 843"/>
                <a:gd name="T33" fmla="*/ 0 h 321"/>
                <a:gd name="T34" fmla="*/ 0 w 843"/>
                <a:gd name="T35" fmla="*/ 0 h 321"/>
                <a:gd name="T36" fmla="*/ 0 w 843"/>
                <a:gd name="T37" fmla="*/ 0 h 321"/>
                <a:gd name="T38" fmla="*/ 0 w 843"/>
                <a:gd name="T39" fmla="*/ 0 h 321"/>
                <a:gd name="T40" fmla="*/ 0 w 843"/>
                <a:gd name="T41" fmla="*/ 0 h 321"/>
                <a:gd name="T42" fmla="*/ 0 w 843"/>
                <a:gd name="T43" fmla="*/ 0 h 321"/>
                <a:gd name="T44" fmla="*/ 0 w 843"/>
                <a:gd name="T45" fmla="*/ 0 h 321"/>
                <a:gd name="T46" fmla="*/ 0 w 843"/>
                <a:gd name="T47" fmla="*/ 0 h 321"/>
                <a:gd name="T48" fmla="*/ 0 w 843"/>
                <a:gd name="T49" fmla="*/ 0 h 321"/>
                <a:gd name="T50" fmla="*/ 0 w 843"/>
                <a:gd name="T51" fmla="*/ 0 h 321"/>
                <a:gd name="T52" fmla="*/ 0 w 843"/>
                <a:gd name="T53" fmla="*/ 0 h 321"/>
                <a:gd name="T54" fmla="*/ 0 w 843"/>
                <a:gd name="T55" fmla="*/ 0 h 321"/>
                <a:gd name="T56" fmla="*/ 0 w 843"/>
                <a:gd name="T57" fmla="*/ 0 h 321"/>
                <a:gd name="T58" fmla="*/ 0 w 843"/>
                <a:gd name="T59" fmla="*/ 0 h 321"/>
                <a:gd name="T60" fmla="*/ 0 w 843"/>
                <a:gd name="T61" fmla="*/ 0 h 321"/>
                <a:gd name="T62" fmla="*/ 0 w 843"/>
                <a:gd name="T63" fmla="*/ 0 h 321"/>
                <a:gd name="T64" fmla="*/ 0 w 843"/>
                <a:gd name="T65" fmla="*/ 0 h 321"/>
                <a:gd name="T66" fmla="*/ 0 w 843"/>
                <a:gd name="T67" fmla="*/ 0 h 321"/>
                <a:gd name="T68" fmla="*/ 0 w 843"/>
                <a:gd name="T69" fmla="*/ 0 h 321"/>
                <a:gd name="T70" fmla="*/ 0 w 843"/>
                <a:gd name="T71" fmla="*/ 0 h 321"/>
                <a:gd name="T72" fmla="*/ 0 w 843"/>
                <a:gd name="T73" fmla="*/ 0 h 32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43" h="321">
                  <a:moveTo>
                    <a:pt x="314" y="320"/>
                  </a:moveTo>
                  <a:lnTo>
                    <a:pt x="311" y="309"/>
                  </a:lnTo>
                  <a:lnTo>
                    <a:pt x="307" y="301"/>
                  </a:lnTo>
                  <a:lnTo>
                    <a:pt x="303" y="291"/>
                  </a:lnTo>
                  <a:lnTo>
                    <a:pt x="297" y="282"/>
                  </a:lnTo>
                  <a:lnTo>
                    <a:pt x="292" y="274"/>
                  </a:lnTo>
                  <a:lnTo>
                    <a:pt x="285" y="267"/>
                  </a:lnTo>
                  <a:lnTo>
                    <a:pt x="278" y="260"/>
                  </a:lnTo>
                  <a:lnTo>
                    <a:pt x="271" y="253"/>
                  </a:lnTo>
                  <a:lnTo>
                    <a:pt x="263" y="247"/>
                  </a:lnTo>
                  <a:lnTo>
                    <a:pt x="254" y="242"/>
                  </a:lnTo>
                  <a:lnTo>
                    <a:pt x="245" y="236"/>
                  </a:lnTo>
                  <a:lnTo>
                    <a:pt x="236" y="233"/>
                  </a:lnTo>
                  <a:lnTo>
                    <a:pt x="226" y="230"/>
                  </a:lnTo>
                  <a:lnTo>
                    <a:pt x="216" y="228"/>
                  </a:lnTo>
                  <a:lnTo>
                    <a:pt x="206" y="227"/>
                  </a:lnTo>
                  <a:lnTo>
                    <a:pt x="195" y="226"/>
                  </a:lnTo>
                  <a:lnTo>
                    <a:pt x="185" y="227"/>
                  </a:lnTo>
                  <a:lnTo>
                    <a:pt x="175" y="228"/>
                  </a:lnTo>
                  <a:lnTo>
                    <a:pt x="165" y="230"/>
                  </a:lnTo>
                  <a:lnTo>
                    <a:pt x="155" y="233"/>
                  </a:lnTo>
                  <a:lnTo>
                    <a:pt x="146" y="236"/>
                  </a:lnTo>
                  <a:lnTo>
                    <a:pt x="137" y="241"/>
                  </a:lnTo>
                  <a:lnTo>
                    <a:pt x="128" y="246"/>
                  </a:lnTo>
                  <a:lnTo>
                    <a:pt x="121" y="252"/>
                  </a:lnTo>
                  <a:lnTo>
                    <a:pt x="112" y="258"/>
                  </a:lnTo>
                  <a:lnTo>
                    <a:pt x="105" y="265"/>
                  </a:lnTo>
                  <a:lnTo>
                    <a:pt x="99" y="272"/>
                  </a:lnTo>
                  <a:lnTo>
                    <a:pt x="93" y="281"/>
                  </a:lnTo>
                  <a:lnTo>
                    <a:pt x="88" y="289"/>
                  </a:lnTo>
                  <a:lnTo>
                    <a:pt x="84" y="298"/>
                  </a:lnTo>
                  <a:lnTo>
                    <a:pt x="80" y="307"/>
                  </a:lnTo>
                  <a:lnTo>
                    <a:pt x="77" y="318"/>
                  </a:lnTo>
                  <a:lnTo>
                    <a:pt x="0" y="318"/>
                  </a:lnTo>
                  <a:lnTo>
                    <a:pt x="38" y="178"/>
                  </a:lnTo>
                  <a:lnTo>
                    <a:pt x="146" y="178"/>
                  </a:lnTo>
                  <a:lnTo>
                    <a:pt x="158" y="127"/>
                  </a:lnTo>
                  <a:lnTo>
                    <a:pt x="440" y="127"/>
                  </a:lnTo>
                  <a:lnTo>
                    <a:pt x="440" y="0"/>
                  </a:lnTo>
                  <a:lnTo>
                    <a:pt x="842" y="0"/>
                  </a:lnTo>
                  <a:lnTo>
                    <a:pt x="842" y="318"/>
                  </a:lnTo>
                  <a:lnTo>
                    <a:pt x="754" y="318"/>
                  </a:lnTo>
                  <a:lnTo>
                    <a:pt x="751" y="308"/>
                  </a:lnTo>
                  <a:lnTo>
                    <a:pt x="747" y="299"/>
                  </a:lnTo>
                  <a:lnTo>
                    <a:pt x="743" y="290"/>
                  </a:lnTo>
                  <a:lnTo>
                    <a:pt x="737" y="282"/>
                  </a:lnTo>
                  <a:lnTo>
                    <a:pt x="732" y="273"/>
                  </a:lnTo>
                  <a:lnTo>
                    <a:pt x="725" y="266"/>
                  </a:lnTo>
                  <a:lnTo>
                    <a:pt x="718" y="260"/>
                  </a:lnTo>
                  <a:lnTo>
                    <a:pt x="710" y="252"/>
                  </a:lnTo>
                  <a:lnTo>
                    <a:pt x="702" y="247"/>
                  </a:lnTo>
                  <a:lnTo>
                    <a:pt x="693" y="242"/>
                  </a:lnTo>
                  <a:lnTo>
                    <a:pt x="685" y="236"/>
                  </a:lnTo>
                  <a:lnTo>
                    <a:pt x="675" y="233"/>
                  </a:lnTo>
                  <a:lnTo>
                    <a:pt x="665" y="230"/>
                  </a:lnTo>
                  <a:lnTo>
                    <a:pt x="656" y="228"/>
                  </a:lnTo>
                  <a:lnTo>
                    <a:pt x="645" y="227"/>
                  </a:lnTo>
                  <a:lnTo>
                    <a:pt x="635" y="226"/>
                  </a:lnTo>
                  <a:lnTo>
                    <a:pt x="624" y="227"/>
                  </a:lnTo>
                  <a:lnTo>
                    <a:pt x="614" y="228"/>
                  </a:lnTo>
                  <a:lnTo>
                    <a:pt x="604" y="230"/>
                  </a:lnTo>
                  <a:lnTo>
                    <a:pt x="594" y="233"/>
                  </a:lnTo>
                  <a:lnTo>
                    <a:pt x="585" y="236"/>
                  </a:lnTo>
                  <a:lnTo>
                    <a:pt x="576" y="242"/>
                  </a:lnTo>
                  <a:lnTo>
                    <a:pt x="568" y="247"/>
                  </a:lnTo>
                  <a:lnTo>
                    <a:pt x="560" y="253"/>
                  </a:lnTo>
                  <a:lnTo>
                    <a:pt x="552" y="260"/>
                  </a:lnTo>
                  <a:lnTo>
                    <a:pt x="545" y="267"/>
                  </a:lnTo>
                  <a:lnTo>
                    <a:pt x="538" y="274"/>
                  </a:lnTo>
                  <a:lnTo>
                    <a:pt x="533" y="282"/>
                  </a:lnTo>
                  <a:lnTo>
                    <a:pt x="527" y="291"/>
                  </a:lnTo>
                  <a:lnTo>
                    <a:pt x="523" y="301"/>
                  </a:lnTo>
                  <a:lnTo>
                    <a:pt x="519" y="309"/>
                  </a:lnTo>
                  <a:lnTo>
                    <a:pt x="516" y="320"/>
                  </a:lnTo>
                  <a:lnTo>
                    <a:pt x="314" y="32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76" name="Freeform 285"/>
            <p:cNvSpPr>
              <a:spLocks noChangeArrowheads="1"/>
            </p:cNvSpPr>
            <p:nvPr/>
          </p:nvSpPr>
          <p:spPr bwMode="auto">
            <a:xfrm>
              <a:off x="2443" y="1942"/>
              <a:ext cx="27" cy="28"/>
            </a:xfrm>
            <a:custGeom>
              <a:avLst/>
              <a:gdLst>
                <a:gd name="T0" fmla="*/ 0 w 125"/>
                <a:gd name="T1" fmla="*/ 0 h 126"/>
                <a:gd name="T2" fmla="*/ 0 w 125"/>
                <a:gd name="T3" fmla="*/ 0 h 126"/>
                <a:gd name="T4" fmla="*/ 0 w 125"/>
                <a:gd name="T5" fmla="*/ 0 h 126"/>
                <a:gd name="T6" fmla="*/ 0 w 125"/>
                <a:gd name="T7" fmla="*/ 0 h 126"/>
                <a:gd name="T8" fmla="*/ 0 w 125"/>
                <a:gd name="T9" fmla="*/ 0 h 126"/>
                <a:gd name="T10" fmla="*/ 0 w 125"/>
                <a:gd name="T11" fmla="*/ 0 h 126"/>
                <a:gd name="T12" fmla="*/ 0 w 125"/>
                <a:gd name="T13" fmla="*/ 0 h 126"/>
                <a:gd name="T14" fmla="*/ 0 w 125"/>
                <a:gd name="T15" fmla="*/ 0 h 126"/>
                <a:gd name="T16" fmla="*/ 0 w 125"/>
                <a:gd name="T17" fmla="*/ 0 h 126"/>
                <a:gd name="T18" fmla="*/ 0 w 125"/>
                <a:gd name="T19" fmla="*/ 0 h 126"/>
                <a:gd name="T20" fmla="*/ 0 w 125"/>
                <a:gd name="T21" fmla="*/ 0 h 126"/>
                <a:gd name="T22" fmla="*/ 0 w 125"/>
                <a:gd name="T23" fmla="*/ 0 h 126"/>
                <a:gd name="T24" fmla="*/ 0 w 125"/>
                <a:gd name="T25" fmla="*/ 0 h 126"/>
                <a:gd name="T26" fmla="*/ 0 w 125"/>
                <a:gd name="T27" fmla="*/ 0 h 126"/>
                <a:gd name="T28" fmla="*/ 0 w 125"/>
                <a:gd name="T29" fmla="*/ 0 h 126"/>
                <a:gd name="T30" fmla="*/ 0 w 125"/>
                <a:gd name="T31" fmla="*/ 0 h 126"/>
                <a:gd name="T32" fmla="*/ 0 w 125"/>
                <a:gd name="T33" fmla="*/ 0 h 126"/>
                <a:gd name="T34" fmla="*/ 0 w 125"/>
                <a:gd name="T35" fmla="*/ 0 h 126"/>
                <a:gd name="T36" fmla="*/ 0 w 125"/>
                <a:gd name="T37" fmla="*/ 0 h 126"/>
                <a:gd name="T38" fmla="*/ 0 w 125"/>
                <a:gd name="T39" fmla="*/ 0 h 126"/>
                <a:gd name="T40" fmla="*/ 0 w 125"/>
                <a:gd name="T41" fmla="*/ 0 h 126"/>
                <a:gd name="T42" fmla="*/ 0 w 125"/>
                <a:gd name="T43" fmla="*/ 0 h 126"/>
                <a:gd name="T44" fmla="*/ 0 w 125"/>
                <a:gd name="T45" fmla="*/ 0 h 126"/>
                <a:gd name="T46" fmla="*/ 0 w 125"/>
                <a:gd name="T47" fmla="*/ 0 h 126"/>
                <a:gd name="T48" fmla="*/ 0 w 125"/>
                <a:gd name="T49" fmla="*/ 0 h 126"/>
                <a:gd name="T50" fmla="*/ 0 w 125"/>
                <a:gd name="T51" fmla="*/ 0 h 126"/>
                <a:gd name="T52" fmla="*/ 0 w 125"/>
                <a:gd name="T53" fmla="*/ 0 h 126"/>
                <a:gd name="T54" fmla="*/ 0 w 125"/>
                <a:gd name="T55" fmla="*/ 0 h 126"/>
                <a:gd name="T56" fmla="*/ 0 w 125"/>
                <a:gd name="T57" fmla="*/ 0 h 126"/>
                <a:gd name="T58" fmla="*/ 0 w 125"/>
                <a:gd name="T59" fmla="*/ 0 h 126"/>
                <a:gd name="T60" fmla="*/ 0 w 125"/>
                <a:gd name="T61" fmla="*/ 0 h 126"/>
                <a:gd name="T62" fmla="*/ 0 w 125"/>
                <a:gd name="T63" fmla="*/ 0 h 126"/>
                <a:gd name="T64" fmla="*/ 0 w 125"/>
                <a:gd name="T65" fmla="*/ 0 h 12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25" h="126">
                  <a:moveTo>
                    <a:pt x="50" y="1"/>
                  </a:moveTo>
                  <a:lnTo>
                    <a:pt x="37" y="4"/>
                  </a:lnTo>
                  <a:lnTo>
                    <a:pt x="27" y="11"/>
                  </a:lnTo>
                  <a:lnTo>
                    <a:pt x="18" y="18"/>
                  </a:lnTo>
                  <a:lnTo>
                    <a:pt x="10" y="27"/>
                  </a:lnTo>
                  <a:lnTo>
                    <a:pt x="5" y="38"/>
                  </a:lnTo>
                  <a:lnTo>
                    <a:pt x="1" y="50"/>
                  </a:lnTo>
                  <a:lnTo>
                    <a:pt x="0" y="62"/>
                  </a:lnTo>
                  <a:lnTo>
                    <a:pt x="1" y="75"/>
                  </a:lnTo>
                  <a:lnTo>
                    <a:pt x="5" y="85"/>
                  </a:lnTo>
                  <a:lnTo>
                    <a:pt x="10" y="96"/>
                  </a:lnTo>
                  <a:lnTo>
                    <a:pt x="18" y="106"/>
                  </a:lnTo>
                  <a:lnTo>
                    <a:pt x="27" y="113"/>
                  </a:lnTo>
                  <a:lnTo>
                    <a:pt x="37" y="120"/>
                  </a:lnTo>
                  <a:lnTo>
                    <a:pt x="50" y="123"/>
                  </a:lnTo>
                  <a:lnTo>
                    <a:pt x="63" y="125"/>
                  </a:lnTo>
                  <a:lnTo>
                    <a:pt x="75" y="123"/>
                  </a:lnTo>
                  <a:lnTo>
                    <a:pt x="87" y="120"/>
                  </a:lnTo>
                  <a:lnTo>
                    <a:pt x="97" y="113"/>
                  </a:lnTo>
                  <a:lnTo>
                    <a:pt x="106" y="106"/>
                  </a:lnTo>
                  <a:lnTo>
                    <a:pt x="114" y="96"/>
                  </a:lnTo>
                  <a:lnTo>
                    <a:pt x="119" y="85"/>
                  </a:lnTo>
                  <a:lnTo>
                    <a:pt x="123" y="75"/>
                  </a:lnTo>
                  <a:lnTo>
                    <a:pt x="124" y="62"/>
                  </a:lnTo>
                  <a:lnTo>
                    <a:pt x="123" y="50"/>
                  </a:lnTo>
                  <a:lnTo>
                    <a:pt x="119" y="38"/>
                  </a:lnTo>
                  <a:lnTo>
                    <a:pt x="114" y="27"/>
                  </a:lnTo>
                  <a:lnTo>
                    <a:pt x="106" y="18"/>
                  </a:lnTo>
                  <a:lnTo>
                    <a:pt x="97" y="11"/>
                  </a:lnTo>
                  <a:lnTo>
                    <a:pt x="87" y="4"/>
                  </a:lnTo>
                  <a:lnTo>
                    <a:pt x="75" y="1"/>
                  </a:lnTo>
                  <a:lnTo>
                    <a:pt x="63" y="0"/>
                  </a:lnTo>
                  <a:lnTo>
                    <a:pt x="50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77" name="Freeform 286"/>
            <p:cNvSpPr>
              <a:spLocks noChangeArrowheads="1"/>
            </p:cNvSpPr>
            <p:nvPr/>
          </p:nvSpPr>
          <p:spPr bwMode="auto">
            <a:xfrm>
              <a:off x="2443" y="1942"/>
              <a:ext cx="27" cy="28"/>
            </a:xfrm>
            <a:custGeom>
              <a:avLst/>
              <a:gdLst>
                <a:gd name="T0" fmla="*/ 0 w 125"/>
                <a:gd name="T1" fmla="*/ 0 h 126"/>
                <a:gd name="T2" fmla="*/ 0 w 125"/>
                <a:gd name="T3" fmla="*/ 0 h 126"/>
                <a:gd name="T4" fmla="*/ 0 w 125"/>
                <a:gd name="T5" fmla="*/ 0 h 126"/>
                <a:gd name="T6" fmla="*/ 0 w 125"/>
                <a:gd name="T7" fmla="*/ 0 h 126"/>
                <a:gd name="T8" fmla="*/ 0 w 125"/>
                <a:gd name="T9" fmla="*/ 0 h 126"/>
                <a:gd name="T10" fmla="*/ 0 w 125"/>
                <a:gd name="T11" fmla="*/ 0 h 126"/>
                <a:gd name="T12" fmla="*/ 0 w 125"/>
                <a:gd name="T13" fmla="*/ 0 h 126"/>
                <a:gd name="T14" fmla="*/ 0 w 125"/>
                <a:gd name="T15" fmla="*/ 0 h 126"/>
                <a:gd name="T16" fmla="*/ 0 w 125"/>
                <a:gd name="T17" fmla="*/ 0 h 126"/>
                <a:gd name="T18" fmla="*/ 0 w 125"/>
                <a:gd name="T19" fmla="*/ 0 h 126"/>
                <a:gd name="T20" fmla="*/ 0 w 125"/>
                <a:gd name="T21" fmla="*/ 0 h 126"/>
                <a:gd name="T22" fmla="*/ 0 w 125"/>
                <a:gd name="T23" fmla="*/ 0 h 126"/>
                <a:gd name="T24" fmla="*/ 0 w 125"/>
                <a:gd name="T25" fmla="*/ 0 h 126"/>
                <a:gd name="T26" fmla="*/ 0 w 125"/>
                <a:gd name="T27" fmla="*/ 0 h 126"/>
                <a:gd name="T28" fmla="*/ 0 w 125"/>
                <a:gd name="T29" fmla="*/ 0 h 126"/>
                <a:gd name="T30" fmla="*/ 0 w 125"/>
                <a:gd name="T31" fmla="*/ 0 h 126"/>
                <a:gd name="T32" fmla="*/ 0 w 125"/>
                <a:gd name="T33" fmla="*/ 0 h 126"/>
                <a:gd name="T34" fmla="*/ 0 w 125"/>
                <a:gd name="T35" fmla="*/ 0 h 126"/>
                <a:gd name="T36" fmla="*/ 0 w 125"/>
                <a:gd name="T37" fmla="*/ 0 h 126"/>
                <a:gd name="T38" fmla="*/ 0 w 125"/>
                <a:gd name="T39" fmla="*/ 0 h 126"/>
                <a:gd name="T40" fmla="*/ 0 w 125"/>
                <a:gd name="T41" fmla="*/ 0 h 126"/>
                <a:gd name="T42" fmla="*/ 0 w 125"/>
                <a:gd name="T43" fmla="*/ 0 h 126"/>
                <a:gd name="T44" fmla="*/ 0 w 125"/>
                <a:gd name="T45" fmla="*/ 0 h 126"/>
                <a:gd name="T46" fmla="*/ 0 w 125"/>
                <a:gd name="T47" fmla="*/ 0 h 126"/>
                <a:gd name="T48" fmla="*/ 0 w 125"/>
                <a:gd name="T49" fmla="*/ 0 h 126"/>
                <a:gd name="T50" fmla="*/ 0 w 125"/>
                <a:gd name="T51" fmla="*/ 0 h 126"/>
                <a:gd name="T52" fmla="*/ 0 w 125"/>
                <a:gd name="T53" fmla="*/ 0 h 126"/>
                <a:gd name="T54" fmla="*/ 0 w 125"/>
                <a:gd name="T55" fmla="*/ 0 h 126"/>
                <a:gd name="T56" fmla="*/ 0 w 125"/>
                <a:gd name="T57" fmla="*/ 0 h 126"/>
                <a:gd name="T58" fmla="*/ 0 w 125"/>
                <a:gd name="T59" fmla="*/ 0 h 126"/>
                <a:gd name="T60" fmla="*/ 0 w 125"/>
                <a:gd name="T61" fmla="*/ 0 h 126"/>
                <a:gd name="T62" fmla="*/ 0 w 125"/>
                <a:gd name="T63" fmla="*/ 0 h 126"/>
                <a:gd name="T64" fmla="*/ 0 w 125"/>
                <a:gd name="T65" fmla="*/ 0 h 12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25" h="126">
                  <a:moveTo>
                    <a:pt x="63" y="125"/>
                  </a:moveTo>
                  <a:lnTo>
                    <a:pt x="50" y="123"/>
                  </a:lnTo>
                  <a:lnTo>
                    <a:pt x="37" y="120"/>
                  </a:lnTo>
                  <a:lnTo>
                    <a:pt x="27" y="113"/>
                  </a:lnTo>
                  <a:lnTo>
                    <a:pt x="18" y="106"/>
                  </a:lnTo>
                  <a:lnTo>
                    <a:pt x="10" y="96"/>
                  </a:lnTo>
                  <a:lnTo>
                    <a:pt x="5" y="85"/>
                  </a:lnTo>
                  <a:lnTo>
                    <a:pt x="1" y="75"/>
                  </a:lnTo>
                  <a:lnTo>
                    <a:pt x="0" y="62"/>
                  </a:lnTo>
                  <a:lnTo>
                    <a:pt x="1" y="50"/>
                  </a:lnTo>
                  <a:lnTo>
                    <a:pt x="5" y="38"/>
                  </a:lnTo>
                  <a:lnTo>
                    <a:pt x="10" y="27"/>
                  </a:lnTo>
                  <a:lnTo>
                    <a:pt x="18" y="18"/>
                  </a:lnTo>
                  <a:lnTo>
                    <a:pt x="27" y="11"/>
                  </a:lnTo>
                  <a:lnTo>
                    <a:pt x="37" y="4"/>
                  </a:lnTo>
                  <a:lnTo>
                    <a:pt x="50" y="1"/>
                  </a:lnTo>
                  <a:lnTo>
                    <a:pt x="63" y="0"/>
                  </a:lnTo>
                  <a:lnTo>
                    <a:pt x="75" y="1"/>
                  </a:lnTo>
                  <a:lnTo>
                    <a:pt x="87" y="4"/>
                  </a:lnTo>
                  <a:lnTo>
                    <a:pt x="97" y="11"/>
                  </a:lnTo>
                  <a:lnTo>
                    <a:pt x="106" y="18"/>
                  </a:lnTo>
                  <a:lnTo>
                    <a:pt x="114" y="27"/>
                  </a:lnTo>
                  <a:lnTo>
                    <a:pt x="119" y="38"/>
                  </a:lnTo>
                  <a:lnTo>
                    <a:pt x="123" y="50"/>
                  </a:lnTo>
                  <a:lnTo>
                    <a:pt x="124" y="62"/>
                  </a:lnTo>
                  <a:lnTo>
                    <a:pt x="123" y="75"/>
                  </a:lnTo>
                  <a:lnTo>
                    <a:pt x="119" y="85"/>
                  </a:lnTo>
                  <a:lnTo>
                    <a:pt x="114" y="96"/>
                  </a:lnTo>
                  <a:lnTo>
                    <a:pt x="106" y="106"/>
                  </a:lnTo>
                  <a:lnTo>
                    <a:pt x="97" y="113"/>
                  </a:lnTo>
                  <a:lnTo>
                    <a:pt x="87" y="120"/>
                  </a:lnTo>
                  <a:lnTo>
                    <a:pt x="75" y="123"/>
                  </a:lnTo>
                  <a:lnTo>
                    <a:pt x="63" y="125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78" name="Line 287"/>
            <p:cNvSpPr>
              <a:spLocks noChangeShapeType="1"/>
            </p:cNvSpPr>
            <p:nvPr/>
          </p:nvSpPr>
          <p:spPr bwMode="auto">
            <a:xfrm>
              <a:off x="2388" y="1865"/>
              <a:ext cx="13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7579" name="Freeform 288"/>
            <p:cNvSpPr>
              <a:spLocks noChangeArrowheads="1"/>
            </p:cNvSpPr>
            <p:nvPr/>
          </p:nvSpPr>
          <p:spPr bwMode="auto">
            <a:xfrm>
              <a:off x="2410" y="1765"/>
              <a:ext cx="25" cy="25"/>
            </a:xfrm>
            <a:custGeom>
              <a:avLst/>
              <a:gdLst>
                <a:gd name="T0" fmla="*/ 0 w 113"/>
                <a:gd name="T1" fmla="*/ 0 h 114"/>
                <a:gd name="T2" fmla="*/ 0 w 113"/>
                <a:gd name="T3" fmla="*/ 0 h 114"/>
                <a:gd name="T4" fmla="*/ 0 w 113"/>
                <a:gd name="T5" fmla="*/ 0 h 114"/>
                <a:gd name="T6" fmla="*/ 0 w 113"/>
                <a:gd name="T7" fmla="*/ 0 h 114"/>
                <a:gd name="T8" fmla="*/ 0 w 113"/>
                <a:gd name="T9" fmla="*/ 0 h 114"/>
                <a:gd name="T10" fmla="*/ 0 w 113"/>
                <a:gd name="T11" fmla="*/ 0 h 114"/>
                <a:gd name="T12" fmla="*/ 0 w 113"/>
                <a:gd name="T13" fmla="*/ 0 h 114"/>
                <a:gd name="T14" fmla="*/ 0 w 113"/>
                <a:gd name="T15" fmla="*/ 0 h 114"/>
                <a:gd name="T16" fmla="*/ 0 w 113"/>
                <a:gd name="T17" fmla="*/ 0 h 114"/>
                <a:gd name="T18" fmla="*/ 0 w 113"/>
                <a:gd name="T19" fmla="*/ 0 h 114"/>
                <a:gd name="T20" fmla="*/ 0 w 113"/>
                <a:gd name="T21" fmla="*/ 0 h 114"/>
                <a:gd name="T22" fmla="*/ 0 w 113"/>
                <a:gd name="T23" fmla="*/ 0 h 114"/>
                <a:gd name="T24" fmla="*/ 0 w 113"/>
                <a:gd name="T25" fmla="*/ 0 h 114"/>
                <a:gd name="T26" fmla="*/ 0 w 113"/>
                <a:gd name="T27" fmla="*/ 0 h 114"/>
                <a:gd name="T28" fmla="*/ 0 w 113"/>
                <a:gd name="T29" fmla="*/ 0 h 114"/>
                <a:gd name="T30" fmla="*/ 0 w 113"/>
                <a:gd name="T31" fmla="*/ 0 h 114"/>
                <a:gd name="T32" fmla="*/ 0 w 113"/>
                <a:gd name="T33" fmla="*/ 0 h 114"/>
                <a:gd name="T34" fmla="*/ 0 w 113"/>
                <a:gd name="T35" fmla="*/ 0 h 114"/>
                <a:gd name="T36" fmla="*/ 0 w 113"/>
                <a:gd name="T37" fmla="*/ 0 h 114"/>
                <a:gd name="T38" fmla="*/ 0 w 113"/>
                <a:gd name="T39" fmla="*/ 0 h 114"/>
                <a:gd name="T40" fmla="*/ 0 w 113"/>
                <a:gd name="T41" fmla="*/ 0 h 114"/>
                <a:gd name="T42" fmla="*/ 0 w 113"/>
                <a:gd name="T43" fmla="*/ 0 h 114"/>
                <a:gd name="T44" fmla="*/ 0 w 113"/>
                <a:gd name="T45" fmla="*/ 0 h 114"/>
                <a:gd name="T46" fmla="*/ 0 w 113"/>
                <a:gd name="T47" fmla="*/ 0 h 114"/>
                <a:gd name="T48" fmla="*/ 0 w 113"/>
                <a:gd name="T49" fmla="*/ 0 h 114"/>
                <a:gd name="T50" fmla="*/ 0 w 113"/>
                <a:gd name="T51" fmla="*/ 0 h 114"/>
                <a:gd name="T52" fmla="*/ 0 w 113"/>
                <a:gd name="T53" fmla="*/ 0 h 114"/>
                <a:gd name="T54" fmla="*/ 0 w 113"/>
                <a:gd name="T55" fmla="*/ 0 h 114"/>
                <a:gd name="T56" fmla="*/ 0 w 113"/>
                <a:gd name="T57" fmla="*/ 0 h 114"/>
                <a:gd name="T58" fmla="*/ 0 w 113"/>
                <a:gd name="T59" fmla="*/ 0 h 114"/>
                <a:gd name="T60" fmla="*/ 0 w 113"/>
                <a:gd name="T61" fmla="*/ 0 h 114"/>
                <a:gd name="T62" fmla="*/ 0 w 113"/>
                <a:gd name="T63" fmla="*/ 0 h 114"/>
                <a:gd name="T64" fmla="*/ 0 w 113"/>
                <a:gd name="T65" fmla="*/ 0 h 11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13" h="114">
                  <a:moveTo>
                    <a:pt x="44" y="1"/>
                  </a:moveTo>
                  <a:lnTo>
                    <a:pt x="34" y="4"/>
                  </a:lnTo>
                  <a:lnTo>
                    <a:pt x="24" y="9"/>
                  </a:lnTo>
                  <a:lnTo>
                    <a:pt x="16" y="17"/>
                  </a:lnTo>
                  <a:lnTo>
                    <a:pt x="9" y="24"/>
                  </a:lnTo>
                  <a:lnTo>
                    <a:pt x="4" y="34"/>
                  </a:lnTo>
                  <a:lnTo>
                    <a:pt x="1" y="44"/>
                  </a:lnTo>
                  <a:lnTo>
                    <a:pt x="0" y="56"/>
                  </a:lnTo>
                  <a:lnTo>
                    <a:pt x="1" y="68"/>
                  </a:lnTo>
                  <a:lnTo>
                    <a:pt x="4" y="79"/>
                  </a:lnTo>
                  <a:lnTo>
                    <a:pt x="9" y="88"/>
                  </a:lnTo>
                  <a:lnTo>
                    <a:pt x="16" y="97"/>
                  </a:lnTo>
                  <a:lnTo>
                    <a:pt x="24" y="103"/>
                  </a:lnTo>
                  <a:lnTo>
                    <a:pt x="34" y="109"/>
                  </a:lnTo>
                  <a:lnTo>
                    <a:pt x="44" y="112"/>
                  </a:lnTo>
                  <a:lnTo>
                    <a:pt x="55" y="113"/>
                  </a:lnTo>
                  <a:lnTo>
                    <a:pt x="67" y="112"/>
                  </a:lnTo>
                  <a:lnTo>
                    <a:pt x="77" y="109"/>
                  </a:lnTo>
                  <a:lnTo>
                    <a:pt x="86" y="103"/>
                  </a:lnTo>
                  <a:lnTo>
                    <a:pt x="94" y="97"/>
                  </a:lnTo>
                  <a:lnTo>
                    <a:pt x="101" y="88"/>
                  </a:lnTo>
                  <a:lnTo>
                    <a:pt x="107" y="79"/>
                  </a:lnTo>
                  <a:lnTo>
                    <a:pt x="111" y="68"/>
                  </a:lnTo>
                  <a:lnTo>
                    <a:pt x="112" y="56"/>
                  </a:lnTo>
                  <a:lnTo>
                    <a:pt x="111" y="44"/>
                  </a:lnTo>
                  <a:lnTo>
                    <a:pt x="107" y="34"/>
                  </a:lnTo>
                  <a:lnTo>
                    <a:pt x="101" y="24"/>
                  </a:lnTo>
                  <a:lnTo>
                    <a:pt x="94" y="17"/>
                  </a:lnTo>
                  <a:lnTo>
                    <a:pt x="86" y="9"/>
                  </a:lnTo>
                  <a:lnTo>
                    <a:pt x="77" y="4"/>
                  </a:lnTo>
                  <a:lnTo>
                    <a:pt x="67" y="1"/>
                  </a:lnTo>
                  <a:lnTo>
                    <a:pt x="55" y="0"/>
                  </a:lnTo>
                  <a:lnTo>
                    <a:pt x="44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80" name="Freeform 289"/>
            <p:cNvSpPr>
              <a:spLocks noChangeArrowheads="1"/>
            </p:cNvSpPr>
            <p:nvPr/>
          </p:nvSpPr>
          <p:spPr bwMode="auto">
            <a:xfrm>
              <a:off x="2410" y="1765"/>
              <a:ext cx="25" cy="25"/>
            </a:xfrm>
            <a:custGeom>
              <a:avLst/>
              <a:gdLst>
                <a:gd name="T0" fmla="*/ 0 w 113"/>
                <a:gd name="T1" fmla="*/ 0 h 114"/>
                <a:gd name="T2" fmla="*/ 0 w 113"/>
                <a:gd name="T3" fmla="*/ 0 h 114"/>
                <a:gd name="T4" fmla="*/ 0 w 113"/>
                <a:gd name="T5" fmla="*/ 0 h 114"/>
                <a:gd name="T6" fmla="*/ 0 w 113"/>
                <a:gd name="T7" fmla="*/ 0 h 114"/>
                <a:gd name="T8" fmla="*/ 0 w 113"/>
                <a:gd name="T9" fmla="*/ 0 h 114"/>
                <a:gd name="T10" fmla="*/ 0 w 113"/>
                <a:gd name="T11" fmla="*/ 0 h 114"/>
                <a:gd name="T12" fmla="*/ 0 w 113"/>
                <a:gd name="T13" fmla="*/ 0 h 114"/>
                <a:gd name="T14" fmla="*/ 0 w 113"/>
                <a:gd name="T15" fmla="*/ 0 h 114"/>
                <a:gd name="T16" fmla="*/ 0 w 113"/>
                <a:gd name="T17" fmla="*/ 0 h 114"/>
                <a:gd name="T18" fmla="*/ 0 w 113"/>
                <a:gd name="T19" fmla="*/ 0 h 114"/>
                <a:gd name="T20" fmla="*/ 0 w 113"/>
                <a:gd name="T21" fmla="*/ 0 h 114"/>
                <a:gd name="T22" fmla="*/ 0 w 113"/>
                <a:gd name="T23" fmla="*/ 0 h 114"/>
                <a:gd name="T24" fmla="*/ 0 w 113"/>
                <a:gd name="T25" fmla="*/ 0 h 114"/>
                <a:gd name="T26" fmla="*/ 0 w 113"/>
                <a:gd name="T27" fmla="*/ 0 h 114"/>
                <a:gd name="T28" fmla="*/ 0 w 113"/>
                <a:gd name="T29" fmla="*/ 0 h 114"/>
                <a:gd name="T30" fmla="*/ 0 w 113"/>
                <a:gd name="T31" fmla="*/ 0 h 114"/>
                <a:gd name="T32" fmla="*/ 0 w 113"/>
                <a:gd name="T33" fmla="*/ 0 h 114"/>
                <a:gd name="T34" fmla="*/ 0 w 113"/>
                <a:gd name="T35" fmla="*/ 0 h 114"/>
                <a:gd name="T36" fmla="*/ 0 w 113"/>
                <a:gd name="T37" fmla="*/ 0 h 114"/>
                <a:gd name="T38" fmla="*/ 0 w 113"/>
                <a:gd name="T39" fmla="*/ 0 h 114"/>
                <a:gd name="T40" fmla="*/ 0 w 113"/>
                <a:gd name="T41" fmla="*/ 0 h 114"/>
                <a:gd name="T42" fmla="*/ 0 w 113"/>
                <a:gd name="T43" fmla="*/ 0 h 114"/>
                <a:gd name="T44" fmla="*/ 0 w 113"/>
                <a:gd name="T45" fmla="*/ 0 h 114"/>
                <a:gd name="T46" fmla="*/ 0 w 113"/>
                <a:gd name="T47" fmla="*/ 0 h 114"/>
                <a:gd name="T48" fmla="*/ 0 w 113"/>
                <a:gd name="T49" fmla="*/ 0 h 114"/>
                <a:gd name="T50" fmla="*/ 0 w 113"/>
                <a:gd name="T51" fmla="*/ 0 h 114"/>
                <a:gd name="T52" fmla="*/ 0 w 113"/>
                <a:gd name="T53" fmla="*/ 0 h 114"/>
                <a:gd name="T54" fmla="*/ 0 w 113"/>
                <a:gd name="T55" fmla="*/ 0 h 114"/>
                <a:gd name="T56" fmla="*/ 0 w 113"/>
                <a:gd name="T57" fmla="*/ 0 h 114"/>
                <a:gd name="T58" fmla="*/ 0 w 113"/>
                <a:gd name="T59" fmla="*/ 0 h 114"/>
                <a:gd name="T60" fmla="*/ 0 w 113"/>
                <a:gd name="T61" fmla="*/ 0 h 114"/>
                <a:gd name="T62" fmla="*/ 0 w 113"/>
                <a:gd name="T63" fmla="*/ 0 h 114"/>
                <a:gd name="T64" fmla="*/ 0 w 113"/>
                <a:gd name="T65" fmla="*/ 0 h 11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13" h="114">
                  <a:moveTo>
                    <a:pt x="55" y="113"/>
                  </a:moveTo>
                  <a:lnTo>
                    <a:pt x="44" y="112"/>
                  </a:lnTo>
                  <a:lnTo>
                    <a:pt x="34" y="109"/>
                  </a:lnTo>
                  <a:lnTo>
                    <a:pt x="24" y="103"/>
                  </a:lnTo>
                  <a:lnTo>
                    <a:pt x="16" y="97"/>
                  </a:lnTo>
                  <a:lnTo>
                    <a:pt x="9" y="88"/>
                  </a:lnTo>
                  <a:lnTo>
                    <a:pt x="4" y="79"/>
                  </a:lnTo>
                  <a:lnTo>
                    <a:pt x="1" y="68"/>
                  </a:lnTo>
                  <a:lnTo>
                    <a:pt x="0" y="56"/>
                  </a:lnTo>
                  <a:lnTo>
                    <a:pt x="1" y="44"/>
                  </a:lnTo>
                  <a:lnTo>
                    <a:pt x="4" y="34"/>
                  </a:lnTo>
                  <a:lnTo>
                    <a:pt x="9" y="24"/>
                  </a:lnTo>
                  <a:lnTo>
                    <a:pt x="16" y="17"/>
                  </a:lnTo>
                  <a:lnTo>
                    <a:pt x="24" y="9"/>
                  </a:lnTo>
                  <a:lnTo>
                    <a:pt x="34" y="4"/>
                  </a:lnTo>
                  <a:lnTo>
                    <a:pt x="44" y="1"/>
                  </a:lnTo>
                  <a:lnTo>
                    <a:pt x="55" y="0"/>
                  </a:lnTo>
                  <a:lnTo>
                    <a:pt x="67" y="1"/>
                  </a:lnTo>
                  <a:lnTo>
                    <a:pt x="77" y="4"/>
                  </a:lnTo>
                  <a:lnTo>
                    <a:pt x="86" y="9"/>
                  </a:lnTo>
                  <a:lnTo>
                    <a:pt x="94" y="17"/>
                  </a:lnTo>
                  <a:lnTo>
                    <a:pt x="101" y="24"/>
                  </a:lnTo>
                  <a:lnTo>
                    <a:pt x="107" y="34"/>
                  </a:lnTo>
                  <a:lnTo>
                    <a:pt x="111" y="44"/>
                  </a:lnTo>
                  <a:lnTo>
                    <a:pt x="112" y="56"/>
                  </a:lnTo>
                  <a:lnTo>
                    <a:pt x="111" y="68"/>
                  </a:lnTo>
                  <a:lnTo>
                    <a:pt x="107" y="79"/>
                  </a:lnTo>
                  <a:lnTo>
                    <a:pt x="101" y="88"/>
                  </a:lnTo>
                  <a:lnTo>
                    <a:pt x="94" y="97"/>
                  </a:lnTo>
                  <a:lnTo>
                    <a:pt x="86" y="103"/>
                  </a:lnTo>
                  <a:lnTo>
                    <a:pt x="77" y="109"/>
                  </a:lnTo>
                  <a:lnTo>
                    <a:pt x="67" y="112"/>
                  </a:lnTo>
                  <a:lnTo>
                    <a:pt x="55" y="113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81" name="Freeform 290"/>
            <p:cNvSpPr>
              <a:spLocks noChangeArrowheads="1"/>
            </p:cNvSpPr>
            <p:nvPr/>
          </p:nvSpPr>
          <p:spPr bwMode="auto">
            <a:xfrm>
              <a:off x="2389" y="1865"/>
              <a:ext cx="12" cy="28"/>
            </a:xfrm>
            <a:custGeom>
              <a:avLst/>
              <a:gdLst>
                <a:gd name="T0" fmla="*/ 0 w 57"/>
                <a:gd name="T1" fmla="*/ 0 h 128"/>
                <a:gd name="T2" fmla="*/ 0 w 57"/>
                <a:gd name="T3" fmla="*/ 0 h 128"/>
                <a:gd name="T4" fmla="*/ 0 w 57"/>
                <a:gd name="T5" fmla="*/ 0 h 128"/>
                <a:gd name="T6" fmla="*/ 0 w 57"/>
                <a:gd name="T7" fmla="*/ 0 h 128"/>
                <a:gd name="T8" fmla="*/ 0 w 57"/>
                <a:gd name="T9" fmla="*/ 0 h 1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" h="128">
                  <a:moveTo>
                    <a:pt x="0" y="0"/>
                  </a:moveTo>
                  <a:lnTo>
                    <a:pt x="0" y="127"/>
                  </a:lnTo>
                  <a:lnTo>
                    <a:pt x="56" y="127"/>
                  </a:lnTo>
                  <a:lnTo>
                    <a:pt x="56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82" name="Freeform 291"/>
            <p:cNvSpPr>
              <a:spLocks noChangeArrowheads="1"/>
            </p:cNvSpPr>
            <p:nvPr/>
          </p:nvSpPr>
          <p:spPr bwMode="auto">
            <a:xfrm>
              <a:off x="2389" y="1865"/>
              <a:ext cx="12" cy="28"/>
            </a:xfrm>
            <a:custGeom>
              <a:avLst/>
              <a:gdLst>
                <a:gd name="T0" fmla="*/ 0 w 57"/>
                <a:gd name="T1" fmla="*/ 0 h 128"/>
                <a:gd name="T2" fmla="*/ 0 w 57"/>
                <a:gd name="T3" fmla="*/ 0 h 128"/>
                <a:gd name="T4" fmla="*/ 0 w 57"/>
                <a:gd name="T5" fmla="*/ 0 h 128"/>
                <a:gd name="T6" fmla="*/ 0 w 57"/>
                <a:gd name="T7" fmla="*/ 0 h 128"/>
                <a:gd name="T8" fmla="*/ 0 w 57"/>
                <a:gd name="T9" fmla="*/ 0 h 1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" h="128">
                  <a:moveTo>
                    <a:pt x="0" y="127"/>
                  </a:moveTo>
                  <a:lnTo>
                    <a:pt x="0" y="0"/>
                  </a:lnTo>
                  <a:lnTo>
                    <a:pt x="56" y="0"/>
                  </a:lnTo>
                  <a:lnTo>
                    <a:pt x="56" y="127"/>
                  </a:lnTo>
                  <a:lnTo>
                    <a:pt x="0" y="127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83" name="Freeform 292"/>
            <p:cNvSpPr>
              <a:spLocks noChangeArrowheads="1"/>
            </p:cNvSpPr>
            <p:nvPr/>
          </p:nvSpPr>
          <p:spPr bwMode="auto">
            <a:xfrm>
              <a:off x="2260" y="1789"/>
              <a:ext cx="24" cy="25"/>
            </a:xfrm>
            <a:custGeom>
              <a:avLst/>
              <a:gdLst>
                <a:gd name="T0" fmla="*/ 0 w 112"/>
                <a:gd name="T1" fmla="*/ 0 h 114"/>
                <a:gd name="T2" fmla="*/ 0 w 112"/>
                <a:gd name="T3" fmla="*/ 0 h 114"/>
                <a:gd name="T4" fmla="*/ 0 w 112"/>
                <a:gd name="T5" fmla="*/ 0 h 114"/>
                <a:gd name="T6" fmla="*/ 0 w 112"/>
                <a:gd name="T7" fmla="*/ 0 h 114"/>
                <a:gd name="T8" fmla="*/ 0 w 112"/>
                <a:gd name="T9" fmla="*/ 0 h 114"/>
                <a:gd name="T10" fmla="*/ 0 w 112"/>
                <a:gd name="T11" fmla="*/ 0 h 114"/>
                <a:gd name="T12" fmla="*/ 0 w 112"/>
                <a:gd name="T13" fmla="*/ 0 h 114"/>
                <a:gd name="T14" fmla="*/ 0 w 112"/>
                <a:gd name="T15" fmla="*/ 0 h 114"/>
                <a:gd name="T16" fmla="*/ 0 w 112"/>
                <a:gd name="T17" fmla="*/ 0 h 114"/>
                <a:gd name="T18" fmla="*/ 0 w 112"/>
                <a:gd name="T19" fmla="*/ 0 h 114"/>
                <a:gd name="T20" fmla="*/ 0 w 112"/>
                <a:gd name="T21" fmla="*/ 0 h 114"/>
                <a:gd name="T22" fmla="*/ 0 w 112"/>
                <a:gd name="T23" fmla="*/ 0 h 114"/>
                <a:gd name="T24" fmla="*/ 0 w 112"/>
                <a:gd name="T25" fmla="*/ 0 h 114"/>
                <a:gd name="T26" fmla="*/ 0 w 112"/>
                <a:gd name="T27" fmla="*/ 0 h 114"/>
                <a:gd name="T28" fmla="*/ 0 w 112"/>
                <a:gd name="T29" fmla="*/ 0 h 114"/>
                <a:gd name="T30" fmla="*/ 0 w 112"/>
                <a:gd name="T31" fmla="*/ 0 h 114"/>
                <a:gd name="T32" fmla="*/ 0 w 112"/>
                <a:gd name="T33" fmla="*/ 0 h 114"/>
                <a:gd name="T34" fmla="*/ 0 w 112"/>
                <a:gd name="T35" fmla="*/ 0 h 114"/>
                <a:gd name="T36" fmla="*/ 0 w 112"/>
                <a:gd name="T37" fmla="*/ 0 h 114"/>
                <a:gd name="T38" fmla="*/ 0 w 112"/>
                <a:gd name="T39" fmla="*/ 0 h 114"/>
                <a:gd name="T40" fmla="*/ 0 w 112"/>
                <a:gd name="T41" fmla="*/ 0 h 114"/>
                <a:gd name="T42" fmla="*/ 0 w 112"/>
                <a:gd name="T43" fmla="*/ 0 h 114"/>
                <a:gd name="T44" fmla="*/ 0 w 112"/>
                <a:gd name="T45" fmla="*/ 0 h 114"/>
                <a:gd name="T46" fmla="*/ 0 w 112"/>
                <a:gd name="T47" fmla="*/ 0 h 114"/>
                <a:gd name="T48" fmla="*/ 0 w 112"/>
                <a:gd name="T49" fmla="*/ 0 h 114"/>
                <a:gd name="T50" fmla="*/ 0 w 112"/>
                <a:gd name="T51" fmla="*/ 0 h 114"/>
                <a:gd name="T52" fmla="*/ 0 w 112"/>
                <a:gd name="T53" fmla="*/ 0 h 114"/>
                <a:gd name="T54" fmla="*/ 0 w 112"/>
                <a:gd name="T55" fmla="*/ 0 h 114"/>
                <a:gd name="T56" fmla="*/ 0 w 112"/>
                <a:gd name="T57" fmla="*/ 0 h 114"/>
                <a:gd name="T58" fmla="*/ 0 w 112"/>
                <a:gd name="T59" fmla="*/ 0 h 114"/>
                <a:gd name="T60" fmla="*/ 0 w 112"/>
                <a:gd name="T61" fmla="*/ 0 h 114"/>
                <a:gd name="T62" fmla="*/ 0 w 112"/>
                <a:gd name="T63" fmla="*/ 0 h 114"/>
                <a:gd name="T64" fmla="*/ 0 w 112"/>
                <a:gd name="T65" fmla="*/ 0 h 11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12" h="114">
                  <a:moveTo>
                    <a:pt x="45" y="2"/>
                  </a:moveTo>
                  <a:lnTo>
                    <a:pt x="34" y="5"/>
                  </a:lnTo>
                  <a:lnTo>
                    <a:pt x="24" y="9"/>
                  </a:lnTo>
                  <a:lnTo>
                    <a:pt x="16" y="18"/>
                  </a:lnTo>
                  <a:lnTo>
                    <a:pt x="9" y="25"/>
                  </a:lnTo>
                  <a:lnTo>
                    <a:pt x="4" y="35"/>
                  </a:lnTo>
                  <a:lnTo>
                    <a:pt x="1" y="45"/>
                  </a:lnTo>
                  <a:lnTo>
                    <a:pt x="0" y="57"/>
                  </a:lnTo>
                  <a:lnTo>
                    <a:pt x="1" y="69"/>
                  </a:lnTo>
                  <a:lnTo>
                    <a:pt x="4" y="79"/>
                  </a:lnTo>
                  <a:lnTo>
                    <a:pt x="9" y="88"/>
                  </a:lnTo>
                  <a:lnTo>
                    <a:pt x="16" y="96"/>
                  </a:lnTo>
                  <a:lnTo>
                    <a:pt x="24" y="103"/>
                  </a:lnTo>
                  <a:lnTo>
                    <a:pt x="34" y="108"/>
                  </a:lnTo>
                  <a:lnTo>
                    <a:pt x="45" y="111"/>
                  </a:lnTo>
                  <a:lnTo>
                    <a:pt x="56" y="113"/>
                  </a:lnTo>
                  <a:lnTo>
                    <a:pt x="67" y="111"/>
                  </a:lnTo>
                  <a:lnTo>
                    <a:pt x="77" y="108"/>
                  </a:lnTo>
                  <a:lnTo>
                    <a:pt x="87" y="103"/>
                  </a:lnTo>
                  <a:lnTo>
                    <a:pt x="95" y="96"/>
                  </a:lnTo>
                  <a:lnTo>
                    <a:pt x="101" y="88"/>
                  </a:lnTo>
                  <a:lnTo>
                    <a:pt x="106" y="79"/>
                  </a:lnTo>
                  <a:lnTo>
                    <a:pt x="109" y="69"/>
                  </a:lnTo>
                  <a:lnTo>
                    <a:pt x="111" y="57"/>
                  </a:lnTo>
                  <a:lnTo>
                    <a:pt x="109" y="45"/>
                  </a:lnTo>
                  <a:lnTo>
                    <a:pt x="106" y="35"/>
                  </a:lnTo>
                  <a:lnTo>
                    <a:pt x="101" y="25"/>
                  </a:lnTo>
                  <a:lnTo>
                    <a:pt x="95" y="18"/>
                  </a:lnTo>
                  <a:lnTo>
                    <a:pt x="87" y="9"/>
                  </a:lnTo>
                  <a:lnTo>
                    <a:pt x="77" y="5"/>
                  </a:lnTo>
                  <a:lnTo>
                    <a:pt x="67" y="2"/>
                  </a:lnTo>
                  <a:lnTo>
                    <a:pt x="56" y="0"/>
                  </a:lnTo>
                  <a:lnTo>
                    <a:pt x="45" y="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84" name="Freeform 293"/>
            <p:cNvSpPr>
              <a:spLocks noChangeArrowheads="1"/>
            </p:cNvSpPr>
            <p:nvPr/>
          </p:nvSpPr>
          <p:spPr bwMode="auto">
            <a:xfrm>
              <a:off x="2260" y="1789"/>
              <a:ext cx="24" cy="25"/>
            </a:xfrm>
            <a:custGeom>
              <a:avLst/>
              <a:gdLst>
                <a:gd name="T0" fmla="*/ 0 w 112"/>
                <a:gd name="T1" fmla="*/ 0 h 114"/>
                <a:gd name="T2" fmla="*/ 0 w 112"/>
                <a:gd name="T3" fmla="*/ 0 h 114"/>
                <a:gd name="T4" fmla="*/ 0 w 112"/>
                <a:gd name="T5" fmla="*/ 0 h 114"/>
                <a:gd name="T6" fmla="*/ 0 w 112"/>
                <a:gd name="T7" fmla="*/ 0 h 114"/>
                <a:gd name="T8" fmla="*/ 0 w 112"/>
                <a:gd name="T9" fmla="*/ 0 h 114"/>
                <a:gd name="T10" fmla="*/ 0 w 112"/>
                <a:gd name="T11" fmla="*/ 0 h 114"/>
                <a:gd name="T12" fmla="*/ 0 w 112"/>
                <a:gd name="T13" fmla="*/ 0 h 114"/>
                <a:gd name="T14" fmla="*/ 0 w 112"/>
                <a:gd name="T15" fmla="*/ 0 h 114"/>
                <a:gd name="T16" fmla="*/ 0 w 112"/>
                <a:gd name="T17" fmla="*/ 0 h 114"/>
                <a:gd name="T18" fmla="*/ 0 w 112"/>
                <a:gd name="T19" fmla="*/ 0 h 114"/>
                <a:gd name="T20" fmla="*/ 0 w 112"/>
                <a:gd name="T21" fmla="*/ 0 h 114"/>
                <a:gd name="T22" fmla="*/ 0 w 112"/>
                <a:gd name="T23" fmla="*/ 0 h 114"/>
                <a:gd name="T24" fmla="*/ 0 w 112"/>
                <a:gd name="T25" fmla="*/ 0 h 114"/>
                <a:gd name="T26" fmla="*/ 0 w 112"/>
                <a:gd name="T27" fmla="*/ 0 h 114"/>
                <a:gd name="T28" fmla="*/ 0 w 112"/>
                <a:gd name="T29" fmla="*/ 0 h 114"/>
                <a:gd name="T30" fmla="*/ 0 w 112"/>
                <a:gd name="T31" fmla="*/ 0 h 114"/>
                <a:gd name="T32" fmla="*/ 0 w 112"/>
                <a:gd name="T33" fmla="*/ 0 h 114"/>
                <a:gd name="T34" fmla="*/ 0 w 112"/>
                <a:gd name="T35" fmla="*/ 0 h 114"/>
                <a:gd name="T36" fmla="*/ 0 w 112"/>
                <a:gd name="T37" fmla="*/ 0 h 114"/>
                <a:gd name="T38" fmla="*/ 0 w 112"/>
                <a:gd name="T39" fmla="*/ 0 h 114"/>
                <a:gd name="T40" fmla="*/ 0 w 112"/>
                <a:gd name="T41" fmla="*/ 0 h 114"/>
                <a:gd name="T42" fmla="*/ 0 w 112"/>
                <a:gd name="T43" fmla="*/ 0 h 114"/>
                <a:gd name="T44" fmla="*/ 0 w 112"/>
                <a:gd name="T45" fmla="*/ 0 h 114"/>
                <a:gd name="T46" fmla="*/ 0 w 112"/>
                <a:gd name="T47" fmla="*/ 0 h 114"/>
                <a:gd name="T48" fmla="*/ 0 w 112"/>
                <a:gd name="T49" fmla="*/ 0 h 114"/>
                <a:gd name="T50" fmla="*/ 0 w 112"/>
                <a:gd name="T51" fmla="*/ 0 h 114"/>
                <a:gd name="T52" fmla="*/ 0 w 112"/>
                <a:gd name="T53" fmla="*/ 0 h 114"/>
                <a:gd name="T54" fmla="*/ 0 w 112"/>
                <a:gd name="T55" fmla="*/ 0 h 114"/>
                <a:gd name="T56" fmla="*/ 0 w 112"/>
                <a:gd name="T57" fmla="*/ 0 h 114"/>
                <a:gd name="T58" fmla="*/ 0 w 112"/>
                <a:gd name="T59" fmla="*/ 0 h 114"/>
                <a:gd name="T60" fmla="*/ 0 w 112"/>
                <a:gd name="T61" fmla="*/ 0 h 114"/>
                <a:gd name="T62" fmla="*/ 0 w 112"/>
                <a:gd name="T63" fmla="*/ 0 h 114"/>
                <a:gd name="T64" fmla="*/ 0 w 112"/>
                <a:gd name="T65" fmla="*/ 0 h 11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12" h="114">
                  <a:moveTo>
                    <a:pt x="56" y="113"/>
                  </a:moveTo>
                  <a:lnTo>
                    <a:pt x="45" y="111"/>
                  </a:lnTo>
                  <a:lnTo>
                    <a:pt x="34" y="108"/>
                  </a:lnTo>
                  <a:lnTo>
                    <a:pt x="24" y="103"/>
                  </a:lnTo>
                  <a:lnTo>
                    <a:pt x="16" y="96"/>
                  </a:lnTo>
                  <a:lnTo>
                    <a:pt x="9" y="88"/>
                  </a:lnTo>
                  <a:lnTo>
                    <a:pt x="4" y="79"/>
                  </a:lnTo>
                  <a:lnTo>
                    <a:pt x="1" y="69"/>
                  </a:lnTo>
                  <a:lnTo>
                    <a:pt x="0" y="57"/>
                  </a:lnTo>
                  <a:lnTo>
                    <a:pt x="1" y="45"/>
                  </a:lnTo>
                  <a:lnTo>
                    <a:pt x="4" y="35"/>
                  </a:lnTo>
                  <a:lnTo>
                    <a:pt x="9" y="25"/>
                  </a:lnTo>
                  <a:lnTo>
                    <a:pt x="16" y="18"/>
                  </a:lnTo>
                  <a:lnTo>
                    <a:pt x="24" y="9"/>
                  </a:lnTo>
                  <a:lnTo>
                    <a:pt x="34" y="5"/>
                  </a:lnTo>
                  <a:lnTo>
                    <a:pt x="45" y="2"/>
                  </a:lnTo>
                  <a:lnTo>
                    <a:pt x="56" y="0"/>
                  </a:lnTo>
                  <a:lnTo>
                    <a:pt x="67" y="2"/>
                  </a:lnTo>
                  <a:lnTo>
                    <a:pt x="77" y="5"/>
                  </a:lnTo>
                  <a:lnTo>
                    <a:pt x="87" y="9"/>
                  </a:lnTo>
                  <a:lnTo>
                    <a:pt x="95" y="18"/>
                  </a:lnTo>
                  <a:lnTo>
                    <a:pt x="101" y="25"/>
                  </a:lnTo>
                  <a:lnTo>
                    <a:pt x="106" y="35"/>
                  </a:lnTo>
                  <a:lnTo>
                    <a:pt x="109" y="45"/>
                  </a:lnTo>
                  <a:lnTo>
                    <a:pt x="111" y="57"/>
                  </a:lnTo>
                  <a:lnTo>
                    <a:pt x="109" y="69"/>
                  </a:lnTo>
                  <a:lnTo>
                    <a:pt x="106" y="79"/>
                  </a:lnTo>
                  <a:lnTo>
                    <a:pt x="101" y="88"/>
                  </a:lnTo>
                  <a:lnTo>
                    <a:pt x="95" y="96"/>
                  </a:lnTo>
                  <a:lnTo>
                    <a:pt x="87" y="103"/>
                  </a:lnTo>
                  <a:lnTo>
                    <a:pt x="77" y="108"/>
                  </a:lnTo>
                  <a:lnTo>
                    <a:pt x="67" y="111"/>
                  </a:lnTo>
                  <a:lnTo>
                    <a:pt x="56" y="113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85" name="Freeform 294"/>
            <p:cNvSpPr>
              <a:spLocks noChangeArrowheads="1"/>
            </p:cNvSpPr>
            <p:nvPr/>
          </p:nvSpPr>
          <p:spPr bwMode="auto">
            <a:xfrm>
              <a:off x="2260" y="1789"/>
              <a:ext cx="24" cy="25"/>
            </a:xfrm>
            <a:custGeom>
              <a:avLst/>
              <a:gdLst>
                <a:gd name="T0" fmla="*/ 0 w 112"/>
                <a:gd name="T1" fmla="*/ 0 h 114"/>
                <a:gd name="T2" fmla="*/ 0 w 112"/>
                <a:gd name="T3" fmla="*/ 0 h 114"/>
                <a:gd name="T4" fmla="*/ 0 w 112"/>
                <a:gd name="T5" fmla="*/ 0 h 114"/>
                <a:gd name="T6" fmla="*/ 0 w 112"/>
                <a:gd name="T7" fmla="*/ 0 h 114"/>
                <a:gd name="T8" fmla="*/ 0 w 112"/>
                <a:gd name="T9" fmla="*/ 0 h 114"/>
                <a:gd name="T10" fmla="*/ 0 w 112"/>
                <a:gd name="T11" fmla="*/ 0 h 114"/>
                <a:gd name="T12" fmla="*/ 0 w 112"/>
                <a:gd name="T13" fmla="*/ 0 h 114"/>
                <a:gd name="T14" fmla="*/ 0 w 112"/>
                <a:gd name="T15" fmla="*/ 0 h 114"/>
                <a:gd name="T16" fmla="*/ 0 w 112"/>
                <a:gd name="T17" fmla="*/ 0 h 114"/>
                <a:gd name="T18" fmla="*/ 0 w 112"/>
                <a:gd name="T19" fmla="*/ 0 h 114"/>
                <a:gd name="T20" fmla="*/ 0 w 112"/>
                <a:gd name="T21" fmla="*/ 0 h 114"/>
                <a:gd name="T22" fmla="*/ 0 w 112"/>
                <a:gd name="T23" fmla="*/ 0 h 114"/>
                <a:gd name="T24" fmla="*/ 0 w 112"/>
                <a:gd name="T25" fmla="*/ 0 h 114"/>
                <a:gd name="T26" fmla="*/ 0 w 112"/>
                <a:gd name="T27" fmla="*/ 0 h 114"/>
                <a:gd name="T28" fmla="*/ 0 w 112"/>
                <a:gd name="T29" fmla="*/ 0 h 114"/>
                <a:gd name="T30" fmla="*/ 0 w 112"/>
                <a:gd name="T31" fmla="*/ 0 h 114"/>
                <a:gd name="T32" fmla="*/ 0 w 112"/>
                <a:gd name="T33" fmla="*/ 0 h 114"/>
                <a:gd name="T34" fmla="*/ 0 w 112"/>
                <a:gd name="T35" fmla="*/ 0 h 114"/>
                <a:gd name="T36" fmla="*/ 0 w 112"/>
                <a:gd name="T37" fmla="*/ 0 h 114"/>
                <a:gd name="T38" fmla="*/ 0 w 112"/>
                <a:gd name="T39" fmla="*/ 0 h 114"/>
                <a:gd name="T40" fmla="*/ 0 w 112"/>
                <a:gd name="T41" fmla="*/ 0 h 114"/>
                <a:gd name="T42" fmla="*/ 0 w 112"/>
                <a:gd name="T43" fmla="*/ 0 h 114"/>
                <a:gd name="T44" fmla="*/ 0 w 112"/>
                <a:gd name="T45" fmla="*/ 0 h 114"/>
                <a:gd name="T46" fmla="*/ 0 w 112"/>
                <a:gd name="T47" fmla="*/ 0 h 114"/>
                <a:gd name="T48" fmla="*/ 0 w 112"/>
                <a:gd name="T49" fmla="*/ 0 h 114"/>
                <a:gd name="T50" fmla="*/ 0 w 112"/>
                <a:gd name="T51" fmla="*/ 0 h 114"/>
                <a:gd name="T52" fmla="*/ 0 w 112"/>
                <a:gd name="T53" fmla="*/ 0 h 114"/>
                <a:gd name="T54" fmla="*/ 0 w 112"/>
                <a:gd name="T55" fmla="*/ 0 h 114"/>
                <a:gd name="T56" fmla="*/ 0 w 112"/>
                <a:gd name="T57" fmla="*/ 0 h 114"/>
                <a:gd name="T58" fmla="*/ 0 w 112"/>
                <a:gd name="T59" fmla="*/ 0 h 114"/>
                <a:gd name="T60" fmla="*/ 0 w 112"/>
                <a:gd name="T61" fmla="*/ 0 h 114"/>
                <a:gd name="T62" fmla="*/ 0 w 112"/>
                <a:gd name="T63" fmla="*/ 0 h 114"/>
                <a:gd name="T64" fmla="*/ 0 w 112"/>
                <a:gd name="T65" fmla="*/ 0 h 11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12" h="114">
                  <a:moveTo>
                    <a:pt x="45" y="2"/>
                  </a:moveTo>
                  <a:lnTo>
                    <a:pt x="34" y="5"/>
                  </a:lnTo>
                  <a:lnTo>
                    <a:pt x="24" y="9"/>
                  </a:lnTo>
                  <a:lnTo>
                    <a:pt x="16" y="18"/>
                  </a:lnTo>
                  <a:lnTo>
                    <a:pt x="9" y="25"/>
                  </a:lnTo>
                  <a:lnTo>
                    <a:pt x="4" y="35"/>
                  </a:lnTo>
                  <a:lnTo>
                    <a:pt x="1" y="45"/>
                  </a:lnTo>
                  <a:lnTo>
                    <a:pt x="0" y="57"/>
                  </a:lnTo>
                  <a:lnTo>
                    <a:pt x="1" y="69"/>
                  </a:lnTo>
                  <a:lnTo>
                    <a:pt x="4" y="79"/>
                  </a:lnTo>
                  <a:lnTo>
                    <a:pt x="9" y="88"/>
                  </a:lnTo>
                  <a:lnTo>
                    <a:pt x="16" y="96"/>
                  </a:lnTo>
                  <a:lnTo>
                    <a:pt x="24" y="103"/>
                  </a:lnTo>
                  <a:lnTo>
                    <a:pt x="34" y="108"/>
                  </a:lnTo>
                  <a:lnTo>
                    <a:pt x="45" y="111"/>
                  </a:lnTo>
                  <a:lnTo>
                    <a:pt x="56" y="113"/>
                  </a:lnTo>
                  <a:lnTo>
                    <a:pt x="67" y="111"/>
                  </a:lnTo>
                  <a:lnTo>
                    <a:pt x="77" y="108"/>
                  </a:lnTo>
                  <a:lnTo>
                    <a:pt x="87" y="103"/>
                  </a:lnTo>
                  <a:lnTo>
                    <a:pt x="95" y="96"/>
                  </a:lnTo>
                  <a:lnTo>
                    <a:pt x="101" y="88"/>
                  </a:lnTo>
                  <a:lnTo>
                    <a:pt x="106" y="79"/>
                  </a:lnTo>
                  <a:lnTo>
                    <a:pt x="109" y="69"/>
                  </a:lnTo>
                  <a:lnTo>
                    <a:pt x="111" y="57"/>
                  </a:lnTo>
                  <a:lnTo>
                    <a:pt x="109" y="45"/>
                  </a:lnTo>
                  <a:lnTo>
                    <a:pt x="106" y="35"/>
                  </a:lnTo>
                  <a:lnTo>
                    <a:pt x="101" y="25"/>
                  </a:lnTo>
                  <a:lnTo>
                    <a:pt x="95" y="18"/>
                  </a:lnTo>
                  <a:lnTo>
                    <a:pt x="87" y="9"/>
                  </a:lnTo>
                  <a:lnTo>
                    <a:pt x="77" y="5"/>
                  </a:lnTo>
                  <a:lnTo>
                    <a:pt x="67" y="2"/>
                  </a:lnTo>
                  <a:lnTo>
                    <a:pt x="56" y="0"/>
                  </a:lnTo>
                  <a:lnTo>
                    <a:pt x="45" y="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86" name="Freeform 295"/>
            <p:cNvSpPr>
              <a:spLocks noChangeArrowheads="1"/>
            </p:cNvSpPr>
            <p:nvPr/>
          </p:nvSpPr>
          <p:spPr bwMode="auto">
            <a:xfrm>
              <a:off x="2260" y="1789"/>
              <a:ext cx="24" cy="25"/>
            </a:xfrm>
            <a:custGeom>
              <a:avLst/>
              <a:gdLst>
                <a:gd name="T0" fmla="*/ 0 w 112"/>
                <a:gd name="T1" fmla="*/ 0 h 114"/>
                <a:gd name="T2" fmla="*/ 0 w 112"/>
                <a:gd name="T3" fmla="*/ 0 h 114"/>
                <a:gd name="T4" fmla="*/ 0 w 112"/>
                <a:gd name="T5" fmla="*/ 0 h 114"/>
                <a:gd name="T6" fmla="*/ 0 w 112"/>
                <a:gd name="T7" fmla="*/ 0 h 114"/>
                <a:gd name="T8" fmla="*/ 0 w 112"/>
                <a:gd name="T9" fmla="*/ 0 h 114"/>
                <a:gd name="T10" fmla="*/ 0 w 112"/>
                <a:gd name="T11" fmla="*/ 0 h 114"/>
                <a:gd name="T12" fmla="*/ 0 w 112"/>
                <a:gd name="T13" fmla="*/ 0 h 114"/>
                <a:gd name="T14" fmla="*/ 0 w 112"/>
                <a:gd name="T15" fmla="*/ 0 h 114"/>
                <a:gd name="T16" fmla="*/ 0 w 112"/>
                <a:gd name="T17" fmla="*/ 0 h 114"/>
                <a:gd name="T18" fmla="*/ 0 w 112"/>
                <a:gd name="T19" fmla="*/ 0 h 114"/>
                <a:gd name="T20" fmla="*/ 0 w 112"/>
                <a:gd name="T21" fmla="*/ 0 h 114"/>
                <a:gd name="T22" fmla="*/ 0 w 112"/>
                <a:gd name="T23" fmla="*/ 0 h 114"/>
                <a:gd name="T24" fmla="*/ 0 w 112"/>
                <a:gd name="T25" fmla="*/ 0 h 114"/>
                <a:gd name="T26" fmla="*/ 0 w 112"/>
                <a:gd name="T27" fmla="*/ 0 h 114"/>
                <a:gd name="T28" fmla="*/ 0 w 112"/>
                <a:gd name="T29" fmla="*/ 0 h 114"/>
                <a:gd name="T30" fmla="*/ 0 w 112"/>
                <a:gd name="T31" fmla="*/ 0 h 114"/>
                <a:gd name="T32" fmla="*/ 0 w 112"/>
                <a:gd name="T33" fmla="*/ 0 h 114"/>
                <a:gd name="T34" fmla="*/ 0 w 112"/>
                <a:gd name="T35" fmla="*/ 0 h 114"/>
                <a:gd name="T36" fmla="*/ 0 w 112"/>
                <a:gd name="T37" fmla="*/ 0 h 114"/>
                <a:gd name="T38" fmla="*/ 0 w 112"/>
                <a:gd name="T39" fmla="*/ 0 h 114"/>
                <a:gd name="T40" fmla="*/ 0 w 112"/>
                <a:gd name="T41" fmla="*/ 0 h 114"/>
                <a:gd name="T42" fmla="*/ 0 w 112"/>
                <a:gd name="T43" fmla="*/ 0 h 114"/>
                <a:gd name="T44" fmla="*/ 0 w 112"/>
                <a:gd name="T45" fmla="*/ 0 h 114"/>
                <a:gd name="T46" fmla="*/ 0 w 112"/>
                <a:gd name="T47" fmla="*/ 0 h 114"/>
                <a:gd name="T48" fmla="*/ 0 w 112"/>
                <a:gd name="T49" fmla="*/ 0 h 114"/>
                <a:gd name="T50" fmla="*/ 0 w 112"/>
                <a:gd name="T51" fmla="*/ 0 h 114"/>
                <a:gd name="T52" fmla="*/ 0 w 112"/>
                <a:gd name="T53" fmla="*/ 0 h 114"/>
                <a:gd name="T54" fmla="*/ 0 w 112"/>
                <a:gd name="T55" fmla="*/ 0 h 114"/>
                <a:gd name="T56" fmla="*/ 0 w 112"/>
                <a:gd name="T57" fmla="*/ 0 h 114"/>
                <a:gd name="T58" fmla="*/ 0 w 112"/>
                <a:gd name="T59" fmla="*/ 0 h 114"/>
                <a:gd name="T60" fmla="*/ 0 w 112"/>
                <a:gd name="T61" fmla="*/ 0 h 114"/>
                <a:gd name="T62" fmla="*/ 0 w 112"/>
                <a:gd name="T63" fmla="*/ 0 h 114"/>
                <a:gd name="T64" fmla="*/ 0 w 112"/>
                <a:gd name="T65" fmla="*/ 0 h 11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12" h="114">
                  <a:moveTo>
                    <a:pt x="56" y="113"/>
                  </a:moveTo>
                  <a:lnTo>
                    <a:pt x="45" y="111"/>
                  </a:lnTo>
                  <a:lnTo>
                    <a:pt x="34" y="108"/>
                  </a:lnTo>
                  <a:lnTo>
                    <a:pt x="24" y="103"/>
                  </a:lnTo>
                  <a:lnTo>
                    <a:pt x="16" y="96"/>
                  </a:lnTo>
                  <a:lnTo>
                    <a:pt x="9" y="89"/>
                  </a:lnTo>
                  <a:lnTo>
                    <a:pt x="4" y="79"/>
                  </a:lnTo>
                  <a:lnTo>
                    <a:pt x="1" y="69"/>
                  </a:lnTo>
                  <a:lnTo>
                    <a:pt x="0" y="57"/>
                  </a:lnTo>
                  <a:lnTo>
                    <a:pt x="1" y="45"/>
                  </a:lnTo>
                  <a:lnTo>
                    <a:pt x="4" y="35"/>
                  </a:lnTo>
                  <a:lnTo>
                    <a:pt x="9" y="25"/>
                  </a:lnTo>
                  <a:lnTo>
                    <a:pt x="16" y="18"/>
                  </a:lnTo>
                  <a:lnTo>
                    <a:pt x="24" y="9"/>
                  </a:lnTo>
                  <a:lnTo>
                    <a:pt x="34" y="5"/>
                  </a:lnTo>
                  <a:lnTo>
                    <a:pt x="45" y="2"/>
                  </a:lnTo>
                  <a:lnTo>
                    <a:pt x="56" y="0"/>
                  </a:lnTo>
                  <a:lnTo>
                    <a:pt x="67" y="2"/>
                  </a:lnTo>
                  <a:lnTo>
                    <a:pt x="77" y="5"/>
                  </a:lnTo>
                  <a:lnTo>
                    <a:pt x="87" y="9"/>
                  </a:lnTo>
                  <a:lnTo>
                    <a:pt x="95" y="18"/>
                  </a:lnTo>
                  <a:lnTo>
                    <a:pt x="101" y="25"/>
                  </a:lnTo>
                  <a:lnTo>
                    <a:pt x="106" y="35"/>
                  </a:lnTo>
                  <a:lnTo>
                    <a:pt x="109" y="45"/>
                  </a:lnTo>
                  <a:lnTo>
                    <a:pt x="111" y="57"/>
                  </a:lnTo>
                  <a:lnTo>
                    <a:pt x="109" y="69"/>
                  </a:lnTo>
                  <a:lnTo>
                    <a:pt x="106" y="79"/>
                  </a:lnTo>
                  <a:lnTo>
                    <a:pt x="101" y="89"/>
                  </a:lnTo>
                  <a:lnTo>
                    <a:pt x="95" y="96"/>
                  </a:lnTo>
                  <a:lnTo>
                    <a:pt x="87" y="103"/>
                  </a:lnTo>
                  <a:lnTo>
                    <a:pt x="77" y="108"/>
                  </a:lnTo>
                  <a:lnTo>
                    <a:pt x="67" y="111"/>
                  </a:lnTo>
                  <a:lnTo>
                    <a:pt x="56" y="113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87" name="Freeform 296"/>
            <p:cNvSpPr>
              <a:spLocks noChangeArrowheads="1"/>
            </p:cNvSpPr>
            <p:nvPr/>
          </p:nvSpPr>
          <p:spPr bwMode="auto">
            <a:xfrm>
              <a:off x="2243" y="1818"/>
              <a:ext cx="56" cy="146"/>
            </a:xfrm>
            <a:custGeom>
              <a:avLst/>
              <a:gdLst>
                <a:gd name="T0" fmla="*/ 0 w 250"/>
                <a:gd name="T1" fmla="*/ 0 h 649"/>
                <a:gd name="T2" fmla="*/ 0 w 250"/>
                <a:gd name="T3" fmla="*/ 0 h 649"/>
                <a:gd name="T4" fmla="*/ 0 w 250"/>
                <a:gd name="T5" fmla="*/ 0 h 649"/>
                <a:gd name="T6" fmla="*/ 0 w 250"/>
                <a:gd name="T7" fmla="*/ 0 h 649"/>
                <a:gd name="T8" fmla="*/ 0 w 250"/>
                <a:gd name="T9" fmla="*/ 0 h 649"/>
                <a:gd name="T10" fmla="*/ 0 w 250"/>
                <a:gd name="T11" fmla="*/ 0 h 649"/>
                <a:gd name="T12" fmla="*/ 0 w 250"/>
                <a:gd name="T13" fmla="*/ 0 h 649"/>
                <a:gd name="T14" fmla="*/ 0 w 250"/>
                <a:gd name="T15" fmla="*/ 0 h 649"/>
                <a:gd name="T16" fmla="*/ 0 w 250"/>
                <a:gd name="T17" fmla="*/ 0 h 649"/>
                <a:gd name="T18" fmla="*/ 0 w 250"/>
                <a:gd name="T19" fmla="*/ 0 h 649"/>
                <a:gd name="T20" fmla="*/ 0 w 250"/>
                <a:gd name="T21" fmla="*/ 0 h 649"/>
                <a:gd name="T22" fmla="*/ 0 w 250"/>
                <a:gd name="T23" fmla="*/ 0 h 649"/>
                <a:gd name="T24" fmla="*/ 0 w 250"/>
                <a:gd name="T25" fmla="*/ 0 h 649"/>
                <a:gd name="T26" fmla="*/ 0 w 250"/>
                <a:gd name="T27" fmla="*/ 0 h 649"/>
                <a:gd name="T28" fmla="*/ 0 w 250"/>
                <a:gd name="T29" fmla="*/ 0 h 649"/>
                <a:gd name="T30" fmla="*/ 0 w 250"/>
                <a:gd name="T31" fmla="*/ 0 h 649"/>
                <a:gd name="T32" fmla="*/ 0 w 250"/>
                <a:gd name="T33" fmla="*/ 0 h 649"/>
                <a:gd name="T34" fmla="*/ 0 w 250"/>
                <a:gd name="T35" fmla="*/ 0 h 649"/>
                <a:gd name="T36" fmla="*/ 0 w 250"/>
                <a:gd name="T37" fmla="*/ 0 h 649"/>
                <a:gd name="T38" fmla="*/ 0 w 250"/>
                <a:gd name="T39" fmla="*/ 0 h 649"/>
                <a:gd name="T40" fmla="*/ 0 w 250"/>
                <a:gd name="T41" fmla="*/ 0 h 649"/>
                <a:gd name="T42" fmla="*/ 0 w 250"/>
                <a:gd name="T43" fmla="*/ 0 h 649"/>
                <a:gd name="T44" fmla="*/ 0 w 250"/>
                <a:gd name="T45" fmla="*/ 0 h 649"/>
                <a:gd name="T46" fmla="*/ 0 w 250"/>
                <a:gd name="T47" fmla="*/ 0 h 649"/>
                <a:gd name="T48" fmla="*/ 0 w 250"/>
                <a:gd name="T49" fmla="*/ 0 h 649"/>
                <a:gd name="T50" fmla="*/ 0 w 250"/>
                <a:gd name="T51" fmla="*/ 0 h 649"/>
                <a:gd name="T52" fmla="*/ 0 w 250"/>
                <a:gd name="T53" fmla="*/ 0 h 649"/>
                <a:gd name="T54" fmla="*/ 0 w 250"/>
                <a:gd name="T55" fmla="*/ 0 h 649"/>
                <a:gd name="T56" fmla="*/ 0 w 250"/>
                <a:gd name="T57" fmla="*/ 0 h 649"/>
                <a:gd name="T58" fmla="*/ 0 w 250"/>
                <a:gd name="T59" fmla="*/ 0 h 649"/>
                <a:gd name="T60" fmla="*/ 0 w 250"/>
                <a:gd name="T61" fmla="*/ 0 h 649"/>
                <a:gd name="T62" fmla="*/ 0 w 250"/>
                <a:gd name="T63" fmla="*/ 0 h 649"/>
                <a:gd name="T64" fmla="*/ 0 w 250"/>
                <a:gd name="T65" fmla="*/ 0 h 649"/>
                <a:gd name="T66" fmla="*/ 0 w 250"/>
                <a:gd name="T67" fmla="*/ 0 h 649"/>
                <a:gd name="T68" fmla="*/ 0 w 250"/>
                <a:gd name="T69" fmla="*/ 0 h 649"/>
                <a:gd name="T70" fmla="*/ 0 w 250"/>
                <a:gd name="T71" fmla="*/ 0 h 649"/>
                <a:gd name="T72" fmla="*/ 0 w 250"/>
                <a:gd name="T73" fmla="*/ 0 h 649"/>
                <a:gd name="T74" fmla="*/ 0 w 250"/>
                <a:gd name="T75" fmla="*/ 0 h 649"/>
                <a:gd name="T76" fmla="*/ 0 w 250"/>
                <a:gd name="T77" fmla="*/ 0 h 649"/>
                <a:gd name="T78" fmla="*/ 0 w 250"/>
                <a:gd name="T79" fmla="*/ 0 h 649"/>
                <a:gd name="T80" fmla="*/ 0 w 250"/>
                <a:gd name="T81" fmla="*/ 0 h 649"/>
                <a:gd name="T82" fmla="*/ 0 w 250"/>
                <a:gd name="T83" fmla="*/ 0 h 649"/>
                <a:gd name="T84" fmla="*/ 0 w 250"/>
                <a:gd name="T85" fmla="*/ 0 h 649"/>
                <a:gd name="T86" fmla="*/ 0 w 250"/>
                <a:gd name="T87" fmla="*/ 0 h 649"/>
                <a:gd name="T88" fmla="*/ 0 w 250"/>
                <a:gd name="T89" fmla="*/ 0 h 649"/>
                <a:gd name="T90" fmla="*/ 0 w 250"/>
                <a:gd name="T91" fmla="*/ 0 h 649"/>
                <a:gd name="T92" fmla="*/ 0 w 250"/>
                <a:gd name="T93" fmla="*/ 0 h 649"/>
                <a:gd name="T94" fmla="*/ 0 w 250"/>
                <a:gd name="T95" fmla="*/ 0 h 649"/>
                <a:gd name="T96" fmla="*/ 0 w 250"/>
                <a:gd name="T97" fmla="*/ 0 h 649"/>
                <a:gd name="T98" fmla="*/ 0 w 250"/>
                <a:gd name="T99" fmla="*/ 0 h 649"/>
                <a:gd name="T100" fmla="*/ 0 w 250"/>
                <a:gd name="T101" fmla="*/ 0 h 649"/>
                <a:gd name="T102" fmla="*/ 0 w 250"/>
                <a:gd name="T103" fmla="*/ 0 h 649"/>
                <a:gd name="T104" fmla="*/ 0 w 250"/>
                <a:gd name="T105" fmla="*/ 0 h 64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50" h="649">
                  <a:moveTo>
                    <a:pt x="118" y="0"/>
                  </a:moveTo>
                  <a:lnTo>
                    <a:pt x="113" y="1"/>
                  </a:lnTo>
                  <a:lnTo>
                    <a:pt x="108" y="1"/>
                  </a:lnTo>
                  <a:lnTo>
                    <a:pt x="104" y="1"/>
                  </a:lnTo>
                  <a:lnTo>
                    <a:pt x="99" y="1"/>
                  </a:lnTo>
                  <a:lnTo>
                    <a:pt x="94" y="1"/>
                  </a:lnTo>
                  <a:lnTo>
                    <a:pt x="89" y="1"/>
                  </a:lnTo>
                  <a:lnTo>
                    <a:pt x="84" y="1"/>
                  </a:lnTo>
                  <a:lnTo>
                    <a:pt x="68" y="2"/>
                  </a:lnTo>
                  <a:lnTo>
                    <a:pt x="53" y="6"/>
                  </a:lnTo>
                  <a:lnTo>
                    <a:pt x="38" y="14"/>
                  </a:lnTo>
                  <a:lnTo>
                    <a:pt x="26" y="23"/>
                  </a:lnTo>
                  <a:lnTo>
                    <a:pt x="15" y="35"/>
                  </a:lnTo>
                  <a:lnTo>
                    <a:pt x="7" y="47"/>
                  </a:lnTo>
                  <a:lnTo>
                    <a:pt x="2" y="61"/>
                  </a:lnTo>
                  <a:lnTo>
                    <a:pt x="0" y="76"/>
                  </a:lnTo>
                  <a:lnTo>
                    <a:pt x="0" y="226"/>
                  </a:lnTo>
                  <a:lnTo>
                    <a:pt x="0" y="232"/>
                  </a:lnTo>
                  <a:lnTo>
                    <a:pt x="1" y="239"/>
                  </a:lnTo>
                  <a:lnTo>
                    <a:pt x="2" y="246"/>
                  </a:lnTo>
                  <a:lnTo>
                    <a:pt x="3" y="252"/>
                  </a:lnTo>
                  <a:lnTo>
                    <a:pt x="5" y="258"/>
                  </a:lnTo>
                  <a:lnTo>
                    <a:pt x="8" y="263"/>
                  </a:lnTo>
                  <a:lnTo>
                    <a:pt x="11" y="267"/>
                  </a:lnTo>
                  <a:lnTo>
                    <a:pt x="15" y="270"/>
                  </a:lnTo>
                  <a:lnTo>
                    <a:pt x="19" y="273"/>
                  </a:lnTo>
                  <a:lnTo>
                    <a:pt x="23" y="275"/>
                  </a:lnTo>
                  <a:lnTo>
                    <a:pt x="27" y="277"/>
                  </a:lnTo>
                  <a:lnTo>
                    <a:pt x="30" y="277"/>
                  </a:lnTo>
                  <a:lnTo>
                    <a:pt x="33" y="278"/>
                  </a:lnTo>
                  <a:lnTo>
                    <a:pt x="36" y="278"/>
                  </a:lnTo>
                  <a:lnTo>
                    <a:pt x="40" y="278"/>
                  </a:lnTo>
                  <a:lnTo>
                    <a:pt x="43" y="278"/>
                  </a:lnTo>
                  <a:lnTo>
                    <a:pt x="44" y="120"/>
                  </a:lnTo>
                  <a:lnTo>
                    <a:pt x="44" y="612"/>
                  </a:lnTo>
                  <a:lnTo>
                    <a:pt x="45" y="620"/>
                  </a:lnTo>
                  <a:lnTo>
                    <a:pt x="47" y="626"/>
                  </a:lnTo>
                  <a:lnTo>
                    <a:pt x="50" y="632"/>
                  </a:lnTo>
                  <a:lnTo>
                    <a:pt x="54" y="637"/>
                  </a:lnTo>
                  <a:lnTo>
                    <a:pt x="60" y="642"/>
                  </a:lnTo>
                  <a:lnTo>
                    <a:pt x="66" y="645"/>
                  </a:lnTo>
                  <a:lnTo>
                    <a:pt x="72" y="647"/>
                  </a:lnTo>
                  <a:lnTo>
                    <a:pt x="80" y="648"/>
                  </a:lnTo>
                  <a:lnTo>
                    <a:pt x="87" y="647"/>
                  </a:lnTo>
                  <a:lnTo>
                    <a:pt x="94" y="645"/>
                  </a:lnTo>
                  <a:lnTo>
                    <a:pt x="100" y="642"/>
                  </a:lnTo>
                  <a:lnTo>
                    <a:pt x="105" y="637"/>
                  </a:lnTo>
                  <a:lnTo>
                    <a:pt x="109" y="632"/>
                  </a:lnTo>
                  <a:lnTo>
                    <a:pt x="112" y="626"/>
                  </a:lnTo>
                  <a:lnTo>
                    <a:pt x="115" y="620"/>
                  </a:lnTo>
                  <a:lnTo>
                    <a:pt x="116" y="612"/>
                  </a:lnTo>
                  <a:lnTo>
                    <a:pt x="116" y="317"/>
                  </a:lnTo>
                  <a:lnTo>
                    <a:pt x="116" y="313"/>
                  </a:lnTo>
                  <a:lnTo>
                    <a:pt x="118" y="311"/>
                  </a:lnTo>
                  <a:lnTo>
                    <a:pt x="121" y="310"/>
                  </a:lnTo>
                  <a:lnTo>
                    <a:pt x="124" y="310"/>
                  </a:lnTo>
                  <a:lnTo>
                    <a:pt x="127" y="310"/>
                  </a:lnTo>
                  <a:lnTo>
                    <a:pt x="130" y="311"/>
                  </a:lnTo>
                  <a:lnTo>
                    <a:pt x="132" y="313"/>
                  </a:lnTo>
                  <a:lnTo>
                    <a:pt x="133" y="317"/>
                  </a:lnTo>
                  <a:lnTo>
                    <a:pt x="133" y="612"/>
                  </a:lnTo>
                  <a:lnTo>
                    <a:pt x="133" y="620"/>
                  </a:lnTo>
                  <a:lnTo>
                    <a:pt x="135" y="626"/>
                  </a:lnTo>
                  <a:lnTo>
                    <a:pt x="139" y="632"/>
                  </a:lnTo>
                  <a:lnTo>
                    <a:pt x="143" y="637"/>
                  </a:lnTo>
                  <a:lnTo>
                    <a:pt x="148" y="642"/>
                  </a:lnTo>
                  <a:lnTo>
                    <a:pt x="155" y="645"/>
                  </a:lnTo>
                  <a:lnTo>
                    <a:pt x="162" y="647"/>
                  </a:lnTo>
                  <a:lnTo>
                    <a:pt x="169" y="648"/>
                  </a:lnTo>
                  <a:lnTo>
                    <a:pt x="177" y="647"/>
                  </a:lnTo>
                  <a:lnTo>
                    <a:pt x="183" y="645"/>
                  </a:lnTo>
                  <a:lnTo>
                    <a:pt x="189" y="642"/>
                  </a:lnTo>
                  <a:lnTo>
                    <a:pt x="194" y="637"/>
                  </a:lnTo>
                  <a:lnTo>
                    <a:pt x="199" y="632"/>
                  </a:lnTo>
                  <a:lnTo>
                    <a:pt x="202" y="626"/>
                  </a:lnTo>
                  <a:lnTo>
                    <a:pt x="204" y="620"/>
                  </a:lnTo>
                  <a:lnTo>
                    <a:pt x="205" y="612"/>
                  </a:lnTo>
                  <a:lnTo>
                    <a:pt x="205" y="120"/>
                  </a:lnTo>
                  <a:lnTo>
                    <a:pt x="205" y="277"/>
                  </a:lnTo>
                  <a:lnTo>
                    <a:pt x="209" y="278"/>
                  </a:lnTo>
                  <a:lnTo>
                    <a:pt x="212" y="278"/>
                  </a:lnTo>
                  <a:lnTo>
                    <a:pt x="216" y="278"/>
                  </a:lnTo>
                  <a:lnTo>
                    <a:pt x="220" y="277"/>
                  </a:lnTo>
                  <a:lnTo>
                    <a:pt x="223" y="275"/>
                  </a:lnTo>
                  <a:lnTo>
                    <a:pt x="227" y="274"/>
                  </a:lnTo>
                  <a:lnTo>
                    <a:pt x="230" y="272"/>
                  </a:lnTo>
                  <a:lnTo>
                    <a:pt x="234" y="269"/>
                  </a:lnTo>
                  <a:lnTo>
                    <a:pt x="237" y="266"/>
                  </a:lnTo>
                  <a:lnTo>
                    <a:pt x="240" y="262"/>
                  </a:lnTo>
                  <a:lnTo>
                    <a:pt x="243" y="256"/>
                  </a:lnTo>
                  <a:lnTo>
                    <a:pt x="245" y="250"/>
                  </a:lnTo>
                  <a:lnTo>
                    <a:pt x="246" y="245"/>
                  </a:lnTo>
                  <a:lnTo>
                    <a:pt x="248" y="239"/>
                  </a:lnTo>
                  <a:lnTo>
                    <a:pt x="249" y="231"/>
                  </a:lnTo>
                  <a:lnTo>
                    <a:pt x="249" y="225"/>
                  </a:lnTo>
                  <a:lnTo>
                    <a:pt x="249" y="50"/>
                  </a:lnTo>
                  <a:lnTo>
                    <a:pt x="246" y="38"/>
                  </a:lnTo>
                  <a:lnTo>
                    <a:pt x="241" y="26"/>
                  </a:lnTo>
                  <a:lnTo>
                    <a:pt x="232" y="18"/>
                  </a:lnTo>
                  <a:lnTo>
                    <a:pt x="220" y="12"/>
                  </a:lnTo>
                  <a:lnTo>
                    <a:pt x="206" y="7"/>
                  </a:lnTo>
                  <a:lnTo>
                    <a:pt x="193" y="3"/>
                  </a:lnTo>
                  <a:lnTo>
                    <a:pt x="178" y="1"/>
                  </a:lnTo>
                  <a:lnTo>
                    <a:pt x="165" y="1"/>
                  </a:lnTo>
                  <a:lnTo>
                    <a:pt x="123" y="0"/>
                  </a:lnTo>
                  <a:lnTo>
                    <a:pt x="11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88" name="Freeform 297"/>
            <p:cNvSpPr>
              <a:spLocks noChangeArrowheads="1"/>
            </p:cNvSpPr>
            <p:nvPr/>
          </p:nvSpPr>
          <p:spPr bwMode="auto">
            <a:xfrm>
              <a:off x="2243" y="1818"/>
              <a:ext cx="56" cy="146"/>
            </a:xfrm>
            <a:custGeom>
              <a:avLst/>
              <a:gdLst>
                <a:gd name="T0" fmla="*/ 0 w 250"/>
                <a:gd name="T1" fmla="*/ 0 h 649"/>
                <a:gd name="T2" fmla="*/ 0 w 250"/>
                <a:gd name="T3" fmla="*/ 0 h 649"/>
                <a:gd name="T4" fmla="*/ 0 w 250"/>
                <a:gd name="T5" fmla="*/ 0 h 649"/>
                <a:gd name="T6" fmla="*/ 0 w 250"/>
                <a:gd name="T7" fmla="*/ 0 h 649"/>
                <a:gd name="T8" fmla="*/ 0 w 250"/>
                <a:gd name="T9" fmla="*/ 0 h 649"/>
                <a:gd name="T10" fmla="*/ 0 w 250"/>
                <a:gd name="T11" fmla="*/ 0 h 649"/>
                <a:gd name="T12" fmla="*/ 0 w 250"/>
                <a:gd name="T13" fmla="*/ 0 h 649"/>
                <a:gd name="T14" fmla="*/ 0 w 250"/>
                <a:gd name="T15" fmla="*/ 0 h 649"/>
                <a:gd name="T16" fmla="*/ 0 w 250"/>
                <a:gd name="T17" fmla="*/ 0 h 649"/>
                <a:gd name="T18" fmla="*/ 0 w 250"/>
                <a:gd name="T19" fmla="*/ 0 h 649"/>
                <a:gd name="T20" fmla="*/ 0 w 250"/>
                <a:gd name="T21" fmla="*/ 0 h 649"/>
                <a:gd name="T22" fmla="*/ 0 w 250"/>
                <a:gd name="T23" fmla="*/ 0 h 649"/>
                <a:gd name="T24" fmla="*/ 0 w 250"/>
                <a:gd name="T25" fmla="*/ 0 h 649"/>
                <a:gd name="T26" fmla="*/ 0 w 250"/>
                <a:gd name="T27" fmla="*/ 0 h 649"/>
                <a:gd name="T28" fmla="*/ 0 w 250"/>
                <a:gd name="T29" fmla="*/ 0 h 649"/>
                <a:gd name="T30" fmla="*/ 0 w 250"/>
                <a:gd name="T31" fmla="*/ 0 h 649"/>
                <a:gd name="T32" fmla="*/ 0 w 250"/>
                <a:gd name="T33" fmla="*/ 0 h 649"/>
                <a:gd name="T34" fmla="*/ 0 w 250"/>
                <a:gd name="T35" fmla="*/ 0 h 649"/>
                <a:gd name="T36" fmla="*/ 0 w 250"/>
                <a:gd name="T37" fmla="*/ 0 h 649"/>
                <a:gd name="T38" fmla="*/ 0 w 250"/>
                <a:gd name="T39" fmla="*/ 0 h 649"/>
                <a:gd name="T40" fmla="*/ 0 w 250"/>
                <a:gd name="T41" fmla="*/ 0 h 649"/>
                <a:gd name="T42" fmla="*/ 0 w 250"/>
                <a:gd name="T43" fmla="*/ 0 h 649"/>
                <a:gd name="T44" fmla="*/ 0 w 250"/>
                <a:gd name="T45" fmla="*/ 0 h 649"/>
                <a:gd name="T46" fmla="*/ 0 w 250"/>
                <a:gd name="T47" fmla="*/ 0 h 649"/>
                <a:gd name="T48" fmla="*/ 0 w 250"/>
                <a:gd name="T49" fmla="*/ 0 h 649"/>
                <a:gd name="T50" fmla="*/ 0 w 250"/>
                <a:gd name="T51" fmla="*/ 0 h 649"/>
                <a:gd name="T52" fmla="*/ 0 w 250"/>
                <a:gd name="T53" fmla="*/ 0 h 649"/>
                <a:gd name="T54" fmla="*/ 0 w 250"/>
                <a:gd name="T55" fmla="*/ 0 h 649"/>
                <a:gd name="T56" fmla="*/ 0 w 250"/>
                <a:gd name="T57" fmla="*/ 0 h 649"/>
                <a:gd name="T58" fmla="*/ 0 w 250"/>
                <a:gd name="T59" fmla="*/ 0 h 649"/>
                <a:gd name="T60" fmla="*/ 0 w 250"/>
                <a:gd name="T61" fmla="*/ 0 h 649"/>
                <a:gd name="T62" fmla="*/ 0 w 250"/>
                <a:gd name="T63" fmla="*/ 0 h 649"/>
                <a:gd name="T64" fmla="*/ 0 w 250"/>
                <a:gd name="T65" fmla="*/ 0 h 649"/>
                <a:gd name="T66" fmla="*/ 0 w 250"/>
                <a:gd name="T67" fmla="*/ 0 h 649"/>
                <a:gd name="T68" fmla="*/ 0 w 250"/>
                <a:gd name="T69" fmla="*/ 0 h 649"/>
                <a:gd name="T70" fmla="*/ 0 w 250"/>
                <a:gd name="T71" fmla="*/ 0 h 649"/>
                <a:gd name="T72" fmla="*/ 0 w 250"/>
                <a:gd name="T73" fmla="*/ 0 h 649"/>
                <a:gd name="T74" fmla="*/ 0 w 250"/>
                <a:gd name="T75" fmla="*/ 0 h 649"/>
                <a:gd name="T76" fmla="*/ 0 w 250"/>
                <a:gd name="T77" fmla="*/ 0 h 649"/>
                <a:gd name="T78" fmla="*/ 0 w 250"/>
                <a:gd name="T79" fmla="*/ 0 h 649"/>
                <a:gd name="T80" fmla="*/ 0 w 250"/>
                <a:gd name="T81" fmla="*/ 0 h 649"/>
                <a:gd name="T82" fmla="*/ 0 w 250"/>
                <a:gd name="T83" fmla="*/ 0 h 649"/>
                <a:gd name="T84" fmla="*/ 0 w 250"/>
                <a:gd name="T85" fmla="*/ 0 h 649"/>
                <a:gd name="T86" fmla="*/ 0 w 250"/>
                <a:gd name="T87" fmla="*/ 0 h 649"/>
                <a:gd name="T88" fmla="*/ 0 w 250"/>
                <a:gd name="T89" fmla="*/ 0 h 649"/>
                <a:gd name="T90" fmla="*/ 0 w 250"/>
                <a:gd name="T91" fmla="*/ 0 h 649"/>
                <a:gd name="T92" fmla="*/ 0 w 250"/>
                <a:gd name="T93" fmla="*/ 0 h 649"/>
                <a:gd name="T94" fmla="*/ 0 w 250"/>
                <a:gd name="T95" fmla="*/ 0 h 649"/>
                <a:gd name="T96" fmla="*/ 0 w 250"/>
                <a:gd name="T97" fmla="*/ 0 h 649"/>
                <a:gd name="T98" fmla="*/ 0 w 250"/>
                <a:gd name="T99" fmla="*/ 0 h 649"/>
                <a:gd name="T100" fmla="*/ 0 w 250"/>
                <a:gd name="T101" fmla="*/ 0 h 649"/>
                <a:gd name="T102" fmla="*/ 0 w 250"/>
                <a:gd name="T103" fmla="*/ 0 h 649"/>
                <a:gd name="T104" fmla="*/ 0 w 250"/>
                <a:gd name="T105" fmla="*/ 0 h 64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50" h="649">
                  <a:moveTo>
                    <a:pt x="124" y="310"/>
                  </a:moveTo>
                  <a:lnTo>
                    <a:pt x="127" y="310"/>
                  </a:lnTo>
                  <a:lnTo>
                    <a:pt x="130" y="311"/>
                  </a:lnTo>
                  <a:lnTo>
                    <a:pt x="132" y="313"/>
                  </a:lnTo>
                  <a:lnTo>
                    <a:pt x="133" y="317"/>
                  </a:lnTo>
                  <a:lnTo>
                    <a:pt x="133" y="612"/>
                  </a:lnTo>
                  <a:lnTo>
                    <a:pt x="133" y="620"/>
                  </a:lnTo>
                  <a:lnTo>
                    <a:pt x="135" y="626"/>
                  </a:lnTo>
                  <a:lnTo>
                    <a:pt x="139" y="632"/>
                  </a:lnTo>
                  <a:lnTo>
                    <a:pt x="143" y="637"/>
                  </a:lnTo>
                  <a:lnTo>
                    <a:pt x="148" y="642"/>
                  </a:lnTo>
                  <a:lnTo>
                    <a:pt x="155" y="645"/>
                  </a:lnTo>
                  <a:lnTo>
                    <a:pt x="162" y="647"/>
                  </a:lnTo>
                  <a:lnTo>
                    <a:pt x="169" y="648"/>
                  </a:lnTo>
                  <a:lnTo>
                    <a:pt x="177" y="647"/>
                  </a:lnTo>
                  <a:lnTo>
                    <a:pt x="183" y="645"/>
                  </a:lnTo>
                  <a:lnTo>
                    <a:pt x="189" y="642"/>
                  </a:lnTo>
                  <a:lnTo>
                    <a:pt x="194" y="637"/>
                  </a:lnTo>
                  <a:lnTo>
                    <a:pt x="199" y="632"/>
                  </a:lnTo>
                  <a:lnTo>
                    <a:pt x="202" y="626"/>
                  </a:lnTo>
                  <a:lnTo>
                    <a:pt x="204" y="620"/>
                  </a:lnTo>
                  <a:lnTo>
                    <a:pt x="205" y="612"/>
                  </a:lnTo>
                  <a:lnTo>
                    <a:pt x="205" y="120"/>
                  </a:lnTo>
                  <a:lnTo>
                    <a:pt x="205" y="277"/>
                  </a:lnTo>
                  <a:lnTo>
                    <a:pt x="209" y="278"/>
                  </a:lnTo>
                  <a:lnTo>
                    <a:pt x="212" y="278"/>
                  </a:lnTo>
                  <a:lnTo>
                    <a:pt x="216" y="278"/>
                  </a:lnTo>
                  <a:lnTo>
                    <a:pt x="220" y="277"/>
                  </a:lnTo>
                  <a:lnTo>
                    <a:pt x="223" y="275"/>
                  </a:lnTo>
                  <a:lnTo>
                    <a:pt x="227" y="274"/>
                  </a:lnTo>
                  <a:lnTo>
                    <a:pt x="230" y="272"/>
                  </a:lnTo>
                  <a:lnTo>
                    <a:pt x="234" y="269"/>
                  </a:lnTo>
                  <a:lnTo>
                    <a:pt x="237" y="266"/>
                  </a:lnTo>
                  <a:lnTo>
                    <a:pt x="240" y="262"/>
                  </a:lnTo>
                  <a:lnTo>
                    <a:pt x="243" y="256"/>
                  </a:lnTo>
                  <a:lnTo>
                    <a:pt x="245" y="251"/>
                  </a:lnTo>
                  <a:lnTo>
                    <a:pt x="246" y="245"/>
                  </a:lnTo>
                  <a:lnTo>
                    <a:pt x="248" y="239"/>
                  </a:lnTo>
                  <a:lnTo>
                    <a:pt x="249" y="231"/>
                  </a:lnTo>
                  <a:lnTo>
                    <a:pt x="249" y="225"/>
                  </a:lnTo>
                  <a:lnTo>
                    <a:pt x="249" y="50"/>
                  </a:lnTo>
                  <a:lnTo>
                    <a:pt x="246" y="38"/>
                  </a:lnTo>
                  <a:lnTo>
                    <a:pt x="241" y="26"/>
                  </a:lnTo>
                  <a:lnTo>
                    <a:pt x="232" y="18"/>
                  </a:lnTo>
                  <a:lnTo>
                    <a:pt x="220" y="12"/>
                  </a:lnTo>
                  <a:lnTo>
                    <a:pt x="206" y="7"/>
                  </a:lnTo>
                  <a:lnTo>
                    <a:pt x="193" y="3"/>
                  </a:lnTo>
                  <a:lnTo>
                    <a:pt x="178" y="1"/>
                  </a:lnTo>
                  <a:lnTo>
                    <a:pt x="165" y="1"/>
                  </a:lnTo>
                  <a:lnTo>
                    <a:pt x="123" y="0"/>
                  </a:lnTo>
                  <a:lnTo>
                    <a:pt x="118" y="0"/>
                  </a:lnTo>
                  <a:lnTo>
                    <a:pt x="113" y="1"/>
                  </a:lnTo>
                  <a:lnTo>
                    <a:pt x="108" y="1"/>
                  </a:lnTo>
                  <a:lnTo>
                    <a:pt x="104" y="1"/>
                  </a:lnTo>
                  <a:lnTo>
                    <a:pt x="99" y="1"/>
                  </a:lnTo>
                  <a:lnTo>
                    <a:pt x="94" y="1"/>
                  </a:lnTo>
                  <a:lnTo>
                    <a:pt x="89" y="1"/>
                  </a:lnTo>
                  <a:lnTo>
                    <a:pt x="84" y="1"/>
                  </a:lnTo>
                  <a:lnTo>
                    <a:pt x="68" y="2"/>
                  </a:lnTo>
                  <a:lnTo>
                    <a:pt x="53" y="6"/>
                  </a:lnTo>
                  <a:lnTo>
                    <a:pt x="38" y="14"/>
                  </a:lnTo>
                  <a:lnTo>
                    <a:pt x="26" y="23"/>
                  </a:lnTo>
                  <a:lnTo>
                    <a:pt x="15" y="35"/>
                  </a:lnTo>
                  <a:lnTo>
                    <a:pt x="7" y="47"/>
                  </a:lnTo>
                  <a:lnTo>
                    <a:pt x="2" y="61"/>
                  </a:lnTo>
                  <a:lnTo>
                    <a:pt x="0" y="76"/>
                  </a:lnTo>
                  <a:lnTo>
                    <a:pt x="0" y="226"/>
                  </a:lnTo>
                  <a:lnTo>
                    <a:pt x="0" y="232"/>
                  </a:lnTo>
                  <a:lnTo>
                    <a:pt x="1" y="239"/>
                  </a:lnTo>
                  <a:lnTo>
                    <a:pt x="2" y="246"/>
                  </a:lnTo>
                  <a:lnTo>
                    <a:pt x="3" y="252"/>
                  </a:lnTo>
                  <a:lnTo>
                    <a:pt x="5" y="258"/>
                  </a:lnTo>
                  <a:lnTo>
                    <a:pt x="8" y="263"/>
                  </a:lnTo>
                  <a:lnTo>
                    <a:pt x="11" y="267"/>
                  </a:lnTo>
                  <a:lnTo>
                    <a:pt x="15" y="270"/>
                  </a:lnTo>
                  <a:lnTo>
                    <a:pt x="19" y="273"/>
                  </a:lnTo>
                  <a:lnTo>
                    <a:pt x="23" y="275"/>
                  </a:lnTo>
                  <a:lnTo>
                    <a:pt x="27" y="277"/>
                  </a:lnTo>
                  <a:lnTo>
                    <a:pt x="30" y="277"/>
                  </a:lnTo>
                  <a:lnTo>
                    <a:pt x="33" y="278"/>
                  </a:lnTo>
                  <a:lnTo>
                    <a:pt x="36" y="278"/>
                  </a:lnTo>
                  <a:lnTo>
                    <a:pt x="40" y="278"/>
                  </a:lnTo>
                  <a:lnTo>
                    <a:pt x="43" y="278"/>
                  </a:lnTo>
                  <a:lnTo>
                    <a:pt x="44" y="120"/>
                  </a:lnTo>
                  <a:lnTo>
                    <a:pt x="44" y="612"/>
                  </a:lnTo>
                  <a:lnTo>
                    <a:pt x="45" y="620"/>
                  </a:lnTo>
                  <a:lnTo>
                    <a:pt x="47" y="626"/>
                  </a:lnTo>
                  <a:lnTo>
                    <a:pt x="50" y="632"/>
                  </a:lnTo>
                  <a:lnTo>
                    <a:pt x="54" y="637"/>
                  </a:lnTo>
                  <a:lnTo>
                    <a:pt x="60" y="642"/>
                  </a:lnTo>
                  <a:lnTo>
                    <a:pt x="66" y="645"/>
                  </a:lnTo>
                  <a:lnTo>
                    <a:pt x="72" y="647"/>
                  </a:lnTo>
                  <a:lnTo>
                    <a:pt x="80" y="648"/>
                  </a:lnTo>
                  <a:lnTo>
                    <a:pt x="87" y="647"/>
                  </a:lnTo>
                  <a:lnTo>
                    <a:pt x="94" y="645"/>
                  </a:lnTo>
                  <a:lnTo>
                    <a:pt x="100" y="642"/>
                  </a:lnTo>
                  <a:lnTo>
                    <a:pt x="105" y="637"/>
                  </a:lnTo>
                  <a:lnTo>
                    <a:pt x="109" y="632"/>
                  </a:lnTo>
                  <a:lnTo>
                    <a:pt x="112" y="626"/>
                  </a:lnTo>
                  <a:lnTo>
                    <a:pt x="115" y="620"/>
                  </a:lnTo>
                  <a:lnTo>
                    <a:pt x="116" y="612"/>
                  </a:lnTo>
                  <a:lnTo>
                    <a:pt x="116" y="317"/>
                  </a:lnTo>
                  <a:lnTo>
                    <a:pt x="116" y="313"/>
                  </a:lnTo>
                  <a:lnTo>
                    <a:pt x="118" y="311"/>
                  </a:lnTo>
                  <a:lnTo>
                    <a:pt x="121" y="310"/>
                  </a:lnTo>
                  <a:lnTo>
                    <a:pt x="124" y="31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89" name="Freeform 298"/>
            <p:cNvSpPr>
              <a:spLocks noChangeArrowheads="1"/>
            </p:cNvSpPr>
            <p:nvPr/>
          </p:nvSpPr>
          <p:spPr bwMode="auto">
            <a:xfrm>
              <a:off x="2252" y="1846"/>
              <a:ext cx="1" cy="35"/>
            </a:xfrm>
            <a:custGeom>
              <a:avLst/>
              <a:gdLst>
                <a:gd name="T0" fmla="*/ 0 w 7"/>
                <a:gd name="T1" fmla="*/ 0 h 160"/>
                <a:gd name="T2" fmla="*/ 0 w 7"/>
                <a:gd name="T3" fmla="*/ 0 h 160"/>
                <a:gd name="T4" fmla="*/ 0 w 7"/>
                <a:gd name="T5" fmla="*/ 0 h 160"/>
                <a:gd name="T6" fmla="*/ 0 w 7"/>
                <a:gd name="T7" fmla="*/ 0 h 160"/>
                <a:gd name="T8" fmla="*/ 0 w 7"/>
                <a:gd name="T9" fmla="*/ 0 h 160"/>
                <a:gd name="T10" fmla="*/ 0 w 7"/>
                <a:gd name="T11" fmla="*/ 0 h 1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" h="160">
                  <a:moveTo>
                    <a:pt x="0" y="0"/>
                  </a:moveTo>
                  <a:lnTo>
                    <a:pt x="0" y="159"/>
                  </a:lnTo>
                  <a:lnTo>
                    <a:pt x="2" y="159"/>
                  </a:lnTo>
                  <a:lnTo>
                    <a:pt x="6" y="159"/>
                  </a:ln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90" name="Freeform 299"/>
            <p:cNvSpPr>
              <a:spLocks noChangeArrowheads="1"/>
            </p:cNvSpPr>
            <p:nvPr/>
          </p:nvSpPr>
          <p:spPr bwMode="auto">
            <a:xfrm>
              <a:off x="2252" y="1846"/>
              <a:ext cx="1" cy="35"/>
            </a:xfrm>
            <a:custGeom>
              <a:avLst/>
              <a:gdLst>
                <a:gd name="T0" fmla="*/ 0 w 7"/>
                <a:gd name="T1" fmla="*/ 0 h 160"/>
                <a:gd name="T2" fmla="*/ 0 w 7"/>
                <a:gd name="T3" fmla="*/ 0 h 160"/>
                <a:gd name="T4" fmla="*/ 0 w 7"/>
                <a:gd name="T5" fmla="*/ 0 h 160"/>
                <a:gd name="T6" fmla="*/ 0 w 7"/>
                <a:gd name="T7" fmla="*/ 0 h 160"/>
                <a:gd name="T8" fmla="*/ 0 w 7"/>
                <a:gd name="T9" fmla="*/ 0 h 160"/>
                <a:gd name="T10" fmla="*/ 0 w 7"/>
                <a:gd name="T11" fmla="*/ 0 h 1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" h="160">
                  <a:moveTo>
                    <a:pt x="2" y="159"/>
                  </a:moveTo>
                  <a:lnTo>
                    <a:pt x="6" y="159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9"/>
                  </a:lnTo>
                  <a:lnTo>
                    <a:pt x="2" y="159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91" name="Freeform 300"/>
            <p:cNvSpPr>
              <a:spLocks noChangeArrowheads="1"/>
            </p:cNvSpPr>
            <p:nvPr/>
          </p:nvSpPr>
          <p:spPr bwMode="auto">
            <a:xfrm>
              <a:off x="2290" y="1845"/>
              <a:ext cx="1" cy="35"/>
            </a:xfrm>
            <a:custGeom>
              <a:avLst/>
              <a:gdLst>
                <a:gd name="T0" fmla="*/ 0 w 7"/>
                <a:gd name="T1" fmla="*/ 0 h 160"/>
                <a:gd name="T2" fmla="*/ 0 w 7"/>
                <a:gd name="T3" fmla="*/ 0 h 160"/>
                <a:gd name="T4" fmla="*/ 0 w 7"/>
                <a:gd name="T5" fmla="*/ 0 h 160"/>
                <a:gd name="T6" fmla="*/ 0 w 7"/>
                <a:gd name="T7" fmla="*/ 0 h 160"/>
                <a:gd name="T8" fmla="*/ 0 w 7"/>
                <a:gd name="T9" fmla="*/ 0 h 160"/>
                <a:gd name="T10" fmla="*/ 0 w 7"/>
                <a:gd name="T11" fmla="*/ 0 h 1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" h="160">
                  <a:moveTo>
                    <a:pt x="0" y="0"/>
                  </a:moveTo>
                  <a:lnTo>
                    <a:pt x="0" y="159"/>
                  </a:lnTo>
                  <a:lnTo>
                    <a:pt x="4" y="159"/>
                  </a:lnTo>
                  <a:lnTo>
                    <a:pt x="6" y="159"/>
                  </a:ln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92" name="Freeform 301"/>
            <p:cNvSpPr>
              <a:spLocks noChangeArrowheads="1"/>
            </p:cNvSpPr>
            <p:nvPr/>
          </p:nvSpPr>
          <p:spPr bwMode="auto">
            <a:xfrm>
              <a:off x="2290" y="1845"/>
              <a:ext cx="1" cy="35"/>
            </a:xfrm>
            <a:custGeom>
              <a:avLst/>
              <a:gdLst>
                <a:gd name="T0" fmla="*/ 0 w 7"/>
                <a:gd name="T1" fmla="*/ 0 h 160"/>
                <a:gd name="T2" fmla="*/ 0 w 7"/>
                <a:gd name="T3" fmla="*/ 0 h 160"/>
                <a:gd name="T4" fmla="*/ 0 w 7"/>
                <a:gd name="T5" fmla="*/ 0 h 160"/>
                <a:gd name="T6" fmla="*/ 0 w 7"/>
                <a:gd name="T7" fmla="*/ 0 h 160"/>
                <a:gd name="T8" fmla="*/ 0 w 7"/>
                <a:gd name="T9" fmla="*/ 0 h 160"/>
                <a:gd name="T10" fmla="*/ 0 w 7"/>
                <a:gd name="T11" fmla="*/ 0 h 1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" h="160">
                  <a:moveTo>
                    <a:pt x="4" y="159"/>
                  </a:moveTo>
                  <a:lnTo>
                    <a:pt x="6" y="159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9"/>
                  </a:lnTo>
                  <a:lnTo>
                    <a:pt x="4" y="159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93" name="Freeform 302"/>
            <p:cNvSpPr>
              <a:spLocks noChangeArrowheads="1"/>
            </p:cNvSpPr>
            <p:nvPr/>
          </p:nvSpPr>
          <p:spPr bwMode="auto">
            <a:xfrm>
              <a:off x="2234" y="1984"/>
              <a:ext cx="286" cy="4"/>
            </a:xfrm>
            <a:custGeom>
              <a:avLst/>
              <a:gdLst>
                <a:gd name="T0" fmla="*/ 0 w 1265"/>
                <a:gd name="T1" fmla="*/ 0 h 20"/>
                <a:gd name="T2" fmla="*/ 0 w 1265"/>
                <a:gd name="T3" fmla="*/ 0 h 20"/>
                <a:gd name="T4" fmla="*/ 0 w 1265"/>
                <a:gd name="T5" fmla="*/ 0 h 20"/>
                <a:gd name="T6" fmla="*/ 0 w 1265"/>
                <a:gd name="T7" fmla="*/ 0 h 20"/>
                <a:gd name="T8" fmla="*/ 0 w 1265"/>
                <a:gd name="T9" fmla="*/ 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65" h="20">
                  <a:moveTo>
                    <a:pt x="0" y="19"/>
                  </a:moveTo>
                  <a:lnTo>
                    <a:pt x="1264" y="19"/>
                  </a:lnTo>
                  <a:lnTo>
                    <a:pt x="1264" y="0"/>
                  </a:lnTo>
                  <a:lnTo>
                    <a:pt x="0" y="0"/>
                  </a:lnTo>
                  <a:lnTo>
                    <a:pt x="0" y="19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94" name="Freeform 303"/>
            <p:cNvSpPr>
              <a:spLocks noChangeArrowheads="1"/>
            </p:cNvSpPr>
            <p:nvPr/>
          </p:nvSpPr>
          <p:spPr bwMode="auto">
            <a:xfrm>
              <a:off x="2234" y="1984"/>
              <a:ext cx="286" cy="4"/>
            </a:xfrm>
            <a:custGeom>
              <a:avLst/>
              <a:gdLst>
                <a:gd name="T0" fmla="*/ 0 w 1265"/>
                <a:gd name="T1" fmla="*/ 0 h 20"/>
                <a:gd name="T2" fmla="*/ 0 w 1265"/>
                <a:gd name="T3" fmla="*/ 0 h 20"/>
                <a:gd name="T4" fmla="*/ 0 w 1265"/>
                <a:gd name="T5" fmla="*/ 0 h 20"/>
                <a:gd name="T6" fmla="*/ 0 w 1265"/>
                <a:gd name="T7" fmla="*/ 0 h 20"/>
                <a:gd name="T8" fmla="*/ 0 w 1265"/>
                <a:gd name="T9" fmla="*/ 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65" h="20">
                  <a:moveTo>
                    <a:pt x="0" y="0"/>
                  </a:moveTo>
                  <a:lnTo>
                    <a:pt x="1264" y="0"/>
                  </a:lnTo>
                  <a:lnTo>
                    <a:pt x="1264" y="19"/>
                  </a:lnTo>
                  <a:lnTo>
                    <a:pt x="0" y="19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95" name="Freeform 304"/>
            <p:cNvSpPr>
              <a:spLocks noChangeArrowheads="1"/>
            </p:cNvSpPr>
            <p:nvPr/>
          </p:nvSpPr>
          <p:spPr bwMode="auto">
            <a:xfrm>
              <a:off x="2139" y="1628"/>
              <a:ext cx="477" cy="479"/>
            </a:xfrm>
            <a:custGeom>
              <a:avLst/>
              <a:gdLst>
                <a:gd name="T0" fmla="*/ 0 w 2110"/>
                <a:gd name="T1" fmla="*/ 0 h 2116"/>
                <a:gd name="T2" fmla="*/ 0 w 2110"/>
                <a:gd name="T3" fmla="*/ 0 h 2116"/>
                <a:gd name="T4" fmla="*/ 0 w 2110"/>
                <a:gd name="T5" fmla="*/ 0 h 2116"/>
                <a:gd name="T6" fmla="*/ 0 w 2110"/>
                <a:gd name="T7" fmla="*/ 0 h 2116"/>
                <a:gd name="T8" fmla="*/ 0 w 2110"/>
                <a:gd name="T9" fmla="*/ 0 h 2116"/>
                <a:gd name="T10" fmla="*/ 0 w 2110"/>
                <a:gd name="T11" fmla="*/ 0 h 2116"/>
                <a:gd name="T12" fmla="*/ 0 w 2110"/>
                <a:gd name="T13" fmla="*/ 0 h 2116"/>
                <a:gd name="T14" fmla="*/ 0 w 2110"/>
                <a:gd name="T15" fmla="*/ 0 h 2116"/>
                <a:gd name="T16" fmla="*/ 0 w 2110"/>
                <a:gd name="T17" fmla="*/ 0 h 2116"/>
                <a:gd name="T18" fmla="*/ 0 w 2110"/>
                <a:gd name="T19" fmla="*/ 0 h 2116"/>
                <a:gd name="T20" fmla="*/ 0 w 2110"/>
                <a:gd name="T21" fmla="*/ 0 h 2116"/>
                <a:gd name="T22" fmla="*/ 0 w 2110"/>
                <a:gd name="T23" fmla="*/ 0 h 2116"/>
                <a:gd name="T24" fmla="*/ 0 w 2110"/>
                <a:gd name="T25" fmla="*/ 0 h 2116"/>
                <a:gd name="T26" fmla="*/ 0 w 2110"/>
                <a:gd name="T27" fmla="*/ 0 h 2116"/>
                <a:gd name="T28" fmla="*/ 0 w 2110"/>
                <a:gd name="T29" fmla="*/ 0 h 2116"/>
                <a:gd name="T30" fmla="*/ 0 w 2110"/>
                <a:gd name="T31" fmla="*/ 0 h 2116"/>
                <a:gd name="T32" fmla="*/ 0 w 2110"/>
                <a:gd name="T33" fmla="*/ 0 h 2116"/>
                <a:gd name="T34" fmla="*/ 0 w 2110"/>
                <a:gd name="T35" fmla="*/ 0 h 2116"/>
                <a:gd name="T36" fmla="*/ 0 w 2110"/>
                <a:gd name="T37" fmla="*/ 0 h 2116"/>
                <a:gd name="T38" fmla="*/ 0 w 2110"/>
                <a:gd name="T39" fmla="*/ 0 h 2116"/>
                <a:gd name="T40" fmla="*/ 0 w 2110"/>
                <a:gd name="T41" fmla="*/ 0 h 2116"/>
                <a:gd name="T42" fmla="*/ 0 w 2110"/>
                <a:gd name="T43" fmla="*/ 0 h 2116"/>
                <a:gd name="T44" fmla="*/ 0 w 2110"/>
                <a:gd name="T45" fmla="*/ 0 h 2116"/>
                <a:gd name="T46" fmla="*/ 0 w 2110"/>
                <a:gd name="T47" fmla="*/ 0 h 2116"/>
                <a:gd name="T48" fmla="*/ 0 w 2110"/>
                <a:gd name="T49" fmla="*/ 0 h 2116"/>
                <a:gd name="T50" fmla="*/ 0 w 2110"/>
                <a:gd name="T51" fmla="*/ 0 h 2116"/>
                <a:gd name="T52" fmla="*/ 0 w 2110"/>
                <a:gd name="T53" fmla="*/ 0 h 2116"/>
                <a:gd name="T54" fmla="*/ 0 w 2110"/>
                <a:gd name="T55" fmla="*/ 0 h 2116"/>
                <a:gd name="T56" fmla="*/ 0 w 2110"/>
                <a:gd name="T57" fmla="*/ 0 h 2116"/>
                <a:gd name="T58" fmla="*/ 0 w 2110"/>
                <a:gd name="T59" fmla="*/ 0 h 2116"/>
                <a:gd name="T60" fmla="*/ 0 w 2110"/>
                <a:gd name="T61" fmla="*/ 0 h 2116"/>
                <a:gd name="T62" fmla="*/ 0 w 2110"/>
                <a:gd name="T63" fmla="*/ 0 h 2116"/>
                <a:gd name="T64" fmla="*/ 0 w 2110"/>
                <a:gd name="T65" fmla="*/ 0 h 2116"/>
                <a:gd name="T66" fmla="*/ 0 w 2110"/>
                <a:gd name="T67" fmla="*/ 0 h 2116"/>
                <a:gd name="T68" fmla="*/ 0 w 2110"/>
                <a:gd name="T69" fmla="*/ 0 h 2116"/>
                <a:gd name="T70" fmla="*/ 0 w 2110"/>
                <a:gd name="T71" fmla="*/ 0 h 2116"/>
                <a:gd name="T72" fmla="*/ 0 w 2110"/>
                <a:gd name="T73" fmla="*/ 0 h 2116"/>
                <a:gd name="T74" fmla="*/ 0 w 2110"/>
                <a:gd name="T75" fmla="*/ 0 h 2116"/>
                <a:gd name="T76" fmla="*/ 0 w 2110"/>
                <a:gd name="T77" fmla="*/ 0 h 2116"/>
                <a:gd name="T78" fmla="*/ 0 w 2110"/>
                <a:gd name="T79" fmla="*/ 0 h 2116"/>
                <a:gd name="T80" fmla="*/ 0 w 2110"/>
                <a:gd name="T81" fmla="*/ 0 h 2116"/>
                <a:gd name="T82" fmla="*/ 0 w 2110"/>
                <a:gd name="T83" fmla="*/ 0 h 2116"/>
                <a:gd name="T84" fmla="*/ 0 w 2110"/>
                <a:gd name="T85" fmla="*/ 0 h 2116"/>
                <a:gd name="T86" fmla="*/ 0 w 2110"/>
                <a:gd name="T87" fmla="*/ 0 h 2116"/>
                <a:gd name="T88" fmla="*/ 0 w 2110"/>
                <a:gd name="T89" fmla="*/ 0 h 2116"/>
                <a:gd name="T90" fmla="*/ 0 w 2110"/>
                <a:gd name="T91" fmla="*/ 0 h 2116"/>
                <a:gd name="T92" fmla="*/ 0 w 2110"/>
                <a:gd name="T93" fmla="*/ 0 h 2116"/>
                <a:gd name="T94" fmla="*/ 0 w 2110"/>
                <a:gd name="T95" fmla="*/ 0 h 2116"/>
                <a:gd name="T96" fmla="*/ 0 w 2110"/>
                <a:gd name="T97" fmla="*/ 0 h 2116"/>
                <a:gd name="T98" fmla="*/ 0 w 2110"/>
                <a:gd name="T99" fmla="*/ 0 h 2116"/>
                <a:gd name="T100" fmla="*/ 0 w 2110"/>
                <a:gd name="T101" fmla="*/ 0 h 2116"/>
                <a:gd name="T102" fmla="*/ 0 w 2110"/>
                <a:gd name="T103" fmla="*/ 0 h 2116"/>
                <a:gd name="T104" fmla="*/ 0 w 2110"/>
                <a:gd name="T105" fmla="*/ 0 h 211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110" h="2116">
                  <a:moveTo>
                    <a:pt x="889" y="0"/>
                  </a:moveTo>
                  <a:lnTo>
                    <a:pt x="856" y="5"/>
                  </a:lnTo>
                  <a:lnTo>
                    <a:pt x="804" y="17"/>
                  </a:lnTo>
                  <a:lnTo>
                    <a:pt x="753" y="31"/>
                  </a:lnTo>
                  <a:lnTo>
                    <a:pt x="703" y="46"/>
                  </a:lnTo>
                  <a:lnTo>
                    <a:pt x="655" y="65"/>
                  </a:lnTo>
                  <a:lnTo>
                    <a:pt x="608" y="87"/>
                  </a:lnTo>
                  <a:lnTo>
                    <a:pt x="562" y="110"/>
                  </a:lnTo>
                  <a:lnTo>
                    <a:pt x="517" y="135"/>
                  </a:lnTo>
                  <a:lnTo>
                    <a:pt x="474" y="163"/>
                  </a:lnTo>
                  <a:lnTo>
                    <a:pt x="432" y="194"/>
                  </a:lnTo>
                  <a:lnTo>
                    <a:pt x="392" y="225"/>
                  </a:lnTo>
                  <a:lnTo>
                    <a:pt x="354" y="258"/>
                  </a:lnTo>
                  <a:lnTo>
                    <a:pt x="317" y="293"/>
                  </a:lnTo>
                  <a:lnTo>
                    <a:pt x="281" y="330"/>
                  </a:lnTo>
                  <a:lnTo>
                    <a:pt x="248" y="368"/>
                  </a:lnTo>
                  <a:lnTo>
                    <a:pt x="217" y="408"/>
                  </a:lnTo>
                  <a:lnTo>
                    <a:pt x="186" y="450"/>
                  </a:lnTo>
                  <a:lnTo>
                    <a:pt x="158" y="493"/>
                  </a:lnTo>
                  <a:lnTo>
                    <a:pt x="133" y="537"/>
                  </a:lnTo>
                  <a:lnTo>
                    <a:pt x="109" y="583"/>
                  </a:lnTo>
                  <a:lnTo>
                    <a:pt x="87" y="629"/>
                  </a:lnTo>
                  <a:lnTo>
                    <a:pt x="68" y="677"/>
                  </a:lnTo>
                  <a:lnTo>
                    <a:pt x="52" y="725"/>
                  </a:lnTo>
                  <a:lnTo>
                    <a:pt x="37" y="776"/>
                  </a:lnTo>
                  <a:lnTo>
                    <a:pt x="24" y="825"/>
                  </a:lnTo>
                  <a:lnTo>
                    <a:pt x="14" y="877"/>
                  </a:lnTo>
                  <a:lnTo>
                    <a:pt x="7" y="929"/>
                  </a:lnTo>
                  <a:lnTo>
                    <a:pt x="2" y="983"/>
                  </a:lnTo>
                  <a:lnTo>
                    <a:pt x="0" y="1035"/>
                  </a:lnTo>
                  <a:lnTo>
                    <a:pt x="1" y="1089"/>
                  </a:lnTo>
                  <a:lnTo>
                    <a:pt x="4" y="1144"/>
                  </a:lnTo>
                  <a:lnTo>
                    <a:pt x="10" y="1198"/>
                  </a:lnTo>
                  <a:lnTo>
                    <a:pt x="19" y="1251"/>
                  </a:lnTo>
                  <a:lnTo>
                    <a:pt x="30" y="1303"/>
                  </a:lnTo>
                  <a:lnTo>
                    <a:pt x="44" y="1354"/>
                  </a:lnTo>
                  <a:lnTo>
                    <a:pt x="60" y="1405"/>
                  </a:lnTo>
                  <a:lnTo>
                    <a:pt x="79" y="1453"/>
                  </a:lnTo>
                  <a:lnTo>
                    <a:pt x="100" y="1502"/>
                  </a:lnTo>
                  <a:lnTo>
                    <a:pt x="123" y="1547"/>
                  </a:lnTo>
                  <a:lnTo>
                    <a:pt x="148" y="1593"/>
                  </a:lnTo>
                  <a:lnTo>
                    <a:pt x="175" y="1636"/>
                  </a:lnTo>
                  <a:lnTo>
                    <a:pt x="204" y="1678"/>
                  </a:lnTo>
                  <a:lnTo>
                    <a:pt x="236" y="1719"/>
                  </a:lnTo>
                  <a:lnTo>
                    <a:pt x="268" y="1758"/>
                  </a:lnTo>
                  <a:lnTo>
                    <a:pt x="303" y="1795"/>
                  </a:lnTo>
                  <a:lnTo>
                    <a:pt x="340" y="1831"/>
                  </a:lnTo>
                  <a:lnTo>
                    <a:pt x="378" y="1865"/>
                  </a:lnTo>
                  <a:lnTo>
                    <a:pt x="417" y="1897"/>
                  </a:lnTo>
                  <a:lnTo>
                    <a:pt x="458" y="1926"/>
                  </a:lnTo>
                  <a:lnTo>
                    <a:pt x="501" y="1955"/>
                  </a:lnTo>
                  <a:lnTo>
                    <a:pt x="545" y="1981"/>
                  </a:lnTo>
                  <a:lnTo>
                    <a:pt x="590" y="2005"/>
                  </a:lnTo>
                  <a:lnTo>
                    <a:pt x="636" y="2026"/>
                  </a:lnTo>
                  <a:lnTo>
                    <a:pt x="683" y="2046"/>
                  </a:lnTo>
                  <a:lnTo>
                    <a:pt x="731" y="2063"/>
                  </a:lnTo>
                  <a:lnTo>
                    <a:pt x="781" y="2078"/>
                  </a:lnTo>
                  <a:lnTo>
                    <a:pt x="831" y="2091"/>
                  </a:lnTo>
                  <a:lnTo>
                    <a:pt x="882" y="2100"/>
                  </a:lnTo>
                  <a:lnTo>
                    <a:pt x="933" y="2108"/>
                  </a:lnTo>
                  <a:lnTo>
                    <a:pt x="986" y="2113"/>
                  </a:lnTo>
                  <a:lnTo>
                    <a:pt x="1039" y="2115"/>
                  </a:lnTo>
                  <a:lnTo>
                    <a:pt x="1092" y="2114"/>
                  </a:lnTo>
                  <a:lnTo>
                    <a:pt x="1146" y="2111"/>
                  </a:lnTo>
                  <a:lnTo>
                    <a:pt x="1200" y="2104"/>
                  </a:lnTo>
                  <a:lnTo>
                    <a:pt x="1252" y="2096"/>
                  </a:lnTo>
                  <a:lnTo>
                    <a:pt x="1304" y="2084"/>
                  </a:lnTo>
                  <a:lnTo>
                    <a:pt x="1355" y="2071"/>
                  </a:lnTo>
                  <a:lnTo>
                    <a:pt x="1404" y="2054"/>
                  </a:lnTo>
                  <a:lnTo>
                    <a:pt x="1452" y="2036"/>
                  </a:lnTo>
                  <a:lnTo>
                    <a:pt x="1500" y="2015"/>
                  </a:lnTo>
                  <a:lnTo>
                    <a:pt x="1546" y="1992"/>
                  </a:lnTo>
                  <a:lnTo>
                    <a:pt x="1590" y="1965"/>
                  </a:lnTo>
                  <a:lnTo>
                    <a:pt x="1634" y="1939"/>
                  </a:lnTo>
                  <a:lnTo>
                    <a:pt x="1676" y="1909"/>
                  </a:lnTo>
                  <a:lnTo>
                    <a:pt x="1716" y="1878"/>
                  </a:lnTo>
                  <a:lnTo>
                    <a:pt x="1754" y="1844"/>
                  </a:lnTo>
                  <a:lnTo>
                    <a:pt x="1791" y="1809"/>
                  </a:lnTo>
                  <a:lnTo>
                    <a:pt x="1826" y="1772"/>
                  </a:lnTo>
                  <a:lnTo>
                    <a:pt x="1860" y="1734"/>
                  </a:lnTo>
                  <a:lnTo>
                    <a:pt x="1892" y="1694"/>
                  </a:lnTo>
                  <a:lnTo>
                    <a:pt x="1922" y="1652"/>
                  </a:lnTo>
                  <a:lnTo>
                    <a:pt x="1949" y="1609"/>
                  </a:lnTo>
                  <a:lnTo>
                    <a:pt x="1976" y="1565"/>
                  </a:lnTo>
                  <a:lnTo>
                    <a:pt x="2000" y="1520"/>
                  </a:lnTo>
                  <a:lnTo>
                    <a:pt x="2021" y="1473"/>
                  </a:lnTo>
                  <a:lnTo>
                    <a:pt x="2041" y="1426"/>
                  </a:lnTo>
                  <a:lnTo>
                    <a:pt x="2058" y="1376"/>
                  </a:lnTo>
                  <a:lnTo>
                    <a:pt x="2073" y="1327"/>
                  </a:lnTo>
                  <a:lnTo>
                    <a:pt x="2085" y="1276"/>
                  </a:lnTo>
                  <a:lnTo>
                    <a:pt x="2095" y="1225"/>
                  </a:lnTo>
                  <a:lnTo>
                    <a:pt x="2102" y="1173"/>
                  </a:lnTo>
                  <a:lnTo>
                    <a:pt x="2107" y="1120"/>
                  </a:lnTo>
                  <a:lnTo>
                    <a:pt x="2109" y="1067"/>
                  </a:lnTo>
                  <a:lnTo>
                    <a:pt x="2109" y="1013"/>
                  </a:lnTo>
                  <a:lnTo>
                    <a:pt x="2105" y="958"/>
                  </a:lnTo>
                  <a:lnTo>
                    <a:pt x="2099" y="904"/>
                  </a:lnTo>
                  <a:lnTo>
                    <a:pt x="2091" y="852"/>
                  </a:lnTo>
                  <a:lnTo>
                    <a:pt x="2079" y="799"/>
                  </a:lnTo>
                  <a:lnTo>
                    <a:pt x="2065" y="748"/>
                  </a:lnTo>
                  <a:lnTo>
                    <a:pt x="2049" y="698"/>
                  </a:lnTo>
                  <a:lnTo>
                    <a:pt x="2031" y="649"/>
                  </a:lnTo>
                  <a:lnTo>
                    <a:pt x="2010" y="602"/>
                  </a:lnTo>
                  <a:lnTo>
                    <a:pt x="1987" y="555"/>
                  </a:lnTo>
                  <a:lnTo>
                    <a:pt x="1961" y="510"/>
                  </a:lnTo>
                  <a:lnTo>
                    <a:pt x="1933" y="466"/>
                  </a:lnTo>
                  <a:lnTo>
                    <a:pt x="1904" y="424"/>
                  </a:lnTo>
                  <a:lnTo>
                    <a:pt x="1873" y="384"/>
                  </a:lnTo>
                  <a:lnTo>
                    <a:pt x="1840" y="345"/>
                  </a:lnTo>
                  <a:lnTo>
                    <a:pt x="1805" y="307"/>
                  </a:lnTo>
                  <a:lnTo>
                    <a:pt x="1768" y="271"/>
                  </a:lnTo>
                  <a:lnTo>
                    <a:pt x="1731" y="239"/>
                  </a:lnTo>
                  <a:lnTo>
                    <a:pt x="1691" y="206"/>
                  </a:lnTo>
                  <a:lnTo>
                    <a:pt x="1650" y="175"/>
                  </a:lnTo>
                  <a:lnTo>
                    <a:pt x="1607" y="147"/>
                  </a:lnTo>
                  <a:lnTo>
                    <a:pt x="1563" y="120"/>
                  </a:lnTo>
                  <a:lnTo>
                    <a:pt x="1519" y="97"/>
                  </a:lnTo>
                  <a:lnTo>
                    <a:pt x="1472" y="75"/>
                  </a:lnTo>
                  <a:lnTo>
                    <a:pt x="1425" y="56"/>
                  </a:lnTo>
                  <a:lnTo>
                    <a:pt x="1376" y="38"/>
                  </a:lnTo>
                  <a:lnTo>
                    <a:pt x="1327" y="23"/>
                  </a:lnTo>
                  <a:lnTo>
                    <a:pt x="1277" y="11"/>
                  </a:lnTo>
                  <a:lnTo>
                    <a:pt x="1226" y="1"/>
                  </a:lnTo>
                  <a:lnTo>
                    <a:pt x="1217" y="0"/>
                  </a:lnTo>
                  <a:lnTo>
                    <a:pt x="889" y="0"/>
                  </a:lnTo>
                  <a:close/>
                  <a:moveTo>
                    <a:pt x="550" y="422"/>
                  </a:moveTo>
                  <a:lnTo>
                    <a:pt x="561" y="414"/>
                  </a:lnTo>
                  <a:lnTo>
                    <a:pt x="572" y="404"/>
                  </a:lnTo>
                  <a:lnTo>
                    <a:pt x="584" y="395"/>
                  </a:lnTo>
                  <a:lnTo>
                    <a:pt x="596" y="386"/>
                  </a:lnTo>
                  <a:lnTo>
                    <a:pt x="608" y="378"/>
                  </a:lnTo>
                  <a:lnTo>
                    <a:pt x="619" y="369"/>
                  </a:lnTo>
                  <a:lnTo>
                    <a:pt x="632" y="362"/>
                  </a:lnTo>
                  <a:lnTo>
                    <a:pt x="644" y="354"/>
                  </a:lnTo>
                  <a:lnTo>
                    <a:pt x="657" y="346"/>
                  </a:lnTo>
                  <a:lnTo>
                    <a:pt x="670" y="339"/>
                  </a:lnTo>
                  <a:lnTo>
                    <a:pt x="682" y="331"/>
                  </a:lnTo>
                  <a:lnTo>
                    <a:pt x="695" y="325"/>
                  </a:lnTo>
                  <a:lnTo>
                    <a:pt x="708" y="319"/>
                  </a:lnTo>
                  <a:lnTo>
                    <a:pt x="722" y="312"/>
                  </a:lnTo>
                  <a:lnTo>
                    <a:pt x="736" y="306"/>
                  </a:lnTo>
                  <a:lnTo>
                    <a:pt x="749" y="300"/>
                  </a:lnTo>
                  <a:lnTo>
                    <a:pt x="763" y="294"/>
                  </a:lnTo>
                  <a:lnTo>
                    <a:pt x="776" y="289"/>
                  </a:lnTo>
                  <a:lnTo>
                    <a:pt x="791" y="284"/>
                  </a:lnTo>
                  <a:lnTo>
                    <a:pt x="805" y="280"/>
                  </a:lnTo>
                  <a:lnTo>
                    <a:pt x="819" y="274"/>
                  </a:lnTo>
                  <a:lnTo>
                    <a:pt x="833" y="270"/>
                  </a:lnTo>
                  <a:lnTo>
                    <a:pt x="848" y="266"/>
                  </a:lnTo>
                  <a:lnTo>
                    <a:pt x="863" y="263"/>
                  </a:lnTo>
                  <a:lnTo>
                    <a:pt x="877" y="259"/>
                  </a:lnTo>
                  <a:lnTo>
                    <a:pt x="892" y="255"/>
                  </a:lnTo>
                  <a:lnTo>
                    <a:pt x="907" y="253"/>
                  </a:lnTo>
                  <a:lnTo>
                    <a:pt x="922" y="250"/>
                  </a:lnTo>
                  <a:lnTo>
                    <a:pt x="938" y="248"/>
                  </a:lnTo>
                  <a:lnTo>
                    <a:pt x="953" y="246"/>
                  </a:lnTo>
                  <a:lnTo>
                    <a:pt x="968" y="244"/>
                  </a:lnTo>
                  <a:lnTo>
                    <a:pt x="983" y="243"/>
                  </a:lnTo>
                  <a:lnTo>
                    <a:pt x="1025" y="240"/>
                  </a:lnTo>
                  <a:lnTo>
                    <a:pt x="1066" y="240"/>
                  </a:lnTo>
                  <a:lnTo>
                    <a:pt x="1106" y="242"/>
                  </a:lnTo>
                  <a:lnTo>
                    <a:pt x="1146" y="244"/>
                  </a:lnTo>
                  <a:lnTo>
                    <a:pt x="1186" y="250"/>
                  </a:lnTo>
                  <a:lnTo>
                    <a:pt x="1224" y="258"/>
                  </a:lnTo>
                  <a:lnTo>
                    <a:pt x="1263" y="267"/>
                  </a:lnTo>
                  <a:lnTo>
                    <a:pt x="1300" y="279"/>
                  </a:lnTo>
                  <a:lnTo>
                    <a:pt x="1338" y="291"/>
                  </a:lnTo>
                  <a:lnTo>
                    <a:pt x="1373" y="307"/>
                  </a:lnTo>
                  <a:lnTo>
                    <a:pt x="1409" y="323"/>
                  </a:lnTo>
                  <a:lnTo>
                    <a:pt x="1443" y="341"/>
                  </a:lnTo>
                  <a:lnTo>
                    <a:pt x="1477" y="361"/>
                  </a:lnTo>
                  <a:lnTo>
                    <a:pt x="1509" y="382"/>
                  </a:lnTo>
                  <a:lnTo>
                    <a:pt x="1540" y="405"/>
                  </a:lnTo>
                  <a:lnTo>
                    <a:pt x="1571" y="430"/>
                  </a:lnTo>
                  <a:lnTo>
                    <a:pt x="1600" y="455"/>
                  </a:lnTo>
                  <a:lnTo>
                    <a:pt x="1627" y="482"/>
                  </a:lnTo>
                  <a:lnTo>
                    <a:pt x="1654" y="511"/>
                  </a:lnTo>
                  <a:lnTo>
                    <a:pt x="1679" y="540"/>
                  </a:lnTo>
                  <a:lnTo>
                    <a:pt x="1703" y="572"/>
                  </a:lnTo>
                  <a:lnTo>
                    <a:pt x="1725" y="604"/>
                  </a:lnTo>
                  <a:lnTo>
                    <a:pt x="1746" y="637"/>
                  </a:lnTo>
                  <a:lnTo>
                    <a:pt x="1765" y="671"/>
                  </a:lnTo>
                  <a:lnTo>
                    <a:pt x="1782" y="707"/>
                  </a:lnTo>
                  <a:lnTo>
                    <a:pt x="1799" y="743"/>
                  </a:lnTo>
                  <a:lnTo>
                    <a:pt x="1813" y="780"/>
                  </a:lnTo>
                  <a:lnTo>
                    <a:pt x="1825" y="819"/>
                  </a:lnTo>
                  <a:lnTo>
                    <a:pt x="1836" y="858"/>
                  </a:lnTo>
                  <a:lnTo>
                    <a:pt x="1844" y="897"/>
                  </a:lnTo>
                  <a:lnTo>
                    <a:pt x="1851" y="938"/>
                  </a:lnTo>
                  <a:lnTo>
                    <a:pt x="1855" y="979"/>
                  </a:lnTo>
                  <a:lnTo>
                    <a:pt x="1857" y="1001"/>
                  </a:lnTo>
                  <a:lnTo>
                    <a:pt x="1858" y="1021"/>
                  </a:lnTo>
                  <a:lnTo>
                    <a:pt x="1858" y="1041"/>
                  </a:lnTo>
                  <a:lnTo>
                    <a:pt x="1858" y="1062"/>
                  </a:lnTo>
                  <a:lnTo>
                    <a:pt x="1858" y="1082"/>
                  </a:lnTo>
                  <a:lnTo>
                    <a:pt x="1857" y="1101"/>
                  </a:lnTo>
                  <a:lnTo>
                    <a:pt x="1855" y="1121"/>
                  </a:lnTo>
                  <a:lnTo>
                    <a:pt x="1854" y="1141"/>
                  </a:lnTo>
                  <a:lnTo>
                    <a:pt x="1851" y="1161"/>
                  </a:lnTo>
                  <a:lnTo>
                    <a:pt x="1848" y="1180"/>
                  </a:lnTo>
                  <a:lnTo>
                    <a:pt x="1845" y="1200"/>
                  </a:lnTo>
                  <a:lnTo>
                    <a:pt x="1841" y="1219"/>
                  </a:lnTo>
                  <a:lnTo>
                    <a:pt x="1836" y="1238"/>
                  </a:lnTo>
                  <a:lnTo>
                    <a:pt x="1832" y="1257"/>
                  </a:lnTo>
                  <a:lnTo>
                    <a:pt x="1826" y="1276"/>
                  </a:lnTo>
                  <a:lnTo>
                    <a:pt x="1821" y="1294"/>
                  </a:lnTo>
                  <a:lnTo>
                    <a:pt x="1815" y="1313"/>
                  </a:lnTo>
                  <a:lnTo>
                    <a:pt x="1808" y="1331"/>
                  </a:lnTo>
                  <a:lnTo>
                    <a:pt x="1802" y="1349"/>
                  </a:lnTo>
                  <a:lnTo>
                    <a:pt x="1794" y="1367"/>
                  </a:lnTo>
                  <a:lnTo>
                    <a:pt x="1787" y="1385"/>
                  </a:lnTo>
                  <a:lnTo>
                    <a:pt x="1779" y="1402"/>
                  </a:lnTo>
                  <a:lnTo>
                    <a:pt x="1770" y="1418"/>
                  </a:lnTo>
                  <a:lnTo>
                    <a:pt x="1761" y="1436"/>
                  </a:lnTo>
                  <a:lnTo>
                    <a:pt x="1752" y="1452"/>
                  </a:lnTo>
                  <a:lnTo>
                    <a:pt x="1743" y="1469"/>
                  </a:lnTo>
                  <a:lnTo>
                    <a:pt x="1733" y="1485"/>
                  </a:lnTo>
                  <a:lnTo>
                    <a:pt x="1723" y="1501"/>
                  </a:lnTo>
                  <a:lnTo>
                    <a:pt x="1712" y="1517"/>
                  </a:lnTo>
                  <a:lnTo>
                    <a:pt x="1702" y="1531"/>
                  </a:lnTo>
                  <a:lnTo>
                    <a:pt x="1690" y="1547"/>
                  </a:lnTo>
                  <a:lnTo>
                    <a:pt x="1679" y="1562"/>
                  </a:lnTo>
                  <a:lnTo>
                    <a:pt x="550" y="422"/>
                  </a:lnTo>
                  <a:close/>
                  <a:moveTo>
                    <a:pt x="1001" y="1861"/>
                  </a:moveTo>
                  <a:lnTo>
                    <a:pt x="961" y="1858"/>
                  </a:lnTo>
                  <a:lnTo>
                    <a:pt x="922" y="1851"/>
                  </a:lnTo>
                  <a:lnTo>
                    <a:pt x="883" y="1844"/>
                  </a:lnTo>
                  <a:lnTo>
                    <a:pt x="844" y="1834"/>
                  </a:lnTo>
                  <a:lnTo>
                    <a:pt x="807" y="1824"/>
                  </a:lnTo>
                  <a:lnTo>
                    <a:pt x="770" y="1810"/>
                  </a:lnTo>
                  <a:lnTo>
                    <a:pt x="734" y="1795"/>
                  </a:lnTo>
                  <a:lnTo>
                    <a:pt x="699" y="1778"/>
                  </a:lnTo>
                  <a:lnTo>
                    <a:pt x="664" y="1760"/>
                  </a:lnTo>
                  <a:lnTo>
                    <a:pt x="631" y="1740"/>
                  </a:lnTo>
                  <a:lnTo>
                    <a:pt x="598" y="1719"/>
                  </a:lnTo>
                  <a:lnTo>
                    <a:pt x="567" y="1696"/>
                  </a:lnTo>
                  <a:lnTo>
                    <a:pt x="537" y="1672"/>
                  </a:lnTo>
                  <a:lnTo>
                    <a:pt x="508" y="1646"/>
                  </a:lnTo>
                  <a:lnTo>
                    <a:pt x="480" y="1619"/>
                  </a:lnTo>
                  <a:lnTo>
                    <a:pt x="453" y="1590"/>
                  </a:lnTo>
                  <a:lnTo>
                    <a:pt x="429" y="1561"/>
                  </a:lnTo>
                  <a:lnTo>
                    <a:pt x="404" y="1530"/>
                  </a:lnTo>
                  <a:lnTo>
                    <a:pt x="382" y="1498"/>
                  </a:lnTo>
                  <a:lnTo>
                    <a:pt x="362" y="1465"/>
                  </a:lnTo>
                  <a:lnTo>
                    <a:pt x="343" y="1430"/>
                  </a:lnTo>
                  <a:lnTo>
                    <a:pt x="325" y="1395"/>
                  </a:lnTo>
                  <a:lnTo>
                    <a:pt x="309" y="1358"/>
                  </a:lnTo>
                  <a:lnTo>
                    <a:pt x="294" y="1320"/>
                  </a:lnTo>
                  <a:lnTo>
                    <a:pt x="282" y="1282"/>
                  </a:lnTo>
                  <a:lnTo>
                    <a:pt x="272" y="1243"/>
                  </a:lnTo>
                  <a:lnTo>
                    <a:pt x="263" y="1203"/>
                  </a:lnTo>
                  <a:lnTo>
                    <a:pt x="257" y="1162"/>
                  </a:lnTo>
                  <a:lnTo>
                    <a:pt x="252" y="1121"/>
                  </a:lnTo>
                  <a:lnTo>
                    <a:pt x="251" y="1101"/>
                  </a:lnTo>
                  <a:lnTo>
                    <a:pt x="249" y="1081"/>
                  </a:lnTo>
                  <a:lnTo>
                    <a:pt x="249" y="1061"/>
                  </a:lnTo>
                  <a:lnTo>
                    <a:pt x="249" y="1041"/>
                  </a:lnTo>
                  <a:lnTo>
                    <a:pt x="249" y="1021"/>
                  </a:lnTo>
                  <a:lnTo>
                    <a:pt x="251" y="1001"/>
                  </a:lnTo>
                  <a:lnTo>
                    <a:pt x="252" y="980"/>
                  </a:lnTo>
                  <a:lnTo>
                    <a:pt x="254" y="961"/>
                  </a:lnTo>
                  <a:lnTo>
                    <a:pt x="256" y="941"/>
                  </a:lnTo>
                  <a:lnTo>
                    <a:pt x="259" y="922"/>
                  </a:lnTo>
                  <a:lnTo>
                    <a:pt x="262" y="903"/>
                  </a:lnTo>
                  <a:lnTo>
                    <a:pt x="266" y="884"/>
                  </a:lnTo>
                  <a:lnTo>
                    <a:pt x="270" y="865"/>
                  </a:lnTo>
                  <a:lnTo>
                    <a:pt x="275" y="846"/>
                  </a:lnTo>
                  <a:lnTo>
                    <a:pt x="280" y="827"/>
                  </a:lnTo>
                  <a:lnTo>
                    <a:pt x="286" y="809"/>
                  </a:lnTo>
                  <a:lnTo>
                    <a:pt x="292" y="790"/>
                  </a:lnTo>
                  <a:lnTo>
                    <a:pt x="298" y="773"/>
                  </a:lnTo>
                  <a:lnTo>
                    <a:pt x="305" y="756"/>
                  </a:lnTo>
                  <a:lnTo>
                    <a:pt x="312" y="738"/>
                  </a:lnTo>
                  <a:lnTo>
                    <a:pt x="320" y="720"/>
                  </a:lnTo>
                  <a:lnTo>
                    <a:pt x="328" y="703"/>
                  </a:lnTo>
                  <a:lnTo>
                    <a:pt x="336" y="686"/>
                  </a:lnTo>
                  <a:lnTo>
                    <a:pt x="346" y="669"/>
                  </a:lnTo>
                  <a:lnTo>
                    <a:pt x="355" y="652"/>
                  </a:lnTo>
                  <a:lnTo>
                    <a:pt x="365" y="636"/>
                  </a:lnTo>
                  <a:lnTo>
                    <a:pt x="375" y="621"/>
                  </a:lnTo>
                  <a:lnTo>
                    <a:pt x="385" y="604"/>
                  </a:lnTo>
                  <a:lnTo>
                    <a:pt x="396" y="588"/>
                  </a:lnTo>
                  <a:lnTo>
                    <a:pt x="407" y="573"/>
                  </a:lnTo>
                  <a:lnTo>
                    <a:pt x="419" y="558"/>
                  </a:lnTo>
                  <a:lnTo>
                    <a:pt x="430" y="544"/>
                  </a:lnTo>
                  <a:lnTo>
                    <a:pt x="1558" y="1684"/>
                  </a:lnTo>
                  <a:lnTo>
                    <a:pt x="1546" y="1693"/>
                  </a:lnTo>
                  <a:lnTo>
                    <a:pt x="1534" y="1702"/>
                  </a:lnTo>
                  <a:lnTo>
                    <a:pt x="1522" y="1711"/>
                  </a:lnTo>
                  <a:lnTo>
                    <a:pt x="1511" y="1719"/>
                  </a:lnTo>
                  <a:lnTo>
                    <a:pt x="1498" y="1728"/>
                  </a:lnTo>
                  <a:lnTo>
                    <a:pt x="1486" y="1736"/>
                  </a:lnTo>
                  <a:lnTo>
                    <a:pt x="1473" y="1744"/>
                  </a:lnTo>
                  <a:lnTo>
                    <a:pt x="1461" y="1751"/>
                  </a:lnTo>
                  <a:lnTo>
                    <a:pt x="1448" y="1758"/>
                  </a:lnTo>
                  <a:lnTo>
                    <a:pt x="1435" y="1765"/>
                  </a:lnTo>
                  <a:lnTo>
                    <a:pt x="1422" y="1772"/>
                  </a:lnTo>
                  <a:lnTo>
                    <a:pt x="1409" y="1778"/>
                  </a:lnTo>
                  <a:lnTo>
                    <a:pt x="1396" y="1785"/>
                  </a:lnTo>
                  <a:lnTo>
                    <a:pt x="1383" y="1791"/>
                  </a:lnTo>
                  <a:lnTo>
                    <a:pt x="1369" y="1797"/>
                  </a:lnTo>
                  <a:lnTo>
                    <a:pt x="1355" y="1803"/>
                  </a:lnTo>
                  <a:lnTo>
                    <a:pt x="1342" y="1809"/>
                  </a:lnTo>
                  <a:lnTo>
                    <a:pt x="1328" y="1813"/>
                  </a:lnTo>
                  <a:lnTo>
                    <a:pt x="1314" y="1818"/>
                  </a:lnTo>
                  <a:lnTo>
                    <a:pt x="1300" y="1824"/>
                  </a:lnTo>
                  <a:lnTo>
                    <a:pt x="1286" y="1828"/>
                  </a:lnTo>
                  <a:lnTo>
                    <a:pt x="1272" y="1832"/>
                  </a:lnTo>
                  <a:lnTo>
                    <a:pt x="1257" y="1836"/>
                  </a:lnTo>
                  <a:lnTo>
                    <a:pt x="1243" y="1840"/>
                  </a:lnTo>
                  <a:lnTo>
                    <a:pt x="1229" y="1844"/>
                  </a:lnTo>
                  <a:lnTo>
                    <a:pt x="1214" y="1847"/>
                  </a:lnTo>
                  <a:lnTo>
                    <a:pt x="1199" y="1849"/>
                  </a:lnTo>
                  <a:lnTo>
                    <a:pt x="1184" y="1852"/>
                  </a:lnTo>
                  <a:lnTo>
                    <a:pt x="1169" y="1854"/>
                  </a:lnTo>
                  <a:lnTo>
                    <a:pt x="1154" y="1856"/>
                  </a:lnTo>
                  <a:lnTo>
                    <a:pt x="1139" y="1859"/>
                  </a:lnTo>
                  <a:lnTo>
                    <a:pt x="1124" y="1860"/>
                  </a:lnTo>
                  <a:lnTo>
                    <a:pt x="1082" y="1862"/>
                  </a:lnTo>
                  <a:lnTo>
                    <a:pt x="1042" y="1863"/>
                  </a:lnTo>
                  <a:lnTo>
                    <a:pt x="1001" y="186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96" name="Freeform 305"/>
            <p:cNvSpPr>
              <a:spLocks noChangeArrowheads="1"/>
            </p:cNvSpPr>
            <p:nvPr/>
          </p:nvSpPr>
          <p:spPr bwMode="auto">
            <a:xfrm>
              <a:off x="2139" y="1625"/>
              <a:ext cx="477" cy="482"/>
            </a:xfrm>
            <a:custGeom>
              <a:avLst/>
              <a:gdLst>
                <a:gd name="T0" fmla="*/ 0 w 2110"/>
                <a:gd name="T1" fmla="*/ 0 h 2130"/>
                <a:gd name="T2" fmla="*/ 0 w 2110"/>
                <a:gd name="T3" fmla="*/ 0 h 2130"/>
                <a:gd name="T4" fmla="*/ 0 w 2110"/>
                <a:gd name="T5" fmla="*/ 0 h 2130"/>
                <a:gd name="T6" fmla="*/ 0 w 2110"/>
                <a:gd name="T7" fmla="*/ 0 h 2130"/>
                <a:gd name="T8" fmla="*/ 0 w 2110"/>
                <a:gd name="T9" fmla="*/ 0 h 2130"/>
                <a:gd name="T10" fmla="*/ 0 w 2110"/>
                <a:gd name="T11" fmla="*/ 0 h 2130"/>
                <a:gd name="T12" fmla="*/ 0 w 2110"/>
                <a:gd name="T13" fmla="*/ 0 h 2130"/>
                <a:gd name="T14" fmla="*/ 0 w 2110"/>
                <a:gd name="T15" fmla="*/ 0 h 2130"/>
                <a:gd name="T16" fmla="*/ 0 w 2110"/>
                <a:gd name="T17" fmla="*/ 0 h 2130"/>
                <a:gd name="T18" fmla="*/ 0 w 2110"/>
                <a:gd name="T19" fmla="*/ 0 h 2130"/>
                <a:gd name="T20" fmla="*/ 0 w 2110"/>
                <a:gd name="T21" fmla="*/ 0 h 2130"/>
                <a:gd name="T22" fmla="*/ 0 w 2110"/>
                <a:gd name="T23" fmla="*/ 0 h 2130"/>
                <a:gd name="T24" fmla="*/ 0 w 2110"/>
                <a:gd name="T25" fmla="*/ 0 h 2130"/>
                <a:gd name="T26" fmla="*/ 0 w 2110"/>
                <a:gd name="T27" fmla="*/ 0 h 2130"/>
                <a:gd name="T28" fmla="*/ 0 w 2110"/>
                <a:gd name="T29" fmla="*/ 0 h 2130"/>
                <a:gd name="T30" fmla="*/ 0 w 2110"/>
                <a:gd name="T31" fmla="*/ 0 h 2130"/>
                <a:gd name="T32" fmla="*/ 0 w 2110"/>
                <a:gd name="T33" fmla="*/ 0 h 2130"/>
                <a:gd name="T34" fmla="*/ 0 w 2110"/>
                <a:gd name="T35" fmla="*/ 0 h 2130"/>
                <a:gd name="T36" fmla="*/ 0 w 2110"/>
                <a:gd name="T37" fmla="*/ 0 h 2130"/>
                <a:gd name="T38" fmla="*/ 0 w 2110"/>
                <a:gd name="T39" fmla="*/ 0 h 2130"/>
                <a:gd name="T40" fmla="*/ 0 w 2110"/>
                <a:gd name="T41" fmla="*/ 0 h 2130"/>
                <a:gd name="T42" fmla="*/ 0 w 2110"/>
                <a:gd name="T43" fmla="*/ 0 h 2130"/>
                <a:gd name="T44" fmla="*/ 0 w 2110"/>
                <a:gd name="T45" fmla="*/ 0 h 2130"/>
                <a:gd name="T46" fmla="*/ 0 w 2110"/>
                <a:gd name="T47" fmla="*/ 0 h 2130"/>
                <a:gd name="T48" fmla="*/ 0 w 2110"/>
                <a:gd name="T49" fmla="*/ 0 h 2130"/>
                <a:gd name="T50" fmla="*/ 0 w 2110"/>
                <a:gd name="T51" fmla="*/ 0 h 2130"/>
                <a:gd name="T52" fmla="*/ 0 w 2110"/>
                <a:gd name="T53" fmla="*/ 0 h 2130"/>
                <a:gd name="T54" fmla="*/ 0 w 2110"/>
                <a:gd name="T55" fmla="*/ 0 h 2130"/>
                <a:gd name="T56" fmla="*/ 0 w 2110"/>
                <a:gd name="T57" fmla="*/ 0 h 2130"/>
                <a:gd name="T58" fmla="*/ 0 w 2110"/>
                <a:gd name="T59" fmla="*/ 0 h 2130"/>
                <a:gd name="T60" fmla="*/ 0 w 2110"/>
                <a:gd name="T61" fmla="*/ 0 h 2130"/>
                <a:gd name="T62" fmla="*/ 0 w 2110"/>
                <a:gd name="T63" fmla="*/ 0 h 2130"/>
                <a:gd name="T64" fmla="*/ 0 w 2110"/>
                <a:gd name="T65" fmla="*/ 0 h 2130"/>
                <a:gd name="T66" fmla="*/ 0 w 2110"/>
                <a:gd name="T67" fmla="*/ 0 h 2130"/>
                <a:gd name="T68" fmla="*/ 0 w 2110"/>
                <a:gd name="T69" fmla="*/ 0 h 2130"/>
                <a:gd name="T70" fmla="*/ 0 w 2110"/>
                <a:gd name="T71" fmla="*/ 0 h 2130"/>
                <a:gd name="T72" fmla="*/ 0 w 2110"/>
                <a:gd name="T73" fmla="*/ 0 h 2130"/>
                <a:gd name="T74" fmla="*/ 0 w 2110"/>
                <a:gd name="T75" fmla="*/ 0 h 2130"/>
                <a:gd name="T76" fmla="*/ 0 w 2110"/>
                <a:gd name="T77" fmla="*/ 0 h 2130"/>
                <a:gd name="T78" fmla="*/ 0 w 2110"/>
                <a:gd name="T79" fmla="*/ 0 h 2130"/>
                <a:gd name="T80" fmla="*/ 0 w 2110"/>
                <a:gd name="T81" fmla="*/ 0 h 2130"/>
                <a:gd name="T82" fmla="*/ 0 w 2110"/>
                <a:gd name="T83" fmla="*/ 0 h 2130"/>
                <a:gd name="T84" fmla="*/ 0 w 2110"/>
                <a:gd name="T85" fmla="*/ 0 h 2130"/>
                <a:gd name="T86" fmla="*/ 0 w 2110"/>
                <a:gd name="T87" fmla="*/ 0 h 2130"/>
                <a:gd name="T88" fmla="*/ 0 w 2110"/>
                <a:gd name="T89" fmla="*/ 0 h 2130"/>
                <a:gd name="T90" fmla="*/ 0 w 2110"/>
                <a:gd name="T91" fmla="*/ 0 h 2130"/>
                <a:gd name="T92" fmla="*/ 0 w 2110"/>
                <a:gd name="T93" fmla="*/ 0 h 2130"/>
                <a:gd name="T94" fmla="*/ 0 w 2110"/>
                <a:gd name="T95" fmla="*/ 0 h 2130"/>
                <a:gd name="T96" fmla="*/ 0 w 2110"/>
                <a:gd name="T97" fmla="*/ 0 h 2130"/>
                <a:gd name="T98" fmla="*/ 0 w 2110"/>
                <a:gd name="T99" fmla="*/ 0 h 2130"/>
                <a:gd name="T100" fmla="*/ 0 w 2110"/>
                <a:gd name="T101" fmla="*/ 0 h 2130"/>
                <a:gd name="T102" fmla="*/ 0 w 2110"/>
                <a:gd name="T103" fmla="*/ 0 h 2130"/>
                <a:gd name="T104" fmla="*/ 0 w 2110"/>
                <a:gd name="T105" fmla="*/ 0 h 2130"/>
                <a:gd name="T106" fmla="*/ 0 w 2110"/>
                <a:gd name="T107" fmla="*/ 0 h 213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110" h="2130">
                  <a:moveTo>
                    <a:pt x="962" y="4"/>
                  </a:moveTo>
                  <a:lnTo>
                    <a:pt x="1016" y="1"/>
                  </a:lnTo>
                  <a:lnTo>
                    <a:pt x="1069" y="0"/>
                  </a:lnTo>
                  <a:lnTo>
                    <a:pt x="1122" y="2"/>
                  </a:lnTo>
                  <a:lnTo>
                    <a:pt x="1174" y="7"/>
                  </a:lnTo>
                  <a:lnTo>
                    <a:pt x="1226" y="15"/>
                  </a:lnTo>
                  <a:lnTo>
                    <a:pt x="1277" y="24"/>
                  </a:lnTo>
                  <a:lnTo>
                    <a:pt x="1327" y="37"/>
                  </a:lnTo>
                  <a:lnTo>
                    <a:pt x="1376" y="52"/>
                  </a:lnTo>
                  <a:lnTo>
                    <a:pt x="1425" y="70"/>
                  </a:lnTo>
                  <a:lnTo>
                    <a:pt x="1472" y="89"/>
                  </a:lnTo>
                  <a:lnTo>
                    <a:pt x="1519" y="111"/>
                  </a:lnTo>
                  <a:lnTo>
                    <a:pt x="1563" y="134"/>
                  </a:lnTo>
                  <a:lnTo>
                    <a:pt x="1607" y="160"/>
                  </a:lnTo>
                  <a:lnTo>
                    <a:pt x="1650" y="189"/>
                  </a:lnTo>
                  <a:lnTo>
                    <a:pt x="1691" y="218"/>
                  </a:lnTo>
                  <a:lnTo>
                    <a:pt x="1731" y="252"/>
                  </a:lnTo>
                  <a:lnTo>
                    <a:pt x="1768" y="285"/>
                  </a:lnTo>
                  <a:lnTo>
                    <a:pt x="1805" y="321"/>
                  </a:lnTo>
                  <a:lnTo>
                    <a:pt x="1840" y="359"/>
                  </a:lnTo>
                  <a:lnTo>
                    <a:pt x="1873" y="398"/>
                  </a:lnTo>
                  <a:lnTo>
                    <a:pt x="1904" y="438"/>
                  </a:lnTo>
                  <a:lnTo>
                    <a:pt x="1933" y="480"/>
                  </a:lnTo>
                  <a:lnTo>
                    <a:pt x="1961" y="523"/>
                  </a:lnTo>
                  <a:lnTo>
                    <a:pt x="1987" y="569"/>
                  </a:lnTo>
                  <a:lnTo>
                    <a:pt x="2010" y="615"/>
                  </a:lnTo>
                  <a:lnTo>
                    <a:pt x="2031" y="663"/>
                  </a:lnTo>
                  <a:lnTo>
                    <a:pt x="2049" y="711"/>
                  </a:lnTo>
                  <a:lnTo>
                    <a:pt x="2065" y="762"/>
                  </a:lnTo>
                  <a:lnTo>
                    <a:pt x="2079" y="813"/>
                  </a:lnTo>
                  <a:lnTo>
                    <a:pt x="2091" y="865"/>
                  </a:lnTo>
                  <a:lnTo>
                    <a:pt x="2099" y="918"/>
                  </a:lnTo>
                  <a:lnTo>
                    <a:pt x="2105" y="972"/>
                  </a:lnTo>
                  <a:lnTo>
                    <a:pt x="2109" y="1027"/>
                  </a:lnTo>
                  <a:lnTo>
                    <a:pt x="2109" y="1081"/>
                  </a:lnTo>
                  <a:lnTo>
                    <a:pt x="2107" y="1134"/>
                  </a:lnTo>
                  <a:lnTo>
                    <a:pt x="2102" y="1186"/>
                  </a:lnTo>
                  <a:lnTo>
                    <a:pt x="2095" y="1239"/>
                  </a:lnTo>
                  <a:lnTo>
                    <a:pt x="2085" y="1290"/>
                  </a:lnTo>
                  <a:lnTo>
                    <a:pt x="2073" y="1340"/>
                  </a:lnTo>
                  <a:lnTo>
                    <a:pt x="2058" y="1390"/>
                  </a:lnTo>
                  <a:lnTo>
                    <a:pt x="2041" y="1440"/>
                  </a:lnTo>
                  <a:lnTo>
                    <a:pt x="2021" y="1487"/>
                  </a:lnTo>
                  <a:lnTo>
                    <a:pt x="2000" y="1533"/>
                  </a:lnTo>
                  <a:lnTo>
                    <a:pt x="1976" y="1579"/>
                  </a:lnTo>
                  <a:lnTo>
                    <a:pt x="1949" y="1623"/>
                  </a:lnTo>
                  <a:lnTo>
                    <a:pt x="1922" y="1665"/>
                  </a:lnTo>
                  <a:lnTo>
                    <a:pt x="1892" y="1708"/>
                  </a:lnTo>
                  <a:lnTo>
                    <a:pt x="1860" y="1748"/>
                  </a:lnTo>
                  <a:lnTo>
                    <a:pt x="1826" y="1786"/>
                  </a:lnTo>
                  <a:lnTo>
                    <a:pt x="1791" y="1823"/>
                  </a:lnTo>
                  <a:lnTo>
                    <a:pt x="1754" y="1858"/>
                  </a:lnTo>
                  <a:lnTo>
                    <a:pt x="1716" y="1891"/>
                  </a:lnTo>
                  <a:lnTo>
                    <a:pt x="1676" y="1923"/>
                  </a:lnTo>
                  <a:lnTo>
                    <a:pt x="1634" y="1952"/>
                  </a:lnTo>
                  <a:lnTo>
                    <a:pt x="1590" y="1979"/>
                  </a:lnTo>
                  <a:lnTo>
                    <a:pt x="1546" y="2005"/>
                  </a:lnTo>
                  <a:lnTo>
                    <a:pt x="1500" y="2028"/>
                  </a:lnTo>
                  <a:lnTo>
                    <a:pt x="1452" y="2050"/>
                  </a:lnTo>
                  <a:lnTo>
                    <a:pt x="1404" y="2068"/>
                  </a:lnTo>
                  <a:lnTo>
                    <a:pt x="1355" y="2084"/>
                  </a:lnTo>
                  <a:lnTo>
                    <a:pt x="1304" y="2098"/>
                  </a:lnTo>
                  <a:lnTo>
                    <a:pt x="1252" y="2110"/>
                  </a:lnTo>
                  <a:lnTo>
                    <a:pt x="1200" y="2118"/>
                  </a:lnTo>
                  <a:lnTo>
                    <a:pt x="1146" y="2125"/>
                  </a:lnTo>
                  <a:lnTo>
                    <a:pt x="1092" y="2128"/>
                  </a:lnTo>
                  <a:lnTo>
                    <a:pt x="1039" y="2129"/>
                  </a:lnTo>
                  <a:lnTo>
                    <a:pt x="986" y="2127"/>
                  </a:lnTo>
                  <a:lnTo>
                    <a:pt x="933" y="2121"/>
                  </a:lnTo>
                  <a:lnTo>
                    <a:pt x="882" y="2114"/>
                  </a:lnTo>
                  <a:lnTo>
                    <a:pt x="831" y="2104"/>
                  </a:lnTo>
                  <a:lnTo>
                    <a:pt x="781" y="2092"/>
                  </a:lnTo>
                  <a:lnTo>
                    <a:pt x="731" y="2077"/>
                  </a:lnTo>
                  <a:lnTo>
                    <a:pt x="683" y="2060"/>
                  </a:lnTo>
                  <a:lnTo>
                    <a:pt x="636" y="2040"/>
                  </a:lnTo>
                  <a:lnTo>
                    <a:pt x="590" y="2019"/>
                  </a:lnTo>
                  <a:lnTo>
                    <a:pt x="545" y="1995"/>
                  </a:lnTo>
                  <a:lnTo>
                    <a:pt x="501" y="1968"/>
                  </a:lnTo>
                  <a:lnTo>
                    <a:pt x="458" y="1940"/>
                  </a:lnTo>
                  <a:lnTo>
                    <a:pt x="417" y="1910"/>
                  </a:lnTo>
                  <a:lnTo>
                    <a:pt x="378" y="1879"/>
                  </a:lnTo>
                  <a:lnTo>
                    <a:pt x="340" y="1845"/>
                  </a:lnTo>
                  <a:lnTo>
                    <a:pt x="303" y="1809"/>
                  </a:lnTo>
                  <a:lnTo>
                    <a:pt x="268" y="1772"/>
                  </a:lnTo>
                  <a:lnTo>
                    <a:pt x="236" y="1733"/>
                  </a:lnTo>
                  <a:lnTo>
                    <a:pt x="204" y="1692"/>
                  </a:lnTo>
                  <a:lnTo>
                    <a:pt x="175" y="1650"/>
                  </a:lnTo>
                  <a:lnTo>
                    <a:pt x="148" y="1606"/>
                  </a:lnTo>
                  <a:lnTo>
                    <a:pt x="123" y="1561"/>
                  </a:lnTo>
                  <a:lnTo>
                    <a:pt x="100" y="1516"/>
                  </a:lnTo>
                  <a:lnTo>
                    <a:pt x="79" y="1467"/>
                  </a:lnTo>
                  <a:lnTo>
                    <a:pt x="60" y="1418"/>
                  </a:lnTo>
                  <a:lnTo>
                    <a:pt x="44" y="1368"/>
                  </a:lnTo>
                  <a:lnTo>
                    <a:pt x="30" y="1317"/>
                  </a:lnTo>
                  <a:lnTo>
                    <a:pt x="19" y="1264"/>
                  </a:lnTo>
                  <a:lnTo>
                    <a:pt x="10" y="1212"/>
                  </a:lnTo>
                  <a:lnTo>
                    <a:pt x="4" y="1158"/>
                  </a:lnTo>
                  <a:lnTo>
                    <a:pt x="1" y="1103"/>
                  </a:lnTo>
                  <a:lnTo>
                    <a:pt x="0" y="1049"/>
                  </a:lnTo>
                  <a:lnTo>
                    <a:pt x="2" y="996"/>
                  </a:lnTo>
                  <a:lnTo>
                    <a:pt x="7" y="942"/>
                  </a:lnTo>
                  <a:lnTo>
                    <a:pt x="14" y="891"/>
                  </a:lnTo>
                  <a:lnTo>
                    <a:pt x="24" y="839"/>
                  </a:lnTo>
                  <a:lnTo>
                    <a:pt x="37" y="789"/>
                  </a:lnTo>
                  <a:lnTo>
                    <a:pt x="52" y="739"/>
                  </a:lnTo>
                  <a:lnTo>
                    <a:pt x="68" y="690"/>
                  </a:lnTo>
                  <a:lnTo>
                    <a:pt x="87" y="643"/>
                  </a:lnTo>
                  <a:lnTo>
                    <a:pt x="109" y="596"/>
                  </a:lnTo>
                  <a:lnTo>
                    <a:pt x="133" y="551"/>
                  </a:lnTo>
                  <a:lnTo>
                    <a:pt x="158" y="507"/>
                  </a:lnTo>
                  <a:lnTo>
                    <a:pt x="186" y="463"/>
                  </a:lnTo>
                  <a:lnTo>
                    <a:pt x="217" y="422"/>
                  </a:lnTo>
                  <a:lnTo>
                    <a:pt x="248" y="382"/>
                  </a:lnTo>
                  <a:lnTo>
                    <a:pt x="281" y="344"/>
                  </a:lnTo>
                  <a:lnTo>
                    <a:pt x="317" y="307"/>
                  </a:lnTo>
                  <a:lnTo>
                    <a:pt x="354" y="271"/>
                  </a:lnTo>
                  <a:lnTo>
                    <a:pt x="392" y="237"/>
                  </a:lnTo>
                  <a:lnTo>
                    <a:pt x="432" y="207"/>
                  </a:lnTo>
                  <a:lnTo>
                    <a:pt x="474" y="176"/>
                  </a:lnTo>
                  <a:lnTo>
                    <a:pt x="517" y="149"/>
                  </a:lnTo>
                  <a:lnTo>
                    <a:pt x="562" y="123"/>
                  </a:lnTo>
                  <a:lnTo>
                    <a:pt x="608" y="100"/>
                  </a:lnTo>
                  <a:lnTo>
                    <a:pt x="655" y="79"/>
                  </a:lnTo>
                  <a:lnTo>
                    <a:pt x="703" y="60"/>
                  </a:lnTo>
                  <a:lnTo>
                    <a:pt x="753" y="44"/>
                  </a:lnTo>
                  <a:lnTo>
                    <a:pt x="804" y="31"/>
                  </a:lnTo>
                  <a:lnTo>
                    <a:pt x="856" y="19"/>
                  </a:lnTo>
                  <a:lnTo>
                    <a:pt x="908" y="11"/>
                  </a:lnTo>
                  <a:lnTo>
                    <a:pt x="962" y="4"/>
                  </a:lnTo>
                  <a:close/>
                  <a:moveTo>
                    <a:pt x="1558" y="1698"/>
                  </a:moveTo>
                  <a:lnTo>
                    <a:pt x="430" y="557"/>
                  </a:lnTo>
                  <a:lnTo>
                    <a:pt x="419" y="572"/>
                  </a:lnTo>
                  <a:lnTo>
                    <a:pt x="407" y="587"/>
                  </a:lnTo>
                  <a:lnTo>
                    <a:pt x="396" y="602"/>
                  </a:lnTo>
                  <a:lnTo>
                    <a:pt x="385" y="617"/>
                  </a:lnTo>
                  <a:lnTo>
                    <a:pt x="375" y="634"/>
                  </a:lnTo>
                  <a:lnTo>
                    <a:pt x="365" y="650"/>
                  </a:lnTo>
                  <a:lnTo>
                    <a:pt x="355" y="666"/>
                  </a:lnTo>
                  <a:lnTo>
                    <a:pt x="346" y="683"/>
                  </a:lnTo>
                  <a:lnTo>
                    <a:pt x="336" y="700"/>
                  </a:lnTo>
                  <a:lnTo>
                    <a:pt x="328" y="717"/>
                  </a:lnTo>
                  <a:lnTo>
                    <a:pt x="320" y="734"/>
                  </a:lnTo>
                  <a:lnTo>
                    <a:pt x="312" y="751"/>
                  </a:lnTo>
                  <a:lnTo>
                    <a:pt x="305" y="769"/>
                  </a:lnTo>
                  <a:lnTo>
                    <a:pt x="298" y="786"/>
                  </a:lnTo>
                  <a:lnTo>
                    <a:pt x="292" y="804"/>
                  </a:lnTo>
                  <a:lnTo>
                    <a:pt x="286" y="823"/>
                  </a:lnTo>
                  <a:lnTo>
                    <a:pt x="280" y="841"/>
                  </a:lnTo>
                  <a:lnTo>
                    <a:pt x="275" y="860"/>
                  </a:lnTo>
                  <a:lnTo>
                    <a:pt x="270" y="879"/>
                  </a:lnTo>
                  <a:lnTo>
                    <a:pt x="266" y="898"/>
                  </a:lnTo>
                  <a:lnTo>
                    <a:pt x="262" y="917"/>
                  </a:lnTo>
                  <a:lnTo>
                    <a:pt x="259" y="936"/>
                  </a:lnTo>
                  <a:lnTo>
                    <a:pt x="256" y="955"/>
                  </a:lnTo>
                  <a:lnTo>
                    <a:pt x="254" y="975"/>
                  </a:lnTo>
                  <a:lnTo>
                    <a:pt x="252" y="994"/>
                  </a:lnTo>
                  <a:lnTo>
                    <a:pt x="251" y="1014"/>
                  </a:lnTo>
                  <a:lnTo>
                    <a:pt x="249" y="1034"/>
                  </a:lnTo>
                  <a:lnTo>
                    <a:pt x="249" y="1054"/>
                  </a:lnTo>
                  <a:lnTo>
                    <a:pt x="249" y="1074"/>
                  </a:lnTo>
                  <a:lnTo>
                    <a:pt x="249" y="1094"/>
                  </a:lnTo>
                  <a:lnTo>
                    <a:pt x="251" y="1115"/>
                  </a:lnTo>
                  <a:lnTo>
                    <a:pt x="252" y="1135"/>
                  </a:lnTo>
                  <a:lnTo>
                    <a:pt x="257" y="1176"/>
                  </a:lnTo>
                  <a:lnTo>
                    <a:pt x="263" y="1217"/>
                  </a:lnTo>
                  <a:lnTo>
                    <a:pt x="272" y="1257"/>
                  </a:lnTo>
                  <a:lnTo>
                    <a:pt x="282" y="1296"/>
                  </a:lnTo>
                  <a:lnTo>
                    <a:pt x="294" y="1334"/>
                  </a:lnTo>
                  <a:lnTo>
                    <a:pt x="309" y="1372"/>
                  </a:lnTo>
                  <a:lnTo>
                    <a:pt x="325" y="1409"/>
                  </a:lnTo>
                  <a:lnTo>
                    <a:pt x="343" y="1444"/>
                  </a:lnTo>
                  <a:lnTo>
                    <a:pt x="362" y="1479"/>
                  </a:lnTo>
                  <a:lnTo>
                    <a:pt x="382" y="1511"/>
                  </a:lnTo>
                  <a:lnTo>
                    <a:pt x="404" y="1544"/>
                  </a:lnTo>
                  <a:lnTo>
                    <a:pt x="429" y="1575"/>
                  </a:lnTo>
                  <a:lnTo>
                    <a:pt x="453" y="1604"/>
                  </a:lnTo>
                  <a:lnTo>
                    <a:pt x="480" y="1633"/>
                  </a:lnTo>
                  <a:lnTo>
                    <a:pt x="508" y="1660"/>
                  </a:lnTo>
                  <a:lnTo>
                    <a:pt x="537" y="1685"/>
                  </a:lnTo>
                  <a:lnTo>
                    <a:pt x="567" y="1710"/>
                  </a:lnTo>
                  <a:lnTo>
                    <a:pt x="598" y="1733"/>
                  </a:lnTo>
                  <a:lnTo>
                    <a:pt x="631" y="1754"/>
                  </a:lnTo>
                  <a:lnTo>
                    <a:pt x="664" y="1774"/>
                  </a:lnTo>
                  <a:lnTo>
                    <a:pt x="699" y="1792"/>
                  </a:lnTo>
                  <a:lnTo>
                    <a:pt x="734" y="1809"/>
                  </a:lnTo>
                  <a:lnTo>
                    <a:pt x="770" y="1824"/>
                  </a:lnTo>
                  <a:lnTo>
                    <a:pt x="807" y="1837"/>
                  </a:lnTo>
                  <a:lnTo>
                    <a:pt x="844" y="1848"/>
                  </a:lnTo>
                  <a:lnTo>
                    <a:pt x="883" y="1858"/>
                  </a:lnTo>
                  <a:lnTo>
                    <a:pt x="922" y="1865"/>
                  </a:lnTo>
                  <a:lnTo>
                    <a:pt x="961" y="1871"/>
                  </a:lnTo>
                  <a:lnTo>
                    <a:pt x="1001" y="1874"/>
                  </a:lnTo>
                  <a:lnTo>
                    <a:pt x="1042" y="1877"/>
                  </a:lnTo>
                  <a:lnTo>
                    <a:pt x="1082" y="1875"/>
                  </a:lnTo>
                  <a:lnTo>
                    <a:pt x="1124" y="1873"/>
                  </a:lnTo>
                  <a:lnTo>
                    <a:pt x="1139" y="1872"/>
                  </a:lnTo>
                  <a:lnTo>
                    <a:pt x="1154" y="1870"/>
                  </a:lnTo>
                  <a:lnTo>
                    <a:pt x="1169" y="1868"/>
                  </a:lnTo>
                  <a:lnTo>
                    <a:pt x="1184" y="1866"/>
                  </a:lnTo>
                  <a:lnTo>
                    <a:pt x="1199" y="1863"/>
                  </a:lnTo>
                  <a:lnTo>
                    <a:pt x="1214" y="1861"/>
                  </a:lnTo>
                  <a:lnTo>
                    <a:pt x="1229" y="1858"/>
                  </a:lnTo>
                  <a:lnTo>
                    <a:pt x="1243" y="1853"/>
                  </a:lnTo>
                  <a:lnTo>
                    <a:pt x="1257" y="1850"/>
                  </a:lnTo>
                  <a:lnTo>
                    <a:pt x="1272" y="1846"/>
                  </a:lnTo>
                  <a:lnTo>
                    <a:pt x="1286" y="1842"/>
                  </a:lnTo>
                  <a:lnTo>
                    <a:pt x="1300" y="1837"/>
                  </a:lnTo>
                  <a:lnTo>
                    <a:pt x="1314" y="1832"/>
                  </a:lnTo>
                  <a:lnTo>
                    <a:pt x="1328" y="1827"/>
                  </a:lnTo>
                  <a:lnTo>
                    <a:pt x="1342" y="1823"/>
                  </a:lnTo>
                  <a:lnTo>
                    <a:pt x="1355" y="1816"/>
                  </a:lnTo>
                  <a:lnTo>
                    <a:pt x="1369" y="1811"/>
                  </a:lnTo>
                  <a:lnTo>
                    <a:pt x="1383" y="1805"/>
                  </a:lnTo>
                  <a:lnTo>
                    <a:pt x="1396" y="1798"/>
                  </a:lnTo>
                  <a:lnTo>
                    <a:pt x="1409" y="1792"/>
                  </a:lnTo>
                  <a:lnTo>
                    <a:pt x="1422" y="1786"/>
                  </a:lnTo>
                  <a:lnTo>
                    <a:pt x="1435" y="1778"/>
                  </a:lnTo>
                  <a:lnTo>
                    <a:pt x="1448" y="1772"/>
                  </a:lnTo>
                  <a:lnTo>
                    <a:pt x="1461" y="1765"/>
                  </a:lnTo>
                  <a:lnTo>
                    <a:pt x="1473" y="1757"/>
                  </a:lnTo>
                  <a:lnTo>
                    <a:pt x="1486" y="1750"/>
                  </a:lnTo>
                  <a:lnTo>
                    <a:pt x="1498" y="1741"/>
                  </a:lnTo>
                  <a:lnTo>
                    <a:pt x="1511" y="1733"/>
                  </a:lnTo>
                  <a:lnTo>
                    <a:pt x="1522" y="1725"/>
                  </a:lnTo>
                  <a:lnTo>
                    <a:pt x="1534" y="1716"/>
                  </a:lnTo>
                  <a:lnTo>
                    <a:pt x="1546" y="1707"/>
                  </a:lnTo>
                  <a:lnTo>
                    <a:pt x="1558" y="1698"/>
                  </a:lnTo>
                  <a:close/>
                  <a:moveTo>
                    <a:pt x="1679" y="1576"/>
                  </a:moveTo>
                  <a:lnTo>
                    <a:pt x="1690" y="1561"/>
                  </a:lnTo>
                  <a:lnTo>
                    <a:pt x="1702" y="1545"/>
                  </a:lnTo>
                  <a:lnTo>
                    <a:pt x="1712" y="1530"/>
                  </a:lnTo>
                  <a:lnTo>
                    <a:pt x="1723" y="1515"/>
                  </a:lnTo>
                  <a:lnTo>
                    <a:pt x="1733" y="1499"/>
                  </a:lnTo>
                  <a:lnTo>
                    <a:pt x="1743" y="1483"/>
                  </a:lnTo>
                  <a:lnTo>
                    <a:pt x="1752" y="1466"/>
                  </a:lnTo>
                  <a:lnTo>
                    <a:pt x="1761" y="1450"/>
                  </a:lnTo>
                  <a:lnTo>
                    <a:pt x="1770" y="1432"/>
                  </a:lnTo>
                  <a:lnTo>
                    <a:pt x="1779" y="1415"/>
                  </a:lnTo>
                  <a:lnTo>
                    <a:pt x="1787" y="1398"/>
                  </a:lnTo>
                  <a:lnTo>
                    <a:pt x="1794" y="1380"/>
                  </a:lnTo>
                  <a:lnTo>
                    <a:pt x="1802" y="1363"/>
                  </a:lnTo>
                  <a:lnTo>
                    <a:pt x="1808" y="1345"/>
                  </a:lnTo>
                  <a:lnTo>
                    <a:pt x="1815" y="1327"/>
                  </a:lnTo>
                  <a:lnTo>
                    <a:pt x="1821" y="1308"/>
                  </a:lnTo>
                  <a:lnTo>
                    <a:pt x="1826" y="1290"/>
                  </a:lnTo>
                  <a:lnTo>
                    <a:pt x="1832" y="1271"/>
                  </a:lnTo>
                  <a:lnTo>
                    <a:pt x="1836" y="1252"/>
                  </a:lnTo>
                  <a:lnTo>
                    <a:pt x="1841" y="1233"/>
                  </a:lnTo>
                  <a:lnTo>
                    <a:pt x="1845" y="1214"/>
                  </a:lnTo>
                  <a:lnTo>
                    <a:pt x="1848" y="1194"/>
                  </a:lnTo>
                  <a:lnTo>
                    <a:pt x="1851" y="1175"/>
                  </a:lnTo>
                  <a:lnTo>
                    <a:pt x="1854" y="1155"/>
                  </a:lnTo>
                  <a:lnTo>
                    <a:pt x="1855" y="1135"/>
                  </a:lnTo>
                  <a:lnTo>
                    <a:pt x="1857" y="1115"/>
                  </a:lnTo>
                  <a:lnTo>
                    <a:pt x="1858" y="1096"/>
                  </a:lnTo>
                  <a:lnTo>
                    <a:pt x="1858" y="1075"/>
                  </a:lnTo>
                  <a:lnTo>
                    <a:pt x="1858" y="1054"/>
                  </a:lnTo>
                  <a:lnTo>
                    <a:pt x="1858" y="1034"/>
                  </a:lnTo>
                  <a:lnTo>
                    <a:pt x="1857" y="1014"/>
                  </a:lnTo>
                  <a:lnTo>
                    <a:pt x="1855" y="993"/>
                  </a:lnTo>
                  <a:lnTo>
                    <a:pt x="1851" y="952"/>
                  </a:lnTo>
                  <a:lnTo>
                    <a:pt x="1844" y="911"/>
                  </a:lnTo>
                  <a:lnTo>
                    <a:pt x="1836" y="872"/>
                  </a:lnTo>
                  <a:lnTo>
                    <a:pt x="1825" y="833"/>
                  </a:lnTo>
                  <a:lnTo>
                    <a:pt x="1813" y="794"/>
                  </a:lnTo>
                  <a:lnTo>
                    <a:pt x="1799" y="757"/>
                  </a:lnTo>
                  <a:lnTo>
                    <a:pt x="1782" y="721"/>
                  </a:lnTo>
                  <a:lnTo>
                    <a:pt x="1765" y="685"/>
                  </a:lnTo>
                  <a:lnTo>
                    <a:pt x="1746" y="651"/>
                  </a:lnTo>
                  <a:lnTo>
                    <a:pt x="1725" y="617"/>
                  </a:lnTo>
                  <a:lnTo>
                    <a:pt x="1703" y="586"/>
                  </a:lnTo>
                  <a:lnTo>
                    <a:pt x="1679" y="554"/>
                  </a:lnTo>
                  <a:lnTo>
                    <a:pt x="1654" y="525"/>
                  </a:lnTo>
                  <a:lnTo>
                    <a:pt x="1627" y="496"/>
                  </a:lnTo>
                  <a:lnTo>
                    <a:pt x="1600" y="469"/>
                  </a:lnTo>
                  <a:lnTo>
                    <a:pt x="1571" y="443"/>
                  </a:lnTo>
                  <a:lnTo>
                    <a:pt x="1540" y="419"/>
                  </a:lnTo>
                  <a:lnTo>
                    <a:pt x="1509" y="396"/>
                  </a:lnTo>
                  <a:lnTo>
                    <a:pt x="1477" y="375"/>
                  </a:lnTo>
                  <a:lnTo>
                    <a:pt x="1443" y="355"/>
                  </a:lnTo>
                  <a:lnTo>
                    <a:pt x="1409" y="337"/>
                  </a:lnTo>
                  <a:lnTo>
                    <a:pt x="1373" y="321"/>
                  </a:lnTo>
                  <a:lnTo>
                    <a:pt x="1338" y="305"/>
                  </a:lnTo>
                  <a:lnTo>
                    <a:pt x="1300" y="292"/>
                  </a:lnTo>
                  <a:lnTo>
                    <a:pt x="1263" y="281"/>
                  </a:lnTo>
                  <a:lnTo>
                    <a:pt x="1224" y="271"/>
                  </a:lnTo>
                  <a:lnTo>
                    <a:pt x="1186" y="264"/>
                  </a:lnTo>
                  <a:lnTo>
                    <a:pt x="1146" y="258"/>
                  </a:lnTo>
                  <a:lnTo>
                    <a:pt x="1106" y="255"/>
                  </a:lnTo>
                  <a:lnTo>
                    <a:pt x="1066" y="253"/>
                  </a:lnTo>
                  <a:lnTo>
                    <a:pt x="1025" y="253"/>
                  </a:lnTo>
                  <a:lnTo>
                    <a:pt x="983" y="256"/>
                  </a:lnTo>
                  <a:lnTo>
                    <a:pt x="968" y="258"/>
                  </a:lnTo>
                  <a:lnTo>
                    <a:pt x="953" y="260"/>
                  </a:lnTo>
                  <a:lnTo>
                    <a:pt x="938" y="262"/>
                  </a:lnTo>
                  <a:lnTo>
                    <a:pt x="922" y="264"/>
                  </a:lnTo>
                  <a:lnTo>
                    <a:pt x="907" y="267"/>
                  </a:lnTo>
                  <a:lnTo>
                    <a:pt x="892" y="269"/>
                  </a:lnTo>
                  <a:lnTo>
                    <a:pt x="877" y="272"/>
                  </a:lnTo>
                  <a:lnTo>
                    <a:pt x="863" y="277"/>
                  </a:lnTo>
                  <a:lnTo>
                    <a:pt x="848" y="280"/>
                  </a:lnTo>
                  <a:lnTo>
                    <a:pt x="833" y="284"/>
                  </a:lnTo>
                  <a:lnTo>
                    <a:pt x="819" y="288"/>
                  </a:lnTo>
                  <a:lnTo>
                    <a:pt x="805" y="293"/>
                  </a:lnTo>
                  <a:lnTo>
                    <a:pt x="791" y="298"/>
                  </a:lnTo>
                  <a:lnTo>
                    <a:pt x="776" y="303"/>
                  </a:lnTo>
                  <a:lnTo>
                    <a:pt x="763" y="308"/>
                  </a:lnTo>
                  <a:lnTo>
                    <a:pt x="749" y="313"/>
                  </a:lnTo>
                  <a:lnTo>
                    <a:pt x="736" y="320"/>
                  </a:lnTo>
                  <a:lnTo>
                    <a:pt x="722" y="326"/>
                  </a:lnTo>
                  <a:lnTo>
                    <a:pt x="708" y="332"/>
                  </a:lnTo>
                  <a:lnTo>
                    <a:pt x="695" y="339"/>
                  </a:lnTo>
                  <a:lnTo>
                    <a:pt x="682" y="345"/>
                  </a:lnTo>
                  <a:lnTo>
                    <a:pt x="670" y="353"/>
                  </a:lnTo>
                  <a:lnTo>
                    <a:pt x="657" y="360"/>
                  </a:lnTo>
                  <a:lnTo>
                    <a:pt x="644" y="367"/>
                  </a:lnTo>
                  <a:lnTo>
                    <a:pt x="632" y="376"/>
                  </a:lnTo>
                  <a:lnTo>
                    <a:pt x="619" y="383"/>
                  </a:lnTo>
                  <a:lnTo>
                    <a:pt x="608" y="392"/>
                  </a:lnTo>
                  <a:lnTo>
                    <a:pt x="596" y="400"/>
                  </a:lnTo>
                  <a:lnTo>
                    <a:pt x="584" y="408"/>
                  </a:lnTo>
                  <a:lnTo>
                    <a:pt x="572" y="418"/>
                  </a:lnTo>
                  <a:lnTo>
                    <a:pt x="561" y="427"/>
                  </a:lnTo>
                  <a:lnTo>
                    <a:pt x="550" y="436"/>
                  </a:lnTo>
                  <a:lnTo>
                    <a:pt x="1679" y="1576"/>
                  </a:lnTo>
                  <a:close/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97" name="Freeform 306"/>
            <p:cNvSpPr>
              <a:spLocks noChangeArrowheads="1"/>
            </p:cNvSpPr>
            <p:nvPr/>
          </p:nvSpPr>
          <p:spPr bwMode="auto">
            <a:xfrm>
              <a:off x="2411" y="1628"/>
              <a:ext cx="205" cy="216"/>
            </a:xfrm>
            <a:custGeom>
              <a:avLst/>
              <a:gdLst>
                <a:gd name="T0" fmla="*/ 0 w 909"/>
                <a:gd name="T1" fmla="*/ 0 h 959"/>
                <a:gd name="T2" fmla="*/ 0 w 909"/>
                <a:gd name="T3" fmla="*/ 0 h 959"/>
                <a:gd name="T4" fmla="*/ 0 w 909"/>
                <a:gd name="T5" fmla="*/ 0 h 959"/>
                <a:gd name="T6" fmla="*/ 0 w 909"/>
                <a:gd name="T7" fmla="*/ 0 h 959"/>
                <a:gd name="T8" fmla="*/ 0 w 909"/>
                <a:gd name="T9" fmla="*/ 0 h 959"/>
                <a:gd name="T10" fmla="*/ 0 w 909"/>
                <a:gd name="T11" fmla="*/ 0 h 959"/>
                <a:gd name="T12" fmla="*/ 0 w 909"/>
                <a:gd name="T13" fmla="*/ 0 h 959"/>
                <a:gd name="T14" fmla="*/ 0 w 909"/>
                <a:gd name="T15" fmla="*/ 0 h 959"/>
                <a:gd name="T16" fmla="*/ 0 w 909"/>
                <a:gd name="T17" fmla="*/ 0 h 959"/>
                <a:gd name="T18" fmla="*/ 0 w 909"/>
                <a:gd name="T19" fmla="*/ 0 h 959"/>
                <a:gd name="T20" fmla="*/ 0 w 909"/>
                <a:gd name="T21" fmla="*/ 0 h 959"/>
                <a:gd name="T22" fmla="*/ 0 w 909"/>
                <a:gd name="T23" fmla="*/ 0 h 959"/>
                <a:gd name="T24" fmla="*/ 0 w 909"/>
                <a:gd name="T25" fmla="*/ 0 h 959"/>
                <a:gd name="T26" fmla="*/ 0 w 909"/>
                <a:gd name="T27" fmla="*/ 0 h 959"/>
                <a:gd name="T28" fmla="*/ 0 w 909"/>
                <a:gd name="T29" fmla="*/ 0 h 959"/>
                <a:gd name="T30" fmla="*/ 0 w 909"/>
                <a:gd name="T31" fmla="*/ 0 h 959"/>
                <a:gd name="T32" fmla="*/ 0 w 909"/>
                <a:gd name="T33" fmla="*/ 0 h 959"/>
                <a:gd name="T34" fmla="*/ 0 w 909"/>
                <a:gd name="T35" fmla="*/ 0 h 959"/>
                <a:gd name="T36" fmla="*/ 0 w 909"/>
                <a:gd name="T37" fmla="*/ 0 h 959"/>
                <a:gd name="T38" fmla="*/ 0 w 909"/>
                <a:gd name="T39" fmla="*/ 0 h 959"/>
                <a:gd name="T40" fmla="*/ 0 w 909"/>
                <a:gd name="T41" fmla="*/ 0 h 959"/>
                <a:gd name="T42" fmla="*/ 0 w 909"/>
                <a:gd name="T43" fmla="*/ 0 h 959"/>
                <a:gd name="T44" fmla="*/ 0 w 909"/>
                <a:gd name="T45" fmla="*/ 0 h 959"/>
                <a:gd name="T46" fmla="*/ 0 w 909"/>
                <a:gd name="T47" fmla="*/ 0 h 959"/>
                <a:gd name="T48" fmla="*/ 0 w 909"/>
                <a:gd name="T49" fmla="*/ 0 h 959"/>
                <a:gd name="T50" fmla="*/ 0 w 909"/>
                <a:gd name="T51" fmla="*/ 0 h 959"/>
                <a:gd name="T52" fmla="*/ 0 w 909"/>
                <a:gd name="T53" fmla="*/ 0 h 959"/>
                <a:gd name="T54" fmla="*/ 0 w 909"/>
                <a:gd name="T55" fmla="*/ 0 h 959"/>
                <a:gd name="T56" fmla="*/ 0 w 909"/>
                <a:gd name="T57" fmla="*/ 0 h 959"/>
                <a:gd name="T58" fmla="*/ 0 w 909"/>
                <a:gd name="T59" fmla="*/ 0 h 959"/>
                <a:gd name="T60" fmla="*/ 0 w 909"/>
                <a:gd name="T61" fmla="*/ 0 h 959"/>
                <a:gd name="T62" fmla="*/ 0 w 909"/>
                <a:gd name="T63" fmla="*/ 0 h 959"/>
                <a:gd name="T64" fmla="*/ 0 w 909"/>
                <a:gd name="T65" fmla="*/ 0 h 959"/>
                <a:gd name="T66" fmla="*/ 0 w 909"/>
                <a:gd name="T67" fmla="*/ 0 h 959"/>
                <a:gd name="T68" fmla="*/ 0 w 909"/>
                <a:gd name="T69" fmla="*/ 0 h 959"/>
                <a:gd name="T70" fmla="*/ 0 w 909"/>
                <a:gd name="T71" fmla="*/ 0 h 959"/>
                <a:gd name="T72" fmla="*/ 0 w 909"/>
                <a:gd name="T73" fmla="*/ 0 h 959"/>
                <a:gd name="T74" fmla="*/ 0 w 909"/>
                <a:gd name="T75" fmla="*/ 0 h 959"/>
                <a:gd name="T76" fmla="*/ 0 w 909"/>
                <a:gd name="T77" fmla="*/ 0 h 959"/>
                <a:gd name="T78" fmla="*/ 0 w 909"/>
                <a:gd name="T79" fmla="*/ 0 h 959"/>
                <a:gd name="T80" fmla="*/ 0 w 909"/>
                <a:gd name="T81" fmla="*/ 0 h 959"/>
                <a:gd name="T82" fmla="*/ 0 w 909"/>
                <a:gd name="T83" fmla="*/ 0 h 959"/>
                <a:gd name="T84" fmla="*/ 0 w 909"/>
                <a:gd name="T85" fmla="*/ 0 h 959"/>
                <a:gd name="T86" fmla="*/ 0 w 909"/>
                <a:gd name="T87" fmla="*/ 0 h 959"/>
                <a:gd name="T88" fmla="*/ 0 w 909"/>
                <a:gd name="T89" fmla="*/ 0 h 959"/>
                <a:gd name="T90" fmla="*/ 0 w 909"/>
                <a:gd name="T91" fmla="*/ 0 h 959"/>
                <a:gd name="T92" fmla="*/ 0 w 909"/>
                <a:gd name="T93" fmla="*/ 0 h 959"/>
                <a:gd name="T94" fmla="*/ 0 w 909"/>
                <a:gd name="T95" fmla="*/ 0 h 959"/>
                <a:gd name="T96" fmla="*/ 0 w 909"/>
                <a:gd name="T97" fmla="*/ 0 h 959"/>
                <a:gd name="T98" fmla="*/ 0 w 909"/>
                <a:gd name="T99" fmla="*/ 0 h 959"/>
                <a:gd name="T100" fmla="*/ 0 w 909"/>
                <a:gd name="T101" fmla="*/ 0 h 959"/>
                <a:gd name="T102" fmla="*/ 0 w 909"/>
                <a:gd name="T103" fmla="*/ 0 h 959"/>
                <a:gd name="T104" fmla="*/ 0 w 909"/>
                <a:gd name="T105" fmla="*/ 0 h 959"/>
                <a:gd name="T106" fmla="*/ 0 w 909"/>
                <a:gd name="T107" fmla="*/ 0 h 959"/>
                <a:gd name="T108" fmla="*/ 0 w 909"/>
                <a:gd name="T109" fmla="*/ 0 h 959"/>
                <a:gd name="T110" fmla="*/ 0 w 909"/>
                <a:gd name="T111" fmla="*/ 0 h 959"/>
                <a:gd name="T112" fmla="*/ 0 w 909"/>
                <a:gd name="T113" fmla="*/ 0 h 959"/>
                <a:gd name="T114" fmla="*/ 0 w 909"/>
                <a:gd name="T115" fmla="*/ 0 h 95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909" h="959">
                  <a:moveTo>
                    <a:pt x="0" y="0"/>
                  </a:moveTo>
                  <a:lnTo>
                    <a:pt x="26" y="3"/>
                  </a:lnTo>
                  <a:lnTo>
                    <a:pt x="76" y="14"/>
                  </a:lnTo>
                  <a:lnTo>
                    <a:pt x="126" y="25"/>
                  </a:lnTo>
                  <a:lnTo>
                    <a:pt x="176" y="41"/>
                  </a:lnTo>
                  <a:lnTo>
                    <a:pt x="224" y="58"/>
                  </a:lnTo>
                  <a:lnTo>
                    <a:pt x="271" y="77"/>
                  </a:lnTo>
                  <a:lnTo>
                    <a:pt x="317" y="99"/>
                  </a:lnTo>
                  <a:lnTo>
                    <a:pt x="362" y="122"/>
                  </a:lnTo>
                  <a:lnTo>
                    <a:pt x="406" y="149"/>
                  </a:lnTo>
                  <a:lnTo>
                    <a:pt x="448" y="176"/>
                  </a:lnTo>
                  <a:lnTo>
                    <a:pt x="490" y="207"/>
                  </a:lnTo>
                  <a:lnTo>
                    <a:pt x="530" y="239"/>
                  </a:lnTo>
                  <a:lnTo>
                    <a:pt x="567" y="272"/>
                  </a:lnTo>
                  <a:lnTo>
                    <a:pt x="604" y="308"/>
                  </a:lnTo>
                  <a:lnTo>
                    <a:pt x="639" y="345"/>
                  </a:lnTo>
                  <a:lnTo>
                    <a:pt x="672" y="385"/>
                  </a:lnTo>
                  <a:lnTo>
                    <a:pt x="703" y="424"/>
                  </a:lnTo>
                  <a:lnTo>
                    <a:pt x="732" y="466"/>
                  </a:lnTo>
                  <a:lnTo>
                    <a:pt x="760" y="510"/>
                  </a:lnTo>
                  <a:lnTo>
                    <a:pt x="784" y="555"/>
                  </a:lnTo>
                  <a:lnTo>
                    <a:pt x="807" y="602"/>
                  </a:lnTo>
                  <a:lnTo>
                    <a:pt x="828" y="649"/>
                  </a:lnTo>
                  <a:lnTo>
                    <a:pt x="847" y="698"/>
                  </a:lnTo>
                  <a:lnTo>
                    <a:pt x="863" y="747"/>
                  </a:lnTo>
                  <a:lnTo>
                    <a:pt x="877" y="799"/>
                  </a:lnTo>
                  <a:lnTo>
                    <a:pt x="888" y="851"/>
                  </a:lnTo>
                  <a:lnTo>
                    <a:pt x="897" y="903"/>
                  </a:lnTo>
                  <a:lnTo>
                    <a:pt x="903" y="958"/>
                  </a:lnTo>
                  <a:lnTo>
                    <a:pt x="908" y="958"/>
                  </a:lnTo>
                  <a:lnTo>
                    <a:pt x="902" y="902"/>
                  </a:lnTo>
                  <a:lnTo>
                    <a:pt x="893" y="850"/>
                  </a:lnTo>
                  <a:lnTo>
                    <a:pt x="882" y="797"/>
                  </a:lnTo>
                  <a:lnTo>
                    <a:pt x="868" y="746"/>
                  </a:lnTo>
                  <a:lnTo>
                    <a:pt x="852" y="697"/>
                  </a:lnTo>
                  <a:lnTo>
                    <a:pt x="833" y="647"/>
                  </a:lnTo>
                  <a:lnTo>
                    <a:pt x="812" y="599"/>
                  </a:lnTo>
                  <a:lnTo>
                    <a:pt x="789" y="552"/>
                  </a:lnTo>
                  <a:lnTo>
                    <a:pt x="763" y="508"/>
                  </a:lnTo>
                  <a:lnTo>
                    <a:pt x="736" y="464"/>
                  </a:lnTo>
                  <a:lnTo>
                    <a:pt x="706" y="422"/>
                  </a:lnTo>
                  <a:lnTo>
                    <a:pt x="676" y="381"/>
                  </a:lnTo>
                  <a:lnTo>
                    <a:pt x="643" y="342"/>
                  </a:lnTo>
                  <a:lnTo>
                    <a:pt x="608" y="304"/>
                  </a:lnTo>
                  <a:lnTo>
                    <a:pt x="571" y="269"/>
                  </a:lnTo>
                  <a:lnTo>
                    <a:pt x="533" y="235"/>
                  </a:lnTo>
                  <a:lnTo>
                    <a:pt x="492" y="203"/>
                  </a:lnTo>
                  <a:lnTo>
                    <a:pt x="451" y="173"/>
                  </a:lnTo>
                  <a:lnTo>
                    <a:pt x="408" y="145"/>
                  </a:lnTo>
                  <a:lnTo>
                    <a:pt x="364" y="118"/>
                  </a:lnTo>
                  <a:lnTo>
                    <a:pt x="320" y="94"/>
                  </a:lnTo>
                  <a:lnTo>
                    <a:pt x="273" y="73"/>
                  </a:lnTo>
                  <a:lnTo>
                    <a:pt x="225" y="53"/>
                  </a:lnTo>
                  <a:lnTo>
                    <a:pt x="177" y="36"/>
                  </a:lnTo>
                  <a:lnTo>
                    <a:pt x="128" y="21"/>
                  </a:lnTo>
                  <a:lnTo>
                    <a:pt x="78" y="8"/>
                  </a:lnTo>
                  <a:lnTo>
                    <a:pt x="33" y="0"/>
                  </a:lnTo>
                  <a:lnTo>
                    <a:pt x="0" y="0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98" name="Freeform 307"/>
            <p:cNvSpPr>
              <a:spLocks noChangeArrowheads="1"/>
            </p:cNvSpPr>
            <p:nvPr/>
          </p:nvSpPr>
          <p:spPr bwMode="auto">
            <a:xfrm>
              <a:off x="2357" y="1625"/>
              <a:ext cx="259" cy="220"/>
            </a:xfrm>
            <a:custGeom>
              <a:avLst/>
              <a:gdLst>
                <a:gd name="T0" fmla="*/ 0 w 1147"/>
                <a:gd name="T1" fmla="*/ 0 h 975"/>
                <a:gd name="T2" fmla="*/ 0 w 1147"/>
                <a:gd name="T3" fmla="*/ 0 h 975"/>
                <a:gd name="T4" fmla="*/ 0 w 1147"/>
                <a:gd name="T5" fmla="*/ 0 h 975"/>
                <a:gd name="T6" fmla="*/ 0 w 1147"/>
                <a:gd name="T7" fmla="*/ 0 h 975"/>
                <a:gd name="T8" fmla="*/ 0 w 1147"/>
                <a:gd name="T9" fmla="*/ 0 h 975"/>
                <a:gd name="T10" fmla="*/ 0 w 1147"/>
                <a:gd name="T11" fmla="*/ 0 h 975"/>
                <a:gd name="T12" fmla="*/ 0 w 1147"/>
                <a:gd name="T13" fmla="*/ 0 h 975"/>
                <a:gd name="T14" fmla="*/ 0 w 1147"/>
                <a:gd name="T15" fmla="*/ 0 h 975"/>
                <a:gd name="T16" fmla="*/ 0 w 1147"/>
                <a:gd name="T17" fmla="*/ 0 h 975"/>
                <a:gd name="T18" fmla="*/ 0 w 1147"/>
                <a:gd name="T19" fmla="*/ 0 h 975"/>
                <a:gd name="T20" fmla="*/ 0 w 1147"/>
                <a:gd name="T21" fmla="*/ 0 h 975"/>
                <a:gd name="T22" fmla="*/ 0 w 1147"/>
                <a:gd name="T23" fmla="*/ 0 h 975"/>
                <a:gd name="T24" fmla="*/ 0 w 1147"/>
                <a:gd name="T25" fmla="*/ 0 h 975"/>
                <a:gd name="T26" fmla="*/ 0 w 1147"/>
                <a:gd name="T27" fmla="*/ 0 h 975"/>
                <a:gd name="T28" fmla="*/ 0 w 1147"/>
                <a:gd name="T29" fmla="*/ 0 h 975"/>
                <a:gd name="T30" fmla="*/ 0 w 1147"/>
                <a:gd name="T31" fmla="*/ 0 h 975"/>
                <a:gd name="T32" fmla="*/ 0 w 1147"/>
                <a:gd name="T33" fmla="*/ 0 h 975"/>
                <a:gd name="T34" fmla="*/ 0 w 1147"/>
                <a:gd name="T35" fmla="*/ 0 h 975"/>
                <a:gd name="T36" fmla="*/ 0 w 1147"/>
                <a:gd name="T37" fmla="*/ 0 h 975"/>
                <a:gd name="T38" fmla="*/ 0 w 1147"/>
                <a:gd name="T39" fmla="*/ 0 h 975"/>
                <a:gd name="T40" fmla="*/ 0 w 1147"/>
                <a:gd name="T41" fmla="*/ 0 h 975"/>
                <a:gd name="T42" fmla="*/ 0 w 1147"/>
                <a:gd name="T43" fmla="*/ 0 h 975"/>
                <a:gd name="T44" fmla="*/ 0 w 1147"/>
                <a:gd name="T45" fmla="*/ 0 h 975"/>
                <a:gd name="T46" fmla="*/ 0 w 1147"/>
                <a:gd name="T47" fmla="*/ 0 h 975"/>
                <a:gd name="T48" fmla="*/ 0 w 1147"/>
                <a:gd name="T49" fmla="*/ 0 h 975"/>
                <a:gd name="T50" fmla="*/ 0 w 1147"/>
                <a:gd name="T51" fmla="*/ 0 h 975"/>
                <a:gd name="T52" fmla="*/ 0 w 1147"/>
                <a:gd name="T53" fmla="*/ 0 h 975"/>
                <a:gd name="T54" fmla="*/ 0 w 1147"/>
                <a:gd name="T55" fmla="*/ 0 h 975"/>
                <a:gd name="T56" fmla="*/ 0 w 1147"/>
                <a:gd name="T57" fmla="*/ 0 h 975"/>
                <a:gd name="T58" fmla="*/ 0 w 1147"/>
                <a:gd name="T59" fmla="*/ 0 h 975"/>
                <a:gd name="T60" fmla="*/ 0 w 1147"/>
                <a:gd name="T61" fmla="*/ 0 h 975"/>
                <a:gd name="T62" fmla="*/ 0 w 1147"/>
                <a:gd name="T63" fmla="*/ 0 h 975"/>
                <a:gd name="T64" fmla="*/ 0 w 1147"/>
                <a:gd name="T65" fmla="*/ 0 h 97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147" h="975">
                  <a:moveTo>
                    <a:pt x="1146" y="974"/>
                  </a:moveTo>
                  <a:lnTo>
                    <a:pt x="1140" y="919"/>
                  </a:lnTo>
                  <a:lnTo>
                    <a:pt x="1131" y="866"/>
                  </a:lnTo>
                  <a:lnTo>
                    <a:pt x="1120" y="814"/>
                  </a:lnTo>
                  <a:lnTo>
                    <a:pt x="1106" y="763"/>
                  </a:lnTo>
                  <a:lnTo>
                    <a:pt x="1090" y="713"/>
                  </a:lnTo>
                  <a:lnTo>
                    <a:pt x="1071" y="664"/>
                  </a:lnTo>
                  <a:lnTo>
                    <a:pt x="1050" y="616"/>
                  </a:lnTo>
                  <a:lnTo>
                    <a:pt x="1027" y="569"/>
                  </a:lnTo>
                  <a:lnTo>
                    <a:pt x="1001" y="525"/>
                  </a:lnTo>
                  <a:lnTo>
                    <a:pt x="974" y="481"/>
                  </a:lnTo>
                  <a:lnTo>
                    <a:pt x="944" y="439"/>
                  </a:lnTo>
                  <a:lnTo>
                    <a:pt x="914" y="398"/>
                  </a:lnTo>
                  <a:lnTo>
                    <a:pt x="881" y="359"/>
                  </a:lnTo>
                  <a:lnTo>
                    <a:pt x="846" y="321"/>
                  </a:lnTo>
                  <a:lnTo>
                    <a:pt x="809" y="286"/>
                  </a:lnTo>
                  <a:lnTo>
                    <a:pt x="771" y="252"/>
                  </a:lnTo>
                  <a:lnTo>
                    <a:pt x="731" y="220"/>
                  </a:lnTo>
                  <a:lnTo>
                    <a:pt x="690" y="190"/>
                  </a:lnTo>
                  <a:lnTo>
                    <a:pt x="647" y="161"/>
                  </a:lnTo>
                  <a:lnTo>
                    <a:pt x="603" y="135"/>
                  </a:lnTo>
                  <a:lnTo>
                    <a:pt x="559" y="111"/>
                  </a:lnTo>
                  <a:lnTo>
                    <a:pt x="512" y="89"/>
                  </a:lnTo>
                  <a:lnTo>
                    <a:pt x="464" y="69"/>
                  </a:lnTo>
                  <a:lnTo>
                    <a:pt x="416" y="52"/>
                  </a:lnTo>
                  <a:lnTo>
                    <a:pt x="367" y="37"/>
                  </a:lnTo>
                  <a:lnTo>
                    <a:pt x="317" y="24"/>
                  </a:lnTo>
                  <a:lnTo>
                    <a:pt x="265" y="14"/>
                  </a:lnTo>
                  <a:lnTo>
                    <a:pt x="212" y="6"/>
                  </a:lnTo>
                  <a:lnTo>
                    <a:pt x="160" y="2"/>
                  </a:lnTo>
                  <a:lnTo>
                    <a:pt x="107" y="0"/>
                  </a:lnTo>
                  <a:lnTo>
                    <a:pt x="54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54" y="5"/>
                  </a:lnTo>
                  <a:lnTo>
                    <a:pt x="107" y="5"/>
                  </a:lnTo>
                  <a:lnTo>
                    <a:pt x="160" y="6"/>
                  </a:lnTo>
                  <a:lnTo>
                    <a:pt x="212" y="12"/>
                  </a:lnTo>
                  <a:lnTo>
                    <a:pt x="264" y="19"/>
                  </a:lnTo>
                  <a:lnTo>
                    <a:pt x="315" y="30"/>
                  </a:lnTo>
                  <a:lnTo>
                    <a:pt x="365" y="41"/>
                  </a:lnTo>
                  <a:lnTo>
                    <a:pt x="415" y="57"/>
                  </a:lnTo>
                  <a:lnTo>
                    <a:pt x="463" y="74"/>
                  </a:lnTo>
                  <a:lnTo>
                    <a:pt x="510" y="93"/>
                  </a:lnTo>
                  <a:lnTo>
                    <a:pt x="556" y="116"/>
                  </a:lnTo>
                  <a:lnTo>
                    <a:pt x="601" y="139"/>
                  </a:lnTo>
                  <a:lnTo>
                    <a:pt x="645" y="166"/>
                  </a:lnTo>
                  <a:lnTo>
                    <a:pt x="687" y="193"/>
                  </a:lnTo>
                  <a:lnTo>
                    <a:pt x="729" y="224"/>
                  </a:lnTo>
                  <a:lnTo>
                    <a:pt x="768" y="255"/>
                  </a:lnTo>
                  <a:lnTo>
                    <a:pt x="805" y="289"/>
                  </a:lnTo>
                  <a:lnTo>
                    <a:pt x="842" y="325"/>
                  </a:lnTo>
                  <a:lnTo>
                    <a:pt x="877" y="362"/>
                  </a:lnTo>
                  <a:lnTo>
                    <a:pt x="910" y="402"/>
                  </a:lnTo>
                  <a:lnTo>
                    <a:pt x="941" y="441"/>
                  </a:lnTo>
                  <a:lnTo>
                    <a:pt x="970" y="483"/>
                  </a:lnTo>
                  <a:lnTo>
                    <a:pt x="998" y="527"/>
                  </a:lnTo>
                  <a:lnTo>
                    <a:pt x="1022" y="572"/>
                  </a:lnTo>
                  <a:lnTo>
                    <a:pt x="1045" y="618"/>
                  </a:lnTo>
                  <a:lnTo>
                    <a:pt x="1066" y="666"/>
                  </a:lnTo>
                  <a:lnTo>
                    <a:pt x="1085" y="715"/>
                  </a:lnTo>
                  <a:lnTo>
                    <a:pt x="1101" y="764"/>
                  </a:lnTo>
                  <a:lnTo>
                    <a:pt x="1115" y="816"/>
                  </a:lnTo>
                  <a:lnTo>
                    <a:pt x="1126" y="868"/>
                  </a:lnTo>
                  <a:lnTo>
                    <a:pt x="1135" y="920"/>
                  </a:lnTo>
                  <a:lnTo>
                    <a:pt x="1141" y="974"/>
                  </a:lnTo>
                  <a:lnTo>
                    <a:pt x="1146" y="974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599" name="Freeform 308"/>
            <p:cNvSpPr>
              <a:spLocks noChangeArrowheads="1"/>
            </p:cNvSpPr>
            <p:nvPr/>
          </p:nvSpPr>
          <p:spPr bwMode="auto">
            <a:xfrm>
              <a:off x="2399" y="1845"/>
              <a:ext cx="218" cy="261"/>
            </a:xfrm>
            <a:custGeom>
              <a:avLst/>
              <a:gdLst>
                <a:gd name="T0" fmla="*/ 0 w 967"/>
                <a:gd name="T1" fmla="*/ 0 h 1157"/>
                <a:gd name="T2" fmla="*/ 0 w 967"/>
                <a:gd name="T3" fmla="*/ 0 h 1157"/>
                <a:gd name="T4" fmla="*/ 0 w 967"/>
                <a:gd name="T5" fmla="*/ 0 h 1157"/>
                <a:gd name="T6" fmla="*/ 0 w 967"/>
                <a:gd name="T7" fmla="*/ 0 h 1157"/>
                <a:gd name="T8" fmla="*/ 0 w 967"/>
                <a:gd name="T9" fmla="*/ 0 h 1157"/>
                <a:gd name="T10" fmla="*/ 0 w 967"/>
                <a:gd name="T11" fmla="*/ 0 h 1157"/>
                <a:gd name="T12" fmla="*/ 0 w 967"/>
                <a:gd name="T13" fmla="*/ 0 h 1157"/>
                <a:gd name="T14" fmla="*/ 0 w 967"/>
                <a:gd name="T15" fmla="*/ 0 h 1157"/>
                <a:gd name="T16" fmla="*/ 0 w 967"/>
                <a:gd name="T17" fmla="*/ 0 h 1157"/>
                <a:gd name="T18" fmla="*/ 0 w 967"/>
                <a:gd name="T19" fmla="*/ 0 h 1157"/>
                <a:gd name="T20" fmla="*/ 0 w 967"/>
                <a:gd name="T21" fmla="*/ 0 h 1157"/>
                <a:gd name="T22" fmla="*/ 0 w 967"/>
                <a:gd name="T23" fmla="*/ 0 h 1157"/>
                <a:gd name="T24" fmla="*/ 0 w 967"/>
                <a:gd name="T25" fmla="*/ 0 h 1157"/>
                <a:gd name="T26" fmla="*/ 0 w 967"/>
                <a:gd name="T27" fmla="*/ 0 h 1157"/>
                <a:gd name="T28" fmla="*/ 0 w 967"/>
                <a:gd name="T29" fmla="*/ 0 h 1157"/>
                <a:gd name="T30" fmla="*/ 0 w 967"/>
                <a:gd name="T31" fmla="*/ 0 h 1157"/>
                <a:gd name="T32" fmla="*/ 0 w 967"/>
                <a:gd name="T33" fmla="*/ 0 h 1157"/>
                <a:gd name="T34" fmla="*/ 0 w 967"/>
                <a:gd name="T35" fmla="*/ 0 h 1157"/>
                <a:gd name="T36" fmla="*/ 0 w 967"/>
                <a:gd name="T37" fmla="*/ 0 h 1157"/>
                <a:gd name="T38" fmla="*/ 0 w 967"/>
                <a:gd name="T39" fmla="*/ 0 h 1157"/>
                <a:gd name="T40" fmla="*/ 0 w 967"/>
                <a:gd name="T41" fmla="*/ 0 h 1157"/>
                <a:gd name="T42" fmla="*/ 0 w 967"/>
                <a:gd name="T43" fmla="*/ 0 h 1157"/>
                <a:gd name="T44" fmla="*/ 0 w 967"/>
                <a:gd name="T45" fmla="*/ 0 h 1157"/>
                <a:gd name="T46" fmla="*/ 0 w 967"/>
                <a:gd name="T47" fmla="*/ 0 h 1157"/>
                <a:gd name="T48" fmla="*/ 0 w 967"/>
                <a:gd name="T49" fmla="*/ 0 h 1157"/>
                <a:gd name="T50" fmla="*/ 0 w 967"/>
                <a:gd name="T51" fmla="*/ 0 h 1157"/>
                <a:gd name="T52" fmla="*/ 0 w 967"/>
                <a:gd name="T53" fmla="*/ 0 h 1157"/>
                <a:gd name="T54" fmla="*/ 0 w 967"/>
                <a:gd name="T55" fmla="*/ 0 h 1157"/>
                <a:gd name="T56" fmla="*/ 0 w 967"/>
                <a:gd name="T57" fmla="*/ 0 h 1157"/>
                <a:gd name="T58" fmla="*/ 0 w 967"/>
                <a:gd name="T59" fmla="*/ 0 h 1157"/>
                <a:gd name="T60" fmla="*/ 0 w 967"/>
                <a:gd name="T61" fmla="*/ 0 h 1157"/>
                <a:gd name="T62" fmla="*/ 0 w 967"/>
                <a:gd name="T63" fmla="*/ 0 h 1157"/>
                <a:gd name="T64" fmla="*/ 0 w 967"/>
                <a:gd name="T65" fmla="*/ 0 h 11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67" h="1157">
                  <a:moveTo>
                    <a:pt x="957" y="0"/>
                  </a:moveTo>
                  <a:lnTo>
                    <a:pt x="960" y="55"/>
                  </a:lnTo>
                  <a:lnTo>
                    <a:pt x="961" y="109"/>
                  </a:lnTo>
                  <a:lnTo>
                    <a:pt x="959" y="161"/>
                  </a:lnTo>
                  <a:lnTo>
                    <a:pt x="954" y="214"/>
                  </a:lnTo>
                  <a:lnTo>
                    <a:pt x="946" y="266"/>
                  </a:lnTo>
                  <a:lnTo>
                    <a:pt x="937" y="318"/>
                  </a:lnTo>
                  <a:lnTo>
                    <a:pt x="924" y="368"/>
                  </a:lnTo>
                  <a:lnTo>
                    <a:pt x="909" y="418"/>
                  </a:lnTo>
                  <a:lnTo>
                    <a:pt x="892" y="466"/>
                  </a:lnTo>
                  <a:lnTo>
                    <a:pt x="873" y="515"/>
                  </a:lnTo>
                  <a:lnTo>
                    <a:pt x="851" y="561"/>
                  </a:lnTo>
                  <a:lnTo>
                    <a:pt x="828" y="607"/>
                  </a:lnTo>
                  <a:lnTo>
                    <a:pt x="802" y="651"/>
                  </a:lnTo>
                  <a:lnTo>
                    <a:pt x="775" y="693"/>
                  </a:lnTo>
                  <a:lnTo>
                    <a:pt x="745" y="736"/>
                  </a:lnTo>
                  <a:lnTo>
                    <a:pt x="713" y="775"/>
                  </a:lnTo>
                  <a:lnTo>
                    <a:pt x="679" y="814"/>
                  </a:lnTo>
                  <a:lnTo>
                    <a:pt x="644" y="851"/>
                  </a:lnTo>
                  <a:lnTo>
                    <a:pt x="607" y="885"/>
                  </a:lnTo>
                  <a:lnTo>
                    <a:pt x="569" y="918"/>
                  </a:lnTo>
                  <a:lnTo>
                    <a:pt x="529" y="950"/>
                  </a:lnTo>
                  <a:lnTo>
                    <a:pt x="487" y="979"/>
                  </a:lnTo>
                  <a:lnTo>
                    <a:pt x="444" y="1007"/>
                  </a:lnTo>
                  <a:lnTo>
                    <a:pt x="400" y="1031"/>
                  </a:lnTo>
                  <a:lnTo>
                    <a:pt x="354" y="1054"/>
                  </a:lnTo>
                  <a:lnTo>
                    <a:pt x="305" y="1075"/>
                  </a:lnTo>
                  <a:lnTo>
                    <a:pt x="258" y="1094"/>
                  </a:lnTo>
                  <a:lnTo>
                    <a:pt x="208" y="1111"/>
                  </a:lnTo>
                  <a:lnTo>
                    <a:pt x="158" y="1125"/>
                  </a:lnTo>
                  <a:lnTo>
                    <a:pt x="106" y="1137"/>
                  </a:lnTo>
                  <a:lnTo>
                    <a:pt x="53" y="1145"/>
                  </a:lnTo>
                  <a:lnTo>
                    <a:pt x="0" y="1151"/>
                  </a:lnTo>
                  <a:lnTo>
                    <a:pt x="0" y="1156"/>
                  </a:lnTo>
                  <a:lnTo>
                    <a:pt x="54" y="1150"/>
                  </a:lnTo>
                  <a:lnTo>
                    <a:pt x="107" y="1141"/>
                  </a:lnTo>
                  <a:lnTo>
                    <a:pt x="159" y="1130"/>
                  </a:lnTo>
                  <a:lnTo>
                    <a:pt x="209" y="1117"/>
                  </a:lnTo>
                  <a:lnTo>
                    <a:pt x="259" y="1100"/>
                  </a:lnTo>
                  <a:lnTo>
                    <a:pt x="308" y="1081"/>
                  </a:lnTo>
                  <a:lnTo>
                    <a:pt x="356" y="1060"/>
                  </a:lnTo>
                  <a:lnTo>
                    <a:pt x="402" y="1036"/>
                  </a:lnTo>
                  <a:lnTo>
                    <a:pt x="447" y="1010"/>
                  </a:lnTo>
                  <a:lnTo>
                    <a:pt x="490" y="983"/>
                  </a:lnTo>
                  <a:lnTo>
                    <a:pt x="532" y="954"/>
                  </a:lnTo>
                  <a:lnTo>
                    <a:pt x="573" y="921"/>
                  </a:lnTo>
                  <a:lnTo>
                    <a:pt x="611" y="889"/>
                  </a:lnTo>
                  <a:lnTo>
                    <a:pt x="648" y="854"/>
                  </a:lnTo>
                  <a:lnTo>
                    <a:pt x="683" y="817"/>
                  </a:lnTo>
                  <a:lnTo>
                    <a:pt x="717" y="779"/>
                  </a:lnTo>
                  <a:lnTo>
                    <a:pt x="749" y="738"/>
                  </a:lnTo>
                  <a:lnTo>
                    <a:pt x="778" y="697"/>
                  </a:lnTo>
                  <a:lnTo>
                    <a:pt x="806" y="653"/>
                  </a:lnTo>
                  <a:lnTo>
                    <a:pt x="832" y="610"/>
                  </a:lnTo>
                  <a:lnTo>
                    <a:pt x="856" y="564"/>
                  </a:lnTo>
                  <a:lnTo>
                    <a:pt x="878" y="517"/>
                  </a:lnTo>
                  <a:lnTo>
                    <a:pt x="897" y="468"/>
                  </a:lnTo>
                  <a:lnTo>
                    <a:pt x="914" y="419"/>
                  </a:lnTo>
                  <a:lnTo>
                    <a:pt x="929" y="369"/>
                  </a:lnTo>
                  <a:lnTo>
                    <a:pt x="942" y="319"/>
                  </a:lnTo>
                  <a:lnTo>
                    <a:pt x="951" y="268"/>
                  </a:lnTo>
                  <a:lnTo>
                    <a:pt x="959" y="214"/>
                  </a:lnTo>
                  <a:lnTo>
                    <a:pt x="964" y="161"/>
                  </a:lnTo>
                  <a:lnTo>
                    <a:pt x="966" y="109"/>
                  </a:lnTo>
                  <a:lnTo>
                    <a:pt x="965" y="55"/>
                  </a:lnTo>
                  <a:lnTo>
                    <a:pt x="962" y="0"/>
                  </a:lnTo>
                  <a:lnTo>
                    <a:pt x="957" y="0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600" name="Freeform 309"/>
            <p:cNvSpPr>
              <a:spLocks noChangeArrowheads="1"/>
            </p:cNvSpPr>
            <p:nvPr/>
          </p:nvSpPr>
          <p:spPr bwMode="auto">
            <a:xfrm>
              <a:off x="2399" y="1845"/>
              <a:ext cx="218" cy="261"/>
            </a:xfrm>
            <a:custGeom>
              <a:avLst/>
              <a:gdLst>
                <a:gd name="T0" fmla="*/ 0 w 967"/>
                <a:gd name="T1" fmla="*/ 0 h 1157"/>
                <a:gd name="T2" fmla="*/ 0 w 967"/>
                <a:gd name="T3" fmla="*/ 0 h 1157"/>
                <a:gd name="T4" fmla="*/ 0 w 967"/>
                <a:gd name="T5" fmla="*/ 0 h 1157"/>
                <a:gd name="T6" fmla="*/ 0 w 967"/>
                <a:gd name="T7" fmla="*/ 0 h 1157"/>
                <a:gd name="T8" fmla="*/ 0 w 967"/>
                <a:gd name="T9" fmla="*/ 0 h 1157"/>
                <a:gd name="T10" fmla="*/ 0 w 967"/>
                <a:gd name="T11" fmla="*/ 0 h 1157"/>
                <a:gd name="T12" fmla="*/ 0 w 967"/>
                <a:gd name="T13" fmla="*/ 0 h 1157"/>
                <a:gd name="T14" fmla="*/ 0 w 967"/>
                <a:gd name="T15" fmla="*/ 0 h 1157"/>
                <a:gd name="T16" fmla="*/ 0 w 967"/>
                <a:gd name="T17" fmla="*/ 0 h 1157"/>
                <a:gd name="T18" fmla="*/ 0 w 967"/>
                <a:gd name="T19" fmla="*/ 0 h 1157"/>
                <a:gd name="T20" fmla="*/ 0 w 967"/>
                <a:gd name="T21" fmla="*/ 0 h 1157"/>
                <a:gd name="T22" fmla="*/ 0 w 967"/>
                <a:gd name="T23" fmla="*/ 0 h 1157"/>
                <a:gd name="T24" fmla="*/ 0 w 967"/>
                <a:gd name="T25" fmla="*/ 0 h 1157"/>
                <a:gd name="T26" fmla="*/ 0 w 967"/>
                <a:gd name="T27" fmla="*/ 0 h 1157"/>
                <a:gd name="T28" fmla="*/ 0 w 967"/>
                <a:gd name="T29" fmla="*/ 0 h 1157"/>
                <a:gd name="T30" fmla="*/ 0 w 967"/>
                <a:gd name="T31" fmla="*/ 0 h 1157"/>
                <a:gd name="T32" fmla="*/ 0 w 967"/>
                <a:gd name="T33" fmla="*/ 0 h 1157"/>
                <a:gd name="T34" fmla="*/ 0 w 967"/>
                <a:gd name="T35" fmla="*/ 0 h 1157"/>
                <a:gd name="T36" fmla="*/ 0 w 967"/>
                <a:gd name="T37" fmla="*/ 0 h 1157"/>
                <a:gd name="T38" fmla="*/ 0 w 967"/>
                <a:gd name="T39" fmla="*/ 0 h 1157"/>
                <a:gd name="T40" fmla="*/ 0 w 967"/>
                <a:gd name="T41" fmla="*/ 0 h 1157"/>
                <a:gd name="T42" fmla="*/ 0 w 967"/>
                <a:gd name="T43" fmla="*/ 0 h 1157"/>
                <a:gd name="T44" fmla="*/ 0 w 967"/>
                <a:gd name="T45" fmla="*/ 0 h 1157"/>
                <a:gd name="T46" fmla="*/ 0 w 967"/>
                <a:gd name="T47" fmla="*/ 0 h 1157"/>
                <a:gd name="T48" fmla="*/ 0 w 967"/>
                <a:gd name="T49" fmla="*/ 0 h 1157"/>
                <a:gd name="T50" fmla="*/ 0 w 967"/>
                <a:gd name="T51" fmla="*/ 0 h 1157"/>
                <a:gd name="T52" fmla="*/ 0 w 967"/>
                <a:gd name="T53" fmla="*/ 0 h 1157"/>
                <a:gd name="T54" fmla="*/ 0 w 967"/>
                <a:gd name="T55" fmla="*/ 0 h 1157"/>
                <a:gd name="T56" fmla="*/ 0 w 967"/>
                <a:gd name="T57" fmla="*/ 0 h 1157"/>
                <a:gd name="T58" fmla="*/ 0 w 967"/>
                <a:gd name="T59" fmla="*/ 0 h 1157"/>
                <a:gd name="T60" fmla="*/ 0 w 967"/>
                <a:gd name="T61" fmla="*/ 0 h 1157"/>
                <a:gd name="T62" fmla="*/ 0 w 967"/>
                <a:gd name="T63" fmla="*/ 0 h 1157"/>
                <a:gd name="T64" fmla="*/ 0 w 967"/>
                <a:gd name="T65" fmla="*/ 0 h 11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67" h="1157">
                  <a:moveTo>
                    <a:pt x="0" y="1156"/>
                  </a:moveTo>
                  <a:lnTo>
                    <a:pt x="54" y="1150"/>
                  </a:lnTo>
                  <a:lnTo>
                    <a:pt x="107" y="1141"/>
                  </a:lnTo>
                  <a:lnTo>
                    <a:pt x="159" y="1130"/>
                  </a:lnTo>
                  <a:lnTo>
                    <a:pt x="209" y="1117"/>
                  </a:lnTo>
                  <a:lnTo>
                    <a:pt x="259" y="1100"/>
                  </a:lnTo>
                  <a:lnTo>
                    <a:pt x="308" y="1081"/>
                  </a:lnTo>
                  <a:lnTo>
                    <a:pt x="356" y="1060"/>
                  </a:lnTo>
                  <a:lnTo>
                    <a:pt x="402" y="1036"/>
                  </a:lnTo>
                  <a:lnTo>
                    <a:pt x="447" y="1010"/>
                  </a:lnTo>
                  <a:lnTo>
                    <a:pt x="490" y="983"/>
                  </a:lnTo>
                  <a:lnTo>
                    <a:pt x="532" y="954"/>
                  </a:lnTo>
                  <a:lnTo>
                    <a:pt x="573" y="921"/>
                  </a:lnTo>
                  <a:lnTo>
                    <a:pt x="611" y="889"/>
                  </a:lnTo>
                  <a:lnTo>
                    <a:pt x="648" y="854"/>
                  </a:lnTo>
                  <a:lnTo>
                    <a:pt x="683" y="817"/>
                  </a:lnTo>
                  <a:lnTo>
                    <a:pt x="717" y="779"/>
                  </a:lnTo>
                  <a:lnTo>
                    <a:pt x="749" y="738"/>
                  </a:lnTo>
                  <a:lnTo>
                    <a:pt x="778" y="697"/>
                  </a:lnTo>
                  <a:lnTo>
                    <a:pt x="806" y="653"/>
                  </a:lnTo>
                  <a:lnTo>
                    <a:pt x="832" y="610"/>
                  </a:lnTo>
                  <a:lnTo>
                    <a:pt x="856" y="564"/>
                  </a:lnTo>
                  <a:lnTo>
                    <a:pt x="878" y="517"/>
                  </a:lnTo>
                  <a:lnTo>
                    <a:pt x="897" y="468"/>
                  </a:lnTo>
                  <a:lnTo>
                    <a:pt x="914" y="419"/>
                  </a:lnTo>
                  <a:lnTo>
                    <a:pt x="929" y="369"/>
                  </a:lnTo>
                  <a:lnTo>
                    <a:pt x="942" y="319"/>
                  </a:lnTo>
                  <a:lnTo>
                    <a:pt x="951" y="268"/>
                  </a:lnTo>
                  <a:lnTo>
                    <a:pt x="959" y="214"/>
                  </a:lnTo>
                  <a:lnTo>
                    <a:pt x="964" y="161"/>
                  </a:lnTo>
                  <a:lnTo>
                    <a:pt x="966" y="109"/>
                  </a:lnTo>
                  <a:lnTo>
                    <a:pt x="965" y="55"/>
                  </a:lnTo>
                  <a:lnTo>
                    <a:pt x="962" y="0"/>
                  </a:lnTo>
                  <a:lnTo>
                    <a:pt x="957" y="0"/>
                  </a:lnTo>
                  <a:lnTo>
                    <a:pt x="960" y="55"/>
                  </a:lnTo>
                  <a:lnTo>
                    <a:pt x="961" y="109"/>
                  </a:lnTo>
                  <a:lnTo>
                    <a:pt x="959" y="161"/>
                  </a:lnTo>
                  <a:lnTo>
                    <a:pt x="954" y="214"/>
                  </a:lnTo>
                  <a:lnTo>
                    <a:pt x="946" y="266"/>
                  </a:lnTo>
                  <a:lnTo>
                    <a:pt x="937" y="318"/>
                  </a:lnTo>
                  <a:lnTo>
                    <a:pt x="924" y="368"/>
                  </a:lnTo>
                  <a:lnTo>
                    <a:pt x="909" y="418"/>
                  </a:lnTo>
                  <a:lnTo>
                    <a:pt x="892" y="466"/>
                  </a:lnTo>
                  <a:lnTo>
                    <a:pt x="873" y="515"/>
                  </a:lnTo>
                  <a:lnTo>
                    <a:pt x="851" y="561"/>
                  </a:lnTo>
                  <a:lnTo>
                    <a:pt x="828" y="607"/>
                  </a:lnTo>
                  <a:lnTo>
                    <a:pt x="802" y="651"/>
                  </a:lnTo>
                  <a:lnTo>
                    <a:pt x="775" y="693"/>
                  </a:lnTo>
                  <a:lnTo>
                    <a:pt x="745" y="736"/>
                  </a:lnTo>
                  <a:lnTo>
                    <a:pt x="713" y="775"/>
                  </a:lnTo>
                  <a:lnTo>
                    <a:pt x="679" y="814"/>
                  </a:lnTo>
                  <a:lnTo>
                    <a:pt x="644" y="851"/>
                  </a:lnTo>
                  <a:lnTo>
                    <a:pt x="607" y="885"/>
                  </a:lnTo>
                  <a:lnTo>
                    <a:pt x="569" y="918"/>
                  </a:lnTo>
                  <a:lnTo>
                    <a:pt x="529" y="950"/>
                  </a:lnTo>
                  <a:lnTo>
                    <a:pt x="487" y="979"/>
                  </a:lnTo>
                  <a:lnTo>
                    <a:pt x="444" y="1007"/>
                  </a:lnTo>
                  <a:lnTo>
                    <a:pt x="400" y="1031"/>
                  </a:lnTo>
                  <a:lnTo>
                    <a:pt x="354" y="1054"/>
                  </a:lnTo>
                  <a:lnTo>
                    <a:pt x="305" y="1075"/>
                  </a:lnTo>
                  <a:lnTo>
                    <a:pt x="258" y="1094"/>
                  </a:lnTo>
                  <a:lnTo>
                    <a:pt x="208" y="1111"/>
                  </a:lnTo>
                  <a:lnTo>
                    <a:pt x="158" y="1125"/>
                  </a:lnTo>
                  <a:lnTo>
                    <a:pt x="106" y="1137"/>
                  </a:lnTo>
                  <a:lnTo>
                    <a:pt x="53" y="1145"/>
                  </a:lnTo>
                  <a:lnTo>
                    <a:pt x="0" y="1151"/>
                  </a:lnTo>
                  <a:lnTo>
                    <a:pt x="0" y="1156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601" name="Freeform 310"/>
            <p:cNvSpPr>
              <a:spLocks noChangeArrowheads="1"/>
            </p:cNvSpPr>
            <p:nvPr/>
          </p:nvSpPr>
          <p:spPr bwMode="auto">
            <a:xfrm>
              <a:off x="2139" y="1888"/>
              <a:ext cx="259" cy="220"/>
            </a:xfrm>
            <a:custGeom>
              <a:avLst/>
              <a:gdLst>
                <a:gd name="T0" fmla="*/ 0 w 1147"/>
                <a:gd name="T1" fmla="*/ 0 h 975"/>
                <a:gd name="T2" fmla="*/ 0 w 1147"/>
                <a:gd name="T3" fmla="*/ 0 h 975"/>
                <a:gd name="T4" fmla="*/ 0 w 1147"/>
                <a:gd name="T5" fmla="*/ 0 h 975"/>
                <a:gd name="T6" fmla="*/ 0 w 1147"/>
                <a:gd name="T7" fmla="*/ 0 h 975"/>
                <a:gd name="T8" fmla="*/ 0 w 1147"/>
                <a:gd name="T9" fmla="*/ 0 h 975"/>
                <a:gd name="T10" fmla="*/ 0 w 1147"/>
                <a:gd name="T11" fmla="*/ 0 h 975"/>
                <a:gd name="T12" fmla="*/ 0 w 1147"/>
                <a:gd name="T13" fmla="*/ 0 h 975"/>
                <a:gd name="T14" fmla="*/ 0 w 1147"/>
                <a:gd name="T15" fmla="*/ 0 h 975"/>
                <a:gd name="T16" fmla="*/ 0 w 1147"/>
                <a:gd name="T17" fmla="*/ 0 h 975"/>
                <a:gd name="T18" fmla="*/ 0 w 1147"/>
                <a:gd name="T19" fmla="*/ 0 h 975"/>
                <a:gd name="T20" fmla="*/ 0 w 1147"/>
                <a:gd name="T21" fmla="*/ 0 h 975"/>
                <a:gd name="T22" fmla="*/ 0 w 1147"/>
                <a:gd name="T23" fmla="*/ 0 h 975"/>
                <a:gd name="T24" fmla="*/ 0 w 1147"/>
                <a:gd name="T25" fmla="*/ 0 h 975"/>
                <a:gd name="T26" fmla="*/ 0 w 1147"/>
                <a:gd name="T27" fmla="*/ 0 h 975"/>
                <a:gd name="T28" fmla="*/ 0 w 1147"/>
                <a:gd name="T29" fmla="*/ 0 h 975"/>
                <a:gd name="T30" fmla="*/ 0 w 1147"/>
                <a:gd name="T31" fmla="*/ 0 h 975"/>
                <a:gd name="T32" fmla="*/ 0 w 1147"/>
                <a:gd name="T33" fmla="*/ 0 h 975"/>
                <a:gd name="T34" fmla="*/ 0 w 1147"/>
                <a:gd name="T35" fmla="*/ 0 h 975"/>
                <a:gd name="T36" fmla="*/ 0 w 1147"/>
                <a:gd name="T37" fmla="*/ 0 h 975"/>
                <a:gd name="T38" fmla="*/ 0 w 1147"/>
                <a:gd name="T39" fmla="*/ 0 h 975"/>
                <a:gd name="T40" fmla="*/ 0 w 1147"/>
                <a:gd name="T41" fmla="*/ 0 h 975"/>
                <a:gd name="T42" fmla="*/ 0 w 1147"/>
                <a:gd name="T43" fmla="*/ 0 h 975"/>
                <a:gd name="T44" fmla="*/ 0 w 1147"/>
                <a:gd name="T45" fmla="*/ 0 h 975"/>
                <a:gd name="T46" fmla="*/ 0 w 1147"/>
                <a:gd name="T47" fmla="*/ 0 h 975"/>
                <a:gd name="T48" fmla="*/ 0 w 1147"/>
                <a:gd name="T49" fmla="*/ 0 h 975"/>
                <a:gd name="T50" fmla="*/ 0 w 1147"/>
                <a:gd name="T51" fmla="*/ 0 h 975"/>
                <a:gd name="T52" fmla="*/ 0 w 1147"/>
                <a:gd name="T53" fmla="*/ 0 h 975"/>
                <a:gd name="T54" fmla="*/ 0 w 1147"/>
                <a:gd name="T55" fmla="*/ 0 h 975"/>
                <a:gd name="T56" fmla="*/ 0 w 1147"/>
                <a:gd name="T57" fmla="*/ 0 h 975"/>
                <a:gd name="T58" fmla="*/ 0 w 1147"/>
                <a:gd name="T59" fmla="*/ 0 h 975"/>
                <a:gd name="T60" fmla="*/ 0 w 1147"/>
                <a:gd name="T61" fmla="*/ 0 h 975"/>
                <a:gd name="T62" fmla="*/ 0 w 1147"/>
                <a:gd name="T63" fmla="*/ 0 h 975"/>
                <a:gd name="T64" fmla="*/ 0 w 1147"/>
                <a:gd name="T65" fmla="*/ 0 h 97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147" h="975">
                  <a:moveTo>
                    <a:pt x="0" y="0"/>
                  </a:moveTo>
                  <a:lnTo>
                    <a:pt x="7" y="55"/>
                  </a:lnTo>
                  <a:lnTo>
                    <a:pt x="15" y="108"/>
                  </a:lnTo>
                  <a:lnTo>
                    <a:pt x="26" y="159"/>
                  </a:lnTo>
                  <a:lnTo>
                    <a:pt x="40" y="211"/>
                  </a:lnTo>
                  <a:lnTo>
                    <a:pt x="57" y="262"/>
                  </a:lnTo>
                  <a:lnTo>
                    <a:pt x="75" y="310"/>
                  </a:lnTo>
                  <a:lnTo>
                    <a:pt x="97" y="359"/>
                  </a:lnTo>
                  <a:lnTo>
                    <a:pt x="120" y="404"/>
                  </a:lnTo>
                  <a:lnTo>
                    <a:pt x="146" y="450"/>
                  </a:lnTo>
                  <a:lnTo>
                    <a:pt x="173" y="493"/>
                  </a:lnTo>
                  <a:lnTo>
                    <a:pt x="202" y="535"/>
                  </a:lnTo>
                  <a:lnTo>
                    <a:pt x="234" y="576"/>
                  </a:lnTo>
                  <a:lnTo>
                    <a:pt x="267" y="616"/>
                  </a:lnTo>
                  <a:lnTo>
                    <a:pt x="301" y="653"/>
                  </a:lnTo>
                  <a:lnTo>
                    <a:pt x="338" y="689"/>
                  </a:lnTo>
                  <a:lnTo>
                    <a:pt x="376" y="723"/>
                  </a:lnTo>
                  <a:lnTo>
                    <a:pt x="416" y="755"/>
                  </a:lnTo>
                  <a:lnTo>
                    <a:pt x="457" y="784"/>
                  </a:lnTo>
                  <a:lnTo>
                    <a:pt x="500" y="813"/>
                  </a:lnTo>
                  <a:lnTo>
                    <a:pt x="543" y="838"/>
                  </a:lnTo>
                  <a:lnTo>
                    <a:pt x="589" y="863"/>
                  </a:lnTo>
                  <a:lnTo>
                    <a:pt x="635" y="884"/>
                  </a:lnTo>
                  <a:lnTo>
                    <a:pt x="682" y="906"/>
                  </a:lnTo>
                  <a:lnTo>
                    <a:pt x="731" y="922"/>
                  </a:lnTo>
                  <a:lnTo>
                    <a:pt x="780" y="937"/>
                  </a:lnTo>
                  <a:lnTo>
                    <a:pt x="830" y="950"/>
                  </a:lnTo>
                  <a:lnTo>
                    <a:pt x="881" y="959"/>
                  </a:lnTo>
                  <a:lnTo>
                    <a:pt x="933" y="967"/>
                  </a:lnTo>
                  <a:lnTo>
                    <a:pt x="986" y="972"/>
                  </a:lnTo>
                  <a:lnTo>
                    <a:pt x="1039" y="974"/>
                  </a:lnTo>
                  <a:lnTo>
                    <a:pt x="1092" y="973"/>
                  </a:lnTo>
                  <a:lnTo>
                    <a:pt x="1146" y="970"/>
                  </a:lnTo>
                  <a:lnTo>
                    <a:pt x="1146" y="966"/>
                  </a:lnTo>
                  <a:lnTo>
                    <a:pt x="1092" y="969"/>
                  </a:lnTo>
                  <a:lnTo>
                    <a:pt x="1039" y="969"/>
                  </a:lnTo>
                  <a:lnTo>
                    <a:pt x="986" y="967"/>
                  </a:lnTo>
                  <a:lnTo>
                    <a:pt x="933" y="963"/>
                  </a:lnTo>
                  <a:lnTo>
                    <a:pt x="883" y="955"/>
                  </a:lnTo>
                  <a:lnTo>
                    <a:pt x="831" y="945"/>
                  </a:lnTo>
                  <a:lnTo>
                    <a:pt x="781" y="932"/>
                  </a:lnTo>
                  <a:lnTo>
                    <a:pt x="732" y="917"/>
                  </a:lnTo>
                  <a:lnTo>
                    <a:pt x="684" y="900"/>
                  </a:lnTo>
                  <a:lnTo>
                    <a:pt x="637" y="879"/>
                  </a:lnTo>
                  <a:lnTo>
                    <a:pt x="591" y="858"/>
                  </a:lnTo>
                  <a:lnTo>
                    <a:pt x="546" y="835"/>
                  </a:lnTo>
                  <a:lnTo>
                    <a:pt x="502" y="808"/>
                  </a:lnTo>
                  <a:lnTo>
                    <a:pt x="459" y="781"/>
                  </a:lnTo>
                  <a:lnTo>
                    <a:pt x="419" y="750"/>
                  </a:lnTo>
                  <a:lnTo>
                    <a:pt x="380" y="719"/>
                  </a:lnTo>
                  <a:lnTo>
                    <a:pt x="341" y="685"/>
                  </a:lnTo>
                  <a:lnTo>
                    <a:pt x="305" y="650"/>
                  </a:lnTo>
                  <a:lnTo>
                    <a:pt x="270" y="612"/>
                  </a:lnTo>
                  <a:lnTo>
                    <a:pt x="238" y="573"/>
                  </a:lnTo>
                  <a:lnTo>
                    <a:pt x="206" y="533"/>
                  </a:lnTo>
                  <a:lnTo>
                    <a:pt x="177" y="491"/>
                  </a:lnTo>
                  <a:lnTo>
                    <a:pt x="150" y="447"/>
                  </a:lnTo>
                  <a:lnTo>
                    <a:pt x="125" y="402"/>
                  </a:lnTo>
                  <a:lnTo>
                    <a:pt x="102" y="356"/>
                  </a:lnTo>
                  <a:lnTo>
                    <a:pt x="80" y="308"/>
                  </a:lnTo>
                  <a:lnTo>
                    <a:pt x="62" y="260"/>
                  </a:lnTo>
                  <a:lnTo>
                    <a:pt x="45" y="210"/>
                  </a:lnTo>
                  <a:lnTo>
                    <a:pt x="31" y="158"/>
                  </a:lnTo>
                  <a:lnTo>
                    <a:pt x="20" y="107"/>
                  </a:lnTo>
                  <a:lnTo>
                    <a:pt x="12" y="53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602" name="Freeform 311"/>
            <p:cNvSpPr>
              <a:spLocks noChangeArrowheads="1"/>
            </p:cNvSpPr>
            <p:nvPr/>
          </p:nvSpPr>
          <p:spPr bwMode="auto">
            <a:xfrm>
              <a:off x="2139" y="1888"/>
              <a:ext cx="259" cy="220"/>
            </a:xfrm>
            <a:custGeom>
              <a:avLst/>
              <a:gdLst>
                <a:gd name="T0" fmla="*/ 0 w 1147"/>
                <a:gd name="T1" fmla="*/ 0 h 975"/>
                <a:gd name="T2" fmla="*/ 0 w 1147"/>
                <a:gd name="T3" fmla="*/ 0 h 975"/>
                <a:gd name="T4" fmla="*/ 0 w 1147"/>
                <a:gd name="T5" fmla="*/ 0 h 975"/>
                <a:gd name="T6" fmla="*/ 0 w 1147"/>
                <a:gd name="T7" fmla="*/ 0 h 975"/>
                <a:gd name="T8" fmla="*/ 0 w 1147"/>
                <a:gd name="T9" fmla="*/ 0 h 975"/>
                <a:gd name="T10" fmla="*/ 0 w 1147"/>
                <a:gd name="T11" fmla="*/ 0 h 975"/>
                <a:gd name="T12" fmla="*/ 0 w 1147"/>
                <a:gd name="T13" fmla="*/ 0 h 975"/>
                <a:gd name="T14" fmla="*/ 0 w 1147"/>
                <a:gd name="T15" fmla="*/ 0 h 975"/>
                <a:gd name="T16" fmla="*/ 0 w 1147"/>
                <a:gd name="T17" fmla="*/ 0 h 975"/>
                <a:gd name="T18" fmla="*/ 0 w 1147"/>
                <a:gd name="T19" fmla="*/ 0 h 975"/>
                <a:gd name="T20" fmla="*/ 0 w 1147"/>
                <a:gd name="T21" fmla="*/ 0 h 975"/>
                <a:gd name="T22" fmla="*/ 0 w 1147"/>
                <a:gd name="T23" fmla="*/ 0 h 975"/>
                <a:gd name="T24" fmla="*/ 0 w 1147"/>
                <a:gd name="T25" fmla="*/ 0 h 975"/>
                <a:gd name="T26" fmla="*/ 0 w 1147"/>
                <a:gd name="T27" fmla="*/ 0 h 975"/>
                <a:gd name="T28" fmla="*/ 0 w 1147"/>
                <a:gd name="T29" fmla="*/ 0 h 975"/>
                <a:gd name="T30" fmla="*/ 0 w 1147"/>
                <a:gd name="T31" fmla="*/ 0 h 975"/>
                <a:gd name="T32" fmla="*/ 0 w 1147"/>
                <a:gd name="T33" fmla="*/ 0 h 975"/>
                <a:gd name="T34" fmla="*/ 0 w 1147"/>
                <a:gd name="T35" fmla="*/ 0 h 975"/>
                <a:gd name="T36" fmla="*/ 0 w 1147"/>
                <a:gd name="T37" fmla="*/ 0 h 975"/>
                <a:gd name="T38" fmla="*/ 0 w 1147"/>
                <a:gd name="T39" fmla="*/ 0 h 975"/>
                <a:gd name="T40" fmla="*/ 0 w 1147"/>
                <a:gd name="T41" fmla="*/ 0 h 975"/>
                <a:gd name="T42" fmla="*/ 0 w 1147"/>
                <a:gd name="T43" fmla="*/ 0 h 975"/>
                <a:gd name="T44" fmla="*/ 0 w 1147"/>
                <a:gd name="T45" fmla="*/ 0 h 975"/>
                <a:gd name="T46" fmla="*/ 0 w 1147"/>
                <a:gd name="T47" fmla="*/ 0 h 975"/>
                <a:gd name="T48" fmla="*/ 0 w 1147"/>
                <a:gd name="T49" fmla="*/ 0 h 975"/>
                <a:gd name="T50" fmla="*/ 0 w 1147"/>
                <a:gd name="T51" fmla="*/ 0 h 975"/>
                <a:gd name="T52" fmla="*/ 0 w 1147"/>
                <a:gd name="T53" fmla="*/ 0 h 975"/>
                <a:gd name="T54" fmla="*/ 0 w 1147"/>
                <a:gd name="T55" fmla="*/ 0 h 975"/>
                <a:gd name="T56" fmla="*/ 0 w 1147"/>
                <a:gd name="T57" fmla="*/ 0 h 975"/>
                <a:gd name="T58" fmla="*/ 0 w 1147"/>
                <a:gd name="T59" fmla="*/ 0 h 975"/>
                <a:gd name="T60" fmla="*/ 0 w 1147"/>
                <a:gd name="T61" fmla="*/ 0 h 975"/>
                <a:gd name="T62" fmla="*/ 0 w 1147"/>
                <a:gd name="T63" fmla="*/ 0 h 975"/>
                <a:gd name="T64" fmla="*/ 0 w 1147"/>
                <a:gd name="T65" fmla="*/ 0 h 97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147" h="975">
                  <a:moveTo>
                    <a:pt x="0" y="0"/>
                  </a:moveTo>
                  <a:lnTo>
                    <a:pt x="7" y="55"/>
                  </a:lnTo>
                  <a:lnTo>
                    <a:pt x="15" y="108"/>
                  </a:lnTo>
                  <a:lnTo>
                    <a:pt x="26" y="159"/>
                  </a:lnTo>
                  <a:lnTo>
                    <a:pt x="40" y="211"/>
                  </a:lnTo>
                  <a:lnTo>
                    <a:pt x="57" y="262"/>
                  </a:lnTo>
                  <a:lnTo>
                    <a:pt x="75" y="310"/>
                  </a:lnTo>
                  <a:lnTo>
                    <a:pt x="97" y="359"/>
                  </a:lnTo>
                  <a:lnTo>
                    <a:pt x="120" y="404"/>
                  </a:lnTo>
                  <a:lnTo>
                    <a:pt x="146" y="450"/>
                  </a:lnTo>
                  <a:lnTo>
                    <a:pt x="173" y="493"/>
                  </a:lnTo>
                  <a:lnTo>
                    <a:pt x="202" y="535"/>
                  </a:lnTo>
                  <a:lnTo>
                    <a:pt x="234" y="576"/>
                  </a:lnTo>
                  <a:lnTo>
                    <a:pt x="267" y="616"/>
                  </a:lnTo>
                  <a:lnTo>
                    <a:pt x="301" y="653"/>
                  </a:lnTo>
                  <a:lnTo>
                    <a:pt x="338" y="689"/>
                  </a:lnTo>
                  <a:lnTo>
                    <a:pt x="376" y="723"/>
                  </a:lnTo>
                  <a:lnTo>
                    <a:pt x="416" y="755"/>
                  </a:lnTo>
                  <a:lnTo>
                    <a:pt x="457" y="784"/>
                  </a:lnTo>
                  <a:lnTo>
                    <a:pt x="500" y="813"/>
                  </a:lnTo>
                  <a:lnTo>
                    <a:pt x="543" y="838"/>
                  </a:lnTo>
                  <a:lnTo>
                    <a:pt x="589" y="863"/>
                  </a:lnTo>
                  <a:lnTo>
                    <a:pt x="635" y="884"/>
                  </a:lnTo>
                  <a:lnTo>
                    <a:pt x="682" y="906"/>
                  </a:lnTo>
                  <a:lnTo>
                    <a:pt x="731" y="922"/>
                  </a:lnTo>
                  <a:lnTo>
                    <a:pt x="780" y="937"/>
                  </a:lnTo>
                  <a:lnTo>
                    <a:pt x="830" y="950"/>
                  </a:lnTo>
                  <a:lnTo>
                    <a:pt x="881" y="959"/>
                  </a:lnTo>
                  <a:lnTo>
                    <a:pt x="933" y="967"/>
                  </a:lnTo>
                  <a:lnTo>
                    <a:pt x="986" y="972"/>
                  </a:lnTo>
                  <a:lnTo>
                    <a:pt x="1039" y="974"/>
                  </a:lnTo>
                  <a:lnTo>
                    <a:pt x="1092" y="973"/>
                  </a:lnTo>
                  <a:lnTo>
                    <a:pt x="1146" y="970"/>
                  </a:lnTo>
                  <a:lnTo>
                    <a:pt x="1146" y="966"/>
                  </a:lnTo>
                  <a:lnTo>
                    <a:pt x="1092" y="969"/>
                  </a:lnTo>
                  <a:lnTo>
                    <a:pt x="1039" y="969"/>
                  </a:lnTo>
                  <a:lnTo>
                    <a:pt x="986" y="967"/>
                  </a:lnTo>
                  <a:lnTo>
                    <a:pt x="933" y="963"/>
                  </a:lnTo>
                  <a:lnTo>
                    <a:pt x="883" y="955"/>
                  </a:lnTo>
                  <a:lnTo>
                    <a:pt x="831" y="945"/>
                  </a:lnTo>
                  <a:lnTo>
                    <a:pt x="781" y="932"/>
                  </a:lnTo>
                  <a:lnTo>
                    <a:pt x="732" y="917"/>
                  </a:lnTo>
                  <a:lnTo>
                    <a:pt x="684" y="900"/>
                  </a:lnTo>
                  <a:lnTo>
                    <a:pt x="637" y="879"/>
                  </a:lnTo>
                  <a:lnTo>
                    <a:pt x="591" y="858"/>
                  </a:lnTo>
                  <a:lnTo>
                    <a:pt x="546" y="835"/>
                  </a:lnTo>
                  <a:lnTo>
                    <a:pt x="502" y="808"/>
                  </a:lnTo>
                  <a:lnTo>
                    <a:pt x="459" y="781"/>
                  </a:lnTo>
                  <a:lnTo>
                    <a:pt x="419" y="750"/>
                  </a:lnTo>
                  <a:lnTo>
                    <a:pt x="380" y="719"/>
                  </a:lnTo>
                  <a:lnTo>
                    <a:pt x="341" y="685"/>
                  </a:lnTo>
                  <a:lnTo>
                    <a:pt x="305" y="650"/>
                  </a:lnTo>
                  <a:lnTo>
                    <a:pt x="270" y="612"/>
                  </a:lnTo>
                  <a:lnTo>
                    <a:pt x="238" y="573"/>
                  </a:lnTo>
                  <a:lnTo>
                    <a:pt x="206" y="533"/>
                  </a:lnTo>
                  <a:lnTo>
                    <a:pt x="177" y="491"/>
                  </a:lnTo>
                  <a:lnTo>
                    <a:pt x="150" y="447"/>
                  </a:lnTo>
                  <a:lnTo>
                    <a:pt x="125" y="402"/>
                  </a:lnTo>
                  <a:lnTo>
                    <a:pt x="102" y="356"/>
                  </a:lnTo>
                  <a:lnTo>
                    <a:pt x="80" y="308"/>
                  </a:lnTo>
                  <a:lnTo>
                    <a:pt x="62" y="260"/>
                  </a:lnTo>
                  <a:lnTo>
                    <a:pt x="45" y="210"/>
                  </a:lnTo>
                  <a:lnTo>
                    <a:pt x="31" y="158"/>
                  </a:lnTo>
                  <a:lnTo>
                    <a:pt x="20" y="107"/>
                  </a:lnTo>
                  <a:lnTo>
                    <a:pt x="12" y="53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603" name="Freeform 312"/>
            <p:cNvSpPr>
              <a:spLocks noChangeArrowheads="1"/>
            </p:cNvSpPr>
            <p:nvPr/>
          </p:nvSpPr>
          <p:spPr bwMode="auto">
            <a:xfrm>
              <a:off x="2138" y="1628"/>
              <a:ext cx="205" cy="259"/>
            </a:xfrm>
            <a:custGeom>
              <a:avLst/>
              <a:gdLst>
                <a:gd name="T0" fmla="*/ 0 w 909"/>
                <a:gd name="T1" fmla="*/ 0 h 1145"/>
                <a:gd name="T2" fmla="*/ 0 w 909"/>
                <a:gd name="T3" fmla="*/ 0 h 1145"/>
                <a:gd name="T4" fmla="*/ 0 w 909"/>
                <a:gd name="T5" fmla="*/ 0 h 1145"/>
                <a:gd name="T6" fmla="*/ 0 w 909"/>
                <a:gd name="T7" fmla="*/ 0 h 1145"/>
                <a:gd name="T8" fmla="*/ 0 w 909"/>
                <a:gd name="T9" fmla="*/ 0 h 1145"/>
                <a:gd name="T10" fmla="*/ 0 w 909"/>
                <a:gd name="T11" fmla="*/ 0 h 1145"/>
                <a:gd name="T12" fmla="*/ 0 w 909"/>
                <a:gd name="T13" fmla="*/ 0 h 1145"/>
                <a:gd name="T14" fmla="*/ 0 w 909"/>
                <a:gd name="T15" fmla="*/ 0 h 1145"/>
                <a:gd name="T16" fmla="*/ 0 w 909"/>
                <a:gd name="T17" fmla="*/ 0 h 1145"/>
                <a:gd name="T18" fmla="*/ 0 w 909"/>
                <a:gd name="T19" fmla="*/ 0 h 1145"/>
                <a:gd name="T20" fmla="*/ 0 w 909"/>
                <a:gd name="T21" fmla="*/ 0 h 1145"/>
                <a:gd name="T22" fmla="*/ 0 w 909"/>
                <a:gd name="T23" fmla="*/ 0 h 1145"/>
                <a:gd name="T24" fmla="*/ 0 w 909"/>
                <a:gd name="T25" fmla="*/ 0 h 1145"/>
                <a:gd name="T26" fmla="*/ 0 w 909"/>
                <a:gd name="T27" fmla="*/ 0 h 1145"/>
                <a:gd name="T28" fmla="*/ 0 w 909"/>
                <a:gd name="T29" fmla="*/ 0 h 1145"/>
                <a:gd name="T30" fmla="*/ 0 w 909"/>
                <a:gd name="T31" fmla="*/ 0 h 1145"/>
                <a:gd name="T32" fmla="*/ 0 w 909"/>
                <a:gd name="T33" fmla="*/ 0 h 1145"/>
                <a:gd name="T34" fmla="*/ 0 w 909"/>
                <a:gd name="T35" fmla="*/ 0 h 1145"/>
                <a:gd name="T36" fmla="*/ 0 w 909"/>
                <a:gd name="T37" fmla="*/ 0 h 1145"/>
                <a:gd name="T38" fmla="*/ 0 w 909"/>
                <a:gd name="T39" fmla="*/ 0 h 1145"/>
                <a:gd name="T40" fmla="*/ 0 w 909"/>
                <a:gd name="T41" fmla="*/ 0 h 1145"/>
                <a:gd name="T42" fmla="*/ 0 w 909"/>
                <a:gd name="T43" fmla="*/ 0 h 1145"/>
                <a:gd name="T44" fmla="*/ 0 w 909"/>
                <a:gd name="T45" fmla="*/ 0 h 1145"/>
                <a:gd name="T46" fmla="*/ 0 w 909"/>
                <a:gd name="T47" fmla="*/ 0 h 1145"/>
                <a:gd name="T48" fmla="*/ 0 w 909"/>
                <a:gd name="T49" fmla="*/ 0 h 1145"/>
                <a:gd name="T50" fmla="*/ 0 w 909"/>
                <a:gd name="T51" fmla="*/ 0 h 1145"/>
                <a:gd name="T52" fmla="*/ 0 w 909"/>
                <a:gd name="T53" fmla="*/ 0 h 1145"/>
                <a:gd name="T54" fmla="*/ 0 w 909"/>
                <a:gd name="T55" fmla="*/ 0 h 1145"/>
                <a:gd name="T56" fmla="*/ 0 w 909"/>
                <a:gd name="T57" fmla="*/ 0 h 1145"/>
                <a:gd name="T58" fmla="*/ 0 w 909"/>
                <a:gd name="T59" fmla="*/ 0 h 1145"/>
                <a:gd name="T60" fmla="*/ 0 w 909"/>
                <a:gd name="T61" fmla="*/ 0 h 1145"/>
                <a:gd name="T62" fmla="*/ 0 w 909"/>
                <a:gd name="T63" fmla="*/ 0 h 114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909" h="1145">
                  <a:moveTo>
                    <a:pt x="877" y="0"/>
                  </a:moveTo>
                  <a:lnTo>
                    <a:pt x="858" y="3"/>
                  </a:lnTo>
                  <a:lnTo>
                    <a:pt x="806" y="14"/>
                  </a:lnTo>
                  <a:lnTo>
                    <a:pt x="754" y="28"/>
                  </a:lnTo>
                  <a:lnTo>
                    <a:pt x="705" y="44"/>
                  </a:lnTo>
                  <a:lnTo>
                    <a:pt x="656" y="63"/>
                  </a:lnTo>
                  <a:lnTo>
                    <a:pt x="608" y="84"/>
                  </a:lnTo>
                  <a:lnTo>
                    <a:pt x="563" y="108"/>
                  </a:lnTo>
                  <a:lnTo>
                    <a:pt x="518" y="134"/>
                  </a:lnTo>
                  <a:lnTo>
                    <a:pt x="475" y="161"/>
                  </a:lnTo>
                  <a:lnTo>
                    <a:pt x="433" y="191"/>
                  </a:lnTo>
                  <a:lnTo>
                    <a:pt x="392" y="222"/>
                  </a:lnTo>
                  <a:lnTo>
                    <a:pt x="354" y="256"/>
                  </a:lnTo>
                  <a:lnTo>
                    <a:pt x="317" y="291"/>
                  </a:lnTo>
                  <a:lnTo>
                    <a:pt x="282" y="328"/>
                  </a:lnTo>
                  <a:lnTo>
                    <a:pt x="248" y="366"/>
                  </a:lnTo>
                  <a:lnTo>
                    <a:pt x="217" y="407"/>
                  </a:lnTo>
                  <a:lnTo>
                    <a:pt x="186" y="449"/>
                  </a:lnTo>
                  <a:lnTo>
                    <a:pt x="159" y="492"/>
                  </a:lnTo>
                  <a:lnTo>
                    <a:pt x="133" y="536"/>
                  </a:lnTo>
                  <a:lnTo>
                    <a:pt x="109" y="580"/>
                  </a:lnTo>
                  <a:lnTo>
                    <a:pt x="87" y="628"/>
                  </a:lnTo>
                  <a:lnTo>
                    <a:pt x="68" y="677"/>
                  </a:lnTo>
                  <a:lnTo>
                    <a:pt x="51" y="725"/>
                  </a:lnTo>
                  <a:lnTo>
                    <a:pt x="36" y="775"/>
                  </a:lnTo>
                  <a:lnTo>
                    <a:pt x="24" y="825"/>
                  </a:lnTo>
                  <a:lnTo>
                    <a:pt x="14" y="876"/>
                  </a:lnTo>
                  <a:lnTo>
                    <a:pt x="7" y="929"/>
                  </a:lnTo>
                  <a:lnTo>
                    <a:pt x="2" y="983"/>
                  </a:lnTo>
                  <a:lnTo>
                    <a:pt x="0" y="1035"/>
                  </a:lnTo>
                  <a:lnTo>
                    <a:pt x="0" y="1089"/>
                  </a:lnTo>
                  <a:lnTo>
                    <a:pt x="3" y="1144"/>
                  </a:lnTo>
                  <a:lnTo>
                    <a:pt x="8" y="1144"/>
                  </a:lnTo>
                  <a:lnTo>
                    <a:pt x="5" y="1089"/>
                  </a:lnTo>
                  <a:lnTo>
                    <a:pt x="5" y="1035"/>
                  </a:lnTo>
                  <a:lnTo>
                    <a:pt x="7" y="983"/>
                  </a:lnTo>
                  <a:lnTo>
                    <a:pt x="12" y="929"/>
                  </a:lnTo>
                  <a:lnTo>
                    <a:pt x="19" y="877"/>
                  </a:lnTo>
                  <a:lnTo>
                    <a:pt x="29" y="826"/>
                  </a:lnTo>
                  <a:lnTo>
                    <a:pt x="41" y="776"/>
                  </a:lnTo>
                  <a:lnTo>
                    <a:pt x="56" y="726"/>
                  </a:lnTo>
                  <a:lnTo>
                    <a:pt x="73" y="678"/>
                  </a:lnTo>
                  <a:lnTo>
                    <a:pt x="92" y="630"/>
                  </a:lnTo>
                  <a:lnTo>
                    <a:pt x="113" y="584"/>
                  </a:lnTo>
                  <a:lnTo>
                    <a:pt x="137" y="538"/>
                  </a:lnTo>
                  <a:lnTo>
                    <a:pt x="162" y="494"/>
                  </a:lnTo>
                  <a:lnTo>
                    <a:pt x="190" y="452"/>
                  </a:lnTo>
                  <a:lnTo>
                    <a:pt x="220" y="409"/>
                  </a:lnTo>
                  <a:lnTo>
                    <a:pt x="252" y="370"/>
                  </a:lnTo>
                  <a:lnTo>
                    <a:pt x="285" y="332"/>
                  </a:lnTo>
                  <a:lnTo>
                    <a:pt x="321" y="296"/>
                  </a:lnTo>
                  <a:lnTo>
                    <a:pt x="358" y="260"/>
                  </a:lnTo>
                  <a:lnTo>
                    <a:pt x="396" y="227"/>
                  </a:lnTo>
                  <a:lnTo>
                    <a:pt x="435" y="194"/>
                  </a:lnTo>
                  <a:lnTo>
                    <a:pt x="477" y="165"/>
                  </a:lnTo>
                  <a:lnTo>
                    <a:pt x="521" y="137"/>
                  </a:lnTo>
                  <a:lnTo>
                    <a:pt x="565" y="112"/>
                  </a:lnTo>
                  <a:lnTo>
                    <a:pt x="611" y="90"/>
                  </a:lnTo>
                  <a:lnTo>
                    <a:pt x="659" y="69"/>
                  </a:lnTo>
                  <a:lnTo>
                    <a:pt x="706" y="50"/>
                  </a:lnTo>
                  <a:lnTo>
                    <a:pt x="756" y="34"/>
                  </a:lnTo>
                  <a:lnTo>
                    <a:pt x="807" y="19"/>
                  </a:lnTo>
                  <a:lnTo>
                    <a:pt x="859" y="7"/>
                  </a:lnTo>
                  <a:lnTo>
                    <a:pt x="908" y="0"/>
                  </a:lnTo>
                  <a:lnTo>
                    <a:pt x="877" y="0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604" name="Freeform 313"/>
            <p:cNvSpPr>
              <a:spLocks noChangeArrowheads="1"/>
            </p:cNvSpPr>
            <p:nvPr/>
          </p:nvSpPr>
          <p:spPr bwMode="auto">
            <a:xfrm>
              <a:off x="2138" y="1625"/>
              <a:ext cx="218" cy="262"/>
            </a:xfrm>
            <a:custGeom>
              <a:avLst/>
              <a:gdLst>
                <a:gd name="T0" fmla="*/ 0 w 966"/>
                <a:gd name="T1" fmla="*/ 0 h 1158"/>
                <a:gd name="T2" fmla="*/ 0 w 966"/>
                <a:gd name="T3" fmla="*/ 0 h 1158"/>
                <a:gd name="T4" fmla="*/ 0 w 966"/>
                <a:gd name="T5" fmla="*/ 0 h 1158"/>
                <a:gd name="T6" fmla="*/ 0 w 966"/>
                <a:gd name="T7" fmla="*/ 0 h 1158"/>
                <a:gd name="T8" fmla="*/ 0 w 966"/>
                <a:gd name="T9" fmla="*/ 0 h 1158"/>
                <a:gd name="T10" fmla="*/ 0 w 966"/>
                <a:gd name="T11" fmla="*/ 0 h 1158"/>
                <a:gd name="T12" fmla="*/ 0 w 966"/>
                <a:gd name="T13" fmla="*/ 0 h 1158"/>
                <a:gd name="T14" fmla="*/ 0 w 966"/>
                <a:gd name="T15" fmla="*/ 0 h 1158"/>
                <a:gd name="T16" fmla="*/ 0 w 966"/>
                <a:gd name="T17" fmla="*/ 0 h 1158"/>
                <a:gd name="T18" fmla="*/ 0 w 966"/>
                <a:gd name="T19" fmla="*/ 0 h 1158"/>
                <a:gd name="T20" fmla="*/ 0 w 966"/>
                <a:gd name="T21" fmla="*/ 0 h 1158"/>
                <a:gd name="T22" fmla="*/ 0 w 966"/>
                <a:gd name="T23" fmla="*/ 0 h 1158"/>
                <a:gd name="T24" fmla="*/ 0 w 966"/>
                <a:gd name="T25" fmla="*/ 0 h 1158"/>
                <a:gd name="T26" fmla="*/ 0 w 966"/>
                <a:gd name="T27" fmla="*/ 0 h 1158"/>
                <a:gd name="T28" fmla="*/ 0 w 966"/>
                <a:gd name="T29" fmla="*/ 0 h 1158"/>
                <a:gd name="T30" fmla="*/ 0 w 966"/>
                <a:gd name="T31" fmla="*/ 0 h 1158"/>
                <a:gd name="T32" fmla="*/ 0 w 966"/>
                <a:gd name="T33" fmla="*/ 0 h 1158"/>
                <a:gd name="T34" fmla="*/ 0 w 966"/>
                <a:gd name="T35" fmla="*/ 0 h 1158"/>
                <a:gd name="T36" fmla="*/ 0 w 966"/>
                <a:gd name="T37" fmla="*/ 0 h 1158"/>
                <a:gd name="T38" fmla="*/ 0 w 966"/>
                <a:gd name="T39" fmla="*/ 0 h 1158"/>
                <a:gd name="T40" fmla="*/ 0 w 966"/>
                <a:gd name="T41" fmla="*/ 0 h 1158"/>
                <a:gd name="T42" fmla="*/ 0 w 966"/>
                <a:gd name="T43" fmla="*/ 0 h 1158"/>
                <a:gd name="T44" fmla="*/ 0 w 966"/>
                <a:gd name="T45" fmla="*/ 0 h 1158"/>
                <a:gd name="T46" fmla="*/ 0 w 966"/>
                <a:gd name="T47" fmla="*/ 0 h 1158"/>
                <a:gd name="T48" fmla="*/ 0 w 966"/>
                <a:gd name="T49" fmla="*/ 0 h 1158"/>
                <a:gd name="T50" fmla="*/ 0 w 966"/>
                <a:gd name="T51" fmla="*/ 0 h 1158"/>
                <a:gd name="T52" fmla="*/ 0 w 966"/>
                <a:gd name="T53" fmla="*/ 0 h 1158"/>
                <a:gd name="T54" fmla="*/ 0 w 966"/>
                <a:gd name="T55" fmla="*/ 0 h 1158"/>
                <a:gd name="T56" fmla="*/ 0 w 966"/>
                <a:gd name="T57" fmla="*/ 0 h 1158"/>
                <a:gd name="T58" fmla="*/ 0 w 966"/>
                <a:gd name="T59" fmla="*/ 0 h 1158"/>
                <a:gd name="T60" fmla="*/ 0 w 966"/>
                <a:gd name="T61" fmla="*/ 0 h 1158"/>
                <a:gd name="T62" fmla="*/ 0 w 966"/>
                <a:gd name="T63" fmla="*/ 0 h 1158"/>
                <a:gd name="T64" fmla="*/ 0 w 966"/>
                <a:gd name="T65" fmla="*/ 0 h 115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66" h="1158">
                  <a:moveTo>
                    <a:pt x="965" y="0"/>
                  </a:moveTo>
                  <a:lnTo>
                    <a:pt x="910" y="6"/>
                  </a:lnTo>
                  <a:lnTo>
                    <a:pt x="858" y="16"/>
                  </a:lnTo>
                  <a:lnTo>
                    <a:pt x="806" y="26"/>
                  </a:lnTo>
                  <a:lnTo>
                    <a:pt x="755" y="41"/>
                  </a:lnTo>
                  <a:lnTo>
                    <a:pt x="706" y="57"/>
                  </a:lnTo>
                  <a:lnTo>
                    <a:pt x="657" y="76"/>
                  </a:lnTo>
                  <a:lnTo>
                    <a:pt x="609" y="97"/>
                  </a:lnTo>
                  <a:lnTo>
                    <a:pt x="564" y="120"/>
                  </a:lnTo>
                  <a:lnTo>
                    <a:pt x="519" y="147"/>
                  </a:lnTo>
                  <a:lnTo>
                    <a:pt x="475" y="174"/>
                  </a:lnTo>
                  <a:lnTo>
                    <a:pt x="433" y="204"/>
                  </a:lnTo>
                  <a:lnTo>
                    <a:pt x="392" y="234"/>
                  </a:lnTo>
                  <a:lnTo>
                    <a:pt x="354" y="268"/>
                  </a:lnTo>
                  <a:lnTo>
                    <a:pt x="317" y="303"/>
                  </a:lnTo>
                  <a:lnTo>
                    <a:pt x="282" y="341"/>
                  </a:lnTo>
                  <a:lnTo>
                    <a:pt x="248" y="379"/>
                  </a:lnTo>
                  <a:lnTo>
                    <a:pt x="217" y="420"/>
                  </a:lnTo>
                  <a:lnTo>
                    <a:pt x="186" y="461"/>
                  </a:lnTo>
                  <a:lnTo>
                    <a:pt x="159" y="504"/>
                  </a:lnTo>
                  <a:lnTo>
                    <a:pt x="133" y="549"/>
                  </a:lnTo>
                  <a:lnTo>
                    <a:pt x="109" y="593"/>
                  </a:lnTo>
                  <a:lnTo>
                    <a:pt x="87" y="641"/>
                  </a:lnTo>
                  <a:lnTo>
                    <a:pt x="68" y="689"/>
                  </a:lnTo>
                  <a:lnTo>
                    <a:pt x="51" y="738"/>
                  </a:lnTo>
                  <a:lnTo>
                    <a:pt x="36" y="787"/>
                  </a:lnTo>
                  <a:lnTo>
                    <a:pt x="24" y="838"/>
                  </a:lnTo>
                  <a:lnTo>
                    <a:pt x="14" y="889"/>
                  </a:lnTo>
                  <a:lnTo>
                    <a:pt x="7" y="941"/>
                  </a:lnTo>
                  <a:lnTo>
                    <a:pt x="2" y="995"/>
                  </a:lnTo>
                  <a:lnTo>
                    <a:pt x="0" y="1048"/>
                  </a:lnTo>
                  <a:lnTo>
                    <a:pt x="0" y="1102"/>
                  </a:lnTo>
                  <a:lnTo>
                    <a:pt x="3" y="1157"/>
                  </a:lnTo>
                  <a:lnTo>
                    <a:pt x="8" y="1157"/>
                  </a:lnTo>
                  <a:lnTo>
                    <a:pt x="5" y="1102"/>
                  </a:lnTo>
                  <a:lnTo>
                    <a:pt x="5" y="1048"/>
                  </a:lnTo>
                  <a:lnTo>
                    <a:pt x="7" y="995"/>
                  </a:lnTo>
                  <a:lnTo>
                    <a:pt x="12" y="941"/>
                  </a:lnTo>
                  <a:lnTo>
                    <a:pt x="19" y="890"/>
                  </a:lnTo>
                  <a:lnTo>
                    <a:pt x="29" y="839"/>
                  </a:lnTo>
                  <a:lnTo>
                    <a:pt x="41" y="788"/>
                  </a:lnTo>
                  <a:lnTo>
                    <a:pt x="56" y="739"/>
                  </a:lnTo>
                  <a:lnTo>
                    <a:pt x="73" y="690"/>
                  </a:lnTo>
                  <a:lnTo>
                    <a:pt x="92" y="643"/>
                  </a:lnTo>
                  <a:lnTo>
                    <a:pt x="113" y="596"/>
                  </a:lnTo>
                  <a:lnTo>
                    <a:pt x="137" y="551"/>
                  </a:lnTo>
                  <a:lnTo>
                    <a:pt x="162" y="507"/>
                  </a:lnTo>
                  <a:lnTo>
                    <a:pt x="190" y="464"/>
                  </a:lnTo>
                  <a:lnTo>
                    <a:pt x="220" y="422"/>
                  </a:lnTo>
                  <a:lnTo>
                    <a:pt x="252" y="383"/>
                  </a:lnTo>
                  <a:lnTo>
                    <a:pt x="285" y="345"/>
                  </a:lnTo>
                  <a:lnTo>
                    <a:pt x="321" y="307"/>
                  </a:lnTo>
                  <a:lnTo>
                    <a:pt x="358" y="271"/>
                  </a:lnTo>
                  <a:lnTo>
                    <a:pt x="396" y="239"/>
                  </a:lnTo>
                  <a:lnTo>
                    <a:pt x="435" y="207"/>
                  </a:lnTo>
                  <a:lnTo>
                    <a:pt x="477" y="177"/>
                  </a:lnTo>
                  <a:lnTo>
                    <a:pt x="522" y="150"/>
                  </a:lnTo>
                  <a:lnTo>
                    <a:pt x="566" y="126"/>
                  </a:lnTo>
                  <a:lnTo>
                    <a:pt x="612" y="102"/>
                  </a:lnTo>
                  <a:lnTo>
                    <a:pt x="660" y="81"/>
                  </a:lnTo>
                  <a:lnTo>
                    <a:pt x="707" y="62"/>
                  </a:lnTo>
                  <a:lnTo>
                    <a:pt x="757" y="46"/>
                  </a:lnTo>
                  <a:lnTo>
                    <a:pt x="807" y="32"/>
                  </a:lnTo>
                  <a:lnTo>
                    <a:pt x="859" y="20"/>
                  </a:lnTo>
                  <a:lnTo>
                    <a:pt x="912" y="12"/>
                  </a:lnTo>
                  <a:lnTo>
                    <a:pt x="965" y="5"/>
                  </a:lnTo>
                  <a:lnTo>
                    <a:pt x="965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605" name="Freeform 314"/>
            <p:cNvSpPr>
              <a:spLocks noChangeArrowheads="1"/>
            </p:cNvSpPr>
            <p:nvPr/>
          </p:nvSpPr>
          <p:spPr bwMode="auto">
            <a:xfrm>
              <a:off x="2236" y="1750"/>
              <a:ext cx="256" cy="260"/>
            </a:xfrm>
            <a:custGeom>
              <a:avLst/>
              <a:gdLst>
                <a:gd name="T0" fmla="*/ 0 w 1132"/>
                <a:gd name="T1" fmla="*/ 0 h 1149"/>
                <a:gd name="T2" fmla="*/ 0 w 1132"/>
                <a:gd name="T3" fmla="*/ 0 h 1149"/>
                <a:gd name="T4" fmla="*/ 0 w 1132"/>
                <a:gd name="T5" fmla="*/ 0 h 1149"/>
                <a:gd name="T6" fmla="*/ 0 w 1132"/>
                <a:gd name="T7" fmla="*/ 0 h 1149"/>
                <a:gd name="T8" fmla="*/ 0 w 1132"/>
                <a:gd name="T9" fmla="*/ 0 h 1149"/>
                <a:gd name="T10" fmla="*/ 0 w 1132"/>
                <a:gd name="T11" fmla="*/ 0 h 1149"/>
                <a:gd name="T12" fmla="*/ 0 w 1132"/>
                <a:gd name="T13" fmla="*/ 0 h 1149"/>
                <a:gd name="T14" fmla="*/ 0 w 1132"/>
                <a:gd name="T15" fmla="*/ 0 h 1149"/>
                <a:gd name="T16" fmla="*/ 0 w 1132"/>
                <a:gd name="T17" fmla="*/ 0 h 1149"/>
                <a:gd name="T18" fmla="*/ 0 w 1132"/>
                <a:gd name="T19" fmla="*/ 0 h 1149"/>
                <a:gd name="T20" fmla="*/ 0 w 1132"/>
                <a:gd name="T21" fmla="*/ 0 h 11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32" h="1149">
                  <a:moveTo>
                    <a:pt x="0" y="2"/>
                  </a:moveTo>
                  <a:lnTo>
                    <a:pt x="3" y="2"/>
                  </a:lnTo>
                  <a:lnTo>
                    <a:pt x="1" y="0"/>
                  </a:lnTo>
                  <a:lnTo>
                    <a:pt x="0" y="2"/>
                  </a:lnTo>
                  <a:close/>
                  <a:moveTo>
                    <a:pt x="0" y="2"/>
                  </a:moveTo>
                  <a:lnTo>
                    <a:pt x="3" y="6"/>
                  </a:lnTo>
                  <a:lnTo>
                    <a:pt x="0" y="6"/>
                  </a:lnTo>
                  <a:lnTo>
                    <a:pt x="1128" y="1148"/>
                  </a:lnTo>
                  <a:lnTo>
                    <a:pt x="1131" y="1144"/>
                  </a:lnTo>
                  <a:lnTo>
                    <a:pt x="3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606" name="Freeform 315"/>
            <p:cNvSpPr>
              <a:spLocks noChangeArrowheads="1"/>
            </p:cNvSpPr>
            <p:nvPr/>
          </p:nvSpPr>
          <p:spPr bwMode="auto">
            <a:xfrm>
              <a:off x="2236" y="1750"/>
              <a:ext cx="256" cy="260"/>
            </a:xfrm>
            <a:custGeom>
              <a:avLst/>
              <a:gdLst>
                <a:gd name="T0" fmla="*/ 0 w 1132"/>
                <a:gd name="T1" fmla="*/ 0 h 1149"/>
                <a:gd name="T2" fmla="*/ 0 w 1132"/>
                <a:gd name="T3" fmla="*/ 0 h 1149"/>
                <a:gd name="T4" fmla="*/ 0 w 1132"/>
                <a:gd name="T5" fmla="*/ 0 h 1149"/>
                <a:gd name="T6" fmla="*/ 0 w 1132"/>
                <a:gd name="T7" fmla="*/ 0 h 1149"/>
                <a:gd name="T8" fmla="*/ 0 w 1132"/>
                <a:gd name="T9" fmla="*/ 0 h 1149"/>
                <a:gd name="T10" fmla="*/ 0 w 1132"/>
                <a:gd name="T11" fmla="*/ 0 h 1149"/>
                <a:gd name="T12" fmla="*/ 0 w 1132"/>
                <a:gd name="T13" fmla="*/ 0 h 1149"/>
                <a:gd name="T14" fmla="*/ 0 w 1132"/>
                <a:gd name="T15" fmla="*/ 0 h 1149"/>
                <a:gd name="T16" fmla="*/ 0 w 1132"/>
                <a:gd name="T17" fmla="*/ 0 h 1149"/>
                <a:gd name="T18" fmla="*/ 0 w 1132"/>
                <a:gd name="T19" fmla="*/ 0 h 114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132" h="1149">
                  <a:moveTo>
                    <a:pt x="3" y="6"/>
                  </a:moveTo>
                  <a:lnTo>
                    <a:pt x="0" y="6"/>
                  </a:lnTo>
                  <a:lnTo>
                    <a:pt x="1128" y="1148"/>
                  </a:lnTo>
                  <a:lnTo>
                    <a:pt x="1131" y="1144"/>
                  </a:lnTo>
                  <a:lnTo>
                    <a:pt x="3" y="2"/>
                  </a:lnTo>
                  <a:lnTo>
                    <a:pt x="0" y="2"/>
                  </a:lnTo>
                  <a:lnTo>
                    <a:pt x="3" y="2"/>
                  </a:lnTo>
                  <a:lnTo>
                    <a:pt x="1" y="0"/>
                  </a:lnTo>
                  <a:lnTo>
                    <a:pt x="0" y="2"/>
                  </a:lnTo>
                  <a:lnTo>
                    <a:pt x="3" y="6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607" name="Freeform 316"/>
            <p:cNvSpPr>
              <a:spLocks noChangeArrowheads="1"/>
            </p:cNvSpPr>
            <p:nvPr/>
          </p:nvSpPr>
          <p:spPr bwMode="auto">
            <a:xfrm>
              <a:off x="2195" y="1751"/>
              <a:ext cx="42" cy="131"/>
            </a:xfrm>
            <a:custGeom>
              <a:avLst/>
              <a:gdLst>
                <a:gd name="T0" fmla="*/ 0 w 188"/>
                <a:gd name="T1" fmla="*/ 0 h 581"/>
                <a:gd name="T2" fmla="*/ 0 w 188"/>
                <a:gd name="T3" fmla="*/ 0 h 581"/>
                <a:gd name="T4" fmla="*/ 0 w 188"/>
                <a:gd name="T5" fmla="*/ 0 h 581"/>
                <a:gd name="T6" fmla="*/ 0 w 188"/>
                <a:gd name="T7" fmla="*/ 0 h 581"/>
                <a:gd name="T8" fmla="*/ 0 w 188"/>
                <a:gd name="T9" fmla="*/ 0 h 581"/>
                <a:gd name="T10" fmla="*/ 0 w 188"/>
                <a:gd name="T11" fmla="*/ 0 h 581"/>
                <a:gd name="T12" fmla="*/ 0 w 188"/>
                <a:gd name="T13" fmla="*/ 0 h 581"/>
                <a:gd name="T14" fmla="*/ 0 w 188"/>
                <a:gd name="T15" fmla="*/ 0 h 581"/>
                <a:gd name="T16" fmla="*/ 0 w 188"/>
                <a:gd name="T17" fmla="*/ 0 h 581"/>
                <a:gd name="T18" fmla="*/ 0 w 188"/>
                <a:gd name="T19" fmla="*/ 0 h 581"/>
                <a:gd name="T20" fmla="*/ 0 w 188"/>
                <a:gd name="T21" fmla="*/ 0 h 581"/>
                <a:gd name="T22" fmla="*/ 0 w 188"/>
                <a:gd name="T23" fmla="*/ 0 h 581"/>
                <a:gd name="T24" fmla="*/ 0 w 188"/>
                <a:gd name="T25" fmla="*/ 0 h 581"/>
                <a:gd name="T26" fmla="*/ 0 w 188"/>
                <a:gd name="T27" fmla="*/ 0 h 581"/>
                <a:gd name="T28" fmla="*/ 0 w 188"/>
                <a:gd name="T29" fmla="*/ 0 h 581"/>
                <a:gd name="T30" fmla="*/ 0 w 188"/>
                <a:gd name="T31" fmla="*/ 0 h 581"/>
                <a:gd name="T32" fmla="*/ 0 w 188"/>
                <a:gd name="T33" fmla="*/ 0 h 581"/>
                <a:gd name="T34" fmla="*/ 0 w 188"/>
                <a:gd name="T35" fmla="*/ 0 h 581"/>
                <a:gd name="T36" fmla="*/ 0 w 188"/>
                <a:gd name="T37" fmla="*/ 0 h 581"/>
                <a:gd name="T38" fmla="*/ 0 w 188"/>
                <a:gd name="T39" fmla="*/ 0 h 581"/>
                <a:gd name="T40" fmla="*/ 0 w 188"/>
                <a:gd name="T41" fmla="*/ 0 h 581"/>
                <a:gd name="T42" fmla="*/ 0 w 188"/>
                <a:gd name="T43" fmla="*/ 0 h 581"/>
                <a:gd name="T44" fmla="*/ 0 w 188"/>
                <a:gd name="T45" fmla="*/ 0 h 581"/>
                <a:gd name="T46" fmla="*/ 0 w 188"/>
                <a:gd name="T47" fmla="*/ 0 h 581"/>
                <a:gd name="T48" fmla="*/ 0 w 188"/>
                <a:gd name="T49" fmla="*/ 0 h 581"/>
                <a:gd name="T50" fmla="*/ 0 w 188"/>
                <a:gd name="T51" fmla="*/ 0 h 581"/>
                <a:gd name="T52" fmla="*/ 0 w 188"/>
                <a:gd name="T53" fmla="*/ 0 h 581"/>
                <a:gd name="T54" fmla="*/ 0 w 188"/>
                <a:gd name="T55" fmla="*/ 0 h 581"/>
                <a:gd name="T56" fmla="*/ 0 w 188"/>
                <a:gd name="T57" fmla="*/ 0 h 581"/>
                <a:gd name="T58" fmla="*/ 0 w 188"/>
                <a:gd name="T59" fmla="*/ 0 h 581"/>
                <a:gd name="T60" fmla="*/ 0 w 188"/>
                <a:gd name="T61" fmla="*/ 0 h 581"/>
                <a:gd name="T62" fmla="*/ 0 w 188"/>
                <a:gd name="T63" fmla="*/ 0 h 581"/>
                <a:gd name="T64" fmla="*/ 0 w 188"/>
                <a:gd name="T65" fmla="*/ 0 h 5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88" h="581">
                  <a:moveTo>
                    <a:pt x="172" y="16"/>
                  </a:moveTo>
                  <a:lnTo>
                    <a:pt x="160" y="31"/>
                  </a:lnTo>
                  <a:lnTo>
                    <a:pt x="149" y="45"/>
                  </a:lnTo>
                  <a:lnTo>
                    <a:pt x="138" y="61"/>
                  </a:lnTo>
                  <a:lnTo>
                    <a:pt x="128" y="78"/>
                  </a:lnTo>
                  <a:lnTo>
                    <a:pt x="118" y="95"/>
                  </a:lnTo>
                  <a:lnTo>
                    <a:pt x="108" y="111"/>
                  </a:lnTo>
                  <a:lnTo>
                    <a:pt x="99" y="127"/>
                  </a:lnTo>
                  <a:lnTo>
                    <a:pt x="89" y="144"/>
                  </a:lnTo>
                  <a:lnTo>
                    <a:pt x="81" y="161"/>
                  </a:lnTo>
                  <a:lnTo>
                    <a:pt x="72" y="178"/>
                  </a:lnTo>
                  <a:lnTo>
                    <a:pt x="64" y="195"/>
                  </a:lnTo>
                  <a:lnTo>
                    <a:pt x="56" y="214"/>
                  </a:lnTo>
                  <a:lnTo>
                    <a:pt x="50" y="232"/>
                  </a:lnTo>
                  <a:lnTo>
                    <a:pt x="43" y="250"/>
                  </a:lnTo>
                  <a:lnTo>
                    <a:pt x="37" y="269"/>
                  </a:lnTo>
                  <a:lnTo>
                    <a:pt x="32" y="287"/>
                  </a:lnTo>
                  <a:lnTo>
                    <a:pt x="27" y="305"/>
                  </a:lnTo>
                  <a:lnTo>
                    <a:pt x="22" y="324"/>
                  </a:lnTo>
                  <a:lnTo>
                    <a:pt x="18" y="343"/>
                  </a:lnTo>
                  <a:lnTo>
                    <a:pt x="14" y="362"/>
                  </a:lnTo>
                  <a:lnTo>
                    <a:pt x="11" y="381"/>
                  </a:lnTo>
                  <a:lnTo>
                    <a:pt x="8" y="401"/>
                  </a:lnTo>
                  <a:lnTo>
                    <a:pt x="5" y="421"/>
                  </a:lnTo>
                  <a:lnTo>
                    <a:pt x="3" y="440"/>
                  </a:lnTo>
                  <a:lnTo>
                    <a:pt x="2" y="460"/>
                  </a:lnTo>
                  <a:lnTo>
                    <a:pt x="1" y="480"/>
                  </a:lnTo>
                  <a:lnTo>
                    <a:pt x="0" y="500"/>
                  </a:lnTo>
                  <a:lnTo>
                    <a:pt x="0" y="520"/>
                  </a:lnTo>
                  <a:lnTo>
                    <a:pt x="1" y="540"/>
                  </a:lnTo>
                  <a:lnTo>
                    <a:pt x="2" y="560"/>
                  </a:lnTo>
                  <a:lnTo>
                    <a:pt x="3" y="580"/>
                  </a:lnTo>
                  <a:lnTo>
                    <a:pt x="8" y="580"/>
                  </a:lnTo>
                  <a:lnTo>
                    <a:pt x="7" y="560"/>
                  </a:lnTo>
                  <a:lnTo>
                    <a:pt x="6" y="540"/>
                  </a:lnTo>
                  <a:lnTo>
                    <a:pt x="5" y="520"/>
                  </a:lnTo>
                  <a:lnTo>
                    <a:pt x="5" y="500"/>
                  </a:lnTo>
                  <a:lnTo>
                    <a:pt x="6" y="480"/>
                  </a:lnTo>
                  <a:lnTo>
                    <a:pt x="7" y="460"/>
                  </a:lnTo>
                  <a:lnTo>
                    <a:pt x="8" y="440"/>
                  </a:lnTo>
                  <a:lnTo>
                    <a:pt x="10" y="421"/>
                  </a:lnTo>
                  <a:lnTo>
                    <a:pt x="13" y="402"/>
                  </a:lnTo>
                  <a:lnTo>
                    <a:pt x="16" y="383"/>
                  </a:lnTo>
                  <a:lnTo>
                    <a:pt x="19" y="363"/>
                  </a:lnTo>
                  <a:lnTo>
                    <a:pt x="22" y="345"/>
                  </a:lnTo>
                  <a:lnTo>
                    <a:pt x="27" y="325"/>
                  </a:lnTo>
                  <a:lnTo>
                    <a:pt x="32" y="307"/>
                  </a:lnTo>
                  <a:lnTo>
                    <a:pt x="37" y="288"/>
                  </a:lnTo>
                  <a:lnTo>
                    <a:pt x="42" y="270"/>
                  </a:lnTo>
                  <a:lnTo>
                    <a:pt x="48" y="251"/>
                  </a:lnTo>
                  <a:lnTo>
                    <a:pt x="55" y="233"/>
                  </a:lnTo>
                  <a:lnTo>
                    <a:pt x="61" y="215"/>
                  </a:lnTo>
                  <a:lnTo>
                    <a:pt x="69" y="198"/>
                  </a:lnTo>
                  <a:lnTo>
                    <a:pt x="78" y="180"/>
                  </a:lnTo>
                  <a:lnTo>
                    <a:pt x="86" y="164"/>
                  </a:lnTo>
                  <a:lnTo>
                    <a:pt x="94" y="147"/>
                  </a:lnTo>
                  <a:lnTo>
                    <a:pt x="103" y="130"/>
                  </a:lnTo>
                  <a:lnTo>
                    <a:pt x="112" y="113"/>
                  </a:lnTo>
                  <a:lnTo>
                    <a:pt x="122" y="97"/>
                  </a:lnTo>
                  <a:lnTo>
                    <a:pt x="132" y="81"/>
                  </a:lnTo>
                  <a:lnTo>
                    <a:pt x="142" y="63"/>
                  </a:lnTo>
                  <a:lnTo>
                    <a:pt x="153" y="49"/>
                  </a:lnTo>
                  <a:lnTo>
                    <a:pt x="164" y="33"/>
                  </a:lnTo>
                  <a:lnTo>
                    <a:pt x="175" y="18"/>
                  </a:lnTo>
                  <a:lnTo>
                    <a:pt x="187" y="4"/>
                  </a:lnTo>
                  <a:lnTo>
                    <a:pt x="184" y="0"/>
                  </a:lnTo>
                  <a:lnTo>
                    <a:pt x="172" y="16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608" name="Freeform 317"/>
            <p:cNvSpPr>
              <a:spLocks noChangeArrowheads="1"/>
            </p:cNvSpPr>
            <p:nvPr/>
          </p:nvSpPr>
          <p:spPr bwMode="auto">
            <a:xfrm>
              <a:off x="2195" y="1751"/>
              <a:ext cx="42" cy="131"/>
            </a:xfrm>
            <a:custGeom>
              <a:avLst/>
              <a:gdLst>
                <a:gd name="T0" fmla="*/ 0 w 188"/>
                <a:gd name="T1" fmla="*/ 0 h 581"/>
                <a:gd name="T2" fmla="*/ 0 w 188"/>
                <a:gd name="T3" fmla="*/ 0 h 581"/>
                <a:gd name="T4" fmla="*/ 0 w 188"/>
                <a:gd name="T5" fmla="*/ 0 h 581"/>
                <a:gd name="T6" fmla="*/ 0 w 188"/>
                <a:gd name="T7" fmla="*/ 0 h 581"/>
                <a:gd name="T8" fmla="*/ 0 w 188"/>
                <a:gd name="T9" fmla="*/ 0 h 581"/>
                <a:gd name="T10" fmla="*/ 0 w 188"/>
                <a:gd name="T11" fmla="*/ 0 h 581"/>
                <a:gd name="T12" fmla="*/ 0 w 188"/>
                <a:gd name="T13" fmla="*/ 0 h 581"/>
                <a:gd name="T14" fmla="*/ 0 w 188"/>
                <a:gd name="T15" fmla="*/ 0 h 581"/>
                <a:gd name="T16" fmla="*/ 0 w 188"/>
                <a:gd name="T17" fmla="*/ 0 h 581"/>
                <a:gd name="T18" fmla="*/ 0 w 188"/>
                <a:gd name="T19" fmla="*/ 0 h 581"/>
                <a:gd name="T20" fmla="*/ 0 w 188"/>
                <a:gd name="T21" fmla="*/ 0 h 581"/>
                <a:gd name="T22" fmla="*/ 0 w 188"/>
                <a:gd name="T23" fmla="*/ 0 h 581"/>
                <a:gd name="T24" fmla="*/ 0 w 188"/>
                <a:gd name="T25" fmla="*/ 0 h 581"/>
                <a:gd name="T26" fmla="*/ 0 w 188"/>
                <a:gd name="T27" fmla="*/ 0 h 581"/>
                <a:gd name="T28" fmla="*/ 0 w 188"/>
                <a:gd name="T29" fmla="*/ 0 h 581"/>
                <a:gd name="T30" fmla="*/ 0 w 188"/>
                <a:gd name="T31" fmla="*/ 0 h 581"/>
                <a:gd name="T32" fmla="*/ 0 w 188"/>
                <a:gd name="T33" fmla="*/ 0 h 581"/>
                <a:gd name="T34" fmla="*/ 0 w 188"/>
                <a:gd name="T35" fmla="*/ 0 h 581"/>
                <a:gd name="T36" fmla="*/ 0 w 188"/>
                <a:gd name="T37" fmla="*/ 0 h 581"/>
                <a:gd name="T38" fmla="*/ 0 w 188"/>
                <a:gd name="T39" fmla="*/ 0 h 581"/>
                <a:gd name="T40" fmla="*/ 0 w 188"/>
                <a:gd name="T41" fmla="*/ 0 h 581"/>
                <a:gd name="T42" fmla="*/ 0 w 188"/>
                <a:gd name="T43" fmla="*/ 0 h 581"/>
                <a:gd name="T44" fmla="*/ 0 w 188"/>
                <a:gd name="T45" fmla="*/ 0 h 581"/>
                <a:gd name="T46" fmla="*/ 0 w 188"/>
                <a:gd name="T47" fmla="*/ 0 h 581"/>
                <a:gd name="T48" fmla="*/ 0 w 188"/>
                <a:gd name="T49" fmla="*/ 0 h 581"/>
                <a:gd name="T50" fmla="*/ 0 w 188"/>
                <a:gd name="T51" fmla="*/ 0 h 581"/>
                <a:gd name="T52" fmla="*/ 0 w 188"/>
                <a:gd name="T53" fmla="*/ 0 h 581"/>
                <a:gd name="T54" fmla="*/ 0 w 188"/>
                <a:gd name="T55" fmla="*/ 0 h 581"/>
                <a:gd name="T56" fmla="*/ 0 w 188"/>
                <a:gd name="T57" fmla="*/ 0 h 581"/>
                <a:gd name="T58" fmla="*/ 0 w 188"/>
                <a:gd name="T59" fmla="*/ 0 h 581"/>
                <a:gd name="T60" fmla="*/ 0 w 188"/>
                <a:gd name="T61" fmla="*/ 0 h 581"/>
                <a:gd name="T62" fmla="*/ 0 w 188"/>
                <a:gd name="T63" fmla="*/ 0 h 581"/>
                <a:gd name="T64" fmla="*/ 0 w 188"/>
                <a:gd name="T65" fmla="*/ 0 h 5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88" h="581">
                  <a:moveTo>
                    <a:pt x="8" y="580"/>
                  </a:moveTo>
                  <a:lnTo>
                    <a:pt x="7" y="560"/>
                  </a:lnTo>
                  <a:lnTo>
                    <a:pt x="6" y="540"/>
                  </a:lnTo>
                  <a:lnTo>
                    <a:pt x="5" y="520"/>
                  </a:lnTo>
                  <a:lnTo>
                    <a:pt x="5" y="500"/>
                  </a:lnTo>
                  <a:lnTo>
                    <a:pt x="6" y="480"/>
                  </a:lnTo>
                  <a:lnTo>
                    <a:pt x="7" y="460"/>
                  </a:lnTo>
                  <a:lnTo>
                    <a:pt x="8" y="440"/>
                  </a:lnTo>
                  <a:lnTo>
                    <a:pt x="10" y="421"/>
                  </a:lnTo>
                  <a:lnTo>
                    <a:pt x="13" y="402"/>
                  </a:lnTo>
                  <a:lnTo>
                    <a:pt x="16" y="383"/>
                  </a:lnTo>
                  <a:lnTo>
                    <a:pt x="19" y="363"/>
                  </a:lnTo>
                  <a:lnTo>
                    <a:pt x="22" y="345"/>
                  </a:lnTo>
                  <a:lnTo>
                    <a:pt x="27" y="325"/>
                  </a:lnTo>
                  <a:lnTo>
                    <a:pt x="32" y="307"/>
                  </a:lnTo>
                  <a:lnTo>
                    <a:pt x="37" y="288"/>
                  </a:lnTo>
                  <a:lnTo>
                    <a:pt x="42" y="270"/>
                  </a:lnTo>
                  <a:lnTo>
                    <a:pt x="48" y="251"/>
                  </a:lnTo>
                  <a:lnTo>
                    <a:pt x="55" y="233"/>
                  </a:lnTo>
                  <a:lnTo>
                    <a:pt x="61" y="215"/>
                  </a:lnTo>
                  <a:lnTo>
                    <a:pt x="69" y="198"/>
                  </a:lnTo>
                  <a:lnTo>
                    <a:pt x="78" y="180"/>
                  </a:lnTo>
                  <a:lnTo>
                    <a:pt x="86" y="164"/>
                  </a:lnTo>
                  <a:lnTo>
                    <a:pt x="94" y="147"/>
                  </a:lnTo>
                  <a:lnTo>
                    <a:pt x="103" y="130"/>
                  </a:lnTo>
                  <a:lnTo>
                    <a:pt x="112" y="113"/>
                  </a:lnTo>
                  <a:lnTo>
                    <a:pt x="122" y="97"/>
                  </a:lnTo>
                  <a:lnTo>
                    <a:pt x="132" y="81"/>
                  </a:lnTo>
                  <a:lnTo>
                    <a:pt x="142" y="63"/>
                  </a:lnTo>
                  <a:lnTo>
                    <a:pt x="153" y="49"/>
                  </a:lnTo>
                  <a:lnTo>
                    <a:pt x="164" y="33"/>
                  </a:lnTo>
                  <a:lnTo>
                    <a:pt x="175" y="18"/>
                  </a:lnTo>
                  <a:lnTo>
                    <a:pt x="187" y="4"/>
                  </a:lnTo>
                  <a:lnTo>
                    <a:pt x="184" y="0"/>
                  </a:lnTo>
                  <a:lnTo>
                    <a:pt x="172" y="16"/>
                  </a:lnTo>
                  <a:lnTo>
                    <a:pt x="160" y="31"/>
                  </a:lnTo>
                  <a:lnTo>
                    <a:pt x="149" y="45"/>
                  </a:lnTo>
                  <a:lnTo>
                    <a:pt x="138" y="61"/>
                  </a:lnTo>
                  <a:lnTo>
                    <a:pt x="128" y="78"/>
                  </a:lnTo>
                  <a:lnTo>
                    <a:pt x="118" y="95"/>
                  </a:lnTo>
                  <a:lnTo>
                    <a:pt x="108" y="111"/>
                  </a:lnTo>
                  <a:lnTo>
                    <a:pt x="99" y="127"/>
                  </a:lnTo>
                  <a:lnTo>
                    <a:pt x="89" y="144"/>
                  </a:lnTo>
                  <a:lnTo>
                    <a:pt x="81" y="161"/>
                  </a:lnTo>
                  <a:lnTo>
                    <a:pt x="72" y="178"/>
                  </a:lnTo>
                  <a:lnTo>
                    <a:pt x="64" y="195"/>
                  </a:lnTo>
                  <a:lnTo>
                    <a:pt x="56" y="214"/>
                  </a:lnTo>
                  <a:lnTo>
                    <a:pt x="50" y="232"/>
                  </a:lnTo>
                  <a:lnTo>
                    <a:pt x="43" y="250"/>
                  </a:lnTo>
                  <a:lnTo>
                    <a:pt x="37" y="269"/>
                  </a:lnTo>
                  <a:lnTo>
                    <a:pt x="32" y="287"/>
                  </a:lnTo>
                  <a:lnTo>
                    <a:pt x="27" y="305"/>
                  </a:lnTo>
                  <a:lnTo>
                    <a:pt x="22" y="324"/>
                  </a:lnTo>
                  <a:lnTo>
                    <a:pt x="18" y="343"/>
                  </a:lnTo>
                  <a:lnTo>
                    <a:pt x="14" y="362"/>
                  </a:lnTo>
                  <a:lnTo>
                    <a:pt x="11" y="381"/>
                  </a:lnTo>
                  <a:lnTo>
                    <a:pt x="8" y="401"/>
                  </a:lnTo>
                  <a:lnTo>
                    <a:pt x="5" y="421"/>
                  </a:lnTo>
                  <a:lnTo>
                    <a:pt x="3" y="440"/>
                  </a:lnTo>
                  <a:lnTo>
                    <a:pt x="2" y="460"/>
                  </a:lnTo>
                  <a:lnTo>
                    <a:pt x="1" y="480"/>
                  </a:lnTo>
                  <a:lnTo>
                    <a:pt x="0" y="500"/>
                  </a:lnTo>
                  <a:lnTo>
                    <a:pt x="0" y="520"/>
                  </a:lnTo>
                  <a:lnTo>
                    <a:pt x="1" y="540"/>
                  </a:lnTo>
                  <a:lnTo>
                    <a:pt x="2" y="560"/>
                  </a:lnTo>
                  <a:lnTo>
                    <a:pt x="3" y="580"/>
                  </a:lnTo>
                  <a:lnTo>
                    <a:pt x="8" y="58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609" name="Freeform 318"/>
            <p:cNvSpPr>
              <a:spLocks noChangeArrowheads="1"/>
            </p:cNvSpPr>
            <p:nvPr/>
          </p:nvSpPr>
          <p:spPr bwMode="auto">
            <a:xfrm>
              <a:off x="2195" y="1882"/>
              <a:ext cx="198" cy="168"/>
            </a:xfrm>
            <a:custGeom>
              <a:avLst/>
              <a:gdLst>
                <a:gd name="T0" fmla="*/ 0 w 877"/>
                <a:gd name="T1" fmla="*/ 0 h 746"/>
                <a:gd name="T2" fmla="*/ 0 w 877"/>
                <a:gd name="T3" fmla="*/ 0 h 746"/>
                <a:gd name="T4" fmla="*/ 0 w 877"/>
                <a:gd name="T5" fmla="*/ 0 h 746"/>
                <a:gd name="T6" fmla="*/ 0 w 877"/>
                <a:gd name="T7" fmla="*/ 0 h 746"/>
                <a:gd name="T8" fmla="*/ 0 w 877"/>
                <a:gd name="T9" fmla="*/ 0 h 746"/>
                <a:gd name="T10" fmla="*/ 0 w 877"/>
                <a:gd name="T11" fmla="*/ 0 h 746"/>
                <a:gd name="T12" fmla="*/ 0 w 877"/>
                <a:gd name="T13" fmla="*/ 0 h 746"/>
                <a:gd name="T14" fmla="*/ 0 w 877"/>
                <a:gd name="T15" fmla="*/ 0 h 746"/>
                <a:gd name="T16" fmla="*/ 0 w 877"/>
                <a:gd name="T17" fmla="*/ 0 h 746"/>
                <a:gd name="T18" fmla="*/ 0 w 877"/>
                <a:gd name="T19" fmla="*/ 0 h 746"/>
                <a:gd name="T20" fmla="*/ 0 w 877"/>
                <a:gd name="T21" fmla="*/ 0 h 746"/>
                <a:gd name="T22" fmla="*/ 0 w 877"/>
                <a:gd name="T23" fmla="*/ 0 h 746"/>
                <a:gd name="T24" fmla="*/ 0 w 877"/>
                <a:gd name="T25" fmla="*/ 0 h 746"/>
                <a:gd name="T26" fmla="*/ 0 w 877"/>
                <a:gd name="T27" fmla="*/ 0 h 746"/>
                <a:gd name="T28" fmla="*/ 0 w 877"/>
                <a:gd name="T29" fmla="*/ 0 h 746"/>
                <a:gd name="T30" fmla="*/ 0 w 877"/>
                <a:gd name="T31" fmla="*/ 0 h 746"/>
                <a:gd name="T32" fmla="*/ 0 w 877"/>
                <a:gd name="T33" fmla="*/ 0 h 746"/>
                <a:gd name="T34" fmla="*/ 0 w 877"/>
                <a:gd name="T35" fmla="*/ 0 h 746"/>
                <a:gd name="T36" fmla="*/ 0 w 877"/>
                <a:gd name="T37" fmla="*/ 0 h 746"/>
                <a:gd name="T38" fmla="*/ 0 w 877"/>
                <a:gd name="T39" fmla="*/ 0 h 746"/>
                <a:gd name="T40" fmla="*/ 0 w 877"/>
                <a:gd name="T41" fmla="*/ 0 h 746"/>
                <a:gd name="T42" fmla="*/ 0 w 877"/>
                <a:gd name="T43" fmla="*/ 0 h 746"/>
                <a:gd name="T44" fmla="*/ 0 w 877"/>
                <a:gd name="T45" fmla="*/ 0 h 746"/>
                <a:gd name="T46" fmla="*/ 0 w 877"/>
                <a:gd name="T47" fmla="*/ 0 h 746"/>
                <a:gd name="T48" fmla="*/ 0 w 877"/>
                <a:gd name="T49" fmla="*/ 0 h 746"/>
                <a:gd name="T50" fmla="*/ 0 w 877"/>
                <a:gd name="T51" fmla="*/ 0 h 746"/>
                <a:gd name="T52" fmla="*/ 0 w 877"/>
                <a:gd name="T53" fmla="*/ 0 h 746"/>
                <a:gd name="T54" fmla="*/ 0 w 877"/>
                <a:gd name="T55" fmla="*/ 0 h 746"/>
                <a:gd name="T56" fmla="*/ 0 w 877"/>
                <a:gd name="T57" fmla="*/ 0 h 746"/>
                <a:gd name="T58" fmla="*/ 0 w 877"/>
                <a:gd name="T59" fmla="*/ 0 h 746"/>
                <a:gd name="T60" fmla="*/ 0 w 877"/>
                <a:gd name="T61" fmla="*/ 0 h 746"/>
                <a:gd name="T62" fmla="*/ 0 w 877"/>
                <a:gd name="T63" fmla="*/ 0 h 746"/>
                <a:gd name="T64" fmla="*/ 0 w 877"/>
                <a:gd name="T65" fmla="*/ 0 h 74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7" h="746">
                  <a:moveTo>
                    <a:pt x="0" y="0"/>
                  </a:moveTo>
                  <a:lnTo>
                    <a:pt x="5" y="42"/>
                  </a:lnTo>
                  <a:lnTo>
                    <a:pt x="11" y="83"/>
                  </a:lnTo>
                  <a:lnTo>
                    <a:pt x="20" y="123"/>
                  </a:lnTo>
                  <a:lnTo>
                    <a:pt x="31" y="163"/>
                  </a:lnTo>
                  <a:lnTo>
                    <a:pt x="43" y="201"/>
                  </a:lnTo>
                  <a:lnTo>
                    <a:pt x="57" y="240"/>
                  </a:lnTo>
                  <a:lnTo>
                    <a:pt x="73" y="277"/>
                  </a:lnTo>
                  <a:lnTo>
                    <a:pt x="91" y="311"/>
                  </a:lnTo>
                  <a:lnTo>
                    <a:pt x="111" y="346"/>
                  </a:lnTo>
                  <a:lnTo>
                    <a:pt x="131" y="379"/>
                  </a:lnTo>
                  <a:lnTo>
                    <a:pt x="154" y="412"/>
                  </a:lnTo>
                  <a:lnTo>
                    <a:pt x="179" y="442"/>
                  </a:lnTo>
                  <a:lnTo>
                    <a:pt x="203" y="473"/>
                  </a:lnTo>
                  <a:lnTo>
                    <a:pt x="230" y="501"/>
                  </a:lnTo>
                  <a:lnTo>
                    <a:pt x="258" y="529"/>
                  </a:lnTo>
                  <a:lnTo>
                    <a:pt x="287" y="554"/>
                  </a:lnTo>
                  <a:lnTo>
                    <a:pt x="318" y="578"/>
                  </a:lnTo>
                  <a:lnTo>
                    <a:pt x="349" y="602"/>
                  </a:lnTo>
                  <a:lnTo>
                    <a:pt x="381" y="623"/>
                  </a:lnTo>
                  <a:lnTo>
                    <a:pt x="415" y="643"/>
                  </a:lnTo>
                  <a:lnTo>
                    <a:pt x="449" y="662"/>
                  </a:lnTo>
                  <a:lnTo>
                    <a:pt x="485" y="679"/>
                  </a:lnTo>
                  <a:lnTo>
                    <a:pt x="521" y="692"/>
                  </a:lnTo>
                  <a:lnTo>
                    <a:pt x="558" y="706"/>
                  </a:lnTo>
                  <a:lnTo>
                    <a:pt x="596" y="718"/>
                  </a:lnTo>
                  <a:lnTo>
                    <a:pt x="634" y="727"/>
                  </a:lnTo>
                  <a:lnTo>
                    <a:pt x="673" y="735"/>
                  </a:lnTo>
                  <a:lnTo>
                    <a:pt x="713" y="740"/>
                  </a:lnTo>
                  <a:lnTo>
                    <a:pt x="753" y="744"/>
                  </a:lnTo>
                  <a:lnTo>
                    <a:pt x="794" y="745"/>
                  </a:lnTo>
                  <a:lnTo>
                    <a:pt x="834" y="745"/>
                  </a:lnTo>
                  <a:lnTo>
                    <a:pt x="876" y="742"/>
                  </a:lnTo>
                  <a:lnTo>
                    <a:pt x="876" y="738"/>
                  </a:lnTo>
                  <a:lnTo>
                    <a:pt x="834" y="740"/>
                  </a:lnTo>
                  <a:lnTo>
                    <a:pt x="794" y="741"/>
                  </a:lnTo>
                  <a:lnTo>
                    <a:pt x="753" y="739"/>
                  </a:lnTo>
                  <a:lnTo>
                    <a:pt x="713" y="735"/>
                  </a:lnTo>
                  <a:lnTo>
                    <a:pt x="674" y="729"/>
                  </a:lnTo>
                  <a:lnTo>
                    <a:pt x="635" y="722"/>
                  </a:lnTo>
                  <a:lnTo>
                    <a:pt x="597" y="712"/>
                  </a:lnTo>
                  <a:lnTo>
                    <a:pt x="559" y="702"/>
                  </a:lnTo>
                  <a:lnTo>
                    <a:pt x="522" y="688"/>
                  </a:lnTo>
                  <a:lnTo>
                    <a:pt x="487" y="673"/>
                  </a:lnTo>
                  <a:lnTo>
                    <a:pt x="452" y="656"/>
                  </a:lnTo>
                  <a:lnTo>
                    <a:pt x="417" y="639"/>
                  </a:lnTo>
                  <a:lnTo>
                    <a:pt x="384" y="620"/>
                  </a:lnTo>
                  <a:lnTo>
                    <a:pt x="352" y="597"/>
                  </a:lnTo>
                  <a:lnTo>
                    <a:pt x="320" y="575"/>
                  </a:lnTo>
                  <a:lnTo>
                    <a:pt x="290" y="551"/>
                  </a:lnTo>
                  <a:lnTo>
                    <a:pt x="261" y="525"/>
                  </a:lnTo>
                  <a:lnTo>
                    <a:pt x="234" y="497"/>
                  </a:lnTo>
                  <a:lnTo>
                    <a:pt x="207" y="469"/>
                  </a:lnTo>
                  <a:lnTo>
                    <a:pt x="182" y="439"/>
                  </a:lnTo>
                  <a:lnTo>
                    <a:pt x="157" y="409"/>
                  </a:lnTo>
                  <a:lnTo>
                    <a:pt x="135" y="377"/>
                  </a:lnTo>
                  <a:lnTo>
                    <a:pt x="115" y="344"/>
                  </a:lnTo>
                  <a:lnTo>
                    <a:pt x="96" y="309"/>
                  </a:lnTo>
                  <a:lnTo>
                    <a:pt x="78" y="273"/>
                  </a:lnTo>
                  <a:lnTo>
                    <a:pt x="62" y="237"/>
                  </a:lnTo>
                  <a:lnTo>
                    <a:pt x="48" y="199"/>
                  </a:lnTo>
                  <a:lnTo>
                    <a:pt x="36" y="161"/>
                  </a:lnTo>
                  <a:lnTo>
                    <a:pt x="25" y="122"/>
                  </a:lnTo>
                  <a:lnTo>
                    <a:pt x="16" y="82"/>
                  </a:lnTo>
                  <a:lnTo>
                    <a:pt x="10" y="41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610" name="Freeform 319"/>
            <p:cNvSpPr>
              <a:spLocks noChangeArrowheads="1"/>
            </p:cNvSpPr>
            <p:nvPr/>
          </p:nvSpPr>
          <p:spPr bwMode="auto">
            <a:xfrm>
              <a:off x="2195" y="1882"/>
              <a:ext cx="198" cy="168"/>
            </a:xfrm>
            <a:custGeom>
              <a:avLst/>
              <a:gdLst>
                <a:gd name="T0" fmla="*/ 0 w 877"/>
                <a:gd name="T1" fmla="*/ 0 h 746"/>
                <a:gd name="T2" fmla="*/ 0 w 877"/>
                <a:gd name="T3" fmla="*/ 0 h 746"/>
                <a:gd name="T4" fmla="*/ 0 w 877"/>
                <a:gd name="T5" fmla="*/ 0 h 746"/>
                <a:gd name="T6" fmla="*/ 0 w 877"/>
                <a:gd name="T7" fmla="*/ 0 h 746"/>
                <a:gd name="T8" fmla="*/ 0 w 877"/>
                <a:gd name="T9" fmla="*/ 0 h 746"/>
                <a:gd name="T10" fmla="*/ 0 w 877"/>
                <a:gd name="T11" fmla="*/ 0 h 746"/>
                <a:gd name="T12" fmla="*/ 0 w 877"/>
                <a:gd name="T13" fmla="*/ 0 h 746"/>
                <a:gd name="T14" fmla="*/ 0 w 877"/>
                <a:gd name="T15" fmla="*/ 0 h 746"/>
                <a:gd name="T16" fmla="*/ 0 w 877"/>
                <a:gd name="T17" fmla="*/ 0 h 746"/>
                <a:gd name="T18" fmla="*/ 0 w 877"/>
                <a:gd name="T19" fmla="*/ 0 h 746"/>
                <a:gd name="T20" fmla="*/ 0 w 877"/>
                <a:gd name="T21" fmla="*/ 0 h 746"/>
                <a:gd name="T22" fmla="*/ 0 w 877"/>
                <a:gd name="T23" fmla="*/ 0 h 746"/>
                <a:gd name="T24" fmla="*/ 0 w 877"/>
                <a:gd name="T25" fmla="*/ 0 h 746"/>
                <a:gd name="T26" fmla="*/ 0 w 877"/>
                <a:gd name="T27" fmla="*/ 0 h 746"/>
                <a:gd name="T28" fmla="*/ 0 w 877"/>
                <a:gd name="T29" fmla="*/ 0 h 746"/>
                <a:gd name="T30" fmla="*/ 0 w 877"/>
                <a:gd name="T31" fmla="*/ 0 h 746"/>
                <a:gd name="T32" fmla="*/ 0 w 877"/>
                <a:gd name="T33" fmla="*/ 0 h 746"/>
                <a:gd name="T34" fmla="*/ 0 w 877"/>
                <a:gd name="T35" fmla="*/ 0 h 746"/>
                <a:gd name="T36" fmla="*/ 0 w 877"/>
                <a:gd name="T37" fmla="*/ 0 h 746"/>
                <a:gd name="T38" fmla="*/ 0 w 877"/>
                <a:gd name="T39" fmla="*/ 0 h 746"/>
                <a:gd name="T40" fmla="*/ 0 w 877"/>
                <a:gd name="T41" fmla="*/ 0 h 746"/>
                <a:gd name="T42" fmla="*/ 0 w 877"/>
                <a:gd name="T43" fmla="*/ 0 h 746"/>
                <a:gd name="T44" fmla="*/ 0 w 877"/>
                <a:gd name="T45" fmla="*/ 0 h 746"/>
                <a:gd name="T46" fmla="*/ 0 w 877"/>
                <a:gd name="T47" fmla="*/ 0 h 746"/>
                <a:gd name="T48" fmla="*/ 0 w 877"/>
                <a:gd name="T49" fmla="*/ 0 h 746"/>
                <a:gd name="T50" fmla="*/ 0 w 877"/>
                <a:gd name="T51" fmla="*/ 0 h 746"/>
                <a:gd name="T52" fmla="*/ 0 w 877"/>
                <a:gd name="T53" fmla="*/ 0 h 746"/>
                <a:gd name="T54" fmla="*/ 0 w 877"/>
                <a:gd name="T55" fmla="*/ 0 h 746"/>
                <a:gd name="T56" fmla="*/ 0 w 877"/>
                <a:gd name="T57" fmla="*/ 0 h 746"/>
                <a:gd name="T58" fmla="*/ 0 w 877"/>
                <a:gd name="T59" fmla="*/ 0 h 746"/>
                <a:gd name="T60" fmla="*/ 0 w 877"/>
                <a:gd name="T61" fmla="*/ 0 h 746"/>
                <a:gd name="T62" fmla="*/ 0 w 877"/>
                <a:gd name="T63" fmla="*/ 0 h 746"/>
                <a:gd name="T64" fmla="*/ 0 w 877"/>
                <a:gd name="T65" fmla="*/ 0 h 74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7" h="746">
                  <a:moveTo>
                    <a:pt x="876" y="738"/>
                  </a:moveTo>
                  <a:lnTo>
                    <a:pt x="834" y="740"/>
                  </a:lnTo>
                  <a:lnTo>
                    <a:pt x="794" y="741"/>
                  </a:lnTo>
                  <a:lnTo>
                    <a:pt x="753" y="739"/>
                  </a:lnTo>
                  <a:lnTo>
                    <a:pt x="713" y="735"/>
                  </a:lnTo>
                  <a:lnTo>
                    <a:pt x="674" y="729"/>
                  </a:lnTo>
                  <a:lnTo>
                    <a:pt x="635" y="722"/>
                  </a:lnTo>
                  <a:lnTo>
                    <a:pt x="597" y="712"/>
                  </a:lnTo>
                  <a:lnTo>
                    <a:pt x="559" y="702"/>
                  </a:lnTo>
                  <a:lnTo>
                    <a:pt x="522" y="688"/>
                  </a:lnTo>
                  <a:lnTo>
                    <a:pt x="487" y="673"/>
                  </a:lnTo>
                  <a:lnTo>
                    <a:pt x="452" y="656"/>
                  </a:lnTo>
                  <a:lnTo>
                    <a:pt x="417" y="639"/>
                  </a:lnTo>
                  <a:lnTo>
                    <a:pt x="384" y="620"/>
                  </a:lnTo>
                  <a:lnTo>
                    <a:pt x="352" y="597"/>
                  </a:lnTo>
                  <a:lnTo>
                    <a:pt x="320" y="575"/>
                  </a:lnTo>
                  <a:lnTo>
                    <a:pt x="291" y="551"/>
                  </a:lnTo>
                  <a:lnTo>
                    <a:pt x="261" y="525"/>
                  </a:lnTo>
                  <a:lnTo>
                    <a:pt x="234" y="497"/>
                  </a:lnTo>
                  <a:lnTo>
                    <a:pt x="207" y="469"/>
                  </a:lnTo>
                  <a:lnTo>
                    <a:pt x="182" y="439"/>
                  </a:lnTo>
                  <a:lnTo>
                    <a:pt x="157" y="409"/>
                  </a:lnTo>
                  <a:lnTo>
                    <a:pt x="135" y="377"/>
                  </a:lnTo>
                  <a:lnTo>
                    <a:pt x="115" y="344"/>
                  </a:lnTo>
                  <a:lnTo>
                    <a:pt x="96" y="309"/>
                  </a:lnTo>
                  <a:lnTo>
                    <a:pt x="78" y="273"/>
                  </a:lnTo>
                  <a:lnTo>
                    <a:pt x="62" y="237"/>
                  </a:lnTo>
                  <a:lnTo>
                    <a:pt x="48" y="199"/>
                  </a:lnTo>
                  <a:lnTo>
                    <a:pt x="36" y="161"/>
                  </a:lnTo>
                  <a:lnTo>
                    <a:pt x="25" y="122"/>
                  </a:lnTo>
                  <a:lnTo>
                    <a:pt x="16" y="82"/>
                  </a:lnTo>
                  <a:lnTo>
                    <a:pt x="10" y="41"/>
                  </a:lnTo>
                  <a:lnTo>
                    <a:pt x="5" y="0"/>
                  </a:lnTo>
                  <a:lnTo>
                    <a:pt x="0" y="0"/>
                  </a:lnTo>
                  <a:lnTo>
                    <a:pt x="5" y="42"/>
                  </a:lnTo>
                  <a:lnTo>
                    <a:pt x="11" y="83"/>
                  </a:lnTo>
                  <a:lnTo>
                    <a:pt x="20" y="123"/>
                  </a:lnTo>
                  <a:lnTo>
                    <a:pt x="31" y="163"/>
                  </a:lnTo>
                  <a:lnTo>
                    <a:pt x="43" y="201"/>
                  </a:lnTo>
                  <a:lnTo>
                    <a:pt x="57" y="240"/>
                  </a:lnTo>
                  <a:lnTo>
                    <a:pt x="73" y="277"/>
                  </a:lnTo>
                  <a:lnTo>
                    <a:pt x="91" y="311"/>
                  </a:lnTo>
                  <a:lnTo>
                    <a:pt x="111" y="346"/>
                  </a:lnTo>
                  <a:lnTo>
                    <a:pt x="131" y="379"/>
                  </a:lnTo>
                  <a:lnTo>
                    <a:pt x="154" y="412"/>
                  </a:lnTo>
                  <a:lnTo>
                    <a:pt x="179" y="442"/>
                  </a:lnTo>
                  <a:lnTo>
                    <a:pt x="203" y="473"/>
                  </a:lnTo>
                  <a:lnTo>
                    <a:pt x="230" y="501"/>
                  </a:lnTo>
                  <a:lnTo>
                    <a:pt x="258" y="529"/>
                  </a:lnTo>
                  <a:lnTo>
                    <a:pt x="287" y="554"/>
                  </a:lnTo>
                  <a:lnTo>
                    <a:pt x="318" y="578"/>
                  </a:lnTo>
                  <a:lnTo>
                    <a:pt x="349" y="602"/>
                  </a:lnTo>
                  <a:lnTo>
                    <a:pt x="381" y="623"/>
                  </a:lnTo>
                  <a:lnTo>
                    <a:pt x="415" y="643"/>
                  </a:lnTo>
                  <a:lnTo>
                    <a:pt x="449" y="662"/>
                  </a:lnTo>
                  <a:lnTo>
                    <a:pt x="485" y="679"/>
                  </a:lnTo>
                  <a:lnTo>
                    <a:pt x="521" y="692"/>
                  </a:lnTo>
                  <a:lnTo>
                    <a:pt x="558" y="706"/>
                  </a:lnTo>
                  <a:lnTo>
                    <a:pt x="596" y="718"/>
                  </a:lnTo>
                  <a:lnTo>
                    <a:pt x="634" y="727"/>
                  </a:lnTo>
                  <a:lnTo>
                    <a:pt x="673" y="735"/>
                  </a:lnTo>
                  <a:lnTo>
                    <a:pt x="713" y="740"/>
                  </a:lnTo>
                  <a:lnTo>
                    <a:pt x="753" y="744"/>
                  </a:lnTo>
                  <a:lnTo>
                    <a:pt x="794" y="745"/>
                  </a:lnTo>
                  <a:lnTo>
                    <a:pt x="834" y="745"/>
                  </a:lnTo>
                  <a:lnTo>
                    <a:pt x="876" y="742"/>
                  </a:lnTo>
                  <a:lnTo>
                    <a:pt x="876" y="738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611" name="Freeform 320"/>
            <p:cNvSpPr>
              <a:spLocks noChangeArrowheads="1"/>
            </p:cNvSpPr>
            <p:nvPr/>
          </p:nvSpPr>
          <p:spPr bwMode="auto">
            <a:xfrm>
              <a:off x="2394" y="2010"/>
              <a:ext cx="99" cy="40"/>
            </a:xfrm>
            <a:custGeom>
              <a:avLst/>
              <a:gdLst>
                <a:gd name="T0" fmla="*/ 0 w 439"/>
                <a:gd name="T1" fmla="*/ 0 h 181"/>
                <a:gd name="T2" fmla="*/ 0 w 439"/>
                <a:gd name="T3" fmla="*/ 0 h 181"/>
                <a:gd name="T4" fmla="*/ 0 w 439"/>
                <a:gd name="T5" fmla="*/ 0 h 181"/>
                <a:gd name="T6" fmla="*/ 0 w 439"/>
                <a:gd name="T7" fmla="*/ 0 h 181"/>
                <a:gd name="T8" fmla="*/ 0 w 439"/>
                <a:gd name="T9" fmla="*/ 0 h 181"/>
                <a:gd name="T10" fmla="*/ 0 w 439"/>
                <a:gd name="T11" fmla="*/ 0 h 181"/>
                <a:gd name="T12" fmla="*/ 0 w 439"/>
                <a:gd name="T13" fmla="*/ 0 h 181"/>
                <a:gd name="T14" fmla="*/ 0 w 439"/>
                <a:gd name="T15" fmla="*/ 0 h 181"/>
                <a:gd name="T16" fmla="*/ 0 w 439"/>
                <a:gd name="T17" fmla="*/ 0 h 181"/>
                <a:gd name="T18" fmla="*/ 0 w 439"/>
                <a:gd name="T19" fmla="*/ 0 h 181"/>
                <a:gd name="T20" fmla="*/ 0 w 439"/>
                <a:gd name="T21" fmla="*/ 0 h 181"/>
                <a:gd name="T22" fmla="*/ 0 w 439"/>
                <a:gd name="T23" fmla="*/ 0 h 181"/>
                <a:gd name="T24" fmla="*/ 0 w 439"/>
                <a:gd name="T25" fmla="*/ 0 h 181"/>
                <a:gd name="T26" fmla="*/ 0 w 439"/>
                <a:gd name="T27" fmla="*/ 0 h 181"/>
                <a:gd name="T28" fmla="*/ 0 w 439"/>
                <a:gd name="T29" fmla="*/ 0 h 181"/>
                <a:gd name="T30" fmla="*/ 0 w 439"/>
                <a:gd name="T31" fmla="*/ 0 h 181"/>
                <a:gd name="T32" fmla="*/ 0 w 439"/>
                <a:gd name="T33" fmla="*/ 0 h 181"/>
                <a:gd name="T34" fmla="*/ 0 w 439"/>
                <a:gd name="T35" fmla="*/ 0 h 181"/>
                <a:gd name="T36" fmla="*/ 0 w 439"/>
                <a:gd name="T37" fmla="*/ 0 h 181"/>
                <a:gd name="T38" fmla="*/ 0 w 439"/>
                <a:gd name="T39" fmla="*/ 0 h 181"/>
                <a:gd name="T40" fmla="*/ 0 w 439"/>
                <a:gd name="T41" fmla="*/ 0 h 181"/>
                <a:gd name="T42" fmla="*/ 0 w 439"/>
                <a:gd name="T43" fmla="*/ 0 h 181"/>
                <a:gd name="T44" fmla="*/ 0 w 439"/>
                <a:gd name="T45" fmla="*/ 0 h 181"/>
                <a:gd name="T46" fmla="*/ 0 w 439"/>
                <a:gd name="T47" fmla="*/ 0 h 181"/>
                <a:gd name="T48" fmla="*/ 0 w 439"/>
                <a:gd name="T49" fmla="*/ 0 h 181"/>
                <a:gd name="T50" fmla="*/ 0 w 439"/>
                <a:gd name="T51" fmla="*/ 0 h 181"/>
                <a:gd name="T52" fmla="*/ 0 w 439"/>
                <a:gd name="T53" fmla="*/ 0 h 181"/>
                <a:gd name="T54" fmla="*/ 0 w 439"/>
                <a:gd name="T55" fmla="*/ 0 h 181"/>
                <a:gd name="T56" fmla="*/ 0 w 439"/>
                <a:gd name="T57" fmla="*/ 0 h 181"/>
                <a:gd name="T58" fmla="*/ 0 w 439"/>
                <a:gd name="T59" fmla="*/ 0 h 181"/>
                <a:gd name="T60" fmla="*/ 0 w 439"/>
                <a:gd name="T61" fmla="*/ 0 h 181"/>
                <a:gd name="T62" fmla="*/ 0 w 439"/>
                <a:gd name="T63" fmla="*/ 0 h 181"/>
                <a:gd name="T64" fmla="*/ 0 w 439"/>
                <a:gd name="T65" fmla="*/ 0 h 181"/>
                <a:gd name="T66" fmla="*/ 0 w 439"/>
                <a:gd name="T67" fmla="*/ 0 h 181"/>
                <a:gd name="T68" fmla="*/ 0 w 439"/>
                <a:gd name="T69" fmla="*/ 0 h 18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39" h="181">
                  <a:moveTo>
                    <a:pt x="436" y="0"/>
                  </a:moveTo>
                  <a:lnTo>
                    <a:pt x="433" y="4"/>
                  </a:lnTo>
                  <a:lnTo>
                    <a:pt x="433" y="0"/>
                  </a:lnTo>
                  <a:lnTo>
                    <a:pt x="422" y="9"/>
                  </a:lnTo>
                  <a:lnTo>
                    <a:pt x="410" y="18"/>
                  </a:lnTo>
                  <a:lnTo>
                    <a:pt x="398" y="26"/>
                  </a:lnTo>
                  <a:lnTo>
                    <a:pt x="385" y="35"/>
                  </a:lnTo>
                  <a:lnTo>
                    <a:pt x="373" y="43"/>
                  </a:lnTo>
                  <a:lnTo>
                    <a:pt x="361" y="52"/>
                  </a:lnTo>
                  <a:lnTo>
                    <a:pt x="348" y="59"/>
                  </a:lnTo>
                  <a:lnTo>
                    <a:pt x="335" y="66"/>
                  </a:lnTo>
                  <a:lnTo>
                    <a:pt x="323" y="74"/>
                  </a:lnTo>
                  <a:lnTo>
                    <a:pt x="310" y="80"/>
                  </a:lnTo>
                  <a:lnTo>
                    <a:pt x="297" y="87"/>
                  </a:lnTo>
                  <a:lnTo>
                    <a:pt x="284" y="94"/>
                  </a:lnTo>
                  <a:lnTo>
                    <a:pt x="271" y="100"/>
                  </a:lnTo>
                  <a:lnTo>
                    <a:pt x="257" y="107"/>
                  </a:lnTo>
                  <a:lnTo>
                    <a:pt x="244" y="113"/>
                  </a:lnTo>
                  <a:lnTo>
                    <a:pt x="230" y="118"/>
                  </a:lnTo>
                  <a:lnTo>
                    <a:pt x="217" y="123"/>
                  </a:lnTo>
                  <a:lnTo>
                    <a:pt x="204" y="129"/>
                  </a:lnTo>
                  <a:lnTo>
                    <a:pt x="189" y="134"/>
                  </a:lnTo>
                  <a:lnTo>
                    <a:pt x="176" y="139"/>
                  </a:lnTo>
                  <a:lnTo>
                    <a:pt x="162" y="144"/>
                  </a:lnTo>
                  <a:lnTo>
                    <a:pt x="147" y="148"/>
                  </a:lnTo>
                  <a:lnTo>
                    <a:pt x="133" y="151"/>
                  </a:lnTo>
                  <a:lnTo>
                    <a:pt x="118" y="155"/>
                  </a:lnTo>
                  <a:lnTo>
                    <a:pt x="104" y="158"/>
                  </a:lnTo>
                  <a:lnTo>
                    <a:pt x="89" y="161"/>
                  </a:lnTo>
                  <a:lnTo>
                    <a:pt x="74" y="165"/>
                  </a:lnTo>
                  <a:lnTo>
                    <a:pt x="60" y="168"/>
                  </a:lnTo>
                  <a:lnTo>
                    <a:pt x="45" y="169"/>
                  </a:lnTo>
                  <a:lnTo>
                    <a:pt x="29" y="172"/>
                  </a:lnTo>
                  <a:lnTo>
                    <a:pt x="15" y="175"/>
                  </a:lnTo>
                  <a:lnTo>
                    <a:pt x="0" y="176"/>
                  </a:lnTo>
                  <a:lnTo>
                    <a:pt x="0" y="180"/>
                  </a:lnTo>
                  <a:lnTo>
                    <a:pt x="15" y="179"/>
                  </a:lnTo>
                  <a:lnTo>
                    <a:pt x="31" y="178"/>
                  </a:lnTo>
                  <a:lnTo>
                    <a:pt x="46" y="175"/>
                  </a:lnTo>
                  <a:lnTo>
                    <a:pt x="61" y="172"/>
                  </a:lnTo>
                  <a:lnTo>
                    <a:pt x="76" y="169"/>
                  </a:lnTo>
                  <a:lnTo>
                    <a:pt x="91" y="167"/>
                  </a:lnTo>
                  <a:lnTo>
                    <a:pt x="105" y="164"/>
                  </a:lnTo>
                  <a:lnTo>
                    <a:pt x="120" y="160"/>
                  </a:lnTo>
                  <a:lnTo>
                    <a:pt x="134" y="156"/>
                  </a:lnTo>
                  <a:lnTo>
                    <a:pt x="149" y="153"/>
                  </a:lnTo>
                  <a:lnTo>
                    <a:pt x="163" y="148"/>
                  </a:lnTo>
                  <a:lnTo>
                    <a:pt x="177" y="144"/>
                  </a:lnTo>
                  <a:lnTo>
                    <a:pt x="191" y="139"/>
                  </a:lnTo>
                  <a:lnTo>
                    <a:pt x="205" y="134"/>
                  </a:lnTo>
                  <a:lnTo>
                    <a:pt x="218" y="129"/>
                  </a:lnTo>
                  <a:lnTo>
                    <a:pt x="233" y="123"/>
                  </a:lnTo>
                  <a:lnTo>
                    <a:pt x="246" y="117"/>
                  </a:lnTo>
                  <a:lnTo>
                    <a:pt x="260" y="112"/>
                  </a:lnTo>
                  <a:lnTo>
                    <a:pt x="273" y="106"/>
                  </a:lnTo>
                  <a:lnTo>
                    <a:pt x="286" y="99"/>
                  </a:lnTo>
                  <a:lnTo>
                    <a:pt x="299" y="92"/>
                  </a:lnTo>
                  <a:lnTo>
                    <a:pt x="312" y="85"/>
                  </a:lnTo>
                  <a:lnTo>
                    <a:pt x="325" y="78"/>
                  </a:lnTo>
                  <a:lnTo>
                    <a:pt x="338" y="71"/>
                  </a:lnTo>
                  <a:lnTo>
                    <a:pt x="351" y="62"/>
                  </a:lnTo>
                  <a:lnTo>
                    <a:pt x="363" y="55"/>
                  </a:lnTo>
                  <a:lnTo>
                    <a:pt x="375" y="47"/>
                  </a:lnTo>
                  <a:lnTo>
                    <a:pt x="388" y="39"/>
                  </a:lnTo>
                  <a:lnTo>
                    <a:pt x="401" y="31"/>
                  </a:lnTo>
                  <a:lnTo>
                    <a:pt x="412" y="21"/>
                  </a:lnTo>
                  <a:lnTo>
                    <a:pt x="424" y="13"/>
                  </a:lnTo>
                  <a:lnTo>
                    <a:pt x="436" y="4"/>
                  </a:lnTo>
                  <a:lnTo>
                    <a:pt x="438" y="2"/>
                  </a:lnTo>
                  <a:lnTo>
                    <a:pt x="436" y="0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612" name="Freeform 321"/>
            <p:cNvSpPr>
              <a:spLocks noChangeArrowheads="1"/>
            </p:cNvSpPr>
            <p:nvPr/>
          </p:nvSpPr>
          <p:spPr bwMode="auto">
            <a:xfrm>
              <a:off x="2394" y="2010"/>
              <a:ext cx="99" cy="40"/>
            </a:xfrm>
            <a:custGeom>
              <a:avLst/>
              <a:gdLst>
                <a:gd name="T0" fmla="*/ 0 w 439"/>
                <a:gd name="T1" fmla="*/ 0 h 181"/>
                <a:gd name="T2" fmla="*/ 0 w 439"/>
                <a:gd name="T3" fmla="*/ 0 h 181"/>
                <a:gd name="T4" fmla="*/ 0 w 439"/>
                <a:gd name="T5" fmla="*/ 0 h 181"/>
                <a:gd name="T6" fmla="*/ 0 w 439"/>
                <a:gd name="T7" fmla="*/ 0 h 181"/>
                <a:gd name="T8" fmla="*/ 0 w 439"/>
                <a:gd name="T9" fmla="*/ 0 h 181"/>
                <a:gd name="T10" fmla="*/ 0 w 439"/>
                <a:gd name="T11" fmla="*/ 0 h 181"/>
                <a:gd name="T12" fmla="*/ 0 w 439"/>
                <a:gd name="T13" fmla="*/ 0 h 181"/>
                <a:gd name="T14" fmla="*/ 0 w 439"/>
                <a:gd name="T15" fmla="*/ 0 h 181"/>
                <a:gd name="T16" fmla="*/ 0 w 439"/>
                <a:gd name="T17" fmla="*/ 0 h 181"/>
                <a:gd name="T18" fmla="*/ 0 w 439"/>
                <a:gd name="T19" fmla="*/ 0 h 181"/>
                <a:gd name="T20" fmla="*/ 0 w 439"/>
                <a:gd name="T21" fmla="*/ 0 h 181"/>
                <a:gd name="T22" fmla="*/ 0 w 439"/>
                <a:gd name="T23" fmla="*/ 0 h 181"/>
                <a:gd name="T24" fmla="*/ 0 w 439"/>
                <a:gd name="T25" fmla="*/ 0 h 181"/>
                <a:gd name="T26" fmla="*/ 0 w 439"/>
                <a:gd name="T27" fmla="*/ 0 h 181"/>
                <a:gd name="T28" fmla="*/ 0 w 439"/>
                <a:gd name="T29" fmla="*/ 0 h 181"/>
                <a:gd name="T30" fmla="*/ 0 w 439"/>
                <a:gd name="T31" fmla="*/ 0 h 181"/>
                <a:gd name="T32" fmla="*/ 0 w 439"/>
                <a:gd name="T33" fmla="*/ 0 h 181"/>
                <a:gd name="T34" fmla="*/ 0 w 439"/>
                <a:gd name="T35" fmla="*/ 0 h 181"/>
                <a:gd name="T36" fmla="*/ 0 w 439"/>
                <a:gd name="T37" fmla="*/ 0 h 181"/>
                <a:gd name="T38" fmla="*/ 0 w 439"/>
                <a:gd name="T39" fmla="*/ 0 h 181"/>
                <a:gd name="T40" fmla="*/ 0 w 439"/>
                <a:gd name="T41" fmla="*/ 0 h 181"/>
                <a:gd name="T42" fmla="*/ 0 w 439"/>
                <a:gd name="T43" fmla="*/ 0 h 181"/>
                <a:gd name="T44" fmla="*/ 0 w 439"/>
                <a:gd name="T45" fmla="*/ 0 h 181"/>
                <a:gd name="T46" fmla="*/ 0 w 439"/>
                <a:gd name="T47" fmla="*/ 0 h 181"/>
                <a:gd name="T48" fmla="*/ 0 w 439"/>
                <a:gd name="T49" fmla="*/ 0 h 181"/>
                <a:gd name="T50" fmla="*/ 0 w 439"/>
                <a:gd name="T51" fmla="*/ 0 h 181"/>
                <a:gd name="T52" fmla="*/ 0 w 439"/>
                <a:gd name="T53" fmla="*/ 0 h 181"/>
                <a:gd name="T54" fmla="*/ 0 w 439"/>
                <a:gd name="T55" fmla="*/ 0 h 181"/>
                <a:gd name="T56" fmla="*/ 0 w 439"/>
                <a:gd name="T57" fmla="*/ 0 h 181"/>
                <a:gd name="T58" fmla="*/ 0 w 439"/>
                <a:gd name="T59" fmla="*/ 0 h 181"/>
                <a:gd name="T60" fmla="*/ 0 w 439"/>
                <a:gd name="T61" fmla="*/ 0 h 181"/>
                <a:gd name="T62" fmla="*/ 0 w 439"/>
                <a:gd name="T63" fmla="*/ 0 h 181"/>
                <a:gd name="T64" fmla="*/ 0 w 439"/>
                <a:gd name="T65" fmla="*/ 0 h 181"/>
                <a:gd name="T66" fmla="*/ 0 w 439"/>
                <a:gd name="T67" fmla="*/ 0 h 181"/>
                <a:gd name="T68" fmla="*/ 0 w 439"/>
                <a:gd name="T69" fmla="*/ 0 h 181"/>
                <a:gd name="T70" fmla="*/ 0 w 439"/>
                <a:gd name="T71" fmla="*/ 0 h 18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39" h="181">
                  <a:moveTo>
                    <a:pt x="433" y="4"/>
                  </a:moveTo>
                  <a:lnTo>
                    <a:pt x="433" y="0"/>
                  </a:lnTo>
                  <a:lnTo>
                    <a:pt x="422" y="9"/>
                  </a:lnTo>
                  <a:lnTo>
                    <a:pt x="410" y="18"/>
                  </a:lnTo>
                  <a:lnTo>
                    <a:pt x="398" y="26"/>
                  </a:lnTo>
                  <a:lnTo>
                    <a:pt x="385" y="35"/>
                  </a:lnTo>
                  <a:lnTo>
                    <a:pt x="373" y="43"/>
                  </a:lnTo>
                  <a:lnTo>
                    <a:pt x="361" y="52"/>
                  </a:lnTo>
                  <a:lnTo>
                    <a:pt x="348" y="59"/>
                  </a:lnTo>
                  <a:lnTo>
                    <a:pt x="335" y="66"/>
                  </a:lnTo>
                  <a:lnTo>
                    <a:pt x="323" y="74"/>
                  </a:lnTo>
                  <a:lnTo>
                    <a:pt x="310" y="80"/>
                  </a:lnTo>
                  <a:lnTo>
                    <a:pt x="297" y="87"/>
                  </a:lnTo>
                  <a:lnTo>
                    <a:pt x="284" y="94"/>
                  </a:lnTo>
                  <a:lnTo>
                    <a:pt x="271" y="100"/>
                  </a:lnTo>
                  <a:lnTo>
                    <a:pt x="257" y="107"/>
                  </a:lnTo>
                  <a:lnTo>
                    <a:pt x="244" y="113"/>
                  </a:lnTo>
                  <a:lnTo>
                    <a:pt x="230" y="118"/>
                  </a:lnTo>
                  <a:lnTo>
                    <a:pt x="217" y="123"/>
                  </a:lnTo>
                  <a:lnTo>
                    <a:pt x="204" y="129"/>
                  </a:lnTo>
                  <a:lnTo>
                    <a:pt x="189" y="134"/>
                  </a:lnTo>
                  <a:lnTo>
                    <a:pt x="176" y="139"/>
                  </a:lnTo>
                  <a:lnTo>
                    <a:pt x="162" y="144"/>
                  </a:lnTo>
                  <a:lnTo>
                    <a:pt x="147" y="148"/>
                  </a:lnTo>
                  <a:lnTo>
                    <a:pt x="133" y="151"/>
                  </a:lnTo>
                  <a:lnTo>
                    <a:pt x="118" y="155"/>
                  </a:lnTo>
                  <a:lnTo>
                    <a:pt x="104" y="158"/>
                  </a:lnTo>
                  <a:lnTo>
                    <a:pt x="89" y="161"/>
                  </a:lnTo>
                  <a:lnTo>
                    <a:pt x="74" y="165"/>
                  </a:lnTo>
                  <a:lnTo>
                    <a:pt x="60" y="168"/>
                  </a:lnTo>
                  <a:lnTo>
                    <a:pt x="45" y="169"/>
                  </a:lnTo>
                  <a:lnTo>
                    <a:pt x="29" y="172"/>
                  </a:lnTo>
                  <a:lnTo>
                    <a:pt x="15" y="175"/>
                  </a:lnTo>
                  <a:lnTo>
                    <a:pt x="0" y="176"/>
                  </a:lnTo>
                  <a:lnTo>
                    <a:pt x="0" y="180"/>
                  </a:lnTo>
                  <a:lnTo>
                    <a:pt x="15" y="179"/>
                  </a:lnTo>
                  <a:lnTo>
                    <a:pt x="31" y="178"/>
                  </a:lnTo>
                  <a:lnTo>
                    <a:pt x="46" y="175"/>
                  </a:lnTo>
                  <a:lnTo>
                    <a:pt x="61" y="172"/>
                  </a:lnTo>
                  <a:lnTo>
                    <a:pt x="76" y="169"/>
                  </a:lnTo>
                  <a:lnTo>
                    <a:pt x="91" y="167"/>
                  </a:lnTo>
                  <a:lnTo>
                    <a:pt x="105" y="164"/>
                  </a:lnTo>
                  <a:lnTo>
                    <a:pt x="120" y="160"/>
                  </a:lnTo>
                  <a:lnTo>
                    <a:pt x="134" y="156"/>
                  </a:lnTo>
                  <a:lnTo>
                    <a:pt x="149" y="153"/>
                  </a:lnTo>
                  <a:lnTo>
                    <a:pt x="163" y="148"/>
                  </a:lnTo>
                  <a:lnTo>
                    <a:pt x="177" y="144"/>
                  </a:lnTo>
                  <a:lnTo>
                    <a:pt x="191" y="139"/>
                  </a:lnTo>
                  <a:lnTo>
                    <a:pt x="205" y="134"/>
                  </a:lnTo>
                  <a:lnTo>
                    <a:pt x="218" y="129"/>
                  </a:lnTo>
                  <a:lnTo>
                    <a:pt x="233" y="123"/>
                  </a:lnTo>
                  <a:lnTo>
                    <a:pt x="246" y="117"/>
                  </a:lnTo>
                  <a:lnTo>
                    <a:pt x="260" y="112"/>
                  </a:lnTo>
                  <a:lnTo>
                    <a:pt x="273" y="106"/>
                  </a:lnTo>
                  <a:lnTo>
                    <a:pt x="286" y="99"/>
                  </a:lnTo>
                  <a:lnTo>
                    <a:pt x="299" y="92"/>
                  </a:lnTo>
                  <a:lnTo>
                    <a:pt x="312" y="85"/>
                  </a:lnTo>
                  <a:lnTo>
                    <a:pt x="325" y="78"/>
                  </a:lnTo>
                  <a:lnTo>
                    <a:pt x="338" y="71"/>
                  </a:lnTo>
                  <a:lnTo>
                    <a:pt x="351" y="62"/>
                  </a:lnTo>
                  <a:lnTo>
                    <a:pt x="363" y="55"/>
                  </a:lnTo>
                  <a:lnTo>
                    <a:pt x="375" y="47"/>
                  </a:lnTo>
                  <a:lnTo>
                    <a:pt x="388" y="39"/>
                  </a:lnTo>
                  <a:lnTo>
                    <a:pt x="401" y="31"/>
                  </a:lnTo>
                  <a:lnTo>
                    <a:pt x="412" y="21"/>
                  </a:lnTo>
                  <a:lnTo>
                    <a:pt x="424" y="13"/>
                  </a:lnTo>
                  <a:lnTo>
                    <a:pt x="436" y="4"/>
                  </a:lnTo>
                  <a:lnTo>
                    <a:pt x="436" y="0"/>
                  </a:lnTo>
                  <a:lnTo>
                    <a:pt x="436" y="4"/>
                  </a:lnTo>
                  <a:lnTo>
                    <a:pt x="438" y="2"/>
                  </a:lnTo>
                  <a:lnTo>
                    <a:pt x="436" y="0"/>
                  </a:lnTo>
                  <a:lnTo>
                    <a:pt x="433" y="4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613" name="Freeform 322"/>
            <p:cNvSpPr>
              <a:spLocks noChangeArrowheads="1"/>
            </p:cNvSpPr>
            <p:nvPr/>
          </p:nvSpPr>
          <p:spPr bwMode="auto">
            <a:xfrm>
              <a:off x="2519" y="1850"/>
              <a:ext cx="41" cy="132"/>
            </a:xfrm>
            <a:custGeom>
              <a:avLst/>
              <a:gdLst>
                <a:gd name="T0" fmla="*/ 0 w 186"/>
                <a:gd name="T1" fmla="*/ 0 h 587"/>
                <a:gd name="T2" fmla="*/ 0 w 186"/>
                <a:gd name="T3" fmla="*/ 0 h 587"/>
                <a:gd name="T4" fmla="*/ 0 w 186"/>
                <a:gd name="T5" fmla="*/ 0 h 587"/>
                <a:gd name="T6" fmla="*/ 0 w 186"/>
                <a:gd name="T7" fmla="*/ 0 h 587"/>
                <a:gd name="T8" fmla="*/ 0 w 186"/>
                <a:gd name="T9" fmla="*/ 0 h 587"/>
                <a:gd name="T10" fmla="*/ 0 w 186"/>
                <a:gd name="T11" fmla="*/ 0 h 587"/>
                <a:gd name="T12" fmla="*/ 0 w 186"/>
                <a:gd name="T13" fmla="*/ 0 h 587"/>
                <a:gd name="T14" fmla="*/ 0 w 186"/>
                <a:gd name="T15" fmla="*/ 0 h 587"/>
                <a:gd name="T16" fmla="*/ 0 w 186"/>
                <a:gd name="T17" fmla="*/ 0 h 587"/>
                <a:gd name="T18" fmla="*/ 0 w 186"/>
                <a:gd name="T19" fmla="*/ 0 h 587"/>
                <a:gd name="T20" fmla="*/ 0 w 186"/>
                <a:gd name="T21" fmla="*/ 0 h 587"/>
                <a:gd name="T22" fmla="*/ 0 w 186"/>
                <a:gd name="T23" fmla="*/ 0 h 587"/>
                <a:gd name="T24" fmla="*/ 0 w 186"/>
                <a:gd name="T25" fmla="*/ 0 h 587"/>
                <a:gd name="T26" fmla="*/ 0 w 186"/>
                <a:gd name="T27" fmla="*/ 0 h 587"/>
                <a:gd name="T28" fmla="*/ 0 w 186"/>
                <a:gd name="T29" fmla="*/ 0 h 587"/>
                <a:gd name="T30" fmla="*/ 0 w 186"/>
                <a:gd name="T31" fmla="*/ 0 h 587"/>
                <a:gd name="T32" fmla="*/ 0 w 186"/>
                <a:gd name="T33" fmla="*/ 0 h 587"/>
                <a:gd name="T34" fmla="*/ 0 w 186"/>
                <a:gd name="T35" fmla="*/ 0 h 587"/>
                <a:gd name="T36" fmla="*/ 0 w 186"/>
                <a:gd name="T37" fmla="*/ 0 h 587"/>
                <a:gd name="T38" fmla="*/ 0 w 186"/>
                <a:gd name="T39" fmla="*/ 0 h 587"/>
                <a:gd name="T40" fmla="*/ 0 w 186"/>
                <a:gd name="T41" fmla="*/ 0 h 587"/>
                <a:gd name="T42" fmla="*/ 0 w 186"/>
                <a:gd name="T43" fmla="*/ 0 h 587"/>
                <a:gd name="T44" fmla="*/ 0 w 186"/>
                <a:gd name="T45" fmla="*/ 0 h 587"/>
                <a:gd name="T46" fmla="*/ 0 w 186"/>
                <a:gd name="T47" fmla="*/ 0 h 587"/>
                <a:gd name="T48" fmla="*/ 0 w 186"/>
                <a:gd name="T49" fmla="*/ 0 h 587"/>
                <a:gd name="T50" fmla="*/ 0 w 186"/>
                <a:gd name="T51" fmla="*/ 0 h 587"/>
                <a:gd name="T52" fmla="*/ 0 w 186"/>
                <a:gd name="T53" fmla="*/ 0 h 587"/>
                <a:gd name="T54" fmla="*/ 0 w 186"/>
                <a:gd name="T55" fmla="*/ 0 h 587"/>
                <a:gd name="T56" fmla="*/ 0 w 186"/>
                <a:gd name="T57" fmla="*/ 0 h 587"/>
                <a:gd name="T58" fmla="*/ 0 w 186"/>
                <a:gd name="T59" fmla="*/ 0 h 587"/>
                <a:gd name="T60" fmla="*/ 0 w 186"/>
                <a:gd name="T61" fmla="*/ 0 h 587"/>
                <a:gd name="T62" fmla="*/ 0 w 186"/>
                <a:gd name="T63" fmla="*/ 0 h 587"/>
                <a:gd name="T64" fmla="*/ 0 w 186"/>
                <a:gd name="T65" fmla="*/ 0 h 58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86" h="587">
                  <a:moveTo>
                    <a:pt x="177" y="0"/>
                  </a:moveTo>
                  <a:lnTo>
                    <a:pt x="178" y="21"/>
                  </a:lnTo>
                  <a:lnTo>
                    <a:pt x="179" y="41"/>
                  </a:lnTo>
                  <a:lnTo>
                    <a:pt x="180" y="61"/>
                  </a:lnTo>
                  <a:lnTo>
                    <a:pt x="180" y="82"/>
                  </a:lnTo>
                  <a:lnTo>
                    <a:pt x="179" y="102"/>
                  </a:lnTo>
                  <a:lnTo>
                    <a:pt x="178" y="121"/>
                  </a:lnTo>
                  <a:lnTo>
                    <a:pt x="177" y="141"/>
                  </a:lnTo>
                  <a:lnTo>
                    <a:pt x="175" y="161"/>
                  </a:lnTo>
                  <a:lnTo>
                    <a:pt x="173" y="180"/>
                  </a:lnTo>
                  <a:lnTo>
                    <a:pt x="169" y="201"/>
                  </a:lnTo>
                  <a:lnTo>
                    <a:pt x="166" y="220"/>
                  </a:lnTo>
                  <a:lnTo>
                    <a:pt x="162" y="239"/>
                  </a:lnTo>
                  <a:lnTo>
                    <a:pt x="158" y="258"/>
                  </a:lnTo>
                  <a:lnTo>
                    <a:pt x="153" y="278"/>
                  </a:lnTo>
                  <a:lnTo>
                    <a:pt x="148" y="297"/>
                  </a:lnTo>
                  <a:lnTo>
                    <a:pt x="142" y="315"/>
                  </a:lnTo>
                  <a:lnTo>
                    <a:pt x="137" y="334"/>
                  </a:lnTo>
                  <a:lnTo>
                    <a:pt x="130" y="351"/>
                  </a:lnTo>
                  <a:lnTo>
                    <a:pt x="123" y="369"/>
                  </a:lnTo>
                  <a:lnTo>
                    <a:pt x="116" y="387"/>
                  </a:lnTo>
                  <a:lnTo>
                    <a:pt x="108" y="404"/>
                  </a:lnTo>
                  <a:lnTo>
                    <a:pt x="100" y="422"/>
                  </a:lnTo>
                  <a:lnTo>
                    <a:pt x="92" y="439"/>
                  </a:lnTo>
                  <a:lnTo>
                    <a:pt x="83" y="456"/>
                  </a:lnTo>
                  <a:lnTo>
                    <a:pt x="74" y="473"/>
                  </a:lnTo>
                  <a:lnTo>
                    <a:pt x="65" y="490"/>
                  </a:lnTo>
                  <a:lnTo>
                    <a:pt x="55" y="506"/>
                  </a:lnTo>
                  <a:lnTo>
                    <a:pt x="45" y="521"/>
                  </a:lnTo>
                  <a:lnTo>
                    <a:pt x="34" y="537"/>
                  </a:lnTo>
                  <a:lnTo>
                    <a:pt x="24" y="552"/>
                  </a:lnTo>
                  <a:lnTo>
                    <a:pt x="13" y="568"/>
                  </a:lnTo>
                  <a:lnTo>
                    <a:pt x="0" y="582"/>
                  </a:lnTo>
                  <a:lnTo>
                    <a:pt x="3" y="586"/>
                  </a:lnTo>
                  <a:lnTo>
                    <a:pt x="16" y="570"/>
                  </a:lnTo>
                  <a:lnTo>
                    <a:pt x="27" y="555"/>
                  </a:lnTo>
                  <a:lnTo>
                    <a:pt x="38" y="539"/>
                  </a:lnTo>
                  <a:lnTo>
                    <a:pt x="49" y="523"/>
                  </a:lnTo>
                  <a:lnTo>
                    <a:pt x="59" y="508"/>
                  </a:lnTo>
                  <a:lnTo>
                    <a:pt x="69" y="492"/>
                  </a:lnTo>
                  <a:lnTo>
                    <a:pt x="78" y="475"/>
                  </a:lnTo>
                  <a:lnTo>
                    <a:pt x="88" y="459"/>
                  </a:lnTo>
                  <a:lnTo>
                    <a:pt x="97" y="441"/>
                  </a:lnTo>
                  <a:lnTo>
                    <a:pt x="105" y="424"/>
                  </a:lnTo>
                  <a:lnTo>
                    <a:pt x="113" y="407"/>
                  </a:lnTo>
                  <a:lnTo>
                    <a:pt x="121" y="389"/>
                  </a:lnTo>
                  <a:lnTo>
                    <a:pt x="128" y="370"/>
                  </a:lnTo>
                  <a:lnTo>
                    <a:pt x="135" y="353"/>
                  </a:lnTo>
                  <a:lnTo>
                    <a:pt x="142" y="335"/>
                  </a:lnTo>
                  <a:lnTo>
                    <a:pt x="147" y="317"/>
                  </a:lnTo>
                  <a:lnTo>
                    <a:pt x="153" y="298"/>
                  </a:lnTo>
                  <a:lnTo>
                    <a:pt x="158" y="280"/>
                  </a:lnTo>
                  <a:lnTo>
                    <a:pt x="163" y="259"/>
                  </a:lnTo>
                  <a:lnTo>
                    <a:pt x="167" y="241"/>
                  </a:lnTo>
                  <a:lnTo>
                    <a:pt x="171" y="221"/>
                  </a:lnTo>
                  <a:lnTo>
                    <a:pt x="174" y="202"/>
                  </a:lnTo>
                  <a:lnTo>
                    <a:pt x="178" y="182"/>
                  </a:lnTo>
                  <a:lnTo>
                    <a:pt x="180" y="161"/>
                  </a:lnTo>
                  <a:lnTo>
                    <a:pt x="182" y="141"/>
                  </a:lnTo>
                  <a:lnTo>
                    <a:pt x="183" y="121"/>
                  </a:lnTo>
                  <a:lnTo>
                    <a:pt x="184" y="102"/>
                  </a:lnTo>
                  <a:lnTo>
                    <a:pt x="185" y="82"/>
                  </a:lnTo>
                  <a:lnTo>
                    <a:pt x="185" y="61"/>
                  </a:lnTo>
                  <a:lnTo>
                    <a:pt x="184" y="41"/>
                  </a:lnTo>
                  <a:lnTo>
                    <a:pt x="183" y="21"/>
                  </a:lnTo>
                  <a:lnTo>
                    <a:pt x="182" y="0"/>
                  </a:lnTo>
                  <a:lnTo>
                    <a:pt x="177" y="0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614" name="Freeform 323"/>
            <p:cNvSpPr>
              <a:spLocks noChangeArrowheads="1"/>
            </p:cNvSpPr>
            <p:nvPr/>
          </p:nvSpPr>
          <p:spPr bwMode="auto">
            <a:xfrm>
              <a:off x="2519" y="1850"/>
              <a:ext cx="41" cy="132"/>
            </a:xfrm>
            <a:custGeom>
              <a:avLst/>
              <a:gdLst>
                <a:gd name="T0" fmla="*/ 0 w 186"/>
                <a:gd name="T1" fmla="*/ 0 h 587"/>
                <a:gd name="T2" fmla="*/ 0 w 186"/>
                <a:gd name="T3" fmla="*/ 0 h 587"/>
                <a:gd name="T4" fmla="*/ 0 w 186"/>
                <a:gd name="T5" fmla="*/ 0 h 587"/>
                <a:gd name="T6" fmla="*/ 0 w 186"/>
                <a:gd name="T7" fmla="*/ 0 h 587"/>
                <a:gd name="T8" fmla="*/ 0 w 186"/>
                <a:gd name="T9" fmla="*/ 0 h 587"/>
                <a:gd name="T10" fmla="*/ 0 w 186"/>
                <a:gd name="T11" fmla="*/ 0 h 587"/>
                <a:gd name="T12" fmla="*/ 0 w 186"/>
                <a:gd name="T13" fmla="*/ 0 h 587"/>
                <a:gd name="T14" fmla="*/ 0 w 186"/>
                <a:gd name="T15" fmla="*/ 0 h 587"/>
                <a:gd name="T16" fmla="*/ 0 w 186"/>
                <a:gd name="T17" fmla="*/ 0 h 587"/>
                <a:gd name="T18" fmla="*/ 0 w 186"/>
                <a:gd name="T19" fmla="*/ 0 h 587"/>
                <a:gd name="T20" fmla="*/ 0 w 186"/>
                <a:gd name="T21" fmla="*/ 0 h 587"/>
                <a:gd name="T22" fmla="*/ 0 w 186"/>
                <a:gd name="T23" fmla="*/ 0 h 587"/>
                <a:gd name="T24" fmla="*/ 0 w 186"/>
                <a:gd name="T25" fmla="*/ 0 h 587"/>
                <a:gd name="T26" fmla="*/ 0 w 186"/>
                <a:gd name="T27" fmla="*/ 0 h 587"/>
                <a:gd name="T28" fmla="*/ 0 w 186"/>
                <a:gd name="T29" fmla="*/ 0 h 587"/>
                <a:gd name="T30" fmla="*/ 0 w 186"/>
                <a:gd name="T31" fmla="*/ 0 h 587"/>
                <a:gd name="T32" fmla="*/ 0 w 186"/>
                <a:gd name="T33" fmla="*/ 0 h 587"/>
                <a:gd name="T34" fmla="*/ 0 w 186"/>
                <a:gd name="T35" fmla="*/ 0 h 587"/>
                <a:gd name="T36" fmla="*/ 0 w 186"/>
                <a:gd name="T37" fmla="*/ 0 h 587"/>
                <a:gd name="T38" fmla="*/ 0 w 186"/>
                <a:gd name="T39" fmla="*/ 0 h 587"/>
                <a:gd name="T40" fmla="*/ 0 w 186"/>
                <a:gd name="T41" fmla="*/ 0 h 587"/>
                <a:gd name="T42" fmla="*/ 0 w 186"/>
                <a:gd name="T43" fmla="*/ 0 h 587"/>
                <a:gd name="T44" fmla="*/ 0 w 186"/>
                <a:gd name="T45" fmla="*/ 0 h 587"/>
                <a:gd name="T46" fmla="*/ 0 w 186"/>
                <a:gd name="T47" fmla="*/ 0 h 587"/>
                <a:gd name="T48" fmla="*/ 0 w 186"/>
                <a:gd name="T49" fmla="*/ 0 h 587"/>
                <a:gd name="T50" fmla="*/ 0 w 186"/>
                <a:gd name="T51" fmla="*/ 0 h 587"/>
                <a:gd name="T52" fmla="*/ 0 w 186"/>
                <a:gd name="T53" fmla="*/ 0 h 587"/>
                <a:gd name="T54" fmla="*/ 0 w 186"/>
                <a:gd name="T55" fmla="*/ 0 h 587"/>
                <a:gd name="T56" fmla="*/ 0 w 186"/>
                <a:gd name="T57" fmla="*/ 0 h 587"/>
                <a:gd name="T58" fmla="*/ 0 w 186"/>
                <a:gd name="T59" fmla="*/ 0 h 587"/>
                <a:gd name="T60" fmla="*/ 0 w 186"/>
                <a:gd name="T61" fmla="*/ 0 h 587"/>
                <a:gd name="T62" fmla="*/ 0 w 186"/>
                <a:gd name="T63" fmla="*/ 0 h 587"/>
                <a:gd name="T64" fmla="*/ 0 w 186"/>
                <a:gd name="T65" fmla="*/ 0 h 58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86" h="587">
                  <a:moveTo>
                    <a:pt x="177" y="0"/>
                  </a:moveTo>
                  <a:lnTo>
                    <a:pt x="178" y="21"/>
                  </a:lnTo>
                  <a:lnTo>
                    <a:pt x="179" y="41"/>
                  </a:lnTo>
                  <a:lnTo>
                    <a:pt x="180" y="61"/>
                  </a:lnTo>
                  <a:lnTo>
                    <a:pt x="180" y="82"/>
                  </a:lnTo>
                  <a:lnTo>
                    <a:pt x="179" y="102"/>
                  </a:lnTo>
                  <a:lnTo>
                    <a:pt x="178" y="121"/>
                  </a:lnTo>
                  <a:lnTo>
                    <a:pt x="177" y="141"/>
                  </a:lnTo>
                  <a:lnTo>
                    <a:pt x="175" y="161"/>
                  </a:lnTo>
                  <a:lnTo>
                    <a:pt x="173" y="180"/>
                  </a:lnTo>
                  <a:lnTo>
                    <a:pt x="169" y="201"/>
                  </a:lnTo>
                  <a:lnTo>
                    <a:pt x="166" y="220"/>
                  </a:lnTo>
                  <a:lnTo>
                    <a:pt x="162" y="239"/>
                  </a:lnTo>
                  <a:lnTo>
                    <a:pt x="158" y="258"/>
                  </a:lnTo>
                  <a:lnTo>
                    <a:pt x="153" y="278"/>
                  </a:lnTo>
                  <a:lnTo>
                    <a:pt x="148" y="297"/>
                  </a:lnTo>
                  <a:lnTo>
                    <a:pt x="142" y="315"/>
                  </a:lnTo>
                  <a:lnTo>
                    <a:pt x="137" y="334"/>
                  </a:lnTo>
                  <a:lnTo>
                    <a:pt x="130" y="351"/>
                  </a:lnTo>
                  <a:lnTo>
                    <a:pt x="123" y="369"/>
                  </a:lnTo>
                  <a:lnTo>
                    <a:pt x="116" y="387"/>
                  </a:lnTo>
                  <a:lnTo>
                    <a:pt x="108" y="404"/>
                  </a:lnTo>
                  <a:lnTo>
                    <a:pt x="100" y="422"/>
                  </a:lnTo>
                  <a:lnTo>
                    <a:pt x="92" y="439"/>
                  </a:lnTo>
                  <a:lnTo>
                    <a:pt x="83" y="456"/>
                  </a:lnTo>
                  <a:lnTo>
                    <a:pt x="74" y="473"/>
                  </a:lnTo>
                  <a:lnTo>
                    <a:pt x="65" y="490"/>
                  </a:lnTo>
                  <a:lnTo>
                    <a:pt x="55" y="506"/>
                  </a:lnTo>
                  <a:lnTo>
                    <a:pt x="45" y="521"/>
                  </a:lnTo>
                  <a:lnTo>
                    <a:pt x="34" y="537"/>
                  </a:lnTo>
                  <a:lnTo>
                    <a:pt x="24" y="552"/>
                  </a:lnTo>
                  <a:lnTo>
                    <a:pt x="13" y="568"/>
                  </a:lnTo>
                  <a:lnTo>
                    <a:pt x="0" y="582"/>
                  </a:lnTo>
                  <a:lnTo>
                    <a:pt x="3" y="586"/>
                  </a:lnTo>
                  <a:lnTo>
                    <a:pt x="16" y="570"/>
                  </a:lnTo>
                  <a:lnTo>
                    <a:pt x="27" y="555"/>
                  </a:lnTo>
                  <a:lnTo>
                    <a:pt x="38" y="539"/>
                  </a:lnTo>
                  <a:lnTo>
                    <a:pt x="49" y="523"/>
                  </a:lnTo>
                  <a:lnTo>
                    <a:pt x="59" y="508"/>
                  </a:lnTo>
                  <a:lnTo>
                    <a:pt x="69" y="492"/>
                  </a:lnTo>
                  <a:lnTo>
                    <a:pt x="78" y="475"/>
                  </a:lnTo>
                  <a:lnTo>
                    <a:pt x="88" y="459"/>
                  </a:lnTo>
                  <a:lnTo>
                    <a:pt x="97" y="441"/>
                  </a:lnTo>
                  <a:lnTo>
                    <a:pt x="105" y="424"/>
                  </a:lnTo>
                  <a:lnTo>
                    <a:pt x="113" y="407"/>
                  </a:lnTo>
                  <a:lnTo>
                    <a:pt x="121" y="389"/>
                  </a:lnTo>
                  <a:lnTo>
                    <a:pt x="128" y="370"/>
                  </a:lnTo>
                  <a:lnTo>
                    <a:pt x="135" y="353"/>
                  </a:lnTo>
                  <a:lnTo>
                    <a:pt x="142" y="335"/>
                  </a:lnTo>
                  <a:lnTo>
                    <a:pt x="147" y="317"/>
                  </a:lnTo>
                  <a:lnTo>
                    <a:pt x="153" y="298"/>
                  </a:lnTo>
                  <a:lnTo>
                    <a:pt x="158" y="280"/>
                  </a:lnTo>
                  <a:lnTo>
                    <a:pt x="163" y="259"/>
                  </a:lnTo>
                  <a:lnTo>
                    <a:pt x="167" y="241"/>
                  </a:lnTo>
                  <a:lnTo>
                    <a:pt x="171" y="221"/>
                  </a:lnTo>
                  <a:lnTo>
                    <a:pt x="174" y="202"/>
                  </a:lnTo>
                  <a:lnTo>
                    <a:pt x="178" y="182"/>
                  </a:lnTo>
                  <a:lnTo>
                    <a:pt x="180" y="161"/>
                  </a:lnTo>
                  <a:lnTo>
                    <a:pt x="182" y="141"/>
                  </a:lnTo>
                  <a:lnTo>
                    <a:pt x="183" y="121"/>
                  </a:lnTo>
                  <a:lnTo>
                    <a:pt x="184" y="102"/>
                  </a:lnTo>
                  <a:lnTo>
                    <a:pt x="185" y="82"/>
                  </a:lnTo>
                  <a:lnTo>
                    <a:pt x="185" y="61"/>
                  </a:lnTo>
                  <a:lnTo>
                    <a:pt x="184" y="41"/>
                  </a:lnTo>
                  <a:lnTo>
                    <a:pt x="183" y="21"/>
                  </a:lnTo>
                  <a:lnTo>
                    <a:pt x="182" y="0"/>
                  </a:lnTo>
                  <a:lnTo>
                    <a:pt x="177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615" name="Freeform 324"/>
            <p:cNvSpPr>
              <a:spLocks noChangeArrowheads="1"/>
            </p:cNvSpPr>
            <p:nvPr/>
          </p:nvSpPr>
          <p:spPr bwMode="auto">
            <a:xfrm>
              <a:off x="2362" y="1682"/>
              <a:ext cx="198" cy="168"/>
            </a:xfrm>
            <a:custGeom>
              <a:avLst/>
              <a:gdLst>
                <a:gd name="T0" fmla="*/ 0 w 877"/>
                <a:gd name="T1" fmla="*/ 0 h 745"/>
                <a:gd name="T2" fmla="*/ 0 w 877"/>
                <a:gd name="T3" fmla="*/ 0 h 745"/>
                <a:gd name="T4" fmla="*/ 0 w 877"/>
                <a:gd name="T5" fmla="*/ 0 h 745"/>
                <a:gd name="T6" fmla="*/ 0 w 877"/>
                <a:gd name="T7" fmla="*/ 0 h 745"/>
                <a:gd name="T8" fmla="*/ 0 w 877"/>
                <a:gd name="T9" fmla="*/ 0 h 745"/>
                <a:gd name="T10" fmla="*/ 0 w 877"/>
                <a:gd name="T11" fmla="*/ 0 h 745"/>
                <a:gd name="T12" fmla="*/ 0 w 877"/>
                <a:gd name="T13" fmla="*/ 0 h 745"/>
                <a:gd name="T14" fmla="*/ 0 w 877"/>
                <a:gd name="T15" fmla="*/ 0 h 745"/>
                <a:gd name="T16" fmla="*/ 0 w 877"/>
                <a:gd name="T17" fmla="*/ 0 h 745"/>
                <a:gd name="T18" fmla="*/ 0 w 877"/>
                <a:gd name="T19" fmla="*/ 0 h 745"/>
                <a:gd name="T20" fmla="*/ 0 w 877"/>
                <a:gd name="T21" fmla="*/ 0 h 745"/>
                <a:gd name="T22" fmla="*/ 0 w 877"/>
                <a:gd name="T23" fmla="*/ 0 h 745"/>
                <a:gd name="T24" fmla="*/ 0 w 877"/>
                <a:gd name="T25" fmla="*/ 0 h 745"/>
                <a:gd name="T26" fmla="*/ 0 w 877"/>
                <a:gd name="T27" fmla="*/ 0 h 745"/>
                <a:gd name="T28" fmla="*/ 0 w 877"/>
                <a:gd name="T29" fmla="*/ 0 h 745"/>
                <a:gd name="T30" fmla="*/ 0 w 877"/>
                <a:gd name="T31" fmla="*/ 0 h 745"/>
                <a:gd name="T32" fmla="*/ 0 w 877"/>
                <a:gd name="T33" fmla="*/ 0 h 745"/>
                <a:gd name="T34" fmla="*/ 0 w 877"/>
                <a:gd name="T35" fmla="*/ 0 h 745"/>
                <a:gd name="T36" fmla="*/ 0 w 877"/>
                <a:gd name="T37" fmla="*/ 0 h 745"/>
                <a:gd name="T38" fmla="*/ 0 w 877"/>
                <a:gd name="T39" fmla="*/ 0 h 745"/>
                <a:gd name="T40" fmla="*/ 0 w 877"/>
                <a:gd name="T41" fmla="*/ 0 h 745"/>
                <a:gd name="T42" fmla="*/ 0 w 877"/>
                <a:gd name="T43" fmla="*/ 0 h 745"/>
                <a:gd name="T44" fmla="*/ 0 w 877"/>
                <a:gd name="T45" fmla="*/ 0 h 745"/>
                <a:gd name="T46" fmla="*/ 0 w 877"/>
                <a:gd name="T47" fmla="*/ 0 h 745"/>
                <a:gd name="T48" fmla="*/ 0 w 877"/>
                <a:gd name="T49" fmla="*/ 0 h 745"/>
                <a:gd name="T50" fmla="*/ 0 w 877"/>
                <a:gd name="T51" fmla="*/ 0 h 745"/>
                <a:gd name="T52" fmla="*/ 0 w 877"/>
                <a:gd name="T53" fmla="*/ 0 h 745"/>
                <a:gd name="T54" fmla="*/ 0 w 877"/>
                <a:gd name="T55" fmla="*/ 0 h 745"/>
                <a:gd name="T56" fmla="*/ 0 w 877"/>
                <a:gd name="T57" fmla="*/ 0 h 745"/>
                <a:gd name="T58" fmla="*/ 0 w 877"/>
                <a:gd name="T59" fmla="*/ 0 h 745"/>
                <a:gd name="T60" fmla="*/ 0 w 877"/>
                <a:gd name="T61" fmla="*/ 0 h 745"/>
                <a:gd name="T62" fmla="*/ 0 w 877"/>
                <a:gd name="T63" fmla="*/ 0 h 745"/>
                <a:gd name="T64" fmla="*/ 0 w 877"/>
                <a:gd name="T65" fmla="*/ 0 h 74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7" h="745">
                  <a:moveTo>
                    <a:pt x="42" y="1"/>
                  </a:moveTo>
                  <a:lnTo>
                    <a:pt x="0" y="3"/>
                  </a:lnTo>
                  <a:lnTo>
                    <a:pt x="0" y="8"/>
                  </a:lnTo>
                  <a:lnTo>
                    <a:pt x="42" y="6"/>
                  </a:lnTo>
                  <a:lnTo>
                    <a:pt x="83" y="5"/>
                  </a:lnTo>
                  <a:lnTo>
                    <a:pt x="123" y="7"/>
                  </a:lnTo>
                  <a:lnTo>
                    <a:pt x="163" y="11"/>
                  </a:lnTo>
                  <a:lnTo>
                    <a:pt x="202" y="16"/>
                  </a:lnTo>
                  <a:lnTo>
                    <a:pt x="241" y="24"/>
                  </a:lnTo>
                  <a:lnTo>
                    <a:pt x="279" y="34"/>
                  </a:lnTo>
                  <a:lnTo>
                    <a:pt x="318" y="44"/>
                  </a:lnTo>
                  <a:lnTo>
                    <a:pt x="355" y="58"/>
                  </a:lnTo>
                  <a:lnTo>
                    <a:pt x="390" y="73"/>
                  </a:lnTo>
                  <a:lnTo>
                    <a:pt x="425" y="89"/>
                  </a:lnTo>
                  <a:lnTo>
                    <a:pt x="460" y="107"/>
                  </a:lnTo>
                  <a:lnTo>
                    <a:pt x="493" y="127"/>
                  </a:lnTo>
                  <a:lnTo>
                    <a:pt x="525" y="148"/>
                  </a:lnTo>
                  <a:lnTo>
                    <a:pt x="557" y="171"/>
                  </a:lnTo>
                  <a:lnTo>
                    <a:pt x="587" y="195"/>
                  </a:lnTo>
                  <a:lnTo>
                    <a:pt x="616" y="221"/>
                  </a:lnTo>
                  <a:lnTo>
                    <a:pt x="643" y="248"/>
                  </a:lnTo>
                  <a:lnTo>
                    <a:pt x="670" y="277"/>
                  </a:lnTo>
                  <a:lnTo>
                    <a:pt x="695" y="306"/>
                  </a:lnTo>
                  <a:lnTo>
                    <a:pt x="719" y="337"/>
                  </a:lnTo>
                  <a:lnTo>
                    <a:pt x="741" y="369"/>
                  </a:lnTo>
                  <a:lnTo>
                    <a:pt x="762" y="403"/>
                  </a:lnTo>
                  <a:lnTo>
                    <a:pt x="781" y="437"/>
                  </a:lnTo>
                  <a:lnTo>
                    <a:pt x="798" y="473"/>
                  </a:lnTo>
                  <a:lnTo>
                    <a:pt x="814" y="509"/>
                  </a:lnTo>
                  <a:lnTo>
                    <a:pt x="828" y="546"/>
                  </a:lnTo>
                  <a:lnTo>
                    <a:pt x="841" y="585"/>
                  </a:lnTo>
                  <a:lnTo>
                    <a:pt x="851" y="623"/>
                  </a:lnTo>
                  <a:lnTo>
                    <a:pt x="860" y="663"/>
                  </a:lnTo>
                  <a:lnTo>
                    <a:pt x="867" y="704"/>
                  </a:lnTo>
                  <a:lnTo>
                    <a:pt x="871" y="744"/>
                  </a:lnTo>
                  <a:lnTo>
                    <a:pt x="876" y="744"/>
                  </a:lnTo>
                  <a:lnTo>
                    <a:pt x="872" y="703"/>
                  </a:lnTo>
                  <a:lnTo>
                    <a:pt x="865" y="662"/>
                  </a:lnTo>
                  <a:lnTo>
                    <a:pt x="856" y="622"/>
                  </a:lnTo>
                  <a:lnTo>
                    <a:pt x="846" y="583"/>
                  </a:lnTo>
                  <a:lnTo>
                    <a:pt x="833" y="545"/>
                  </a:lnTo>
                  <a:lnTo>
                    <a:pt x="819" y="507"/>
                  </a:lnTo>
                  <a:lnTo>
                    <a:pt x="803" y="470"/>
                  </a:lnTo>
                  <a:lnTo>
                    <a:pt x="786" y="435"/>
                  </a:lnTo>
                  <a:lnTo>
                    <a:pt x="766" y="400"/>
                  </a:lnTo>
                  <a:lnTo>
                    <a:pt x="745" y="367"/>
                  </a:lnTo>
                  <a:lnTo>
                    <a:pt x="723" y="334"/>
                  </a:lnTo>
                  <a:lnTo>
                    <a:pt x="699" y="302"/>
                  </a:lnTo>
                  <a:lnTo>
                    <a:pt x="674" y="272"/>
                  </a:lnTo>
                  <a:lnTo>
                    <a:pt x="647" y="244"/>
                  </a:lnTo>
                  <a:lnTo>
                    <a:pt x="619" y="216"/>
                  </a:lnTo>
                  <a:lnTo>
                    <a:pt x="590" y="191"/>
                  </a:lnTo>
                  <a:lnTo>
                    <a:pt x="559" y="167"/>
                  </a:lnTo>
                  <a:lnTo>
                    <a:pt x="528" y="144"/>
                  </a:lnTo>
                  <a:lnTo>
                    <a:pt x="496" y="122"/>
                  </a:lnTo>
                  <a:lnTo>
                    <a:pt x="462" y="102"/>
                  </a:lnTo>
                  <a:lnTo>
                    <a:pt x="428" y="84"/>
                  </a:lnTo>
                  <a:lnTo>
                    <a:pt x="393" y="68"/>
                  </a:lnTo>
                  <a:lnTo>
                    <a:pt x="356" y="53"/>
                  </a:lnTo>
                  <a:lnTo>
                    <a:pt x="319" y="40"/>
                  </a:lnTo>
                  <a:lnTo>
                    <a:pt x="280" y="28"/>
                  </a:lnTo>
                  <a:lnTo>
                    <a:pt x="242" y="19"/>
                  </a:lnTo>
                  <a:lnTo>
                    <a:pt x="203" y="11"/>
                  </a:lnTo>
                  <a:lnTo>
                    <a:pt x="163" y="5"/>
                  </a:lnTo>
                  <a:lnTo>
                    <a:pt x="123" y="2"/>
                  </a:lnTo>
                  <a:lnTo>
                    <a:pt x="83" y="0"/>
                  </a:lnTo>
                  <a:lnTo>
                    <a:pt x="42" y="1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616" name="Freeform 325"/>
            <p:cNvSpPr>
              <a:spLocks noChangeArrowheads="1"/>
            </p:cNvSpPr>
            <p:nvPr/>
          </p:nvSpPr>
          <p:spPr bwMode="auto">
            <a:xfrm>
              <a:off x="2362" y="1682"/>
              <a:ext cx="198" cy="168"/>
            </a:xfrm>
            <a:custGeom>
              <a:avLst/>
              <a:gdLst>
                <a:gd name="T0" fmla="*/ 0 w 877"/>
                <a:gd name="T1" fmla="*/ 0 h 745"/>
                <a:gd name="T2" fmla="*/ 0 w 877"/>
                <a:gd name="T3" fmla="*/ 0 h 745"/>
                <a:gd name="T4" fmla="*/ 0 w 877"/>
                <a:gd name="T5" fmla="*/ 0 h 745"/>
                <a:gd name="T6" fmla="*/ 0 w 877"/>
                <a:gd name="T7" fmla="*/ 0 h 745"/>
                <a:gd name="T8" fmla="*/ 0 w 877"/>
                <a:gd name="T9" fmla="*/ 0 h 745"/>
                <a:gd name="T10" fmla="*/ 0 w 877"/>
                <a:gd name="T11" fmla="*/ 0 h 745"/>
                <a:gd name="T12" fmla="*/ 0 w 877"/>
                <a:gd name="T13" fmla="*/ 0 h 745"/>
                <a:gd name="T14" fmla="*/ 0 w 877"/>
                <a:gd name="T15" fmla="*/ 0 h 745"/>
                <a:gd name="T16" fmla="*/ 0 w 877"/>
                <a:gd name="T17" fmla="*/ 0 h 745"/>
                <a:gd name="T18" fmla="*/ 0 w 877"/>
                <a:gd name="T19" fmla="*/ 0 h 745"/>
                <a:gd name="T20" fmla="*/ 0 w 877"/>
                <a:gd name="T21" fmla="*/ 0 h 745"/>
                <a:gd name="T22" fmla="*/ 0 w 877"/>
                <a:gd name="T23" fmla="*/ 0 h 745"/>
                <a:gd name="T24" fmla="*/ 0 w 877"/>
                <a:gd name="T25" fmla="*/ 0 h 745"/>
                <a:gd name="T26" fmla="*/ 0 w 877"/>
                <a:gd name="T27" fmla="*/ 0 h 745"/>
                <a:gd name="T28" fmla="*/ 0 w 877"/>
                <a:gd name="T29" fmla="*/ 0 h 745"/>
                <a:gd name="T30" fmla="*/ 0 w 877"/>
                <a:gd name="T31" fmla="*/ 0 h 745"/>
                <a:gd name="T32" fmla="*/ 0 w 877"/>
                <a:gd name="T33" fmla="*/ 0 h 745"/>
                <a:gd name="T34" fmla="*/ 0 w 877"/>
                <a:gd name="T35" fmla="*/ 0 h 745"/>
                <a:gd name="T36" fmla="*/ 0 w 877"/>
                <a:gd name="T37" fmla="*/ 0 h 745"/>
                <a:gd name="T38" fmla="*/ 0 w 877"/>
                <a:gd name="T39" fmla="*/ 0 h 745"/>
                <a:gd name="T40" fmla="*/ 0 w 877"/>
                <a:gd name="T41" fmla="*/ 0 h 745"/>
                <a:gd name="T42" fmla="*/ 0 w 877"/>
                <a:gd name="T43" fmla="*/ 0 h 745"/>
                <a:gd name="T44" fmla="*/ 0 w 877"/>
                <a:gd name="T45" fmla="*/ 0 h 745"/>
                <a:gd name="T46" fmla="*/ 0 w 877"/>
                <a:gd name="T47" fmla="*/ 0 h 745"/>
                <a:gd name="T48" fmla="*/ 0 w 877"/>
                <a:gd name="T49" fmla="*/ 0 h 745"/>
                <a:gd name="T50" fmla="*/ 0 w 877"/>
                <a:gd name="T51" fmla="*/ 0 h 745"/>
                <a:gd name="T52" fmla="*/ 0 w 877"/>
                <a:gd name="T53" fmla="*/ 0 h 745"/>
                <a:gd name="T54" fmla="*/ 0 w 877"/>
                <a:gd name="T55" fmla="*/ 0 h 745"/>
                <a:gd name="T56" fmla="*/ 0 w 877"/>
                <a:gd name="T57" fmla="*/ 0 h 745"/>
                <a:gd name="T58" fmla="*/ 0 w 877"/>
                <a:gd name="T59" fmla="*/ 0 h 745"/>
                <a:gd name="T60" fmla="*/ 0 w 877"/>
                <a:gd name="T61" fmla="*/ 0 h 745"/>
                <a:gd name="T62" fmla="*/ 0 w 877"/>
                <a:gd name="T63" fmla="*/ 0 h 745"/>
                <a:gd name="T64" fmla="*/ 0 w 877"/>
                <a:gd name="T65" fmla="*/ 0 h 74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77" h="745">
                  <a:moveTo>
                    <a:pt x="0" y="8"/>
                  </a:moveTo>
                  <a:lnTo>
                    <a:pt x="42" y="6"/>
                  </a:lnTo>
                  <a:lnTo>
                    <a:pt x="83" y="5"/>
                  </a:lnTo>
                  <a:lnTo>
                    <a:pt x="123" y="7"/>
                  </a:lnTo>
                  <a:lnTo>
                    <a:pt x="163" y="11"/>
                  </a:lnTo>
                  <a:lnTo>
                    <a:pt x="202" y="16"/>
                  </a:lnTo>
                  <a:lnTo>
                    <a:pt x="241" y="24"/>
                  </a:lnTo>
                  <a:lnTo>
                    <a:pt x="279" y="34"/>
                  </a:lnTo>
                  <a:lnTo>
                    <a:pt x="318" y="44"/>
                  </a:lnTo>
                  <a:lnTo>
                    <a:pt x="355" y="58"/>
                  </a:lnTo>
                  <a:lnTo>
                    <a:pt x="390" y="73"/>
                  </a:lnTo>
                  <a:lnTo>
                    <a:pt x="425" y="89"/>
                  </a:lnTo>
                  <a:lnTo>
                    <a:pt x="460" y="107"/>
                  </a:lnTo>
                  <a:lnTo>
                    <a:pt x="493" y="127"/>
                  </a:lnTo>
                  <a:lnTo>
                    <a:pt x="525" y="148"/>
                  </a:lnTo>
                  <a:lnTo>
                    <a:pt x="557" y="171"/>
                  </a:lnTo>
                  <a:lnTo>
                    <a:pt x="587" y="195"/>
                  </a:lnTo>
                  <a:lnTo>
                    <a:pt x="616" y="221"/>
                  </a:lnTo>
                  <a:lnTo>
                    <a:pt x="643" y="248"/>
                  </a:lnTo>
                  <a:lnTo>
                    <a:pt x="670" y="277"/>
                  </a:lnTo>
                  <a:lnTo>
                    <a:pt x="695" y="306"/>
                  </a:lnTo>
                  <a:lnTo>
                    <a:pt x="719" y="337"/>
                  </a:lnTo>
                  <a:lnTo>
                    <a:pt x="741" y="369"/>
                  </a:lnTo>
                  <a:lnTo>
                    <a:pt x="762" y="403"/>
                  </a:lnTo>
                  <a:lnTo>
                    <a:pt x="781" y="437"/>
                  </a:lnTo>
                  <a:lnTo>
                    <a:pt x="798" y="473"/>
                  </a:lnTo>
                  <a:lnTo>
                    <a:pt x="814" y="509"/>
                  </a:lnTo>
                  <a:lnTo>
                    <a:pt x="828" y="546"/>
                  </a:lnTo>
                  <a:lnTo>
                    <a:pt x="841" y="585"/>
                  </a:lnTo>
                  <a:lnTo>
                    <a:pt x="851" y="623"/>
                  </a:lnTo>
                  <a:lnTo>
                    <a:pt x="860" y="663"/>
                  </a:lnTo>
                  <a:lnTo>
                    <a:pt x="867" y="704"/>
                  </a:lnTo>
                  <a:lnTo>
                    <a:pt x="871" y="744"/>
                  </a:lnTo>
                  <a:lnTo>
                    <a:pt x="876" y="744"/>
                  </a:lnTo>
                  <a:lnTo>
                    <a:pt x="872" y="703"/>
                  </a:lnTo>
                  <a:lnTo>
                    <a:pt x="865" y="662"/>
                  </a:lnTo>
                  <a:lnTo>
                    <a:pt x="856" y="622"/>
                  </a:lnTo>
                  <a:lnTo>
                    <a:pt x="846" y="583"/>
                  </a:lnTo>
                  <a:lnTo>
                    <a:pt x="833" y="545"/>
                  </a:lnTo>
                  <a:lnTo>
                    <a:pt x="819" y="507"/>
                  </a:lnTo>
                  <a:lnTo>
                    <a:pt x="803" y="470"/>
                  </a:lnTo>
                  <a:lnTo>
                    <a:pt x="786" y="435"/>
                  </a:lnTo>
                  <a:lnTo>
                    <a:pt x="766" y="400"/>
                  </a:lnTo>
                  <a:lnTo>
                    <a:pt x="745" y="367"/>
                  </a:lnTo>
                  <a:lnTo>
                    <a:pt x="723" y="334"/>
                  </a:lnTo>
                  <a:lnTo>
                    <a:pt x="699" y="302"/>
                  </a:lnTo>
                  <a:lnTo>
                    <a:pt x="674" y="272"/>
                  </a:lnTo>
                  <a:lnTo>
                    <a:pt x="647" y="244"/>
                  </a:lnTo>
                  <a:lnTo>
                    <a:pt x="619" y="216"/>
                  </a:lnTo>
                  <a:lnTo>
                    <a:pt x="590" y="191"/>
                  </a:lnTo>
                  <a:lnTo>
                    <a:pt x="559" y="167"/>
                  </a:lnTo>
                  <a:lnTo>
                    <a:pt x="528" y="144"/>
                  </a:lnTo>
                  <a:lnTo>
                    <a:pt x="496" y="122"/>
                  </a:lnTo>
                  <a:lnTo>
                    <a:pt x="462" y="102"/>
                  </a:lnTo>
                  <a:lnTo>
                    <a:pt x="428" y="84"/>
                  </a:lnTo>
                  <a:lnTo>
                    <a:pt x="393" y="68"/>
                  </a:lnTo>
                  <a:lnTo>
                    <a:pt x="356" y="53"/>
                  </a:lnTo>
                  <a:lnTo>
                    <a:pt x="319" y="40"/>
                  </a:lnTo>
                  <a:lnTo>
                    <a:pt x="280" y="28"/>
                  </a:lnTo>
                  <a:lnTo>
                    <a:pt x="242" y="19"/>
                  </a:lnTo>
                  <a:lnTo>
                    <a:pt x="203" y="11"/>
                  </a:lnTo>
                  <a:lnTo>
                    <a:pt x="163" y="5"/>
                  </a:lnTo>
                  <a:lnTo>
                    <a:pt x="123" y="2"/>
                  </a:lnTo>
                  <a:lnTo>
                    <a:pt x="83" y="0"/>
                  </a:lnTo>
                  <a:lnTo>
                    <a:pt x="42" y="1"/>
                  </a:lnTo>
                  <a:lnTo>
                    <a:pt x="0" y="3"/>
                  </a:lnTo>
                  <a:lnTo>
                    <a:pt x="0" y="8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617" name="Freeform 326"/>
            <p:cNvSpPr>
              <a:spLocks noChangeArrowheads="1"/>
            </p:cNvSpPr>
            <p:nvPr/>
          </p:nvSpPr>
          <p:spPr bwMode="auto">
            <a:xfrm>
              <a:off x="2263" y="1682"/>
              <a:ext cx="98" cy="41"/>
            </a:xfrm>
            <a:custGeom>
              <a:avLst/>
              <a:gdLst>
                <a:gd name="T0" fmla="*/ 0 w 438"/>
                <a:gd name="T1" fmla="*/ 0 h 187"/>
                <a:gd name="T2" fmla="*/ 0 w 438"/>
                <a:gd name="T3" fmla="*/ 0 h 187"/>
                <a:gd name="T4" fmla="*/ 0 w 438"/>
                <a:gd name="T5" fmla="*/ 0 h 187"/>
                <a:gd name="T6" fmla="*/ 0 w 438"/>
                <a:gd name="T7" fmla="*/ 0 h 187"/>
                <a:gd name="T8" fmla="*/ 0 w 438"/>
                <a:gd name="T9" fmla="*/ 0 h 187"/>
                <a:gd name="T10" fmla="*/ 0 w 438"/>
                <a:gd name="T11" fmla="*/ 0 h 187"/>
                <a:gd name="T12" fmla="*/ 0 w 438"/>
                <a:gd name="T13" fmla="*/ 0 h 187"/>
                <a:gd name="T14" fmla="*/ 0 w 438"/>
                <a:gd name="T15" fmla="*/ 0 h 187"/>
                <a:gd name="T16" fmla="*/ 0 w 438"/>
                <a:gd name="T17" fmla="*/ 0 h 187"/>
                <a:gd name="T18" fmla="*/ 0 w 438"/>
                <a:gd name="T19" fmla="*/ 0 h 187"/>
                <a:gd name="T20" fmla="*/ 0 w 438"/>
                <a:gd name="T21" fmla="*/ 0 h 187"/>
                <a:gd name="T22" fmla="*/ 0 w 438"/>
                <a:gd name="T23" fmla="*/ 0 h 187"/>
                <a:gd name="T24" fmla="*/ 0 w 438"/>
                <a:gd name="T25" fmla="*/ 0 h 187"/>
                <a:gd name="T26" fmla="*/ 0 w 438"/>
                <a:gd name="T27" fmla="*/ 0 h 187"/>
                <a:gd name="T28" fmla="*/ 0 w 438"/>
                <a:gd name="T29" fmla="*/ 0 h 187"/>
                <a:gd name="T30" fmla="*/ 0 w 438"/>
                <a:gd name="T31" fmla="*/ 0 h 187"/>
                <a:gd name="T32" fmla="*/ 0 w 438"/>
                <a:gd name="T33" fmla="*/ 0 h 187"/>
                <a:gd name="T34" fmla="*/ 0 w 438"/>
                <a:gd name="T35" fmla="*/ 0 h 187"/>
                <a:gd name="T36" fmla="*/ 0 w 438"/>
                <a:gd name="T37" fmla="*/ 0 h 187"/>
                <a:gd name="T38" fmla="*/ 0 w 438"/>
                <a:gd name="T39" fmla="*/ 0 h 187"/>
                <a:gd name="T40" fmla="*/ 0 w 438"/>
                <a:gd name="T41" fmla="*/ 0 h 187"/>
                <a:gd name="T42" fmla="*/ 0 w 438"/>
                <a:gd name="T43" fmla="*/ 0 h 187"/>
                <a:gd name="T44" fmla="*/ 0 w 438"/>
                <a:gd name="T45" fmla="*/ 0 h 187"/>
                <a:gd name="T46" fmla="*/ 0 w 438"/>
                <a:gd name="T47" fmla="*/ 0 h 187"/>
                <a:gd name="T48" fmla="*/ 0 w 438"/>
                <a:gd name="T49" fmla="*/ 0 h 187"/>
                <a:gd name="T50" fmla="*/ 0 w 438"/>
                <a:gd name="T51" fmla="*/ 0 h 187"/>
                <a:gd name="T52" fmla="*/ 0 w 438"/>
                <a:gd name="T53" fmla="*/ 0 h 187"/>
                <a:gd name="T54" fmla="*/ 0 w 438"/>
                <a:gd name="T55" fmla="*/ 0 h 187"/>
                <a:gd name="T56" fmla="*/ 0 w 438"/>
                <a:gd name="T57" fmla="*/ 0 h 187"/>
                <a:gd name="T58" fmla="*/ 0 w 438"/>
                <a:gd name="T59" fmla="*/ 0 h 187"/>
                <a:gd name="T60" fmla="*/ 0 w 438"/>
                <a:gd name="T61" fmla="*/ 0 h 187"/>
                <a:gd name="T62" fmla="*/ 0 w 438"/>
                <a:gd name="T63" fmla="*/ 0 h 187"/>
                <a:gd name="T64" fmla="*/ 0 w 438"/>
                <a:gd name="T65" fmla="*/ 0 h 187"/>
                <a:gd name="T66" fmla="*/ 0 w 438"/>
                <a:gd name="T67" fmla="*/ 0 h 187"/>
                <a:gd name="T68" fmla="*/ 0 w 438"/>
                <a:gd name="T69" fmla="*/ 0 h 18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38" h="187">
                  <a:moveTo>
                    <a:pt x="422" y="2"/>
                  </a:moveTo>
                  <a:lnTo>
                    <a:pt x="406" y="3"/>
                  </a:lnTo>
                  <a:lnTo>
                    <a:pt x="391" y="6"/>
                  </a:lnTo>
                  <a:lnTo>
                    <a:pt x="376" y="7"/>
                  </a:lnTo>
                  <a:lnTo>
                    <a:pt x="361" y="11"/>
                  </a:lnTo>
                  <a:lnTo>
                    <a:pt x="345" y="14"/>
                  </a:lnTo>
                  <a:lnTo>
                    <a:pt x="331" y="17"/>
                  </a:lnTo>
                  <a:lnTo>
                    <a:pt x="316" y="20"/>
                  </a:lnTo>
                  <a:lnTo>
                    <a:pt x="301" y="24"/>
                  </a:lnTo>
                  <a:lnTo>
                    <a:pt x="287" y="28"/>
                  </a:lnTo>
                  <a:lnTo>
                    <a:pt x="272" y="33"/>
                  </a:lnTo>
                  <a:lnTo>
                    <a:pt x="258" y="37"/>
                  </a:lnTo>
                  <a:lnTo>
                    <a:pt x="244" y="42"/>
                  </a:lnTo>
                  <a:lnTo>
                    <a:pt x="230" y="47"/>
                  </a:lnTo>
                  <a:lnTo>
                    <a:pt x="216" y="52"/>
                  </a:lnTo>
                  <a:lnTo>
                    <a:pt x="202" y="58"/>
                  </a:lnTo>
                  <a:lnTo>
                    <a:pt x="188" y="64"/>
                  </a:lnTo>
                  <a:lnTo>
                    <a:pt x="175" y="71"/>
                  </a:lnTo>
                  <a:lnTo>
                    <a:pt x="161" y="76"/>
                  </a:lnTo>
                  <a:lnTo>
                    <a:pt x="148" y="82"/>
                  </a:lnTo>
                  <a:lnTo>
                    <a:pt x="135" y="90"/>
                  </a:lnTo>
                  <a:lnTo>
                    <a:pt x="122" y="98"/>
                  </a:lnTo>
                  <a:lnTo>
                    <a:pt x="109" y="106"/>
                  </a:lnTo>
                  <a:lnTo>
                    <a:pt x="97" y="113"/>
                  </a:lnTo>
                  <a:lnTo>
                    <a:pt x="85" y="120"/>
                  </a:lnTo>
                  <a:lnTo>
                    <a:pt x="72" y="128"/>
                  </a:lnTo>
                  <a:lnTo>
                    <a:pt x="59" y="136"/>
                  </a:lnTo>
                  <a:lnTo>
                    <a:pt x="48" y="145"/>
                  </a:lnTo>
                  <a:lnTo>
                    <a:pt x="36" y="154"/>
                  </a:lnTo>
                  <a:lnTo>
                    <a:pt x="24" y="163"/>
                  </a:lnTo>
                  <a:lnTo>
                    <a:pt x="13" y="172"/>
                  </a:lnTo>
                  <a:lnTo>
                    <a:pt x="1" y="183"/>
                  </a:lnTo>
                  <a:lnTo>
                    <a:pt x="0" y="184"/>
                  </a:lnTo>
                  <a:lnTo>
                    <a:pt x="1" y="186"/>
                  </a:lnTo>
                  <a:lnTo>
                    <a:pt x="5" y="183"/>
                  </a:lnTo>
                  <a:lnTo>
                    <a:pt x="5" y="186"/>
                  </a:lnTo>
                  <a:lnTo>
                    <a:pt x="16" y="175"/>
                  </a:lnTo>
                  <a:lnTo>
                    <a:pt x="27" y="166"/>
                  </a:lnTo>
                  <a:lnTo>
                    <a:pt x="38" y="157"/>
                  </a:lnTo>
                  <a:lnTo>
                    <a:pt x="50" y="149"/>
                  </a:lnTo>
                  <a:lnTo>
                    <a:pt x="62" y="140"/>
                  </a:lnTo>
                  <a:lnTo>
                    <a:pt x="75" y="132"/>
                  </a:lnTo>
                  <a:lnTo>
                    <a:pt x="87" y="123"/>
                  </a:lnTo>
                  <a:lnTo>
                    <a:pt x="99" y="116"/>
                  </a:lnTo>
                  <a:lnTo>
                    <a:pt x="112" y="109"/>
                  </a:lnTo>
                  <a:lnTo>
                    <a:pt x="125" y="101"/>
                  </a:lnTo>
                  <a:lnTo>
                    <a:pt x="138" y="95"/>
                  </a:lnTo>
                  <a:lnTo>
                    <a:pt x="151" y="88"/>
                  </a:lnTo>
                  <a:lnTo>
                    <a:pt x="164" y="81"/>
                  </a:lnTo>
                  <a:lnTo>
                    <a:pt x="177" y="75"/>
                  </a:lnTo>
                  <a:lnTo>
                    <a:pt x="191" y="69"/>
                  </a:lnTo>
                  <a:lnTo>
                    <a:pt x="204" y="62"/>
                  </a:lnTo>
                  <a:lnTo>
                    <a:pt x="217" y="57"/>
                  </a:lnTo>
                  <a:lnTo>
                    <a:pt x="231" y="52"/>
                  </a:lnTo>
                  <a:lnTo>
                    <a:pt x="245" y="47"/>
                  </a:lnTo>
                  <a:lnTo>
                    <a:pt x="259" y="42"/>
                  </a:lnTo>
                  <a:lnTo>
                    <a:pt x="274" y="37"/>
                  </a:lnTo>
                  <a:lnTo>
                    <a:pt x="288" y="34"/>
                  </a:lnTo>
                  <a:lnTo>
                    <a:pt x="303" y="30"/>
                  </a:lnTo>
                  <a:lnTo>
                    <a:pt x="318" y="25"/>
                  </a:lnTo>
                  <a:lnTo>
                    <a:pt x="332" y="21"/>
                  </a:lnTo>
                  <a:lnTo>
                    <a:pt x="347" y="19"/>
                  </a:lnTo>
                  <a:lnTo>
                    <a:pt x="362" y="16"/>
                  </a:lnTo>
                  <a:lnTo>
                    <a:pt x="377" y="13"/>
                  </a:lnTo>
                  <a:lnTo>
                    <a:pt x="392" y="11"/>
                  </a:lnTo>
                  <a:lnTo>
                    <a:pt x="407" y="8"/>
                  </a:lnTo>
                  <a:lnTo>
                    <a:pt x="422" y="6"/>
                  </a:lnTo>
                  <a:lnTo>
                    <a:pt x="437" y="5"/>
                  </a:lnTo>
                  <a:lnTo>
                    <a:pt x="437" y="0"/>
                  </a:lnTo>
                  <a:lnTo>
                    <a:pt x="422" y="2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618" name="Freeform 327"/>
            <p:cNvSpPr>
              <a:spLocks noChangeArrowheads="1"/>
            </p:cNvSpPr>
            <p:nvPr/>
          </p:nvSpPr>
          <p:spPr bwMode="auto">
            <a:xfrm>
              <a:off x="2263" y="1682"/>
              <a:ext cx="98" cy="41"/>
            </a:xfrm>
            <a:custGeom>
              <a:avLst/>
              <a:gdLst>
                <a:gd name="T0" fmla="*/ 0 w 438"/>
                <a:gd name="T1" fmla="*/ 0 h 187"/>
                <a:gd name="T2" fmla="*/ 0 w 438"/>
                <a:gd name="T3" fmla="*/ 0 h 187"/>
                <a:gd name="T4" fmla="*/ 0 w 438"/>
                <a:gd name="T5" fmla="*/ 0 h 187"/>
                <a:gd name="T6" fmla="*/ 0 w 438"/>
                <a:gd name="T7" fmla="*/ 0 h 187"/>
                <a:gd name="T8" fmla="*/ 0 w 438"/>
                <a:gd name="T9" fmla="*/ 0 h 187"/>
                <a:gd name="T10" fmla="*/ 0 w 438"/>
                <a:gd name="T11" fmla="*/ 0 h 187"/>
                <a:gd name="T12" fmla="*/ 0 w 438"/>
                <a:gd name="T13" fmla="*/ 0 h 187"/>
                <a:gd name="T14" fmla="*/ 0 w 438"/>
                <a:gd name="T15" fmla="*/ 0 h 187"/>
                <a:gd name="T16" fmla="*/ 0 w 438"/>
                <a:gd name="T17" fmla="*/ 0 h 187"/>
                <a:gd name="T18" fmla="*/ 0 w 438"/>
                <a:gd name="T19" fmla="*/ 0 h 187"/>
                <a:gd name="T20" fmla="*/ 0 w 438"/>
                <a:gd name="T21" fmla="*/ 0 h 187"/>
                <a:gd name="T22" fmla="*/ 0 w 438"/>
                <a:gd name="T23" fmla="*/ 0 h 187"/>
                <a:gd name="T24" fmla="*/ 0 w 438"/>
                <a:gd name="T25" fmla="*/ 0 h 187"/>
                <a:gd name="T26" fmla="*/ 0 w 438"/>
                <a:gd name="T27" fmla="*/ 0 h 187"/>
                <a:gd name="T28" fmla="*/ 0 w 438"/>
                <a:gd name="T29" fmla="*/ 0 h 187"/>
                <a:gd name="T30" fmla="*/ 0 w 438"/>
                <a:gd name="T31" fmla="*/ 0 h 187"/>
                <a:gd name="T32" fmla="*/ 0 w 438"/>
                <a:gd name="T33" fmla="*/ 0 h 187"/>
                <a:gd name="T34" fmla="*/ 0 w 438"/>
                <a:gd name="T35" fmla="*/ 0 h 187"/>
                <a:gd name="T36" fmla="*/ 0 w 438"/>
                <a:gd name="T37" fmla="*/ 0 h 187"/>
                <a:gd name="T38" fmla="*/ 0 w 438"/>
                <a:gd name="T39" fmla="*/ 0 h 187"/>
                <a:gd name="T40" fmla="*/ 0 w 438"/>
                <a:gd name="T41" fmla="*/ 0 h 187"/>
                <a:gd name="T42" fmla="*/ 0 w 438"/>
                <a:gd name="T43" fmla="*/ 0 h 187"/>
                <a:gd name="T44" fmla="*/ 0 w 438"/>
                <a:gd name="T45" fmla="*/ 0 h 187"/>
                <a:gd name="T46" fmla="*/ 0 w 438"/>
                <a:gd name="T47" fmla="*/ 0 h 187"/>
                <a:gd name="T48" fmla="*/ 0 w 438"/>
                <a:gd name="T49" fmla="*/ 0 h 187"/>
                <a:gd name="T50" fmla="*/ 0 w 438"/>
                <a:gd name="T51" fmla="*/ 0 h 187"/>
                <a:gd name="T52" fmla="*/ 0 w 438"/>
                <a:gd name="T53" fmla="*/ 0 h 187"/>
                <a:gd name="T54" fmla="*/ 0 w 438"/>
                <a:gd name="T55" fmla="*/ 0 h 187"/>
                <a:gd name="T56" fmla="*/ 0 w 438"/>
                <a:gd name="T57" fmla="*/ 0 h 187"/>
                <a:gd name="T58" fmla="*/ 0 w 438"/>
                <a:gd name="T59" fmla="*/ 0 h 187"/>
                <a:gd name="T60" fmla="*/ 0 w 438"/>
                <a:gd name="T61" fmla="*/ 0 h 187"/>
                <a:gd name="T62" fmla="*/ 0 w 438"/>
                <a:gd name="T63" fmla="*/ 0 h 187"/>
                <a:gd name="T64" fmla="*/ 0 w 438"/>
                <a:gd name="T65" fmla="*/ 0 h 187"/>
                <a:gd name="T66" fmla="*/ 0 w 438"/>
                <a:gd name="T67" fmla="*/ 0 h 187"/>
                <a:gd name="T68" fmla="*/ 0 w 438"/>
                <a:gd name="T69" fmla="*/ 0 h 187"/>
                <a:gd name="T70" fmla="*/ 0 w 438"/>
                <a:gd name="T71" fmla="*/ 0 h 18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38" h="187">
                  <a:moveTo>
                    <a:pt x="5" y="183"/>
                  </a:moveTo>
                  <a:lnTo>
                    <a:pt x="5" y="186"/>
                  </a:lnTo>
                  <a:lnTo>
                    <a:pt x="16" y="175"/>
                  </a:lnTo>
                  <a:lnTo>
                    <a:pt x="27" y="166"/>
                  </a:lnTo>
                  <a:lnTo>
                    <a:pt x="38" y="157"/>
                  </a:lnTo>
                  <a:lnTo>
                    <a:pt x="50" y="149"/>
                  </a:lnTo>
                  <a:lnTo>
                    <a:pt x="62" y="140"/>
                  </a:lnTo>
                  <a:lnTo>
                    <a:pt x="75" y="132"/>
                  </a:lnTo>
                  <a:lnTo>
                    <a:pt x="87" y="123"/>
                  </a:lnTo>
                  <a:lnTo>
                    <a:pt x="99" y="116"/>
                  </a:lnTo>
                  <a:lnTo>
                    <a:pt x="112" y="109"/>
                  </a:lnTo>
                  <a:lnTo>
                    <a:pt x="125" y="101"/>
                  </a:lnTo>
                  <a:lnTo>
                    <a:pt x="138" y="95"/>
                  </a:lnTo>
                  <a:lnTo>
                    <a:pt x="151" y="88"/>
                  </a:lnTo>
                  <a:lnTo>
                    <a:pt x="164" y="81"/>
                  </a:lnTo>
                  <a:lnTo>
                    <a:pt x="177" y="75"/>
                  </a:lnTo>
                  <a:lnTo>
                    <a:pt x="191" y="69"/>
                  </a:lnTo>
                  <a:lnTo>
                    <a:pt x="204" y="62"/>
                  </a:lnTo>
                  <a:lnTo>
                    <a:pt x="217" y="57"/>
                  </a:lnTo>
                  <a:lnTo>
                    <a:pt x="231" y="52"/>
                  </a:lnTo>
                  <a:lnTo>
                    <a:pt x="245" y="47"/>
                  </a:lnTo>
                  <a:lnTo>
                    <a:pt x="259" y="42"/>
                  </a:lnTo>
                  <a:lnTo>
                    <a:pt x="274" y="37"/>
                  </a:lnTo>
                  <a:lnTo>
                    <a:pt x="288" y="34"/>
                  </a:lnTo>
                  <a:lnTo>
                    <a:pt x="303" y="30"/>
                  </a:lnTo>
                  <a:lnTo>
                    <a:pt x="318" y="25"/>
                  </a:lnTo>
                  <a:lnTo>
                    <a:pt x="332" y="21"/>
                  </a:lnTo>
                  <a:lnTo>
                    <a:pt x="347" y="19"/>
                  </a:lnTo>
                  <a:lnTo>
                    <a:pt x="362" y="16"/>
                  </a:lnTo>
                  <a:lnTo>
                    <a:pt x="377" y="13"/>
                  </a:lnTo>
                  <a:lnTo>
                    <a:pt x="392" y="11"/>
                  </a:lnTo>
                  <a:lnTo>
                    <a:pt x="407" y="8"/>
                  </a:lnTo>
                  <a:lnTo>
                    <a:pt x="422" y="6"/>
                  </a:lnTo>
                  <a:lnTo>
                    <a:pt x="437" y="5"/>
                  </a:lnTo>
                  <a:lnTo>
                    <a:pt x="437" y="0"/>
                  </a:lnTo>
                  <a:lnTo>
                    <a:pt x="422" y="2"/>
                  </a:lnTo>
                  <a:lnTo>
                    <a:pt x="406" y="3"/>
                  </a:lnTo>
                  <a:lnTo>
                    <a:pt x="391" y="6"/>
                  </a:lnTo>
                  <a:lnTo>
                    <a:pt x="376" y="7"/>
                  </a:lnTo>
                  <a:lnTo>
                    <a:pt x="361" y="11"/>
                  </a:lnTo>
                  <a:lnTo>
                    <a:pt x="345" y="14"/>
                  </a:lnTo>
                  <a:lnTo>
                    <a:pt x="331" y="17"/>
                  </a:lnTo>
                  <a:lnTo>
                    <a:pt x="316" y="20"/>
                  </a:lnTo>
                  <a:lnTo>
                    <a:pt x="301" y="24"/>
                  </a:lnTo>
                  <a:lnTo>
                    <a:pt x="287" y="28"/>
                  </a:lnTo>
                  <a:lnTo>
                    <a:pt x="272" y="33"/>
                  </a:lnTo>
                  <a:lnTo>
                    <a:pt x="258" y="37"/>
                  </a:lnTo>
                  <a:lnTo>
                    <a:pt x="244" y="42"/>
                  </a:lnTo>
                  <a:lnTo>
                    <a:pt x="230" y="47"/>
                  </a:lnTo>
                  <a:lnTo>
                    <a:pt x="216" y="52"/>
                  </a:lnTo>
                  <a:lnTo>
                    <a:pt x="202" y="58"/>
                  </a:lnTo>
                  <a:lnTo>
                    <a:pt x="188" y="64"/>
                  </a:lnTo>
                  <a:lnTo>
                    <a:pt x="175" y="71"/>
                  </a:lnTo>
                  <a:lnTo>
                    <a:pt x="161" y="76"/>
                  </a:lnTo>
                  <a:lnTo>
                    <a:pt x="148" y="82"/>
                  </a:lnTo>
                  <a:lnTo>
                    <a:pt x="135" y="90"/>
                  </a:lnTo>
                  <a:lnTo>
                    <a:pt x="122" y="98"/>
                  </a:lnTo>
                  <a:lnTo>
                    <a:pt x="109" y="106"/>
                  </a:lnTo>
                  <a:lnTo>
                    <a:pt x="97" y="113"/>
                  </a:lnTo>
                  <a:lnTo>
                    <a:pt x="85" y="120"/>
                  </a:lnTo>
                  <a:lnTo>
                    <a:pt x="72" y="128"/>
                  </a:lnTo>
                  <a:lnTo>
                    <a:pt x="59" y="136"/>
                  </a:lnTo>
                  <a:lnTo>
                    <a:pt x="48" y="145"/>
                  </a:lnTo>
                  <a:lnTo>
                    <a:pt x="36" y="154"/>
                  </a:lnTo>
                  <a:lnTo>
                    <a:pt x="24" y="163"/>
                  </a:lnTo>
                  <a:lnTo>
                    <a:pt x="13" y="172"/>
                  </a:lnTo>
                  <a:lnTo>
                    <a:pt x="1" y="183"/>
                  </a:lnTo>
                  <a:lnTo>
                    <a:pt x="1" y="186"/>
                  </a:lnTo>
                  <a:lnTo>
                    <a:pt x="1" y="183"/>
                  </a:lnTo>
                  <a:lnTo>
                    <a:pt x="0" y="184"/>
                  </a:lnTo>
                  <a:lnTo>
                    <a:pt x="1" y="186"/>
                  </a:lnTo>
                  <a:lnTo>
                    <a:pt x="5" y="183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619" name="Freeform 328"/>
            <p:cNvSpPr>
              <a:spLocks noChangeArrowheads="1"/>
            </p:cNvSpPr>
            <p:nvPr/>
          </p:nvSpPr>
          <p:spPr bwMode="auto">
            <a:xfrm>
              <a:off x="2263" y="1724"/>
              <a:ext cx="256" cy="259"/>
            </a:xfrm>
            <a:custGeom>
              <a:avLst/>
              <a:gdLst>
                <a:gd name="T0" fmla="*/ 0 w 1134"/>
                <a:gd name="T1" fmla="*/ 0 h 1146"/>
                <a:gd name="T2" fmla="*/ 0 w 1134"/>
                <a:gd name="T3" fmla="*/ 0 h 1146"/>
                <a:gd name="T4" fmla="*/ 0 w 1134"/>
                <a:gd name="T5" fmla="*/ 0 h 1146"/>
                <a:gd name="T6" fmla="*/ 0 w 1134"/>
                <a:gd name="T7" fmla="*/ 0 h 1146"/>
                <a:gd name="T8" fmla="*/ 0 w 1134"/>
                <a:gd name="T9" fmla="*/ 0 h 1146"/>
                <a:gd name="T10" fmla="*/ 0 w 1134"/>
                <a:gd name="T11" fmla="*/ 0 h 1146"/>
                <a:gd name="T12" fmla="*/ 0 w 1134"/>
                <a:gd name="T13" fmla="*/ 0 h 1146"/>
                <a:gd name="T14" fmla="*/ 0 w 1134"/>
                <a:gd name="T15" fmla="*/ 0 h 11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34" h="1146">
                  <a:moveTo>
                    <a:pt x="0" y="3"/>
                  </a:moveTo>
                  <a:lnTo>
                    <a:pt x="1130" y="1144"/>
                  </a:lnTo>
                  <a:lnTo>
                    <a:pt x="1132" y="1145"/>
                  </a:lnTo>
                  <a:lnTo>
                    <a:pt x="1133" y="1144"/>
                  </a:lnTo>
                  <a:lnTo>
                    <a:pt x="1130" y="1140"/>
                  </a:lnTo>
                  <a:lnTo>
                    <a:pt x="1133" y="1140"/>
                  </a:lnTo>
                  <a:lnTo>
                    <a:pt x="4" y="0"/>
                  </a:lnTo>
                  <a:lnTo>
                    <a:pt x="0" y="3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620" name="Freeform 329"/>
            <p:cNvSpPr>
              <a:spLocks noChangeArrowheads="1"/>
            </p:cNvSpPr>
            <p:nvPr/>
          </p:nvSpPr>
          <p:spPr bwMode="auto">
            <a:xfrm>
              <a:off x="2263" y="1724"/>
              <a:ext cx="256" cy="259"/>
            </a:xfrm>
            <a:custGeom>
              <a:avLst/>
              <a:gdLst>
                <a:gd name="T0" fmla="*/ 0 w 1134"/>
                <a:gd name="T1" fmla="*/ 0 h 1146"/>
                <a:gd name="T2" fmla="*/ 0 w 1134"/>
                <a:gd name="T3" fmla="*/ 0 h 1146"/>
                <a:gd name="T4" fmla="*/ 0 w 1134"/>
                <a:gd name="T5" fmla="*/ 0 h 1146"/>
                <a:gd name="T6" fmla="*/ 0 w 1134"/>
                <a:gd name="T7" fmla="*/ 0 h 1146"/>
                <a:gd name="T8" fmla="*/ 0 w 1134"/>
                <a:gd name="T9" fmla="*/ 0 h 1146"/>
                <a:gd name="T10" fmla="*/ 0 w 1134"/>
                <a:gd name="T11" fmla="*/ 0 h 1146"/>
                <a:gd name="T12" fmla="*/ 0 w 1134"/>
                <a:gd name="T13" fmla="*/ 0 h 1146"/>
                <a:gd name="T14" fmla="*/ 0 w 1134"/>
                <a:gd name="T15" fmla="*/ 0 h 1146"/>
                <a:gd name="T16" fmla="*/ 0 w 1134"/>
                <a:gd name="T17" fmla="*/ 0 h 1146"/>
                <a:gd name="T18" fmla="*/ 0 w 1134"/>
                <a:gd name="T19" fmla="*/ 0 h 11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134" h="1146">
                  <a:moveTo>
                    <a:pt x="1130" y="1140"/>
                  </a:moveTo>
                  <a:lnTo>
                    <a:pt x="1133" y="1140"/>
                  </a:lnTo>
                  <a:lnTo>
                    <a:pt x="4" y="0"/>
                  </a:lnTo>
                  <a:lnTo>
                    <a:pt x="0" y="3"/>
                  </a:lnTo>
                  <a:lnTo>
                    <a:pt x="1130" y="1144"/>
                  </a:lnTo>
                  <a:lnTo>
                    <a:pt x="1133" y="1144"/>
                  </a:lnTo>
                  <a:lnTo>
                    <a:pt x="1130" y="1144"/>
                  </a:lnTo>
                  <a:lnTo>
                    <a:pt x="1132" y="1145"/>
                  </a:lnTo>
                  <a:lnTo>
                    <a:pt x="1133" y="1144"/>
                  </a:lnTo>
                  <a:lnTo>
                    <a:pt x="1130" y="114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116740" name="Group 330"/>
          <p:cNvGrpSpPr>
            <a:grpSpLocks/>
          </p:cNvGrpSpPr>
          <p:nvPr/>
        </p:nvGrpSpPr>
        <p:grpSpPr bwMode="auto">
          <a:xfrm>
            <a:off x="690563" y="908050"/>
            <a:ext cx="7843837" cy="876300"/>
            <a:chOff x="435" y="906"/>
            <a:chExt cx="4941" cy="552"/>
          </a:xfrm>
        </p:grpSpPr>
        <p:sp>
          <p:nvSpPr>
            <p:cNvPr id="117082" name="Freeform 331"/>
            <p:cNvSpPr>
              <a:spLocks noChangeArrowheads="1"/>
            </p:cNvSpPr>
            <p:nvPr/>
          </p:nvSpPr>
          <p:spPr bwMode="auto">
            <a:xfrm>
              <a:off x="435" y="906"/>
              <a:ext cx="4941" cy="553"/>
            </a:xfrm>
            <a:custGeom>
              <a:avLst/>
              <a:gdLst>
                <a:gd name="T0" fmla="*/ 0 w 21792"/>
                <a:gd name="T1" fmla="*/ 0 h 2441"/>
                <a:gd name="T2" fmla="*/ 0 w 21792"/>
                <a:gd name="T3" fmla="*/ 0 h 2441"/>
                <a:gd name="T4" fmla="*/ 0 w 21792"/>
                <a:gd name="T5" fmla="*/ 0 h 2441"/>
                <a:gd name="T6" fmla="*/ 0 w 21792"/>
                <a:gd name="T7" fmla="*/ 0 h 2441"/>
                <a:gd name="T8" fmla="*/ 0 w 21792"/>
                <a:gd name="T9" fmla="*/ 0 h 24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792" h="2441">
                  <a:moveTo>
                    <a:pt x="0" y="0"/>
                  </a:moveTo>
                  <a:lnTo>
                    <a:pt x="21791" y="0"/>
                  </a:lnTo>
                  <a:lnTo>
                    <a:pt x="21791" y="2440"/>
                  </a:lnTo>
                  <a:lnTo>
                    <a:pt x="0" y="244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2600" cap="flat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83" name="Freeform 332"/>
            <p:cNvSpPr>
              <a:spLocks noChangeArrowheads="1"/>
            </p:cNvSpPr>
            <p:nvPr/>
          </p:nvSpPr>
          <p:spPr bwMode="auto">
            <a:xfrm>
              <a:off x="534" y="1044"/>
              <a:ext cx="1034" cy="284"/>
            </a:xfrm>
            <a:custGeom>
              <a:avLst/>
              <a:gdLst>
                <a:gd name="T0" fmla="*/ 0 w 4566"/>
                <a:gd name="T1" fmla="*/ 0 h 1255"/>
                <a:gd name="T2" fmla="*/ 0 w 4566"/>
                <a:gd name="T3" fmla="*/ 0 h 1255"/>
                <a:gd name="T4" fmla="*/ 0 w 4566"/>
                <a:gd name="T5" fmla="*/ 0 h 1255"/>
                <a:gd name="T6" fmla="*/ 0 w 4566"/>
                <a:gd name="T7" fmla="*/ 0 h 1255"/>
                <a:gd name="T8" fmla="*/ 0 w 4566"/>
                <a:gd name="T9" fmla="*/ 0 h 12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66" h="1255">
                  <a:moveTo>
                    <a:pt x="0" y="0"/>
                  </a:moveTo>
                  <a:lnTo>
                    <a:pt x="4565" y="0"/>
                  </a:lnTo>
                  <a:lnTo>
                    <a:pt x="4565" y="1254"/>
                  </a:lnTo>
                  <a:lnTo>
                    <a:pt x="0" y="1254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84" name="Text Box 333"/>
            <p:cNvSpPr txBox="1">
              <a:spLocks noChangeArrowheads="1"/>
            </p:cNvSpPr>
            <p:nvPr/>
          </p:nvSpPr>
          <p:spPr bwMode="auto">
            <a:xfrm>
              <a:off x="496" y="1103"/>
              <a:ext cx="1394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it-IT" altLang="it-IT" sz="2200" b="0">
                  <a:ea typeface="Microsoft YaHei" pitchFamily="34" charset="-122"/>
                </a:rPr>
                <a:t>AVVERTIMENTO</a:t>
              </a:r>
            </a:p>
          </p:txBody>
        </p:sp>
        <p:sp>
          <p:nvSpPr>
            <p:cNvPr id="117085" name="Freeform 334"/>
            <p:cNvSpPr>
              <a:spLocks noChangeArrowheads="1"/>
            </p:cNvSpPr>
            <p:nvPr/>
          </p:nvSpPr>
          <p:spPr bwMode="auto">
            <a:xfrm>
              <a:off x="3577" y="945"/>
              <a:ext cx="546" cy="487"/>
            </a:xfrm>
            <a:custGeom>
              <a:avLst/>
              <a:gdLst>
                <a:gd name="T0" fmla="*/ 0 w 2410"/>
                <a:gd name="T1" fmla="*/ 0 h 2154"/>
                <a:gd name="T2" fmla="*/ 0 w 2410"/>
                <a:gd name="T3" fmla="*/ 0 h 2154"/>
                <a:gd name="T4" fmla="*/ 0 w 2410"/>
                <a:gd name="T5" fmla="*/ 0 h 2154"/>
                <a:gd name="T6" fmla="*/ 0 w 2410"/>
                <a:gd name="T7" fmla="*/ 0 h 2154"/>
                <a:gd name="T8" fmla="*/ 0 w 2410"/>
                <a:gd name="T9" fmla="*/ 0 h 2154"/>
                <a:gd name="T10" fmla="*/ 0 w 2410"/>
                <a:gd name="T11" fmla="*/ 0 h 2154"/>
                <a:gd name="T12" fmla="*/ 0 w 2410"/>
                <a:gd name="T13" fmla="*/ 0 h 2154"/>
                <a:gd name="T14" fmla="*/ 0 w 2410"/>
                <a:gd name="T15" fmla="*/ 0 h 2154"/>
                <a:gd name="T16" fmla="*/ 0 w 2410"/>
                <a:gd name="T17" fmla="*/ 0 h 2154"/>
                <a:gd name="T18" fmla="*/ 0 w 2410"/>
                <a:gd name="T19" fmla="*/ 0 h 2154"/>
                <a:gd name="T20" fmla="*/ 0 w 2410"/>
                <a:gd name="T21" fmla="*/ 0 h 2154"/>
                <a:gd name="T22" fmla="*/ 0 w 2410"/>
                <a:gd name="T23" fmla="*/ 0 h 2154"/>
                <a:gd name="T24" fmla="*/ 0 w 2410"/>
                <a:gd name="T25" fmla="*/ 0 h 2154"/>
                <a:gd name="T26" fmla="*/ 0 w 2410"/>
                <a:gd name="T27" fmla="*/ 0 h 2154"/>
                <a:gd name="T28" fmla="*/ 0 w 2410"/>
                <a:gd name="T29" fmla="*/ 0 h 2154"/>
                <a:gd name="T30" fmla="*/ 0 w 2410"/>
                <a:gd name="T31" fmla="*/ 0 h 2154"/>
                <a:gd name="T32" fmla="*/ 0 w 2410"/>
                <a:gd name="T33" fmla="*/ 0 h 2154"/>
                <a:gd name="T34" fmla="*/ 0 w 2410"/>
                <a:gd name="T35" fmla="*/ 0 h 2154"/>
                <a:gd name="T36" fmla="*/ 0 w 2410"/>
                <a:gd name="T37" fmla="*/ 0 h 2154"/>
                <a:gd name="T38" fmla="*/ 0 w 2410"/>
                <a:gd name="T39" fmla="*/ 0 h 2154"/>
                <a:gd name="T40" fmla="*/ 0 w 2410"/>
                <a:gd name="T41" fmla="*/ 0 h 2154"/>
                <a:gd name="T42" fmla="*/ 0 w 2410"/>
                <a:gd name="T43" fmla="*/ 0 h 2154"/>
                <a:gd name="T44" fmla="*/ 0 w 2410"/>
                <a:gd name="T45" fmla="*/ 0 h 2154"/>
                <a:gd name="T46" fmla="*/ 0 w 2410"/>
                <a:gd name="T47" fmla="*/ 0 h 2154"/>
                <a:gd name="T48" fmla="*/ 0 w 2410"/>
                <a:gd name="T49" fmla="*/ 0 h 2154"/>
                <a:gd name="T50" fmla="*/ 0 w 2410"/>
                <a:gd name="T51" fmla="*/ 0 h 2154"/>
                <a:gd name="T52" fmla="*/ 0 w 2410"/>
                <a:gd name="T53" fmla="*/ 0 h 2154"/>
                <a:gd name="T54" fmla="*/ 0 w 2410"/>
                <a:gd name="T55" fmla="*/ 0 h 2154"/>
                <a:gd name="T56" fmla="*/ 0 w 2410"/>
                <a:gd name="T57" fmla="*/ 0 h 2154"/>
                <a:gd name="T58" fmla="*/ 0 w 2410"/>
                <a:gd name="T59" fmla="*/ 0 h 2154"/>
                <a:gd name="T60" fmla="*/ 0 w 2410"/>
                <a:gd name="T61" fmla="*/ 0 h 2154"/>
                <a:gd name="T62" fmla="*/ 0 w 2410"/>
                <a:gd name="T63" fmla="*/ 0 h 2154"/>
                <a:gd name="T64" fmla="*/ 0 w 2410"/>
                <a:gd name="T65" fmla="*/ 0 h 2154"/>
                <a:gd name="T66" fmla="*/ 0 w 2410"/>
                <a:gd name="T67" fmla="*/ 0 h 2154"/>
                <a:gd name="T68" fmla="*/ 0 w 2410"/>
                <a:gd name="T69" fmla="*/ 0 h 2154"/>
                <a:gd name="T70" fmla="*/ 0 w 2410"/>
                <a:gd name="T71" fmla="*/ 0 h 2154"/>
                <a:gd name="T72" fmla="*/ 0 w 2410"/>
                <a:gd name="T73" fmla="*/ 0 h 2154"/>
                <a:gd name="T74" fmla="*/ 0 w 2410"/>
                <a:gd name="T75" fmla="*/ 0 h 2154"/>
                <a:gd name="T76" fmla="*/ 0 w 2410"/>
                <a:gd name="T77" fmla="*/ 0 h 2154"/>
                <a:gd name="T78" fmla="*/ 0 w 2410"/>
                <a:gd name="T79" fmla="*/ 0 h 2154"/>
                <a:gd name="T80" fmla="*/ 0 w 2410"/>
                <a:gd name="T81" fmla="*/ 0 h 2154"/>
                <a:gd name="T82" fmla="*/ 0 w 2410"/>
                <a:gd name="T83" fmla="*/ 0 h 2154"/>
                <a:gd name="T84" fmla="*/ 0 w 2410"/>
                <a:gd name="T85" fmla="*/ 0 h 2154"/>
                <a:gd name="T86" fmla="*/ 0 w 2410"/>
                <a:gd name="T87" fmla="*/ 0 h 2154"/>
                <a:gd name="T88" fmla="*/ 0 w 2410"/>
                <a:gd name="T89" fmla="*/ 0 h 2154"/>
                <a:gd name="T90" fmla="*/ 0 w 2410"/>
                <a:gd name="T91" fmla="*/ 0 h 2154"/>
                <a:gd name="T92" fmla="*/ 0 w 2410"/>
                <a:gd name="T93" fmla="*/ 0 h 2154"/>
                <a:gd name="T94" fmla="*/ 0 w 2410"/>
                <a:gd name="T95" fmla="*/ 0 h 2154"/>
                <a:gd name="T96" fmla="*/ 0 w 2410"/>
                <a:gd name="T97" fmla="*/ 0 h 2154"/>
                <a:gd name="T98" fmla="*/ 0 w 2410"/>
                <a:gd name="T99" fmla="*/ 0 h 2154"/>
                <a:gd name="T100" fmla="*/ 0 w 2410"/>
                <a:gd name="T101" fmla="*/ 0 h 2154"/>
                <a:gd name="T102" fmla="*/ 0 w 2410"/>
                <a:gd name="T103" fmla="*/ 0 h 2154"/>
                <a:gd name="T104" fmla="*/ 0 w 2410"/>
                <a:gd name="T105" fmla="*/ 0 h 2154"/>
                <a:gd name="T106" fmla="*/ 0 w 2410"/>
                <a:gd name="T107" fmla="*/ 0 h 2154"/>
                <a:gd name="T108" fmla="*/ 0 w 2410"/>
                <a:gd name="T109" fmla="*/ 0 h 2154"/>
                <a:gd name="T110" fmla="*/ 0 w 2410"/>
                <a:gd name="T111" fmla="*/ 0 h 2154"/>
                <a:gd name="T112" fmla="*/ 0 w 2410"/>
                <a:gd name="T113" fmla="*/ 0 h 2154"/>
                <a:gd name="T114" fmla="*/ 0 w 2410"/>
                <a:gd name="T115" fmla="*/ 0 h 2154"/>
                <a:gd name="T116" fmla="*/ 0 w 2410"/>
                <a:gd name="T117" fmla="*/ 0 h 215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410" h="2154">
                  <a:moveTo>
                    <a:pt x="1170" y="0"/>
                  </a:moveTo>
                  <a:lnTo>
                    <a:pt x="1163" y="3"/>
                  </a:lnTo>
                  <a:lnTo>
                    <a:pt x="1152" y="8"/>
                  </a:lnTo>
                  <a:lnTo>
                    <a:pt x="1142" y="16"/>
                  </a:lnTo>
                  <a:lnTo>
                    <a:pt x="1132" y="23"/>
                  </a:lnTo>
                  <a:lnTo>
                    <a:pt x="1123" y="32"/>
                  </a:lnTo>
                  <a:lnTo>
                    <a:pt x="1114" y="41"/>
                  </a:lnTo>
                  <a:lnTo>
                    <a:pt x="1105" y="52"/>
                  </a:lnTo>
                  <a:lnTo>
                    <a:pt x="1097" y="63"/>
                  </a:lnTo>
                  <a:lnTo>
                    <a:pt x="19" y="1964"/>
                  </a:lnTo>
                  <a:lnTo>
                    <a:pt x="12" y="1979"/>
                  </a:lnTo>
                  <a:lnTo>
                    <a:pt x="5" y="1996"/>
                  </a:lnTo>
                  <a:lnTo>
                    <a:pt x="2" y="2014"/>
                  </a:lnTo>
                  <a:lnTo>
                    <a:pt x="0" y="2032"/>
                  </a:lnTo>
                  <a:lnTo>
                    <a:pt x="1" y="2047"/>
                  </a:lnTo>
                  <a:lnTo>
                    <a:pt x="3" y="2062"/>
                  </a:lnTo>
                  <a:lnTo>
                    <a:pt x="7" y="2076"/>
                  </a:lnTo>
                  <a:lnTo>
                    <a:pt x="13" y="2089"/>
                  </a:lnTo>
                  <a:lnTo>
                    <a:pt x="21" y="2100"/>
                  </a:lnTo>
                  <a:lnTo>
                    <a:pt x="30" y="2111"/>
                  </a:lnTo>
                  <a:lnTo>
                    <a:pt x="40" y="2120"/>
                  </a:lnTo>
                  <a:lnTo>
                    <a:pt x="51" y="2129"/>
                  </a:lnTo>
                  <a:lnTo>
                    <a:pt x="64" y="2136"/>
                  </a:lnTo>
                  <a:lnTo>
                    <a:pt x="77" y="2141"/>
                  </a:lnTo>
                  <a:lnTo>
                    <a:pt x="92" y="2147"/>
                  </a:lnTo>
                  <a:lnTo>
                    <a:pt x="108" y="2150"/>
                  </a:lnTo>
                  <a:lnTo>
                    <a:pt x="124" y="2152"/>
                  </a:lnTo>
                  <a:lnTo>
                    <a:pt x="141" y="2153"/>
                  </a:lnTo>
                  <a:lnTo>
                    <a:pt x="2288" y="2153"/>
                  </a:lnTo>
                  <a:lnTo>
                    <a:pt x="2299" y="2153"/>
                  </a:lnTo>
                  <a:lnTo>
                    <a:pt x="2310" y="2152"/>
                  </a:lnTo>
                  <a:lnTo>
                    <a:pt x="2321" y="2150"/>
                  </a:lnTo>
                  <a:lnTo>
                    <a:pt x="2330" y="2148"/>
                  </a:lnTo>
                  <a:lnTo>
                    <a:pt x="2341" y="2146"/>
                  </a:lnTo>
                  <a:lnTo>
                    <a:pt x="2350" y="2141"/>
                  </a:lnTo>
                  <a:lnTo>
                    <a:pt x="2359" y="2137"/>
                  </a:lnTo>
                  <a:lnTo>
                    <a:pt x="2368" y="2132"/>
                  </a:lnTo>
                  <a:lnTo>
                    <a:pt x="2376" y="2127"/>
                  </a:lnTo>
                  <a:lnTo>
                    <a:pt x="2384" y="2120"/>
                  </a:lnTo>
                  <a:lnTo>
                    <a:pt x="2391" y="2114"/>
                  </a:lnTo>
                  <a:lnTo>
                    <a:pt x="2399" y="2107"/>
                  </a:lnTo>
                  <a:lnTo>
                    <a:pt x="2405" y="2098"/>
                  </a:lnTo>
                  <a:lnTo>
                    <a:pt x="2409" y="2091"/>
                  </a:lnTo>
                  <a:lnTo>
                    <a:pt x="2409" y="1979"/>
                  </a:lnTo>
                  <a:lnTo>
                    <a:pt x="2407" y="1975"/>
                  </a:lnTo>
                  <a:lnTo>
                    <a:pt x="2404" y="1968"/>
                  </a:lnTo>
                  <a:lnTo>
                    <a:pt x="1318" y="65"/>
                  </a:lnTo>
                  <a:lnTo>
                    <a:pt x="1313" y="58"/>
                  </a:lnTo>
                  <a:lnTo>
                    <a:pt x="1307" y="51"/>
                  </a:lnTo>
                  <a:lnTo>
                    <a:pt x="1302" y="43"/>
                  </a:lnTo>
                  <a:lnTo>
                    <a:pt x="1297" y="37"/>
                  </a:lnTo>
                  <a:lnTo>
                    <a:pt x="1291" y="31"/>
                  </a:lnTo>
                  <a:lnTo>
                    <a:pt x="1285" y="25"/>
                  </a:lnTo>
                  <a:lnTo>
                    <a:pt x="1278" y="19"/>
                  </a:lnTo>
                  <a:lnTo>
                    <a:pt x="1271" y="14"/>
                  </a:lnTo>
                  <a:lnTo>
                    <a:pt x="1258" y="6"/>
                  </a:lnTo>
                  <a:lnTo>
                    <a:pt x="1245" y="2"/>
                  </a:lnTo>
                  <a:lnTo>
                    <a:pt x="1241" y="0"/>
                  </a:lnTo>
                  <a:lnTo>
                    <a:pt x="117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86" name="Freeform 335"/>
            <p:cNvSpPr>
              <a:spLocks noChangeArrowheads="1"/>
            </p:cNvSpPr>
            <p:nvPr/>
          </p:nvSpPr>
          <p:spPr bwMode="auto">
            <a:xfrm>
              <a:off x="3577" y="943"/>
              <a:ext cx="549" cy="489"/>
            </a:xfrm>
            <a:custGeom>
              <a:avLst/>
              <a:gdLst>
                <a:gd name="T0" fmla="*/ 0 w 2424"/>
                <a:gd name="T1" fmla="*/ 0 h 2160"/>
                <a:gd name="T2" fmla="*/ 0 w 2424"/>
                <a:gd name="T3" fmla="*/ 0 h 2160"/>
                <a:gd name="T4" fmla="*/ 0 w 2424"/>
                <a:gd name="T5" fmla="*/ 0 h 2160"/>
                <a:gd name="T6" fmla="*/ 0 w 2424"/>
                <a:gd name="T7" fmla="*/ 0 h 2160"/>
                <a:gd name="T8" fmla="*/ 0 w 2424"/>
                <a:gd name="T9" fmla="*/ 0 h 2160"/>
                <a:gd name="T10" fmla="*/ 0 w 2424"/>
                <a:gd name="T11" fmla="*/ 0 h 2160"/>
                <a:gd name="T12" fmla="*/ 0 w 2424"/>
                <a:gd name="T13" fmla="*/ 0 h 2160"/>
                <a:gd name="T14" fmla="*/ 0 w 2424"/>
                <a:gd name="T15" fmla="*/ 0 h 2160"/>
                <a:gd name="T16" fmla="*/ 0 w 2424"/>
                <a:gd name="T17" fmla="*/ 0 h 2160"/>
                <a:gd name="T18" fmla="*/ 0 w 2424"/>
                <a:gd name="T19" fmla="*/ 0 h 2160"/>
                <a:gd name="T20" fmla="*/ 0 w 2424"/>
                <a:gd name="T21" fmla="*/ 0 h 2160"/>
                <a:gd name="T22" fmla="*/ 0 w 2424"/>
                <a:gd name="T23" fmla="*/ 0 h 2160"/>
                <a:gd name="T24" fmla="*/ 0 w 2424"/>
                <a:gd name="T25" fmla="*/ 0 h 2160"/>
                <a:gd name="T26" fmla="*/ 0 w 2424"/>
                <a:gd name="T27" fmla="*/ 0 h 2160"/>
                <a:gd name="T28" fmla="*/ 0 w 2424"/>
                <a:gd name="T29" fmla="*/ 0 h 2160"/>
                <a:gd name="T30" fmla="*/ 0 w 2424"/>
                <a:gd name="T31" fmla="*/ 0 h 2160"/>
                <a:gd name="T32" fmla="*/ 0 w 2424"/>
                <a:gd name="T33" fmla="*/ 0 h 2160"/>
                <a:gd name="T34" fmla="*/ 0 w 2424"/>
                <a:gd name="T35" fmla="*/ 0 h 2160"/>
                <a:gd name="T36" fmla="*/ 0 w 2424"/>
                <a:gd name="T37" fmla="*/ 0 h 2160"/>
                <a:gd name="T38" fmla="*/ 0 w 2424"/>
                <a:gd name="T39" fmla="*/ 0 h 2160"/>
                <a:gd name="T40" fmla="*/ 0 w 2424"/>
                <a:gd name="T41" fmla="*/ 0 h 2160"/>
                <a:gd name="T42" fmla="*/ 0 w 2424"/>
                <a:gd name="T43" fmla="*/ 0 h 2160"/>
                <a:gd name="T44" fmla="*/ 0 w 2424"/>
                <a:gd name="T45" fmla="*/ 0 h 2160"/>
                <a:gd name="T46" fmla="*/ 0 w 2424"/>
                <a:gd name="T47" fmla="*/ 0 h 2160"/>
                <a:gd name="T48" fmla="*/ 0 w 2424"/>
                <a:gd name="T49" fmla="*/ 0 h 2160"/>
                <a:gd name="T50" fmla="*/ 0 w 2424"/>
                <a:gd name="T51" fmla="*/ 0 h 2160"/>
                <a:gd name="T52" fmla="*/ 0 w 2424"/>
                <a:gd name="T53" fmla="*/ 0 h 2160"/>
                <a:gd name="T54" fmla="*/ 0 w 2424"/>
                <a:gd name="T55" fmla="*/ 0 h 2160"/>
                <a:gd name="T56" fmla="*/ 0 w 2424"/>
                <a:gd name="T57" fmla="*/ 0 h 2160"/>
                <a:gd name="T58" fmla="*/ 0 w 2424"/>
                <a:gd name="T59" fmla="*/ 0 h 2160"/>
                <a:gd name="T60" fmla="*/ 0 w 2424"/>
                <a:gd name="T61" fmla="*/ 0 h 2160"/>
                <a:gd name="T62" fmla="*/ 0 w 2424"/>
                <a:gd name="T63" fmla="*/ 0 h 2160"/>
                <a:gd name="T64" fmla="*/ 0 w 2424"/>
                <a:gd name="T65" fmla="*/ 0 h 2160"/>
                <a:gd name="T66" fmla="*/ 0 w 2424"/>
                <a:gd name="T67" fmla="*/ 0 h 2160"/>
                <a:gd name="T68" fmla="*/ 0 w 2424"/>
                <a:gd name="T69" fmla="*/ 0 h 2160"/>
                <a:gd name="T70" fmla="*/ 0 w 2424"/>
                <a:gd name="T71" fmla="*/ 0 h 2160"/>
                <a:gd name="T72" fmla="*/ 0 w 2424"/>
                <a:gd name="T73" fmla="*/ 0 h 2160"/>
                <a:gd name="T74" fmla="*/ 0 w 2424"/>
                <a:gd name="T75" fmla="*/ 0 h 2160"/>
                <a:gd name="T76" fmla="*/ 0 w 2424"/>
                <a:gd name="T77" fmla="*/ 0 h 216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424" h="2160">
                  <a:moveTo>
                    <a:pt x="1097" y="70"/>
                  </a:moveTo>
                  <a:lnTo>
                    <a:pt x="1105" y="58"/>
                  </a:lnTo>
                  <a:lnTo>
                    <a:pt x="1114" y="47"/>
                  </a:lnTo>
                  <a:lnTo>
                    <a:pt x="1123" y="38"/>
                  </a:lnTo>
                  <a:lnTo>
                    <a:pt x="1132" y="30"/>
                  </a:lnTo>
                  <a:lnTo>
                    <a:pt x="1142" y="22"/>
                  </a:lnTo>
                  <a:lnTo>
                    <a:pt x="1152" y="15"/>
                  </a:lnTo>
                  <a:lnTo>
                    <a:pt x="1163" y="9"/>
                  </a:lnTo>
                  <a:lnTo>
                    <a:pt x="1173" y="5"/>
                  </a:lnTo>
                  <a:lnTo>
                    <a:pt x="1185" y="2"/>
                  </a:lnTo>
                  <a:lnTo>
                    <a:pt x="1196" y="1"/>
                  </a:lnTo>
                  <a:lnTo>
                    <a:pt x="1208" y="0"/>
                  </a:lnTo>
                  <a:lnTo>
                    <a:pt x="1220" y="1"/>
                  </a:lnTo>
                  <a:lnTo>
                    <a:pt x="1232" y="4"/>
                  </a:lnTo>
                  <a:lnTo>
                    <a:pt x="1245" y="8"/>
                  </a:lnTo>
                  <a:lnTo>
                    <a:pt x="1258" y="13"/>
                  </a:lnTo>
                  <a:lnTo>
                    <a:pt x="1271" y="20"/>
                  </a:lnTo>
                  <a:lnTo>
                    <a:pt x="1278" y="25"/>
                  </a:lnTo>
                  <a:lnTo>
                    <a:pt x="1285" y="32"/>
                  </a:lnTo>
                  <a:lnTo>
                    <a:pt x="1291" y="37"/>
                  </a:lnTo>
                  <a:lnTo>
                    <a:pt x="1297" y="43"/>
                  </a:lnTo>
                  <a:lnTo>
                    <a:pt x="1302" y="50"/>
                  </a:lnTo>
                  <a:lnTo>
                    <a:pt x="1307" y="57"/>
                  </a:lnTo>
                  <a:lnTo>
                    <a:pt x="1313" y="64"/>
                  </a:lnTo>
                  <a:lnTo>
                    <a:pt x="1318" y="72"/>
                  </a:lnTo>
                  <a:lnTo>
                    <a:pt x="2404" y="1975"/>
                  </a:lnTo>
                  <a:lnTo>
                    <a:pt x="2407" y="1981"/>
                  </a:lnTo>
                  <a:lnTo>
                    <a:pt x="2409" y="1986"/>
                  </a:lnTo>
                  <a:lnTo>
                    <a:pt x="2412" y="1993"/>
                  </a:lnTo>
                  <a:lnTo>
                    <a:pt x="2414" y="1999"/>
                  </a:lnTo>
                  <a:lnTo>
                    <a:pt x="2416" y="2005"/>
                  </a:lnTo>
                  <a:lnTo>
                    <a:pt x="2418" y="2011"/>
                  </a:lnTo>
                  <a:lnTo>
                    <a:pt x="2419" y="2017"/>
                  </a:lnTo>
                  <a:lnTo>
                    <a:pt x="2420" y="2023"/>
                  </a:lnTo>
                  <a:lnTo>
                    <a:pt x="2421" y="2030"/>
                  </a:lnTo>
                  <a:lnTo>
                    <a:pt x="2422" y="2036"/>
                  </a:lnTo>
                  <a:lnTo>
                    <a:pt x="2423" y="2041"/>
                  </a:lnTo>
                  <a:lnTo>
                    <a:pt x="2423" y="2049"/>
                  </a:lnTo>
                  <a:lnTo>
                    <a:pt x="2422" y="2055"/>
                  </a:lnTo>
                  <a:lnTo>
                    <a:pt x="2421" y="2061"/>
                  </a:lnTo>
                  <a:lnTo>
                    <a:pt x="2420" y="2069"/>
                  </a:lnTo>
                  <a:lnTo>
                    <a:pt x="2419" y="2075"/>
                  </a:lnTo>
                  <a:lnTo>
                    <a:pt x="2415" y="2085"/>
                  </a:lnTo>
                  <a:lnTo>
                    <a:pt x="2410" y="2095"/>
                  </a:lnTo>
                  <a:lnTo>
                    <a:pt x="2405" y="2104"/>
                  </a:lnTo>
                  <a:lnTo>
                    <a:pt x="2399" y="2113"/>
                  </a:lnTo>
                  <a:lnTo>
                    <a:pt x="2391" y="2120"/>
                  </a:lnTo>
                  <a:lnTo>
                    <a:pt x="2384" y="2127"/>
                  </a:lnTo>
                  <a:lnTo>
                    <a:pt x="2376" y="2133"/>
                  </a:lnTo>
                  <a:lnTo>
                    <a:pt x="2368" y="2138"/>
                  </a:lnTo>
                  <a:lnTo>
                    <a:pt x="2359" y="2144"/>
                  </a:lnTo>
                  <a:lnTo>
                    <a:pt x="2350" y="2148"/>
                  </a:lnTo>
                  <a:lnTo>
                    <a:pt x="2341" y="2152"/>
                  </a:lnTo>
                  <a:lnTo>
                    <a:pt x="2330" y="2154"/>
                  </a:lnTo>
                  <a:lnTo>
                    <a:pt x="2321" y="2156"/>
                  </a:lnTo>
                  <a:lnTo>
                    <a:pt x="2310" y="2158"/>
                  </a:lnTo>
                  <a:lnTo>
                    <a:pt x="2299" y="2159"/>
                  </a:lnTo>
                  <a:lnTo>
                    <a:pt x="2288" y="2159"/>
                  </a:lnTo>
                  <a:lnTo>
                    <a:pt x="141" y="2159"/>
                  </a:lnTo>
                  <a:lnTo>
                    <a:pt x="124" y="2158"/>
                  </a:lnTo>
                  <a:lnTo>
                    <a:pt x="108" y="2156"/>
                  </a:lnTo>
                  <a:lnTo>
                    <a:pt x="92" y="2153"/>
                  </a:lnTo>
                  <a:lnTo>
                    <a:pt x="77" y="2148"/>
                  </a:lnTo>
                  <a:lnTo>
                    <a:pt x="64" y="2142"/>
                  </a:lnTo>
                  <a:lnTo>
                    <a:pt x="51" y="2135"/>
                  </a:lnTo>
                  <a:lnTo>
                    <a:pt x="40" y="2127"/>
                  </a:lnTo>
                  <a:lnTo>
                    <a:pt x="30" y="2117"/>
                  </a:lnTo>
                  <a:lnTo>
                    <a:pt x="21" y="2107"/>
                  </a:lnTo>
                  <a:lnTo>
                    <a:pt x="13" y="2095"/>
                  </a:lnTo>
                  <a:lnTo>
                    <a:pt x="7" y="2082"/>
                  </a:lnTo>
                  <a:lnTo>
                    <a:pt x="3" y="2069"/>
                  </a:lnTo>
                  <a:lnTo>
                    <a:pt x="1" y="2054"/>
                  </a:lnTo>
                  <a:lnTo>
                    <a:pt x="0" y="2038"/>
                  </a:lnTo>
                  <a:lnTo>
                    <a:pt x="2" y="2020"/>
                  </a:lnTo>
                  <a:lnTo>
                    <a:pt x="5" y="2002"/>
                  </a:lnTo>
                  <a:lnTo>
                    <a:pt x="12" y="1985"/>
                  </a:lnTo>
                  <a:lnTo>
                    <a:pt x="19" y="1970"/>
                  </a:lnTo>
                  <a:lnTo>
                    <a:pt x="1097" y="7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87" name="Freeform 336"/>
            <p:cNvSpPr>
              <a:spLocks noChangeArrowheads="1"/>
            </p:cNvSpPr>
            <p:nvPr/>
          </p:nvSpPr>
          <p:spPr bwMode="auto">
            <a:xfrm>
              <a:off x="3825" y="945"/>
              <a:ext cx="40" cy="14"/>
            </a:xfrm>
            <a:custGeom>
              <a:avLst/>
              <a:gdLst>
                <a:gd name="T0" fmla="*/ 0 w 179"/>
                <a:gd name="T1" fmla="*/ 0 h 66"/>
                <a:gd name="T2" fmla="*/ 0 w 179"/>
                <a:gd name="T3" fmla="*/ 0 h 66"/>
                <a:gd name="T4" fmla="*/ 0 w 179"/>
                <a:gd name="T5" fmla="*/ 0 h 66"/>
                <a:gd name="T6" fmla="*/ 0 w 179"/>
                <a:gd name="T7" fmla="*/ 0 h 66"/>
                <a:gd name="T8" fmla="*/ 0 w 179"/>
                <a:gd name="T9" fmla="*/ 0 h 66"/>
                <a:gd name="T10" fmla="*/ 0 w 179"/>
                <a:gd name="T11" fmla="*/ 0 h 66"/>
                <a:gd name="T12" fmla="*/ 0 w 179"/>
                <a:gd name="T13" fmla="*/ 0 h 66"/>
                <a:gd name="T14" fmla="*/ 0 w 179"/>
                <a:gd name="T15" fmla="*/ 0 h 66"/>
                <a:gd name="T16" fmla="*/ 0 w 179"/>
                <a:gd name="T17" fmla="*/ 0 h 66"/>
                <a:gd name="T18" fmla="*/ 0 w 179"/>
                <a:gd name="T19" fmla="*/ 0 h 66"/>
                <a:gd name="T20" fmla="*/ 0 w 179"/>
                <a:gd name="T21" fmla="*/ 0 h 66"/>
                <a:gd name="T22" fmla="*/ 0 w 179"/>
                <a:gd name="T23" fmla="*/ 0 h 66"/>
                <a:gd name="T24" fmla="*/ 0 w 179"/>
                <a:gd name="T25" fmla="*/ 0 h 66"/>
                <a:gd name="T26" fmla="*/ 0 w 179"/>
                <a:gd name="T27" fmla="*/ 0 h 66"/>
                <a:gd name="T28" fmla="*/ 0 w 179"/>
                <a:gd name="T29" fmla="*/ 0 h 66"/>
                <a:gd name="T30" fmla="*/ 0 w 179"/>
                <a:gd name="T31" fmla="*/ 0 h 66"/>
                <a:gd name="T32" fmla="*/ 0 w 179"/>
                <a:gd name="T33" fmla="*/ 0 h 66"/>
                <a:gd name="T34" fmla="*/ 0 w 179"/>
                <a:gd name="T35" fmla="*/ 0 h 66"/>
                <a:gd name="T36" fmla="*/ 0 w 179"/>
                <a:gd name="T37" fmla="*/ 0 h 66"/>
                <a:gd name="T38" fmla="*/ 0 w 179"/>
                <a:gd name="T39" fmla="*/ 0 h 66"/>
                <a:gd name="T40" fmla="*/ 0 w 179"/>
                <a:gd name="T41" fmla="*/ 0 h 66"/>
                <a:gd name="T42" fmla="*/ 0 w 179"/>
                <a:gd name="T43" fmla="*/ 0 h 66"/>
                <a:gd name="T44" fmla="*/ 0 w 179"/>
                <a:gd name="T45" fmla="*/ 0 h 66"/>
                <a:gd name="T46" fmla="*/ 0 w 179"/>
                <a:gd name="T47" fmla="*/ 0 h 66"/>
                <a:gd name="T48" fmla="*/ 0 w 179"/>
                <a:gd name="T49" fmla="*/ 0 h 66"/>
                <a:gd name="T50" fmla="*/ 0 w 179"/>
                <a:gd name="T51" fmla="*/ 0 h 66"/>
                <a:gd name="T52" fmla="*/ 0 w 179"/>
                <a:gd name="T53" fmla="*/ 0 h 66"/>
                <a:gd name="T54" fmla="*/ 0 w 179"/>
                <a:gd name="T55" fmla="*/ 0 h 6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79" h="66">
                  <a:moveTo>
                    <a:pt x="139" y="0"/>
                  </a:moveTo>
                  <a:lnTo>
                    <a:pt x="150" y="4"/>
                  </a:lnTo>
                  <a:lnTo>
                    <a:pt x="163" y="8"/>
                  </a:lnTo>
                  <a:lnTo>
                    <a:pt x="176" y="16"/>
                  </a:lnTo>
                  <a:lnTo>
                    <a:pt x="178" y="13"/>
                  </a:lnTo>
                  <a:lnTo>
                    <a:pt x="165" y="4"/>
                  </a:lnTo>
                  <a:lnTo>
                    <a:pt x="154" y="0"/>
                  </a:lnTo>
                  <a:lnTo>
                    <a:pt x="139" y="0"/>
                  </a:lnTo>
                  <a:close/>
                  <a:moveTo>
                    <a:pt x="69" y="0"/>
                  </a:moveTo>
                  <a:lnTo>
                    <a:pt x="67" y="1"/>
                  </a:lnTo>
                  <a:lnTo>
                    <a:pt x="56" y="7"/>
                  </a:lnTo>
                  <a:lnTo>
                    <a:pt x="46" y="14"/>
                  </a:lnTo>
                  <a:lnTo>
                    <a:pt x="36" y="21"/>
                  </a:lnTo>
                  <a:lnTo>
                    <a:pt x="27" y="31"/>
                  </a:lnTo>
                  <a:lnTo>
                    <a:pt x="17" y="41"/>
                  </a:lnTo>
                  <a:lnTo>
                    <a:pt x="9" y="52"/>
                  </a:lnTo>
                  <a:lnTo>
                    <a:pt x="0" y="63"/>
                  </a:lnTo>
                  <a:lnTo>
                    <a:pt x="4" y="65"/>
                  </a:lnTo>
                  <a:lnTo>
                    <a:pt x="12" y="54"/>
                  </a:lnTo>
                  <a:lnTo>
                    <a:pt x="21" y="44"/>
                  </a:lnTo>
                  <a:lnTo>
                    <a:pt x="30" y="35"/>
                  </a:lnTo>
                  <a:lnTo>
                    <a:pt x="39" y="24"/>
                  </a:lnTo>
                  <a:lnTo>
                    <a:pt x="48" y="17"/>
                  </a:lnTo>
                  <a:lnTo>
                    <a:pt x="58" y="11"/>
                  </a:lnTo>
                  <a:lnTo>
                    <a:pt x="69" y="5"/>
                  </a:lnTo>
                  <a:lnTo>
                    <a:pt x="79" y="1"/>
                  </a:lnTo>
                  <a:lnTo>
                    <a:pt x="82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88" name="Freeform 337"/>
            <p:cNvSpPr>
              <a:spLocks noChangeArrowheads="1"/>
            </p:cNvSpPr>
            <p:nvPr/>
          </p:nvSpPr>
          <p:spPr bwMode="auto">
            <a:xfrm>
              <a:off x="3825" y="943"/>
              <a:ext cx="40" cy="16"/>
            </a:xfrm>
            <a:custGeom>
              <a:avLst/>
              <a:gdLst>
                <a:gd name="T0" fmla="*/ 0 w 179"/>
                <a:gd name="T1" fmla="*/ 0 h 75"/>
                <a:gd name="T2" fmla="*/ 0 w 179"/>
                <a:gd name="T3" fmla="*/ 0 h 75"/>
                <a:gd name="T4" fmla="*/ 0 w 179"/>
                <a:gd name="T5" fmla="*/ 0 h 75"/>
                <a:gd name="T6" fmla="*/ 0 w 179"/>
                <a:gd name="T7" fmla="*/ 0 h 75"/>
                <a:gd name="T8" fmla="*/ 0 w 179"/>
                <a:gd name="T9" fmla="*/ 0 h 75"/>
                <a:gd name="T10" fmla="*/ 0 w 179"/>
                <a:gd name="T11" fmla="*/ 0 h 75"/>
                <a:gd name="T12" fmla="*/ 0 w 179"/>
                <a:gd name="T13" fmla="*/ 0 h 75"/>
                <a:gd name="T14" fmla="*/ 0 w 179"/>
                <a:gd name="T15" fmla="*/ 0 h 75"/>
                <a:gd name="T16" fmla="*/ 0 w 179"/>
                <a:gd name="T17" fmla="*/ 0 h 75"/>
                <a:gd name="T18" fmla="*/ 0 w 179"/>
                <a:gd name="T19" fmla="*/ 0 h 75"/>
                <a:gd name="T20" fmla="*/ 0 w 179"/>
                <a:gd name="T21" fmla="*/ 0 h 75"/>
                <a:gd name="T22" fmla="*/ 0 w 179"/>
                <a:gd name="T23" fmla="*/ 0 h 75"/>
                <a:gd name="T24" fmla="*/ 0 w 179"/>
                <a:gd name="T25" fmla="*/ 0 h 75"/>
                <a:gd name="T26" fmla="*/ 0 w 179"/>
                <a:gd name="T27" fmla="*/ 0 h 75"/>
                <a:gd name="T28" fmla="*/ 0 w 179"/>
                <a:gd name="T29" fmla="*/ 0 h 75"/>
                <a:gd name="T30" fmla="*/ 0 w 179"/>
                <a:gd name="T31" fmla="*/ 0 h 75"/>
                <a:gd name="T32" fmla="*/ 0 w 179"/>
                <a:gd name="T33" fmla="*/ 0 h 75"/>
                <a:gd name="T34" fmla="*/ 0 w 179"/>
                <a:gd name="T35" fmla="*/ 0 h 75"/>
                <a:gd name="T36" fmla="*/ 0 w 179"/>
                <a:gd name="T37" fmla="*/ 0 h 75"/>
                <a:gd name="T38" fmla="*/ 0 w 179"/>
                <a:gd name="T39" fmla="*/ 0 h 75"/>
                <a:gd name="T40" fmla="*/ 0 w 179"/>
                <a:gd name="T41" fmla="*/ 0 h 75"/>
                <a:gd name="T42" fmla="*/ 0 w 179"/>
                <a:gd name="T43" fmla="*/ 0 h 75"/>
                <a:gd name="T44" fmla="*/ 0 w 179"/>
                <a:gd name="T45" fmla="*/ 0 h 75"/>
                <a:gd name="T46" fmla="*/ 0 w 179"/>
                <a:gd name="T47" fmla="*/ 0 h 75"/>
                <a:gd name="T48" fmla="*/ 0 w 179"/>
                <a:gd name="T49" fmla="*/ 0 h 75"/>
                <a:gd name="T50" fmla="*/ 0 w 179"/>
                <a:gd name="T51" fmla="*/ 0 h 75"/>
                <a:gd name="T52" fmla="*/ 0 w 179"/>
                <a:gd name="T53" fmla="*/ 0 h 75"/>
                <a:gd name="T54" fmla="*/ 0 w 179"/>
                <a:gd name="T55" fmla="*/ 0 h 75"/>
                <a:gd name="T56" fmla="*/ 0 w 179"/>
                <a:gd name="T57" fmla="*/ 0 h 75"/>
                <a:gd name="T58" fmla="*/ 0 w 179"/>
                <a:gd name="T59" fmla="*/ 0 h 75"/>
                <a:gd name="T60" fmla="*/ 0 w 179"/>
                <a:gd name="T61" fmla="*/ 0 h 75"/>
                <a:gd name="T62" fmla="*/ 0 w 179"/>
                <a:gd name="T63" fmla="*/ 0 h 75"/>
                <a:gd name="T64" fmla="*/ 0 w 179"/>
                <a:gd name="T65" fmla="*/ 0 h 75"/>
                <a:gd name="T66" fmla="*/ 0 w 179"/>
                <a:gd name="T67" fmla="*/ 0 h 75"/>
                <a:gd name="T68" fmla="*/ 0 w 179"/>
                <a:gd name="T69" fmla="*/ 0 h 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79" h="75">
                  <a:moveTo>
                    <a:pt x="178" y="22"/>
                  </a:moveTo>
                  <a:lnTo>
                    <a:pt x="165" y="14"/>
                  </a:lnTo>
                  <a:lnTo>
                    <a:pt x="151" y="8"/>
                  </a:lnTo>
                  <a:lnTo>
                    <a:pt x="139" y="5"/>
                  </a:lnTo>
                  <a:lnTo>
                    <a:pt x="126" y="1"/>
                  </a:lnTo>
                  <a:lnTo>
                    <a:pt x="114" y="0"/>
                  </a:lnTo>
                  <a:lnTo>
                    <a:pt x="102" y="1"/>
                  </a:lnTo>
                  <a:lnTo>
                    <a:pt x="89" y="2"/>
                  </a:lnTo>
                  <a:lnTo>
                    <a:pt x="78" y="6"/>
                  </a:lnTo>
                  <a:lnTo>
                    <a:pt x="67" y="11"/>
                  </a:lnTo>
                  <a:lnTo>
                    <a:pt x="56" y="17"/>
                  </a:lnTo>
                  <a:lnTo>
                    <a:pt x="46" y="23"/>
                  </a:lnTo>
                  <a:lnTo>
                    <a:pt x="36" y="31"/>
                  </a:lnTo>
                  <a:lnTo>
                    <a:pt x="27" y="39"/>
                  </a:lnTo>
                  <a:lnTo>
                    <a:pt x="17" y="50"/>
                  </a:lnTo>
                  <a:lnTo>
                    <a:pt x="9" y="60"/>
                  </a:lnTo>
                  <a:lnTo>
                    <a:pt x="0" y="72"/>
                  </a:lnTo>
                  <a:lnTo>
                    <a:pt x="4" y="74"/>
                  </a:lnTo>
                  <a:lnTo>
                    <a:pt x="12" y="62"/>
                  </a:lnTo>
                  <a:lnTo>
                    <a:pt x="21" y="53"/>
                  </a:lnTo>
                  <a:lnTo>
                    <a:pt x="30" y="43"/>
                  </a:lnTo>
                  <a:lnTo>
                    <a:pt x="39" y="34"/>
                  </a:lnTo>
                  <a:lnTo>
                    <a:pt x="48" y="26"/>
                  </a:lnTo>
                  <a:lnTo>
                    <a:pt x="58" y="20"/>
                  </a:lnTo>
                  <a:lnTo>
                    <a:pt x="69" y="15"/>
                  </a:lnTo>
                  <a:lnTo>
                    <a:pt x="79" y="11"/>
                  </a:lnTo>
                  <a:lnTo>
                    <a:pt x="90" y="7"/>
                  </a:lnTo>
                  <a:lnTo>
                    <a:pt x="102" y="6"/>
                  </a:lnTo>
                  <a:lnTo>
                    <a:pt x="114" y="5"/>
                  </a:lnTo>
                  <a:lnTo>
                    <a:pt x="125" y="6"/>
                  </a:lnTo>
                  <a:lnTo>
                    <a:pt x="138" y="9"/>
                  </a:lnTo>
                  <a:lnTo>
                    <a:pt x="150" y="14"/>
                  </a:lnTo>
                  <a:lnTo>
                    <a:pt x="163" y="18"/>
                  </a:lnTo>
                  <a:lnTo>
                    <a:pt x="176" y="25"/>
                  </a:lnTo>
                  <a:lnTo>
                    <a:pt x="178" y="22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89" name="Freeform 338"/>
            <p:cNvSpPr>
              <a:spLocks noChangeArrowheads="1"/>
            </p:cNvSpPr>
            <p:nvPr/>
          </p:nvSpPr>
          <p:spPr bwMode="auto">
            <a:xfrm>
              <a:off x="3865" y="948"/>
              <a:ext cx="11" cy="12"/>
            </a:xfrm>
            <a:custGeom>
              <a:avLst/>
              <a:gdLst>
                <a:gd name="T0" fmla="*/ 0 w 51"/>
                <a:gd name="T1" fmla="*/ 0 h 56"/>
                <a:gd name="T2" fmla="*/ 0 w 51"/>
                <a:gd name="T3" fmla="*/ 0 h 56"/>
                <a:gd name="T4" fmla="*/ 0 w 51"/>
                <a:gd name="T5" fmla="*/ 0 h 56"/>
                <a:gd name="T6" fmla="*/ 0 w 51"/>
                <a:gd name="T7" fmla="*/ 0 h 56"/>
                <a:gd name="T8" fmla="*/ 0 w 51"/>
                <a:gd name="T9" fmla="*/ 0 h 56"/>
                <a:gd name="T10" fmla="*/ 0 w 51"/>
                <a:gd name="T11" fmla="*/ 0 h 56"/>
                <a:gd name="T12" fmla="*/ 0 w 51"/>
                <a:gd name="T13" fmla="*/ 0 h 56"/>
                <a:gd name="T14" fmla="*/ 0 w 51"/>
                <a:gd name="T15" fmla="*/ 0 h 56"/>
                <a:gd name="T16" fmla="*/ 0 w 51"/>
                <a:gd name="T17" fmla="*/ 0 h 56"/>
                <a:gd name="T18" fmla="*/ 0 w 51"/>
                <a:gd name="T19" fmla="*/ 0 h 56"/>
                <a:gd name="T20" fmla="*/ 0 w 51"/>
                <a:gd name="T21" fmla="*/ 0 h 56"/>
                <a:gd name="T22" fmla="*/ 0 w 51"/>
                <a:gd name="T23" fmla="*/ 0 h 56"/>
                <a:gd name="T24" fmla="*/ 0 w 51"/>
                <a:gd name="T25" fmla="*/ 0 h 56"/>
                <a:gd name="T26" fmla="*/ 0 w 51"/>
                <a:gd name="T27" fmla="*/ 0 h 56"/>
                <a:gd name="T28" fmla="*/ 0 w 51"/>
                <a:gd name="T29" fmla="*/ 0 h 56"/>
                <a:gd name="T30" fmla="*/ 0 w 51"/>
                <a:gd name="T31" fmla="*/ 0 h 56"/>
                <a:gd name="T32" fmla="*/ 0 w 51"/>
                <a:gd name="T33" fmla="*/ 0 h 56"/>
                <a:gd name="T34" fmla="*/ 0 w 51"/>
                <a:gd name="T35" fmla="*/ 0 h 56"/>
                <a:gd name="T36" fmla="*/ 0 w 51"/>
                <a:gd name="T37" fmla="*/ 0 h 5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51" h="56">
                  <a:moveTo>
                    <a:pt x="0" y="3"/>
                  </a:moveTo>
                  <a:lnTo>
                    <a:pt x="6" y="8"/>
                  </a:lnTo>
                  <a:lnTo>
                    <a:pt x="13" y="14"/>
                  </a:lnTo>
                  <a:lnTo>
                    <a:pt x="19" y="20"/>
                  </a:lnTo>
                  <a:lnTo>
                    <a:pt x="25" y="27"/>
                  </a:lnTo>
                  <a:lnTo>
                    <a:pt x="30" y="34"/>
                  </a:lnTo>
                  <a:lnTo>
                    <a:pt x="37" y="41"/>
                  </a:lnTo>
                  <a:lnTo>
                    <a:pt x="42" y="47"/>
                  </a:lnTo>
                  <a:lnTo>
                    <a:pt x="47" y="55"/>
                  </a:lnTo>
                  <a:lnTo>
                    <a:pt x="50" y="53"/>
                  </a:lnTo>
                  <a:lnTo>
                    <a:pt x="46" y="45"/>
                  </a:lnTo>
                  <a:lnTo>
                    <a:pt x="40" y="38"/>
                  </a:lnTo>
                  <a:lnTo>
                    <a:pt x="35" y="31"/>
                  </a:lnTo>
                  <a:lnTo>
                    <a:pt x="28" y="24"/>
                  </a:lnTo>
                  <a:lnTo>
                    <a:pt x="22" y="17"/>
                  </a:lnTo>
                  <a:lnTo>
                    <a:pt x="16" y="11"/>
                  </a:lnTo>
                  <a:lnTo>
                    <a:pt x="10" y="5"/>
                  </a:lnTo>
                  <a:lnTo>
                    <a:pt x="2" y="0"/>
                  </a:lnTo>
                  <a:lnTo>
                    <a:pt x="0" y="3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90" name="Freeform 339"/>
            <p:cNvSpPr>
              <a:spLocks noChangeArrowheads="1"/>
            </p:cNvSpPr>
            <p:nvPr/>
          </p:nvSpPr>
          <p:spPr bwMode="auto">
            <a:xfrm>
              <a:off x="3865" y="948"/>
              <a:ext cx="11" cy="12"/>
            </a:xfrm>
            <a:custGeom>
              <a:avLst/>
              <a:gdLst>
                <a:gd name="T0" fmla="*/ 0 w 51"/>
                <a:gd name="T1" fmla="*/ 0 h 56"/>
                <a:gd name="T2" fmla="*/ 0 w 51"/>
                <a:gd name="T3" fmla="*/ 0 h 56"/>
                <a:gd name="T4" fmla="*/ 0 w 51"/>
                <a:gd name="T5" fmla="*/ 0 h 56"/>
                <a:gd name="T6" fmla="*/ 0 w 51"/>
                <a:gd name="T7" fmla="*/ 0 h 56"/>
                <a:gd name="T8" fmla="*/ 0 w 51"/>
                <a:gd name="T9" fmla="*/ 0 h 56"/>
                <a:gd name="T10" fmla="*/ 0 w 51"/>
                <a:gd name="T11" fmla="*/ 0 h 56"/>
                <a:gd name="T12" fmla="*/ 0 w 51"/>
                <a:gd name="T13" fmla="*/ 0 h 56"/>
                <a:gd name="T14" fmla="*/ 0 w 51"/>
                <a:gd name="T15" fmla="*/ 0 h 56"/>
                <a:gd name="T16" fmla="*/ 0 w 51"/>
                <a:gd name="T17" fmla="*/ 0 h 56"/>
                <a:gd name="T18" fmla="*/ 0 w 51"/>
                <a:gd name="T19" fmla="*/ 0 h 56"/>
                <a:gd name="T20" fmla="*/ 0 w 51"/>
                <a:gd name="T21" fmla="*/ 0 h 56"/>
                <a:gd name="T22" fmla="*/ 0 w 51"/>
                <a:gd name="T23" fmla="*/ 0 h 56"/>
                <a:gd name="T24" fmla="*/ 0 w 51"/>
                <a:gd name="T25" fmla="*/ 0 h 56"/>
                <a:gd name="T26" fmla="*/ 0 w 51"/>
                <a:gd name="T27" fmla="*/ 0 h 56"/>
                <a:gd name="T28" fmla="*/ 0 w 51"/>
                <a:gd name="T29" fmla="*/ 0 h 56"/>
                <a:gd name="T30" fmla="*/ 0 w 51"/>
                <a:gd name="T31" fmla="*/ 0 h 56"/>
                <a:gd name="T32" fmla="*/ 0 w 51"/>
                <a:gd name="T33" fmla="*/ 0 h 56"/>
                <a:gd name="T34" fmla="*/ 0 w 51"/>
                <a:gd name="T35" fmla="*/ 0 h 56"/>
                <a:gd name="T36" fmla="*/ 0 w 51"/>
                <a:gd name="T37" fmla="*/ 0 h 5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51" h="56">
                  <a:moveTo>
                    <a:pt x="50" y="53"/>
                  </a:moveTo>
                  <a:lnTo>
                    <a:pt x="46" y="45"/>
                  </a:lnTo>
                  <a:lnTo>
                    <a:pt x="40" y="38"/>
                  </a:lnTo>
                  <a:lnTo>
                    <a:pt x="35" y="31"/>
                  </a:lnTo>
                  <a:lnTo>
                    <a:pt x="28" y="24"/>
                  </a:lnTo>
                  <a:lnTo>
                    <a:pt x="22" y="17"/>
                  </a:lnTo>
                  <a:lnTo>
                    <a:pt x="16" y="11"/>
                  </a:lnTo>
                  <a:lnTo>
                    <a:pt x="10" y="5"/>
                  </a:lnTo>
                  <a:lnTo>
                    <a:pt x="2" y="0"/>
                  </a:lnTo>
                  <a:lnTo>
                    <a:pt x="0" y="3"/>
                  </a:lnTo>
                  <a:lnTo>
                    <a:pt x="6" y="8"/>
                  </a:lnTo>
                  <a:lnTo>
                    <a:pt x="13" y="14"/>
                  </a:lnTo>
                  <a:lnTo>
                    <a:pt x="19" y="20"/>
                  </a:lnTo>
                  <a:lnTo>
                    <a:pt x="25" y="27"/>
                  </a:lnTo>
                  <a:lnTo>
                    <a:pt x="30" y="34"/>
                  </a:lnTo>
                  <a:lnTo>
                    <a:pt x="37" y="41"/>
                  </a:lnTo>
                  <a:lnTo>
                    <a:pt x="42" y="47"/>
                  </a:lnTo>
                  <a:lnTo>
                    <a:pt x="47" y="55"/>
                  </a:lnTo>
                  <a:lnTo>
                    <a:pt x="50" y="53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91" name="Freeform 340"/>
            <p:cNvSpPr>
              <a:spLocks noChangeArrowheads="1"/>
            </p:cNvSpPr>
            <p:nvPr/>
          </p:nvSpPr>
          <p:spPr bwMode="auto">
            <a:xfrm>
              <a:off x="3875" y="959"/>
              <a:ext cx="246" cy="431"/>
            </a:xfrm>
            <a:custGeom>
              <a:avLst/>
              <a:gdLst>
                <a:gd name="T0" fmla="*/ 0 w 1091"/>
                <a:gd name="T1" fmla="*/ 0 h 1906"/>
                <a:gd name="T2" fmla="*/ 0 w 1091"/>
                <a:gd name="T3" fmla="*/ 0 h 1906"/>
                <a:gd name="T4" fmla="*/ 0 w 1091"/>
                <a:gd name="T5" fmla="*/ 0 h 1906"/>
                <a:gd name="T6" fmla="*/ 0 w 1091"/>
                <a:gd name="T7" fmla="*/ 0 h 1906"/>
                <a:gd name="T8" fmla="*/ 0 w 1091"/>
                <a:gd name="T9" fmla="*/ 0 h 1906"/>
                <a:gd name="T10" fmla="*/ 0 w 1091"/>
                <a:gd name="T11" fmla="*/ 0 h 1906"/>
                <a:gd name="T12" fmla="*/ 0 w 1091"/>
                <a:gd name="T13" fmla="*/ 0 h 1906"/>
                <a:gd name="T14" fmla="*/ 0 w 1091"/>
                <a:gd name="T15" fmla="*/ 0 h 1906"/>
                <a:gd name="T16" fmla="*/ 0 w 1091"/>
                <a:gd name="T17" fmla="*/ 0 h 190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91" h="1906">
                  <a:moveTo>
                    <a:pt x="0" y="2"/>
                  </a:moveTo>
                  <a:lnTo>
                    <a:pt x="1086" y="1905"/>
                  </a:lnTo>
                  <a:lnTo>
                    <a:pt x="1090" y="1903"/>
                  </a:lnTo>
                  <a:lnTo>
                    <a:pt x="3" y="0"/>
                  </a:lnTo>
                  <a:lnTo>
                    <a:pt x="0" y="2"/>
                  </a:lnTo>
                  <a:close/>
                  <a:moveTo>
                    <a:pt x="1090" y="1903"/>
                  </a:moveTo>
                  <a:lnTo>
                    <a:pt x="1090" y="1903"/>
                  </a:lnTo>
                  <a:close/>
                  <a:moveTo>
                    <a:pt x="1086" y="1905"/>
                  </a:moveTo>
                  <a:lnTo>
                    <a:pt x="1086" y="19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92" name="Freeform 341"/>
            <p:cNvSpPr>
              <a:spLocks noChangeArrowheads="1"/>
            </p:cNvSpPr>
            <p:nvPr/>
          </p:nvSpPr>
          <p:spPr bwMode="auto">
            <a:xfrm>
              <a:off x="3875" y="959"/>
              <a:ext cx="246" cy="431"/>
            </a:xfrm>
            <a:custGeom>
              <a:avLst/>
              <a:gdLst>
                <a:gd name="T0" fmla="*/ 0 w 1091"/>
                <a:gd name="T1" fmla="*/ 0 h 1906"/>
                <a:gd name="T2" fmla="*/ 0 w 1091"/>
                <a:gd name="T3" fmla="*/ 0 h 1906"/>
                <a:gd name="T4" fmla="*/ 0 w 1091"/>
                <a:gd name="T5" fmla="*/ 0 h 1906"/>
                <a:gd name="T6" fmla="*/ 0 w 1091"/>
                <a:gd name="T7" fmla="*/ 0 h 1906"/>
                <a:gd name="T8" fmla="*/ 0 w 1091"/>
                <a:gd name="T9" fmla="*/ 0 h 19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91" h="1906">
                  <a:moveTo>
                    <a:pt x="1090" y="1903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1086" y="1905"/>
                  </a:lnTo>
                  <a:lnTo>
                    <a:pt x="1090" y="1903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93" name="Freeform 342"/>
            <p:cNvSpPr>
              <a:spLocks noChangeArrowheads="1"/>
            </p:cNvSpPr>
            <p:nvPr/>
          </p:nvSpPr>
          <p:spPr bwMode="auto">
            <a:xfrm>
              <a:off x="4121" y="1391"/>
              <a:ext cx="1" cy="4"/>
            </a:xfrm>
            <a:custGeom>
              <a:avLst/>
              <a:gdLst>
                <a:gd name="T0" fmla="*/ 0 w 9"/>
                <a:gd name="T1" fmla="*/ 0 h 20"/>
                <a:gd name="T2" fmla="*/ 0 w 9"/>
                <a:gd name="T3" fmla="*/ 0 h 20"/>
                <a:gd name="T4" fmla="*/ 0 w 9"/>
                <a:gd name="T5" fmla="*/ 0 h 20"/>
                <a:gd name="T6" fmla="*/ 0 w 9"/>
                <a:gd name="T7" fmla="*/ 0 h 20"/>
                <a:gd name="T8" fmla="*/ 0 w 9"/>
                <a:gd name="T9" fmla="*/ 0 h 20"/>
                <a:gd name="T10" fmla="*/ 0 w 9"/>
                <a:gd name="T11" fmla="*/ 0 h 20"/>
                <a:gd name="T12" fmla="*/ 0 w 9"/>
                <a:gd name="T13" fmla="*/ 0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" h="20">
                  <a:moveTo>
                    <a:pt x="0" y="2"/>
                  </a:moveTo>
                  <a:lnTo>
                    <a:pt x="4" y="8"/>
                  </a:lnTo>
                  <a:lnTo>
                    <a:pt x="6" y="15"/>
                  </a:lnTo>
                  <a:lnTo>
                    <a:pt x="8" y="19"/>
                  </a:lnTo>
                  <a:lnTo>
                    <a:pt x="8" y="5"/>
                  </a:lnTo>
                  <a:lnTo>
                    <a:pt x="5" y="0"/>
                  </a:lnTo>
                  <a:lnTo>
                    <a:pt x="0" y="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94" name="Freeform 343"/>
            <p:cNvSpPr>
              <a:spLocks noChangeArrowheads="1"/>
            </p:cNvSpPr>
            <p:nvPr/>
          </p:nvSpPr>
          <p:spPr bwMode="auto">
            <a:xfrm>
              <a:off x="4121" y="1391"/>
              <a:ext cx="5" cy="23"/>
            </a:xfrm>
            <a:custGeom>
              <a:avLst/>
              <a:gdLst>
                <a:gd name="T0" fmla="*/ 0 w 25"/>
                <a:gd name="T1" fmla="*/ 0 h 104"/>
                <a:gd name="T2" fmla="*/ 0 w 25"/>
                <a:gd name="T3" fmla="*/ 0 h 104"/>
                <a:gd name="T4" fmla="*/ 0 w 25"/>
                <a:gd name="T5" fmla="*/ 0 h 104"/>
                <a:gd name="T6" fmla="*/ 0 w 25"/>
                <a:gd name="T7" fmla="*/ 0 h 104"/>
                <a:gd name="T8" fmla="*/ 0 w 25"/>
                <a:gd name="T9" fmla="*/ 0 h 104"/>
                <a:gd name="T10" fmla="*/ 0 w 25"/>
                <a:gd name="T11" fmla="*/ 0 h 104"/>
                <a:gd name="T12" fmla="*/ 0 w 25"/>
                <a:gd name="T13" fmla="*/ 0 h 104"/>
                <a:gd name="T14" fmla="*/ 0 w 25"/>
                <a:gd name="T15" fmla="*/ 0 h 104"/>
                <a:gd name="T16" fmla="*/ 0 w 25"/>
                <a:gd name="T17" fmla="*/ 0 h 104"/>
                <a:gd name="T18" fmla="*/ 0 w 25"/>
                <a:gd name="T19" fmla="*/ 0 h 104"/>
                <a:gd name="T20" fmla="*/ 0 w 25"/>
                <a:gd name="T21" fmla="*/ 0 h 104"/>
                <a:gd name="T22" fmla="*/ 0 w 25"/>
                <a:gd name="T23" fmla="*/ 0 h 104"/>
                <a:gd name="T24" fmla="*/ 0 w 25"/>
                <a:gd name="T25" fmla="*/ 0 h 104"/>
                <a:gd name="T26" fmla="*/ 0 w 25"/>
                <a:gd name="T27" fmla="*/ 0 h 104"/>
                <a:gd name="T28" fmla="*/ 0 w 25"/>
                <a:gd name="T29" fmla="*/ 0 h 104"/>
                <a:gd name="T30" fmla="*/ 0 w 25"/>
                <a:gd name="T31" fmla="*/ 0 h 104"/>
                <a:gd name="T32" fmla="*/ 0 w 25"/>
                <a:gd name="T33" fmla="*/ 0 h 104"/>
                <a:gd name="T34" fmla="*/ 0 w 25"/>
                <a:gd name="T35" fmla="*/ 0 h 104"/>
                <a:gd name="T36" fmla="*/ 0 w 25"/>
                <a:gd name="T37" fmla="*/ 0 h 104"/>
                <a:gd name="T38" fmla="*/ 0 w 25"/>
                <a:gd name="T39" fmla="*/ 0 h 104"/>
                <a:gd name="T40" fmla="*/ 0 w 25"/>
                <a:gd name="T41" fmla="*/ 0 h 104"/>
                <a:gd name="T42" fmla="*/ 0 w 25"/>
                <a:gd name="T43" fmla="*/ 0 h 104"/>
                <a:gd name="T44" fmla="*/ 0 w 25"/>
                <a:gd name="T45" fmla="*/ 0 h 104"/>
                <a:gd name="T46" fmla="*/ 0 w 25"/>
                <a:gd name="T47" fmla="*/ 0 h 104"/>
                <a:gd name="T48" fmla="*/ 0 w 25"/>
                <a:gd name="T49" fmla="*/ 0 h 104"/>
                <a:gd name="T50" fmla="*/ 0 w 25"/>
                <a:gd name="T51" fmla="*/ 0 h 104"/>
                <a:gd name="T52" fmla="*/ 0 w 25"/>
                <a:gd name="T53" fmla="*/ 0 h 104"/>
                <a:gd name="T54" fmla="*/ 0 w 25"/>
                <a:gd name="T55" fmla="*/ 0 h 104"/>
                <a:gd name="T56" fmla="*/ 0 w 25"/>
                <a:gd name="T57" fmla="*/ 0 h 104"/>
                <a:gd name="T58" fmla="*/ 0 w 25"/>
                <a:gd name="T59" fmla="*/ 0 h 104"/>
                <a:gd name="T60" fmla="*/ 0 w 25"/>
                <a:gd name="T61" fmla="*/ 0 h 104"/>
                <a:gd name="T62" fmla="*/ 0 w 25"/>
                <a:gd name="T63" fmla="*/ 0 h 104"/>
                <a:gd name="T64" fmla="*/ 0 w 25"/>
                <a:gd name="T65" fmla="*/ 0 h 104"/>
                <a:gd name="T66" fmla="*/ 0 w 25"/>
                <a:gd name="T67" fmla="*/ 0 h 104"/>
                <a:gd name="T68" fmla="*/ 0 w 25"/>
                <a:gd name="T69" fmla="*/ 0 h 10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5" h="104">
                  <a:moveTo>
                    <a:pt x="20" y="103"/>
                  </a:moveTo>
                  <a:lnTo>
                    <a:pt x="22" y="96"/>
                  </a:lnTo>
                  <a:lnTo>
                    <a:pt x="23" y="89"/>
                  </a:lnTo>
                  <a:lnTo>
                    <a:pt x="23" y="82"/>
                  </a:lnTo>
                  <a:lnTo>
                    <a:pt x="24" y="76"/>
                  </a:lnTo>
                  <a:lnTo>
                    <a:pt x="24" y="68"/>
                  </a:lnTo>
                  <a:lnTo>
                    <a:pt x="23" y="62"/>
                  </a:lnTo>
                  <a:lnTo>
                    <a:pt x="23" y="55"/>
                  </a:lnTo>
                  <a:lnTo>
                    <a:pt x="22" y="50"/>
                  </a:lnTo>
                  <a:lnTo>
                    <a:pt x="20" y="43"/>
                  </a:lnTo>
                  <a:lnTo>
                    <a:pt x="19" y="37"/>
                  </a:lnTo>
                  <a:lnTo>
                    <a:pt x="17" y="31"/>
                  </a:lnTo>
                  <a:lnTo>
                    <a:pt x="16" y="24"/>
                  </a:lnTo>
                  <a:lnTo>
                    <a:pt x="13" y="18"/>
                  </a:lnTo>
                  <a:lnTo>
                    <a:pt x="11" y="12"/>
                  </a:lnTo>
                  <a:lnTo>
                    <a:pt x="7" y="6"/>
                  </a:lnTo>
                  <a:lnTo>
                    <a:pt x="4" y="0"/>
                  </a:lnTo>
                  <a:lnTo>
                    <a:pt x="0" y="2"/>
                  </a:lnTo>
                  <a:lnTo>
                    <a:pt x="3" y="8"/>
                  </a:lnTo>
                  <a:lnTo>
                    <a:pt x="5" y="14"/>
                  </a:lnTo>
                  <a:lnTo>
                    <a:pt x="8" y="20"/>
                  </a:lnTo>
                  <a:lnTo>
                    <a:pt x="11" y="25"/>
                  </a:lnTo>
                  <a:lnTo>
                    <a:pt x="13" y="32"/>
                  </a:lnTo>
                  <a:lnTo>
                    <a:pt x="15" y="38"/>
                  </a:lnTo>
                  <a:lnTo>
                    <a:pt x="16" y="44"/>
                  </a:lnTo>
                  <a:lnTo>
                    <a:pt x="17" y="51"/>
                  </a:lnTo>
                  <a:lnTo>
                    <a:pt x="18" y="56"/>
                  </a:lnTo>
                  <a:lnTo>
                    <a:pt x="19" y="62"/>
                  </a:lnTo>
                  <a:lnTo>
                    <a:pt x="19" y="68"/>
                  </a:lnTo>
                  <a:lnTo>
                    <a:pt x="19" y="76"/>
                  </a:lnTo>
                  <a:lnTo>
                    <a:pt x="19" y="82"/>
                  </a:lnTo>
                  <a:lnTo>
                    <a:pt x="18" y="89"/>
                  </a:lnTo>
                  <a:lnTo>
                    <a:pt x="17" y="95"/>
                  </a:lnTo>
                  <a:lnTo>
                    <a:pt x="16" y="101"/>
                  </a:lnTo>
                  <a:lnTo>
                    <a:pt x="20" y="103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95" name="Freeform 344"/>
            <p:cNvSpPr>
              <a:spLocks noChangeArrowheads="1"/>
            </p:cNvSpPr>
            <p:nvPr/>
          </p:nvSpPr>
          <p:spPr bwMode="auto">
            <a:xfrm>
              <a:off x="4095" y="1418"/>
              <a:ext cx="27" cy="15"/>
            </a:xfrm>
            <a:custGeom>
              <a:avLst/>
              <a:gdLst>
                <a:gd name="T0" fmla="*/ 0 w 123"/>
                <a:gd name="T1" fmla="*/ 0 h 69"/>
                <a:gd name="T2" fmla="*/ 0 w 123"/>
                <a:gd name="T3" fmla="*/ 0 h 69"/>
                <a:gd name="T4" fmla="*/ 0 w 123"/>
                <a:gd name="T5" fmla="*/ 0 h 69"/>
                <a:gd name="T6" fmla="*/ 0 w 123"/>
                <a:gd name="T7" fmla="*/ 0 h 69"/>
                <a:gd name="T8" fmla="*/ 0 w 123"/>
                <a:gd name="T9" fmla="*/ 0 h 69"/>
                <a:gd name="T10" fmla="*/ 0 w 123"/>
                <a:gd name="T11" fmla="*/ 0 h 69"/>
                <a:gd name="T12" fmla="*/ 0 w 123"/>
                <a:gd name="T13" fmla="*/ 0 h 69"/>
                <a:gd name="T14" fmla="*/ 0 w 123"/>
                <a:gd name="T15" fmla="*/ 0 h 69"/>
                <a:gd name="T16" fmla="*/ 0 w 123"/>
                <a:gd name="T17" fmla="*/ 0 h 69"/>
                <a:gd name="T18" fmla="*/ 0 w 123"/>
                <a:gd name="T19" fmla="*/ 0 h 69"/>
                <a:gd name="T20" fmla="*/ 0 w 123"/>
                <a:gd name="T21" fmla="*/ 0 h 69"/>
                <a:gd name="T22" fmla="*/ 0 w 123"/>
                <a:gd name="T23" fmla="*/ 0 h 69"/>
                <a:gd name="T24" fmla="*/ 0 w 123"/>
                <a:gd name="T25" fmla="*/ 0 h 69"/>
                <a:gd name="T26" fmla="*/ 0 w 123"/>
                <a:gd name="T27" fmla="*/ 0 h 69"/>
                <a:gd name="T28" fmla="*/ 0 w 123"/>
                <a:gd name="T29" fmla="*/ 0 h 69"/>
                <a:gd name="T30" fmla="*/ 0 w 123"/>
                <a:gd name="T31" fmla="*/ 0 h 69"/>
                <a:gd name="T32" fmla="*/ 0 w 123"/>
                <a:gd name="T33" fmla="*/ 0 h 69"/>
                <a:gd name="T34" fmla="*/ 0 w 123"/>
                <a:gd name="T35" fmla="*/ 0 h 69"/>
                <a:gd name="T36" fmla="*/ 0 w 123"/>
                <a:gd name="T37" fmla="*/ 0 h 69"/>
                <a:gd name="T38" fmla="*/ 0 w 123"/>
                <a:gd name="T39" fmla="*/ 0 h 69"/>
                <a:gd name="T40" fmla="*/ 0 w 123"/>
                <a:gd name="T41" fmla="*/ 0 h 69"/>
                <a:gd name="T42" fmla="*/ 0 w 123"/>
                <a:gd name="T43" fmla="*/ 0 h 69"/>
                <a:gd name="T44" fmla="*/ 0 w 123"/>
                <a:gd name="T45" fmla="*/ 0 h 69"/>
                <a:gd name="T46" fmla="*/ 0 w 123"/>
                <a:gd name="T47" fmla="*/ 0 h 69"/>
                <a:gd name="T48" fmla="*/ 0 w 123"/>
                <a:gd name="T49" fmla="*/ 0 h 69"/>
                <a:gd name="T50" fmla="*/ 0 w 123"/>
                <a:gd name="T51" fmla="*/ 0 h 69"/>
                <a:gd name="T52" fmla="*/ 0 w 123"/>
                <a:gd name="T53" fmla="*/ 0 h 69"/>
                <a:gd name="T54" fmla="*/ 0 w 123"/>
                <a:gd name="T55" fmla="*/ 0 h 69"/>
                <a:gd name="T56" fmla="*/ 0 w 123"/>
                <a:gd name="T57" fmla="*/ 0 h 69"/>
                <a:gd name="T58" fmla="*/ 0 w 123"/>
                <a:gd name="T59" fmla="*/ 0 h 69"/>
                <a:gd name="T60" fmla="*/ 0 w 123"/>
                <a:gd name="T61" fmla="*/ 0 h 69"/>
                <a:gd name="T62" fmla="*/ 0 w 123"/>
                <a:gd name="T63" fmla="*/ 0 h 6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23" h="69">
                  <a:moveTo>
                    <a:pt x="121" y="0"/>
                  </a:moveTo>
                  <a:lnTo>
                    <a:pt x="116" y="11"/>
                  </a:lnTo>
                  <a:lnTo>
                    <a:pt x="110" y="18"/>
                  </a:lnTo>
                  <a:lnTo>
                    <a:pt x="103" y="26"/>
                  </a:lnTo>
                  <a:lnTo>
                    <a:pt x="96" y="33"/>
                  </a:lnTo>
                  <a:lnTo>
                    <a:pt x="88" y="39"/>
                  </a:lnTo>
                  <a:lnTo>
                    <a:pt x="80" y="44"/>
                  </a:lnTo>
                  <a:lnTo>
                    <a:pt x="71" y="49"/>
                  </a:lnTo>
                  <a:lnTo>
                    <a:pt x="62" y="53"/>
                  </a:lnTo>
                  <a:lnTo>
                    <a:pt x="53" y="56"/>
                  </a:lnTo>
                  <a:lnTo>
                    <a:pt x="43" y="59"/>
                  </a:lnTo>
                  <a:lnTo>
                    <a:pt x="32" y="61"/>
                  </a:lnTo>
                  <a:lnTo>
                    <a:pt x="22" y="63"/>
                  </a:lnTo>
                  <a:lnTo>
                    <a:pt x="11" y="64"/>
                  </a:lnTo>
                  <a:lnTo>
                    <a:pt x="0" y="64"/>
                  </a:lnTo>
                  <a:lnTo>
                    <a:pt x="0" y="68"/>
                  </a:lnTo>
                  <a:lnTo>
                    <a:pt x="18" y="68"/>
                  </a:lnTo>
                  <a:lnTo>
                    <a:pt x="23" y="68"/>
                  </a:lnTo>
                  <a:lnTo>
                    <a:pt x="33" y="65"/>
                  </a:lnTo>
                  <a:lnTo>
                    <a:pt x="44" y="63"/>
                  </a:lnTo>
                  <a:lnTo>
                    <a:pt x="54" y="61"/>
                  </a:lnTo>
                  <a:lnTo>
                    <a:pt x="64" y="57"/>
                  </a:lnTo>
                  <a:lnTo>
                    <a:pt x="73" y="53"/>
                  </a:lnTo>
                  <a:lnTo>
                    <a:pt x="82" y="47"/>
                  </a:lnTo>
                  <a:lnTo>
                    <a:pt x="90" y="42"/>
                  </a:lnTo>
                  <a:lnTo>
                    <a:pt x="99" y="36"/>
                  </a:lnTo>
                  <a:lnTo>
                    <a:pt x="106" y="30"/>
                  </a:lnTo>
                  <a:lnTo>
                    <a:pt x="113" y="21"/>
                  </a:lnTo>
                  <a:lnTo>
                    <a:pt x="119" y="13"/>
                  </a:lnTo>
                  <a:lnTo>
                    <a:pt x="122" y="8"/>
                  </a:lnTo>
                  <a:lnTo>
                    <a:pt x="122" y="0"/>
                  </a:lnTo>
                  <a:lnTo>
                    <a:pt x="121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96" name="Freeform 345"/>
            <p:cNvSpPr>
              <a:spLocks noChangeArrowheads="1"/>
            </p:cNvSpPr>
            <p:nvPr/>
          </p:nvSpPr>
          <p:spPr bwMode="auto">
            <a:xfrm>
              <a:off x="4095" y="1413"/>
              <a:ext cx="30" cy="20"/>
            </a:xfrm>
            <a:custGeom>
              <a:avLst/>
              <a:gdLst>
                <a:gd name="T0" fmla="*/ 0 w 135"/>
                <a:gd name="T1" fmla="*/ 0 h 91"/>
                <a:gd name="T2" fmla="*/ 0 w 135"/>
                <a:gd name="T3" fmla="*/ 0 h 91"/>
                <a:gd name="T4" fmla="*/ 0 w 135"/>
                <a:gd name="T5" fmla="*/ 0 h 91"/>
                <a:gd name="T6" fmla="*/ 0 w 135"/>
                <a:gd name="T7" fmla="*/ 0 h 91"/>
                <a:gd name="T8" fmla="*/ 0 w 135"/>
                <a:gd name="T9" fmla="*/ 0 h 91"/>
                <a:gd name="T10" fmla="*/ 0 w 135"/>
                <a:gd name="T11" fmla="*/ 0 h 91"/>
                <a:gd name="T12" fmla="*/ 0 w 135"/>
                <a:gd name="T13" fmla="*/ 0 h 91"/>
                <a:gd name="T14" fmla="*/ 0 w 135"/>
                <a:gd name="T15" fmla="*/ 0 h 91"/>
                <a:gd name="T16" fmla="*/ 0 w 135"/>
                <a:gd name="T17" fmla="*/ 0 h 91"/>
                <a:gd name="T18" fmla="*/ 0 w 135"/>
                <a:gd name="T19" fmla="*/ 0 h 91"/>
                <a:gd name="T20" fmla="*/ 0 w 135"/>
                <a:gd name="T21" fmla="*/ 0 h 91"/>
                <a:gd name="T22" fmla="*/ 0 w 135"/>
                <a:gd name="T23" fmla="*/ 0 h 91"/>
                <a:gd name="T24" fmla="*/ 0 w 135"/>
                <a:gd name="T25" fmla="*/ 0 h 91"/>
                <a:gd name="T26" fmla="*/ 0 w 135"/>
                <a:gd name="T27" fmla="*/ 0 h 91"/>
                <a:gd name="T28" fmla="*/ 0 w 135"/>
                <a:gd name="T29" fmla="*/ 0 h 91"/>
                <a:gd name="T30" fmla="*/ 0 w 135"/>
                <a:gd name="T31" fmla="*/ 0 h 91"/>
                <a:gd name="T32" fmla="*/ 0 w 135"/>
                <a:gd name="T33" fmla="*/ 0 h 91"/>
                <a:gd name="T34" fmla="*/ 0 w 135"/>
                <a:gd name="T35" fmla="*/ 0 h 91"/>
                <a:gd name="T36" fmla="*/ 0 w 135"/>
                <a:gd name="T37" fmla="*/ 0 h 91"/>
                <a:gd name="T38" fmla="*/ 0 w 135"/>
                <a:gd name="T39" fmla="*/ 0 h 91"/>
                <a:gd name="T40" fmla="*/ 0 w 135"/>
                <a:gd name="T41" fmla="*/ 0 h 91"/>
                <a:gd name="T42" fmla="*/ 0 w 135"/>
                <a:gd name="T43" fmla="*/ 0 h 91"/>
                <a:gd name="T44" fmla="*/ 0 w 135"/>
                <a:gd name="T45" fmla="*/ 0 h 91"/>
                <a:gd name="T46" fmla="*/ 0 w 135"/>
                <a:gd name="T47" fmla="*/ 0 h 91"/>
                <a:gd name="T48" fmla="*/ 0 w 135"/>
                <a:gd name="T49" fmla="*/ 0 h 91"/>
                <a:gd name="T50" fmla="*/ 0 w 135"/>
                <a:gd name="T51" fmla="*/ 0 h 91"/>
                <a:gd name="T52" fmla="*/ 0 w 135"/>
                <a:gd name="T53" fmla="*/ 0 h 91"/>
                <a:gd name="T54" fmla="*/ 0 w 135"/>
                <a:gd name="T55" fmla="*/ 0 h 91"/>
                <a:gd name="T56" fmla="*/ 0 w 135"/>
                <a:gd name="T57" fmla="*/ 0 h 91"/>
                <a:gd name="T58" fmla="*/ 0 w 135"/>
                <a:gd name="T59" fmla="*/ 0 h 91"/>
                <a:gd name="T60" fmla="*/ 0 w 135"/>
                <a:gd name="T61" fmla="*/ 0 h 91"/>
                <a:gd name="T62" fmla="*/ 0 w 135"/>
                <a:gd name="T63" fmla="*/ 0 h 91"/>
                <a:gd name="T64" fmla="*/ 0 w 135"/>
                <a:gd name="T65" fmla="*/ 0 h 91"/>
                <a:gd name="T66" fmla="*/ 0 w 135"/>
                <a:gd name="T67" fmla="*/ 0 h 91"/>
                <a:gd name="T68" fmla="*/ 0 w 135"/>
                <a:gd name="T69" fmla="*/ 0 h 9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35" h="91">
                  <a:moveTo>
                    <a:pt x="0" y="90"/>
                  </a:moveTo>
                  <a:lnTo>
                    <a:pt x="11" y="89"/>
                  </a:lnTo>
                  <a:lnTo>
                    <a:pt x="23" y="88"/>
                  </a:lnTo>
                  <a:lnTo>
                    <a:pt x="34" y="85"/>
                  </a:lnTo>
                  <a:lnTo>
                    <a:pt x="44" y="83"/>
                  </a:lnTo>
                  <a:lnTo>
                    <a:pt x="54" y="81"/>
                  </a:lnTo>
                  <a:lnTo>
                    <a:pt x="64" y="77"/>
                  </a:lnTo>
                  <a:lnTo>
                    <a:pt x="73" y="73"/>
                  </a:lnTo>
                  <a:lnTo>
                    <a:pt x="82" y="68"/>
                  </a:lnTo>
                  <a:lnTo>
                    <a:pt x="90" y="62"/>
                  </a:lnTo>
                  <a:lnTo>
                    <a:pt x="99" y="56"/>
                  </a:lnTo>
                  <a:lnTo>
                    <a:pt x="106" y="50"/>
                  </a:lnTo>
                  <a:lnTo>
                    <a:pt x="113" y="41"/>
                  </a:lnTo>
                  <a:lnTo>
                    <a:pt x="119" y="33"/>
                  </a:lnTo>
                  <a:lnTo>
                    <a:pt x="125" y="23"/>
                  </a:lnTo>
                  <a:lnTo>
                    <a:pt x="130" y="14"/>
                  </a:lnTo>
                  <a:lnTo>
                    <a:pt x="134" y="2"/>
                  </a:lnTo>
                  <a:lnTo>
                    <a:pt x="130" y="0"/>
                  </a:lnTo>
                  <a:lnTo>
                    <a:pt x="126" y="12"/>
                  </a:lnTo>
                  <a:lnTo>
                    <a:pt x="121" y="21"/>
                  </a:lnTo>
                  <a:lnTo>
                    <a:pt x="116" y="31"/>
                  </a:lnTo>
                  <a:lnTo>
                    <a:pt x="110" y="38"/>
                  </a:lnTo>
                  <a:lnTo>
                    <a:pt x="103" y="46"/>
                  </a:lnTo>
                  <a:lnTo>
                    <a:pt x="96" y="53"/>
                  </a:lnTo>
                  <a:lnTo>
                    <a:pt x="88" y="59"/>
                  </a:lnTo>
                  <a:lnTo>
                    <a:pt x="80" y="64"/>
                  </a:lnTo>
                  <a:lnTo>
                    <a:pt x="71" y="69"/>
                  </a:lnTo>
                  <a:lnTo>
                    <a:pt x="62" y="73"/>
                  </a:lnTo>
                  <a:lnTo>
                    <a:pt x="53" y="76"/>
                  </a:lnTo>
                  <a:lnTo>
                    <a:pt x="43" y="79"/>
                  </a:lnTo>
                  <a:lnTo>
                    <a:pt x="33" y="81"/>
                  </a:lnTo>
                  <a:lnTo>
                    <a:pt x="22" y="83"/>
                  </a:lnTo>
                  <a:lnTo>
                    <a:pt x="11" y="84"/>
                  </a:lnTo>
                  <a:lnTo>
                    <a:pt x="0" y="84"/>
                  </a:lnTo>
                  <a:lnTo>
                    <a:pt x="0" y="9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97" name="Freeform 346"/>
            <p:cNvSpPr>
              <a:spLocks noChangeArrowheads="1"/>
            </p:cNvSpPr>
            <p:nvPr/>
          </p:nvSpPr>
          <p:spPr bwMode="auto">
            <a:xfrm>
              <a:off x="3609" y="1432"/>
              <a:ext cx="486" cy="0"/>
            </a:xfrm>
            <a:custGeom>
              <a:avLst/>
              <a:gdLst>
                <a:gd name="T0" fmla="*/ 0 w 2148"/>
                <a:gd name="T1" fmla="*/ 0 h 5"/>
                <a:gd name="T2" fmla="*/ 0 w 2148"/>
                <a:gd name="T3" fmla="*/ 0 h 5"/>
                <a:gd name="T4" fmla="*/ 0 w 2148"/>
                <a:gd name="T5" fmla="*/ 0 h 5"/>
                <a:gd name="T6" fmla="*/ 0 w 2148"/>
                <a:gd name="T7" fmla="*/ 0 h 5"/>
                <a:gd name="T8" fmla="*/ 0 w 2148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8" h="5">
                  <a:moveTo>
                    <a:pt x="0" y="4"/>
                  </a:moveTo>
                  <a:lnTo>
                    <a:pt x="2147" y="4"/>
                  </a:lnTo>
                  <a:lnTo>
                    <a:pt x="2147" y="0"/>
                  </a:lnTo>
                  <a:lnTo>
                    <a:pt x="0" y="0"/>
                  </a:lnTo>
                  <a:lnTo>
                    <a:pt x="0" y="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98" name="Freeform 347"/>
            <p:cNvSpPr>
              <a:spLocks noChangeArrowheads="1"/>
            </p:cNvSpPr>
            <p:nvPr/>
          </p:nvSpPr>
          <p:spPr bwMode="auto">
            <a:xfrm>
              <a:off x="3609" y="1432"/>
              <a:ext cx="486" cy="1"/>
            </a:xfrm>
            <a:custGeom>
              <a:avLst/>
              <a:gdLst>
                <a:gd name="T0" fmla="*/ 0 w 2148"/>
                <a:gd name="T1" fmla="*/ 0 h 8"/>
                <a:gd name="T2" fmla="*/ 0 w 2148"/>
                <a:gd name="T3" fmla="*/ 0 h 8"/>
                <a:gd name="T4" fmla="*/ 0 w 2148"/>
                <a:gd name="T5" fmla="*/ 0 h 8"/>
                <a:gd name="T6" fmla="*/ 0 w 2148"/>
                <a:gd name="T7" fmla="*/ 0 h 8"/>
                <a:gd name="T8" fmla="*/ 0 w 2148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8" h="8">
                  <a:moveTo>
                    <a:pt x="0" y="7"/>
                  </a:moveTo>
                  <a:lnTo>
                    <a:pt x="2147" y="7"/>
                  </a:lnTo>
                  <a:lnTo>
                    <a:pt x="2147" y="0"/>
                  </a:lnTo>
                  <a:lnTo>
                    <a:pt x="0" y="0"/>
                  </a:lnTo>
                  <a:lnTo>
                    <a:pt x="0" y="7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99" name="Freeform 348"/>
            <p:cNvSpPr>
              <a:spLocks noChangeArrowheads="1"/>
            </p:cNvSpPr>
            <p:nvPr/>
          </p:nvSpPr>
          <p:spPr bwMode="auto">
            <a:xfrm>
              <a:off x="3576" y="1397"/>
              <a:ext cx="32" cy="35"/>
            </a:xfrm>
            <a:custGeom>
              <a:avLst/>
              <a:gdLst>
                <a:gd name="T0" fmla="*/ 0 w 145"/>
                <a:gd name="T1" fmla="*/ 0 h 160"/>
                <a:gd name="T2" fmla="*/ 0 w 145"/>
                <a:gd name="T3" fmla="*/ 0 h 160"/>
                <a:gd name="T4" fmla="*/ 0 w 145"/>
                <a:gd name="T5" fmla="*/ 0 h 160"/>
                <a:gd name="T6" fmla="*/ 0 w 145"/>
                <a:gd name="T7" fmla="*/ 0 h 160"/>
                <a:gd name="T8" fmla="*/ 0 w 145"/>
                <a:gd name="T9" fmla="*/ 0 h 160"/>
                <a:gd name="T10" fmla="*/ 0 w 145"/>
                <a:gd name="T11" fmla="*/ 0 h 160"/>
                <a:gd name="T12" fmla="*/ 0 w 145"/>
                <a:gd name="T13" fmla="*/ 0 h 160"/>
                <a:gd name="T14" fmla="*/ 0 w 145"/>
                <a:gd name="T15" fmla="*/ 0 h 160"/>
                <a:gd name="T16" fmla="*/ 0 w 145"/>
                <a:gd name="T17" fmla="*/ 0 h 160"/>
                <a:gd name="T18" fmla="*/ 0 w 145"/>
                <a:gd name="T19" fmla="*/ 0 h 160"/>
                <a:gd name="T20" fmla="*/ 0 w 145"/>
                <a:gd name="T21" fmla="*/ 0 h 160"/>
                <a:gd name="T22" fmla="*/ 0 w 145"/>
                <a:gd name="T23" fmla="*/ 0 h 160"/>
                <a:gd name="T24" fmla="*/ 0 w 145"/>
                <a:gd name="T25" fmla="*/ 0 h 160"/>
                <a:gd name="T26" fmla="*/ 0 w 145"/>
                <a:gd name="T27" fmla="*/ 0 h 160"/>
                <a:gd name="T28" fmla="*/ 0 w 145"/>
                <a:gd name="T29" fmla="*/ 0 h 160"/>
                <a:gd name="T30" fmla="*/ 0 w 145"/>
                <a:gd name="T31" fmla="*/ 0 h 160"/>
                <a:gd name="T32" fmla="*/ 0 w 145"/>
                <a:gd name="T33" fmla="*/ 0 h 160"/>
                <a:gd name="T34" fmla="*/ 0 w 145"/>
                <a:gd name="T35" fmla="*/ 0 h 160"/>
                <a:gd name="T36" fmla="*/ 0 w 145"/>
                <a:gd name="T37" fmla="*/ 0 h 160"/>
                <a:gd name="T38" fmla="*/ 0 w 145"/>
                <a:gd name="T39" fmla="*/ 0 h 160"/>
                <a:gd name="T40" fmla="*/ 0 w 145"/>
                <a:gd name="T41" fmla="*/ 0 h 160"/>
                <a:gd name="T42" fmla="*/ 0 w 145"/>
                <a:gd name="T43" fmla="*/ 0 h 160"/>
                <a:gd name="T44" fmla="*/ 0 w 145"/>
                <a:gd name="T45" fmla="*/ 0 h 160"/>
                <a:gd name="T46" fmla="*/ 0 w 145"/>
                <a:gd name="T47" fmla="*/ 0 h 160"/>
                <a:gd name="T48" fmla="*/ 0 w 145"/>
                <a:gd name="T49" fmla="*/ 0 h 160"/>
                <a:gd name="T50" fmla="*/ 0 w 145"/>
                <a:gd name="T51" fmla="*/ 0 h 160"/>
                <a:gd name="T52" fmla="*/ 0 w 145"/>
                <a:gd name="T53" fmla="*/ 0 h 160"/>
                <a:gd name="T54" fmla="*/ 0 w 145"/>
                <a:gd name="T55" fmla="*/ 0 h 160"/>
                <a:gd name="T56" fmla="*/ 0 w 145"/>
                <a:gd name="T57" fmla="*/ 0 h 160"/>
                <a:gd name="T58" fmla="*/ 0 w 145"/>
                <a:gd name="T59" fmla="*/ 0 h 160"/>
                <a:gd name="T60" fmla="*/ 0 w 145"/>
                <a:gd name="T61" fmla="*/ 0 h 160"/>
                <a:gd name="T62" fmla="*/ 0 w 145"/>
                <a:gd name="T63" fmla="*/ 0 h 160"/>
                <a:gd name="T64" fmla="*/ 0 w 145"/>
                <a:gd name="T65" fmla="*/ 0 h 160"/>
                <a:gd name="T66" fmla="*/ 0 w 145"/>
                <a:gd name="T67" fmla="*/ 0 h 160"/>
                <a:gd name="T68" fmla="*/ 0 w 145"/>
                <a:gd name="T69" fmla="*/ 0 h 16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45" h="160">
                  <a:moveTo>
                    <a:pt x="2" y="18"/>
                  </a:moveTo>
                  <a:lnTo>
                    <a:pt x="0" y="36"/>
                  </a:lnTo>
                  <a:lnTo>
                    <a:pt x="1" y="52"/>
                  </a:lnTo>
                  <a:lnTo>
                    <a:pt x="3" y="69"/>
                  </a:lnTo>
                  <a:lnTo>
                    <a:pt x="8" y="82"/>
                  </a:lnTo>
                  <a:lnTo>
                    <a:pt x="14" y="95"/>
                  </a:lnTo>
                  <a:lnTo>
                    <a:pt x="22" y="108"/>
                  </a:lnTo>
                  <a:lnTo>
                    <a:pt x="31" y="118"/>
                  </a:lnTo>
                  <a:lnTo>
                    <a:pt x="41" y="128"/>
                  </a:lnTo>
                  <a:lnTo>
                    <a:pt x="53" y="136"/>
                  </a:lnTo>
                  <a:lnTo>
                    <a:pt x="66" y="144"/>
                  </a:lnTo>
                  <a:lnTo>
                    <a:pt x="80" y="150"/>
                  </a:lnTo>
                  <a:lnTo>
                    <a:pt x="94" y="154"/>
                  </a:lnTo>
                  <a:lnTo>
                    <a:pt x="110" y="157"/>
                  </a:lnTo>
                  <a:lnTo>
                    <a:pt x="126" y="159"/>
                  </a:lnTo>
                  <a:lnTo>
                    <a:pt x="144" y="159"/>
                  </a:lnTo>
                  <a:lnTo>
                    <a:pt x="144" y="156"/>
                  </a:lnTo>
                  <a:lnTo>
                    <a:pt x="127" y="155"/>
                  </a:lnTo>
                  <a:lnTo>
                    <a:pt x="111" y="153"/>
                  </a:lnTo>
                  <a:lnTo>
                    <a:pt x="96" y="150"/>
                  </a:lnTo>
                  <a:lnTo>
                    <a:pt x="81" y="145"/>
                  </a:lnTo>
                  <a:lnTo>
                    <a:pt x="68" y="139"/>
                  </a:lnTo>
                  <a:lnTo>
                    <a:pt x="55" y="133"/>
                  </a:lnTo>
                  <a:lnTo>
                    <a:pt x="44" y="125"/>
                  </a:lnTo>
                  <a:lnTo>
                    <a:pt x="34" y="115"/>
                  </a:lnTo>
                  <a:lnTo>
                    <a:pt x="25" y="104"/>
                  </a:lnTo>
                  <a:lnTo>
                    <a:pt x="19" y="93"/>
                  </a:lnTo>
                  <a:lnTo>
                    <a:pt x="13" y="81"/>
                  </a:lnTo>
                  <a:lnTo>
                    <a:pt x="8" y="68"/>
                  </a:lnTo>
                  <a:lnTo>
                    <a:pt x="5" y="52"/>
                  </a:lnTo>
                  <a:lnTo>
                    <a:pt x="5" y="36"/>
                  </a:lnTo>
                  <a:lnTo>
                    <a:pt x="7" y="19"/>
                  </a:lnTo>
                  <a:lnTo>
                    <a:pt x="10" y="1"/>
                  </a:lnTo>
                  <a:lnTo>
                    <a:pt x="5" y="0"/>
                  </a:lnTo>
                  <a:lnTo>
                    <a:pt x="2" y="18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00" name="Freeform 349"/>
            <p:cNvSpPr>
              <a:spLocks noChangeArrowheads="1"/>
            </p:cNvSpPr>
            <p:nvPr/>
          </p:nvSpPr>
          <p:spPr bwMode="auto">
            <a:xfrm>
              <a:off x="3576" y="1397"/>
              <a:ext cx="32" cy="36"/>
            </a:xfrm>
            <a:custGeom>
              <a:avLst/>
              <a:gdLst>
                <a:gd name="T0" fmla="*/ 0 w 145"/>
                <a:gd name="T1" fmla="*/ 0 h 162"/>
                <a:gd name="T2" fmla="*/ 0 w 145"/>
                <a:gd name="T3" fmla="*/ 0 h 162"/>
                <a:gd name="T4" fmla="*/ 0 w 145"/>
                <a:gd name="T5" fmla="*/ 0 h 162"/>
                <a:gd name="T6" fmla="*/ 0 w 145"/>
                <a:gd name="T7" fmla="*/ 0 h 162"/>
                <a:gd name="T8" fmla="*/ 0 w 145"/>
                <a:gd name="T9" fmla="*/ 0 h 162"/>
                <a:gd name="T10" fmla="*/ 0 w 145"/>
                <a:gd name="T11" fmla="*/ 0 h 162"/>
                <a:gd name="T12" fmla="*/ 0 w 145"/>
                <a:gd name="T13" fmla="*/ 0 h 162"/>
                <a:gd name="T14" fmla="*/ 0 w 145"/>
                <a:gd name="T15" fmla="*/ 0 h 162"/>
                <a:gd name="T16" fmla="*/ 0 w 145"/>
                <a:gd name="T17" fmla="*/ 0 h 162"/>
                <a:gd name="T18" fmla="*/ 0 w 145"/>
                <a:gd name="T19" fmla="*/ 0 h 162"/>
                <a:gd name="T20" fmla="*/ 0 w 145"/>
                <a:gd name="T21" fmla="*/ 0 h 162"/>
                <a:gd name="T22" fmla="*/ 0 w 145"/>
                <a:gd name="T23" fmla="*/ 0 h 162"/>
                <a:gd name="T24" fmla="*/ 0 w 145"/>
                <a:gd name="T25" fmla="*/ 0 h 162"/>
                <a:gd name="T26" fmla="*/ 0 w 145"/>
                <a:gd name="T27" fmla="*/ 0 h 162"/>
                <a:gd name="T28" fmla="*/ 0 w 145"/>
                <a:gd name="T29" fmla="*/ 0 h 162"/>
                <a:gd name="T30" fmla="*/ 0 w 145"/>
                <a:gd name="T31" fmla="*/ 0 h 162"/>
                <a:gd name="T32" fmla="*/ 0 w 145"/>
                <a:gd name="T33" fmla="*/ 0 h 162"/>
                <a:gd name="T34" fmla="*/ 0 w 145"/>
                <a:gd name="T35" fmla="*/ 0 h 162"/>
                <a:gd name="T36" fmla="*/ 0 w 145"/>
                <a:gd name="T37" fmla="*/ 0 h 162"/>
                <a:gd name="T38" fmla="*/ 0 w 145"/>
                <a:gd name="T39" fmla="*/ 0 h 162"/>
                <a:gd name="T40" fmla="*/ 0 w 145"/>
                <a:gd name="T41" fmla="*/ 0 h 162"/>
                <a:gd name="T42" fmla="*/ 0 w 145"/>
                <a:gd name="T43" fmla="*/ 0 h 162"/>
                <a:gd name="T44" fmla="*/ 0 w 145"/>
                <a:gd name="T45" fmla="*/ 0 h 162"/>
                <a:gd name="T46" fmla="*/ 0 w 145"/>
                <a:gd name="T47" fmla="*/ 0 h 162"/>
                <a:gd name="T48" fmla="*/ 0 w 145"/>
                <a:gd name="T49" fmla="*/ 0 h 162"/>
                <a:gd name="T50" fmla="*/ 0 w 145"/>
                <a:gd name="T51" fmla="*/ 0 h 162"/>
                <a:gd name="T52" fmla="*/ 0 w 145"/>
                <a:gd name="T53" fmla="*/ 0 h 162"/>
                <a:gd name="T54" fmla="*/ 0 w 145"/>
                <a:gd name="T55" fmla="*/ 0 h 162"/>
                <a:gd name="T56" fmla="*/ 0 w 145"/>
                <a:gd name="T57" fmla="*/ 0 h 162"/>
                <a:gd name="T58" fmla="*/ 0 w 145"/>
                <a:gd name="T59" fmla="*/ 0 h 162"/>
                <a:gd name="T60" fmla="*/ 0 w 145"/>
                <a:gd name="T61" fmla="*/ 0 h 162"/>
                <a:gd name="T62" fmla="*/ 0 w 145"/>
                <a:gd name="T63" fmla="*/ 0 h 162"/>
                <a:gd name="T64" fmla="*/ 0 w 145"/>
                <a:gd name="T65" fmla="*/ 0 h 162"/>
                <a:gd name="T66" fmla="*/ 0 w 145"/>
                <a:gd name="T67" fmla="*/ 0 h 162"/>
                <a:gd name="T68" fmla="*/ 0 w 145"/>
                <a:gd name="T69" fmla="*/ 0 h 16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45" h="162">
                  <a:moveTo>
                    <a:pt x="5" y="0"/>
                  </a:moveTo>
                  <a:lnTo>
                    <a:pt x="2" y="18"/>
                  </a:lnTo>
                  <a:lnTo>
                    <a:pt x="0" y="36"/>
                  </a:lnTo>
                  <a:lnTo>
                    <a:pt x="1" y="52"/>
                  </a:lnTo>
                  <a:lnTo>
                    <a:pt x="3" y="68"/>
                  </a:lnTo>
                  <a:lnTo>
                    <a:pt x="8" y="81"/>
                  </a:lnTo>
                  <a:lnTo>
                    <a:pt x="14" y="94"/>
                  </a:lnTo>
                  <a:lnTo>
                    <a:pt x="22" y="107"/>
                  </a:lnTo>
                  <a:lnTo>
                    <a:pt x="31" y="118"/>
                  </a:lnTo>
                  <a:lnTo>
                    <a:pt x="41" y="128"/>
                  </a:lnTo>
                  <a:lnTo>
                    <a:pt x="53" y="136"/>
                  </a:lnTo>
                  <a:lnTo>
                    <a:pt x="66" y="144"/>
                  </a:lnTo>
                  <a:lnTo>
                    <a:pt x="80" y="150"/>
                  </a:lnTo>
                  <a:lnTo>
                    <a:pt x="94" y="154"/>
                  </a:lnTo>
                  <a:lnTo>
                    <a:pt x="110" y="157"/>
                  </a:lnTo>
                  <a:lnTo>
                    <a:pt x="127" y="159"/>
                  </a:lnTo>
                  <a:lnTo>
                    <a:pt x="144" y="161"/>
                  </a:lnTo>
                  <a:lnTo>
                    <a:pt x="144" y="156"/>
                  </a:lnTo>
                  <a:lnTo>
                    <a:pt x="127" y="155"/>
                  </a:lnTo>
                  <a:lnTo>
                    <a:pt x="111" y="153"/>
                  </a:lnTo>
                  <a:lnTo>
                    <a:pt x="96" y="150"/>
                  </a:lnTo>
                  <a:lnTo>
                    <a:pt x="81" y="145"/>
                  </a:lnTo>
                  <a:lnTo>
                    <a:pt x="68" y="139"/>
                  </a:lnTo>
                  <a:lnTo>
                    <a:pt x="55" y="133"/>
                  </a:lnTo>
                  <a:lnTo>
                    <a:pt x="44" y="125"/>
                  </a:lnTo>
                  <a:lnTo>
                    <a:pt x="34" y="115"/>
                  </a:lnTo>
                  <a:lnTo>
                    <a:pt x="25" y="103"/>
                  </a:lnTo>
                  <a:lnTo>
                    <a:pt x="19" y="92"/>
                  </a:lnTo>
                  <a:lnTo>
                    <a:pt x="13" y="80"/>
                  </a:lnTo>
                  <a:lnTo>
                    <a:pt x="8" y="66"/>
                  </a:lnTo>
                  <a:lnTo>
                    <a:pt x="5" y="52"/>
                  </a:lnTo>
                  <a:lnTo>
                    <a:pt x="5" y="36"/>
                  </a:lnTo>
                  <a:lnTo>
                    <a:pt x="7" y="19"/>
                  </a:lnTo>
                  <a:lnTo>
                    <a:pt x="10" y="1"/>
                  </a:lnTo>
                  <a:lnTo>
                    <a:pt x="5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01" name="Freeform 350"/>
            <p:cNvSpPr>
              <a:spLocks noChangeArrowheads="1"/>
            </p:cNvSpPr>
            <p:nvPr/>
          </p:nvSpPr>
          <p:spPr bwMode="auto">
            <a:xfrm>
              <a:off x="3577" y="1393"/>
              <a:ext cx="2" cy="4"/>
            </a:xfrm>
            <a:custGeom>
              <a:avLst/>
              <a:gdLst>
                <a:gd name="T0" fmla="*/ 0 w 14"/>
                <a:gd name="T1" fmla="*/ 0 h 21"/>
                <a:gd name="T2" fmla="*/ 0 w 14"/>
                <a:gd name="T3" fmla="*/ 0 h 21"/>
                <a:gd name="T4" fmla="*/ 0 w 14"/>
                <a:gd name="T5" fmla="*/ 0 h 21"/>
                <a:gd name="T6" fmla="*/ 0 w 14"/>
                <a:gd name="T7" fmla="*/ 0 h 21"/>
                <a:gd name="T8" fmla="*/ 0 w 14"/>
                <a:gd name="T9" fmla="*/ 0 h 21"/>
                <a:gd name="T10" fmla="*/ 0 w 14"/>
                <a:gd name="T11" fmla="*/ 0 h 21"/>
                <a:gd name="T12" fmla="*/ 0 w 14"/>
                <a:gd name="T13" fmla="*/ 0 h 21"/>
                <a:gd name="T14" fmla="*/ 0 w 14"/>
                <a:gd name="T15" fmla="*/ 0 h 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" h="21">
                  <a:moveTo>
                    <a:pt x="8" y="0"/>
                  </a:moveTo>
                  <a:lnTo>
                    <a:pt x="0" y="19"/>
                  </a:lnTo>
                  <a:lnTo>
                    <a:pt x="5" y="20"/>
                  </a:lnTo>
                  <a:lnTo>
                    <a:pt x="13" y="2"/>
                  </a:lnTo>
                  <a:lnTo>
                    <a:pt x="8" y="0"/>
                  </a:lnTo>
                  <a:close/>
                  <a:moveTo>
                    <a:pt x="13" y="2"/>
                  </a:moveTo>
                  <a:lnTo>
                    <a:pt x="13" y="1"/>
                  </a:lnTo>
                  <a:lnTo>
                    <a:pt x="13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02" name="Freeform 351"/>
            <p:cNvSpPr>
              <a:spLocks noChangeArrowheads="1"/>
            </p:cNvSpPr>
            <p:nvPr/>
          </p:nvSpPr>
          <p:spPr bwMode="auto">
            <a:xfrm>
              <a:off x="3577" y="1393"/>
              <a:ext cx="2" cy="4"/>
            </a:xfrm>
            <a:custGeom>
              <a:avLst/>
              <a:gdLst>
                <a:gd name="T0" fmla="*/ 0 w 14"/>
                <a:gd name="T1" fmla="*/ 0 h 21"/>
                <a:gd name="T2" fmla="*/ 0 w 14"/>
                <a:gd name="T3" fmla="*/ 0 h 21"/>
                <a:gd name="T4" fmla="*/ 0 w 14"/>
                <a:gd name="T5" fmla="*/ 0 h 21"/>
                <a:gd name="T6" fmla="*/ 0 w 14"/>
                <a:gd name="T7" fmla="*/ 0 h 21"/>
                <a:gd name="T8" fmla="*/ 0 w 14"/>
                <a:gd name="T9" fmla="*/ 0 h 21"/>
                <a:gd name="T10" fmla="*/ 0 w 14"/>
                <a:gd name="T11" fmla="*/ 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" h="21">
                  <a:moveTo>
                    <a:pt x="8" y="0"/>
                  </a:moveTo>
                  <a:lnTo>
                    <a:pt x="0" y="19"/>
                  </a:lnTo>
                  <a:lnTo>
                    <a:pt x="5" y="20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8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03" name="Freeform 352"/>
            <p:cNvSpPr>
              <a:spLocks noChangeArrowheads="1"/>
            </p:cNvSpPr>
            <p:nvPr/>
          </p:nvSpPr>
          <p:spPr bwMode="auto">
            <a:xfrm>
              <a:off x="3579" y="1390"/>
              <a:ext cx="2" cy="3"/>
            </a:xfrm>
            <a:custGeom>
              <a:avLst/>
              <a:gdLst>
                <a:gd name="T0" fmla="*/ 0 w 13"/>
                <a:gd name="T1" fmla="*/ 0 h 19"/>
                <a:gd name="T2" fmla="*/ 0 w 13"/>
                <a:gd name="T3" fmla="*/ 0 h 19"/>
                <a:gd name="T4" fmla="*/ 0 w 13"/>
                <a:gd name="T5" fmla="*/ 0 h 19"/>
                <a:gd name="T6" fmla="*/ 0 w 13"/>
                <a:gd name="T7" fmla="*/ 0 h 19"/>
                <a:gd name="T8" fmla="*/ 0 w 13"/>
                <a:gd name="T9" fmla="*/ 0 h 19"/>
                <a:gd name="T10" fmla="*/ 0 w 13"/>
                <a:gd name="T11" fmla="*/ 0 h 19"/>
                <a:gd name="T12" fmla="*/ 0 w 13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" h="19">
                  <a:moveTo>
                    <a:pt x="7" y="0"/>
                  </a:moveTo>
                  <a:lnTo>
                    <a:pt x="7" y="0"/>
                  </a:lnTo>
                  <a:close/>
                  <a:moveTo>
                    <a:pt x="7" y="0"/>
                  </a:moveTo>
                  <a:lnTo>
                    <a:pt x="0" y="16"/>
                  </a:lnTo>
                  <a:lnTo>
                    <a:pt x="4" y="18"/>
                  </a:lnTo>
                  <a:lnTo>
                    <a:pt x="12" y="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04" name="Freeform 353"/>
            <p:cNvSpPr>
              <a:spLocks noChangeArrowheads="1"/>
            </p:cNvSpPr>
            <p:nvPr/>
          </p:nvSpPr>
          <p:spPr bwMode="auto">
            <a:xfrm>
              <a:off x="3579" y="1390"/>
              <a:ext cx="2" cy="3"/>
            </a:xfrm>
            <a:custGeom>
              <a:avLst/>
              <a:gdLst>
                <a:gd name="T0" fmla="*/ 0 w 13"/>
                <a:gd name="T1" fmla="*/ 0 h 19"/>
                <a:gd name="T2" fmla="*/ 0 w 13"/>
                <a:gd name="T3" fmla="*/ 0 h 19"/>
                <a:gd name="T4" fmla="*/ 0 w 13"/>
                <a:gd name="T5" fmla="*/ 0 h 19"/>
                <a:gd name="T6" fmla="*/ 0 w 13"/>
                <a:gd name="T7" fmla="*/ 0 h 19"/>
                <a:gd name="T8" fmla="*/ 0 w 13"/>
                <a:gd name="T9" fmla="*/ 0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" h="19">
                  <a:moveTo>
                    <a:pt x="7" y="0"/>
                  </a:moveTo>
                  <a:lnTo>
                    <a:pt x="0" y="16"/>
                  </a:lnTo>
                  <a:lnTo>
                    <a:pt x="4" y="18"/>
                  </a:lnTo>
                  <a:lnTo>
                    <a:pt x="12" y="2"/>
                  </a:lnTo>
                  <a:lnTo>
                    <a:pt x="7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05" name="Freeform 354"/>
            <p:cNvSpPr>
              <a:spLocks noChangeArrowheads="1"/>
            </p:cNvSpPr>
            <p:nvPr/>
          </p:nvSpPr>
          <p:spPr bwMode="auto">
            <a:xfrm>
              <a:off x="3580" y="959"/>
              <a:ext cx="245" cy="431"/>
            </a:xfrm>
            <a:custGeom>
              <a:avLst/>
              <a:gdLst>
                <a:gd name="T0" fmla="*/ 0 w 1084"/>
                <a:gd name="T1" fmla="*/ 0 h 1904"/>
                <a:gd name="T2" fmla="*/ 0 w 1084"/>
                <a:gd name="T3" fmla="*/ 0 h 1904"/>
                <a:gd name="T4" fmla="*/ 0 w 1084"/>
                <a:gd name="T5" fmla="*/ 0 h 1904"/>
                <a:gd name="T6" fmla="*/ 0 w 1084"/>
                <a:gd name="T7" fmla="*/ 0 h 1904"/>
                <a:gd name="T8" fmla="*/ 0 w 1084"/>
                <a:gd name="T9" fmla="*/ 0 h 19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84" h="1904">
                  <a:moveTo>
                    <a:pt x="0" y="1901"/>
                  </a:moveTo>
                  <a:lnTo>
                    <a:pt x="4" y="1903"/>
                  </a:lnTo>
                  <a:lnTo>
                    <a:pt x="1083" y="2"/>
                  </a:lnTo>
                  <a:lnTo>
                    <a:pt x="1079" y="0"/>
                  </a:lnTo>
                  <a:lnTo>
                    <a:pt x="0" y="190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06" name="Freeform 355"/>
            <p:cNvSpPr>
              <a:spLocks noChangeArrowheads="1"/>
            </p:cNvSpPr>
            <p:nvPr/>
          </p:nvSpPr>
          <p:spPr bwMode="auto">
            <a:xfrm>
              <a:off x="3580" y="959"/>
              <a:ext cx="245" cy="431"/>
            </a:xfrm>
            <a:custGeom>
              <a:avLst/>
              <a:gdLst>
                <a:gd name="T0" fmla="*/ 0 w 1084"/>
                <a:gd name="T1" fmla="*/ 0 h 1904"/>
                <a:gd name="T2" fmla="*/ 0 w 1084"/>
                <a:gd name="T3" fmla="*/ 0 h 1904"/>
                <a:gd name="T4" fmla="*/ 0 w 1084"/>
                <a:gd name="T5" fmla="*/ 0 h 1904"/>
                <a:gd name="T6" fmla="*/ 0 w 1084"/>
                <a:gd name="T7" fmla="*/ 0 h 1904"/>
                <a:gd name="T8" fmla="*/ 0 w 1084"/>
                <a:gd name="T9" fmla="*/ 0 h 19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84" h="1904">
                  <a:moveTo>
                    <a:pt x="1079" y="0"/>
                  </a:moveTo>
                  <a:lnTo>
                    <a:pt x="0" y="1901"/>
                  </a:lnTo>
                  <a:lnTo>
                    <a:pt x="4" y="1903"/>
                  </a:lnTo>
                  <a:lnTo>
                    <a:pt x="1083" y="2"/>
                  </a:lnTo>
                  <a:lnTo>
                    <a:pt x="1079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07" name="Freeform 356"/>
            <p:cNvSpPr>
              <a:spLocks noChangeArrowheads="1"/>
            </p:cNvSpPr>
            <p:nvPr/>
          </p:nvSpPr>
          <p:spPr bwMode="auto">
            <a:xfrm>
              <a:off x="3586" y="953"/>
              <a:ext cx="529" cy="469"/>
            </a:xfrm>
            <a:custGeom>
              <a:avLst/>
              <a:gdLst>
                <a:gd name="T0" fmla="*/ 0 w 2339"/>
                <a:gd name="T1" fmla="*/ 0 h 2074"/>
                <a:gd name="T2" fmla="*/ 0 w 2339"/>
                <a:gd name="T3" fmla="*/ 0 h 2074"/>
                <a:gd name="T4" fmla="*/ 0 w 2339"/>
                <a:gd name="T5" fmla="*/ 0 h 2074"/>
                <a:gd name="T6" fmla="*/ 0 w 2339"/>
                <a:gd name="T7" fmla="*/ 0 h 2074"/>
                <a:gd name="T8" fmla="*/ 0 w 2339"/>
                <a:gd name="T9" fmla="*/ 0 h 2074"/>
                <a:gd name="T10" fmla="*/ 0 w 2339"/>
                <a:gd name="T11" fmla="*/ 0 h 2074"/>
                <a:gd name="T12" fmla="*/ 0 w 2339"/>
                <a:gd name="T13" fmla="*/ 0 h 2074"/>
                <a:gd name="T14" fmla="*/ 0 w 2339"/>
                <a:gd name="T15" fmla="*/ 0 h 2074"/>
                <a:gd name="T16" fmla="*/ 0 w 2339"/>
                <a:gd name="T17" fmla="*/ 0 h 2074"/>
                <a:gd name="T18" fmla="*/ 0 w 2339"/>
                <a:gd name="T19" fmla="*/ 0 h 2074"/>
                <a:gd name="T20" fmla="*/ 0 w 2339"/>
                <a:gd name="T21" fmla="*/ 0 h 2074"/>
                <a:gd name="T22" fmla="*/ 0 w 2339"/>
                <a:gd name="T23" fmla="*/ 0 h 2074"/>
                <a:gd name="T24" fmla="*/ 0 w 2339"/>
                <a:gd name="T25" fmla="*/ 0 h 2074"/>
                <a:gd name="T26" fmla="*/ 0 w 2339"/>
                <a:gd name="T27" fmla="*/ 0 h 2074"/>
                <a:gd name="T28" fmla="*/ 0 w 2339"/>
                <a:gd name="T29" fmla="*/ 0 h 2074"/>
                <a:gd name="T30" fmla="*/ 0 w 2339"/>
                <a:gd name="T31" fmla="*/ 0 h 2074"/>
                <a:gd name="T32" fmla="*/ 0 w 2339"/>
                <a:gd name="T33" fmla="*/ 0 h 2074"/>
                <a:gd name="T34" fmla="*/ 0 w 2339"/>
                <a:gd name="T35" fmla="*/ 0 h 2074"/>
                <a:gd name="T36" fmla="*/ 0 w 2339"/>
                <a:gd name="T37" fmla="*/ 0 h 2074"/>
                <a:gd name="T38" fmla="*/ 0 w 2339"/>
                <a:gd name="T39" fmla="*/ 0 h 2074"/>
                <a:gd name="T40" fmla="*/ 0 w 2339"/>
                <a:gd name="T41" fmla="*/ 0 h 2074"/>
                <a:gd name="T42" fmla="*/ 0 w 2339"/>
                <a:gd name="T43" fmla="*/ 0 h 2074"/>
                <a:gd name="T44" fmla="*/ 0 w 2339"/>
                <a:gd name="T45" fmla="*/ 0 h 2074"/>
                <a:gd name="T46" fmla="*/ 0 w 2339"/>
                <a:gd name="T47" fmla="*/ 0 h 2074"/>
                <a:gd name="T48" fmla="*/ 0 w 2339"/>
                <a:gd name="T49" fmla="*/ 0 h 2074"/>
                <a:gd name="T50" fmla="*/ 0 w 2339"/>
                <a:gd name="T51" fmla="*/ 0 h 2074"/>
                <a:gd name="T52" fmla="*/ 0 w 2339"/>
                <a:gd name="T53" fmla="*/ 0 h 2074"/>
                <a:gd name="T54" fmla="*/ 0 w 2339"/>
                <a:gd name="T55" fmla="*/ 0 h 2074"/>
                <a:gd name="T56" fmla="*/ 0 w 2339"/>
                <a:gd name="T57" fmla="*/ 0 h 2074"/>
                <a:gd name="T58" fmla="*/ 0 w 2339"/>
                <a:gd name="T59" fmla="*/ 0 h 2074"/>
                <a:gd name="T60" fmla="*/ 0 w 2339"/>
                <a:gd name="T61" fmla="*/ 0 h 2074"/>
                <a:gd name="T62" fmla="*/ 0 w 2339"/>
                <a:gd name="T63" fmla="*/ 0 h 2074"/>
                <a:gd name="T64" fmla="*/ 0 w 2339"/>
                <a:gd name="T65" fmla="*/ 0 h 2074"/>
                <a:gd name="T66" fmla="*/ 0 w 2339"/>
                <a:gd name="T67" fmla="*/ 0 h 2074"/>
                <a:gd name="T68" fmla="*/ 0 w 2339"/>
                <a:gd name="T69" fmla="*/ 0 h 2074"/>
                <a:gd name="T70" fmla="*/ 0 w 2339"/>
                <a:gd name="T71" fmla="*/ 0 h 2074"/>
                <a:gd name="T72" fmla="*/ 0 w 2339"/>
                <a:gd name="T73" fmla="*/ 0 h 2074"/>
                <a:gd name="T74" fmla="*/ 0 w 2339"/>
                <a:gd name="T75" fmla="*/ 0 h 2074"/>
                <a:gd name="T76" fmla="*/ 0 w 2339"/>
                <a:gd name="T77" fmla="*/ 0 h 2074"/>
                <a:gd name="T78" fmla="*/ 0 w 2339"/>
                <a:gd name="T79" fmla="*/ 0 h 2074"/>
                <a:gd name="T80" fmla="*/ 0 w 2339"/>
                <a:gd name="T81" fmla="*/ 0 h 2074"/>
                <a:gd name="T82" fmla="*/ 0 w 2339"/>
                <a:gd name="T83" fmla="*/ 0 h 2074"/>
                <a:gd name="T84" fmla="*/ 0 w 2339"/>
                <a:gd name="T85" fmla="*/ 0 h 2074"/>
                <a:gd name="T86" fmla="*/ 0 w 2339"/>
                <a:gd name="T87" fmla="*/ 0 h 2074"/>
                <a:gd name="T88" fmla="*/ 0 w 2339"/>
                <a:gd name="T89" fmla="*/ 0 h 2074"/>
                <a:gd name="T90" fmla="*/ 0 w 2339"/>
                <a:gd name="T91" fmla="*/ 0 h 2074"/>
                <a:gd name="T92" fmla="*/ 0 w 2339"/>
                <a:gd name="T93" fmla="*/ 0 h 2074"/>
                <a:gd name="T94" fmla="*/ 0 w 2339"/>
                <a:gd name="T95" fmla="*/ 0 h 2074"/>
                <a:gd name="T96" fmla="*/ 0 w 2339"/>
                <a:gd name="T97" fmla="*/ 0 h 2074"/>
                <a:gd name="T98" fmla="*/ 0 w 2339"/>
                <a:gd name="T99" fmla="*/ 0 h 2074"/>
                <a:gd name="T100" fmla="*/ 0 w 2339"/>
                <a:gd name="T101" fmla="*/ 0 h 2074"/>
                <a:gd name="T102" fmla="*/ 0 w 2339"/>
                <a:gd name="T103" fmla="*/ 0 h 207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339" h="2074">
                  <a:moveTo>
                    <a:pt x="1155" y="1"/>
                  </a:moveTo>
                  <a:lnTo>
                    <a:pt x="1145" y="3"/>
                  </a:lnTo>
                  <a:lnTo>
                    <a:pt x="1135" y="7"/>
                  </a:lnTo>
                  <a:lnTo>
                    <a:pt x="1125" y="13"/>
                  </a:lnTo>
                  <a:lnTo>
                    <a:pt x="1116" y="20"/>
                  </a:lnTo>
                  <a:lnTo>
                    <a:pt x="1107" y="28"/>
                  </a:lnTo>
                  <a:lnTo>
                    <a:pt x="1099" y="38"/>
                  </a:lnTo>
                  <a:lnTo>
                    <a:pt x="1092" y="51"/>
                  </a:lnTo>
                  <a:lnTo>
                    <a:pt x="15" y="1948"/>
                  </a:lnTo>
                  <a:lnTo>
                    <a:pt x="9" y="1960"/>
                  </a:lnTo>
                  <a:lnTo>
                    <a:pt x="4" y="1973"/>
                  </a:lnTo>
                  <a:lnTo>
                    <a:pt x="1" y="1984"/>
                  </a:lnTo>
                  <a:lnTo>
                    <a:pt x="0" y="1996"/>
                  </a:lnTo>
                  <a:lnTo>
                    <a:pt x="1" y="2006"/>
                  </a:lnTo>
                  <a:lnTo>
                    <a:pt x="3" y="2017"/>
                  </a:lnTo>
                  <a:lnTo>
                    <a:pt x="6" y="2026"/>
                  </a:lnTo>
                  <a:lnTo>
                    <a:pt x="11" y="2035"/>
                  </a:lnTo>
                  <a:lnTo>
                    <a:pt x="17" y="2043"/>
                  </a:lnTo>
                  <a:lnTo>
                    <a:pt x="25" y="2051"/>
                  </a:lnTo>
                  <a:lnTo>
                    <a:pt x="34" y="2057"/>
                  </a:lnTo>
                  <a:lnTo>
                    <a:pt x="45" y="2062"/>
                  </a:lnTo>
                  <a:lnTo>
                    <a:pt x="57" y="2068"/>
                  </a:lnTo>
                  <a:lnTo>
                    <a:pt x="69" y="2070"/>
                  </a:lnTo>
                  <a:lnTo>
                    <a:pt x="84" y="2072"/>
                  </a:lnTo>
                  <a:lnTo>
                    <a:pt x="99" y="2073"/>
                  </a:lnTo>
                  <a:lnTo>
                    <a:pt x="2245" y="2073"/>
                  </a:lnTo>
                  <a:lnTo>
                    <a:pt x="2259" y="2072"/>
                  </a:lnTo>
                  <a:lnTo>
                    <a:pt x="2271" y="2071"/>
                  </a:lnTo>
                  <a:lnTo>
                    <a:pt x="2283" y="2068"/>
                  </a:lnTo>
                  <a:lnTo>
                    <a:pt x="2294" y="2063"/>
                  </a:lnTo>
                  <a:lnTo>
                    <a:pt x="2304" y="2058"/>
                  </a:lnTo>
                  <a:lnTo>
                    <a:pt x="2313" y="2052"/>
                  </a:lnTo>
                  <a:lnTo>
                    <a:pt x="2321" y="2045"/>
                  </a:lnTo>
                  <a:lnTo>
                    <a:pt x="2327" y="2037"/>
                  </a:lnTo>
                  <a:lnTo>
                    <a:pt x="2332" y="2028"/>
                  </a:lnTo>
                  <a:lnTo>
                    <a:pt x="2335" y="2019"/>
                  </a:lnTo>
                  <a:lnTo>
                    <a:pt x="2337" y="2009"/>
                  </a:lnTo>
                  <a:lnTo>
                    <a:pt x="2338" y="1999"/>
                  </a:lnTo>
                  <a:lnTo>
                    <a:pt x="2337" y="1988"/>
                  </a:lnTo>
                  <a:lnTo>
                    <a:pt x="2335" y="1977"/>
                  </a:lnTo>
                  <a:lnTo>
                    <a:pt x="2330" y="1964"/>
                  </a:lnTo>
                  <a:lnTo>
                    <a:pt x="2324" y="1952"/>
                  </a:lnTo>
                  <a:lnTo>
                    <a:pt x="1239" y="52"/>
                  </a:lnTo>
                  <a:lnTo>
                    <a:pt x="1232" y="40"/>
                  </a:lnTo>
                  <a:lnTo>
                    <a:pt x="1223" y="30"/>
                  </a:lnTo>
                  <a:lnTo>
                    <a:pt x="1215" y="21"/>
                  </a:lnTo>
                  <a:lnTo>
                    <a:pt x="1205" y="14"/>
                  </a:lnTo>
                  <a:lnTo>
                    <a:pt x="1196" y="8"/>
                  </a:lnTo>
                  <a:lnTo>
                    <a:pt x="1185" y="3"/>
                  </a:lnTo>
                  <a:lnTo>
                    <a:pt x="1175" y="1"/>
                  </a:lnTo>
                  <a:lnTo>
                    <a:pt x="1165" y="0"/>
                  </a:lnTo>
                  <a:lnTo>
                    <a:pt x="1155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08" name="Freeform 357"/>
            <p:cNvSpPr>
              <a:spLocks noChangeArrowheads="1"/>
            </p:cNvSpPr>
            <p:nvPr/>
          </p:nvSpPr>
          <p:spPr bwMode="auto">
            <a:xfrm>
              <a:off x="3586" y="953"/>
              <a:ext cx="529" cy="469"/>
            </a:xfrm>
            <a:custGeom>
              <a:avLst/>
              <a:gdLst>
                <a:gd name="T0" fmla="*/ 0 w 2339"/>
                <a:gd name="T1" fmla="*/ 0 h 2074"/>
                <a:gd name="T2" fmla="*/ 0 w 2339"/>
                <a:gd name="T3" fmla="*/ 0 h 2074"/>
                <a:gd name="T4" fmla="*/ 0 w 2339"/>
                <a:gd name="T5" fmla="*/ 0 h 2074"/>
                <a:gd name="T6" fmla="*/ 0 w 2339"/>
                <a:gd name="T7" fmla="*/ 0 h 2074"/>
                <a:gd name="T8" fmla="*/ 0 w 2339"/>
                <a:gd name="T9" fmla="*/ 0 h 2074"/>
                <a:gd name="T10" fmla="*/ 0 w 2339"/>
                <a:gd name="T11" fmla="*/ 0 h 2074"/>
                <a:gd name="T12" fmla="*/ 0 w 2339"/>
                <a:gd name="T13" fmla="*/ 0 h 2074"/>
                <a:gd name="T14" fmla="*/ 0 w 2339"/>
                <a:gd name="T15" fmla="*/ 0 h 2074"/>
                <a:gd name="T16" fmla="*/ 0 w 2339"/>
                <a:gd name="T17" fmla="*/ 0 h 2074"/>
                <a:gd name="T18" fmla="*/ 0 w 2339"/>
                <a:gd name="T19" fmla="*/ 0 h 2074"/>
                <a:gd name="T20" fmla="*/ 0 w 2339"/>
                <a:gd name="T21" fmla="*/ 0 h 2074"/>
                <a:gd name="T22" fmla="*/ 0 w 2339"/>
                <a:gd name="T23" fmla="*/ 0 h 2074"/>
                <a:gd name="T24" fmla="*/ 0 w 2339"/>
                <a:gd name="T25" fmla="*/ 0 h 2074"/>
                <a:gd name="T26" fmla="*/ 0 w 2339"/>
                <a:gd name="T27" fmla="*/ 0 h 2074"/>
                <a:gd name="T28" fmla="*/ 0 w 2339"/>
                <a:gd name="T29" fmla="*/ 0 h 2074"/>
                <a:gd name="T30" fmla="*/ 0 w 2339"/>
                <a:gd name="T31" fmla="*/ 0 h 2074"/>
                <a:gd name="T32" fmla="*/ 0 w 2339"/>
                <a:gd name="T33" fmla="*/ 0 h 2074"/>
                <a:gd name="T34" fmla="*/ 0 w 2339"/>
                <a:gd name="T35" fmla="*/ 0 h 2074"/>
                <a:gd name="T36" fmla="*/ 0 w 2339"/>
                <a:gd name="T37" fmla="*/ 0 h 2074"/>
                <a:gd name="T38" fmla="*/ 0 w 2339"/>
                <a:gd name="T39" fmla="*/ 0 h 2074"/>
                <a:gd name="T40" fmla="*/ 0 w 2339"/>
                <a:gd name="T41" fmla="*/ 0 h 2074"/>
                <a:gd name="T42" fmla="*/ 0 w 2339"/>
                <a:gd name="T43" fmla="*/ 0 h 2074"/>
                <a:gd name="T44" fmla="*/ 0 w 2339"/>
                <a:gd name="T45" fmla="*/ 0 h 2074"/>
                <a:gd name="T46" fmla="*/ 0 w 2339"/>
                <a:gd name="T47" fmla="*/ 0 h 2074"/>
                <a:gd name="T48" fmla="*/ 0 w 2339"/>
                <a:gd name="T49" fmla="*/ 0 h 2074"/>
                <a:gd name="T50" fmla="*/ 0 w 2339"/>
                <a:gd name="T51" fmla="*/ 0 h 2074"/>
                <a:gd name="T52" fmla="*/ 0 w 2339"/>
                <a:gd name="T53" fmla="*/ 0 h 2074"/>
                <a:gd name="T54" fmla="*/ 0 w 2339"/>
                <a:gd name="T55" fmla="*/ 0 h 2074"/>
                <a:gd name="T56" fmla="*/ 0 w 2339"/>
                <a:gd name="T57" fmla="*/ 0 h 2074"/>
                <a:gd name="T58" fmla="*/ 0 w 2339"/>
                <a:gd name="T59" fmla="*/ 0 h 2074"/>
                <a:gd name="T60" fmla="*/ 0 w 2339"/>
                <a:gd name="T61" fmla="*/ 0 h 2074"/>
                <a:gd name="T62" fmla="*/ 0 w 2339"/>
                <a:gd name="T63" fmla="*/ 0 h 2074"/>
                <a:gd name="T64" fmla="*/ 0 w 2339"/>
                <a:gd name="T65" fmla="*/ 0 h 2074"/>
                <a:gd name="T66" fmla="*/ 0 w 2339"/>
                <a:gd name="T67" fmla="*/ 0 h 2074"/>
                <a:gd name="T68" fmla="*/ 0 w 2339"/>
                <a:gd name="T69" fmla="*/ 0 h 2074"/>
                <a:gd name="T70" fmla="*/ 0 w 2339"/>
                <a:gd name="T71" fmla="*/ 0 h 2074"/>
                <a:gd name="T72" fmla="*/ 0 w 2339"/>
                <a:gd name="T73" fmla="*/ 0 h 2074"/>
                <a:gd name="T74" fmla="*/ 0 w 2339"/>
                <a:gd name="T75" fmla="*/ 0 h 2074"/>
                <a:gd name="T76" fmla="*/ 0 w 2339"/>
                <a:gd name="T77" fmla="*/ 0 h 2074"/>
                <a:gd name="T78" fmla="*/ 0 w 2339"/>
                <a:gd name="T79" fmla="*/ 0 h 2074"/>
                <a:gd name="T80" fmla="*/ 0 w 2339"/>
                <a:gd name="T81" fmla="*/ 0 h 2074"/>
                <a:gd name="T82" fmla="*/ 0 w 2339"/>
                <a:gd name="T83" fmla="*/ 0 h 2074"/>
                <a:gd name="T84" fmla="*/ 0 w 2339"/>
                <a:gd name="T85" fmla="*/ 0 h 2074"/>
                <a:gd name="T86" fmla="*/ 0 w 2339"/>
                <a:gd name="T87" fmla="*/ 0 h 2074"/>
                <a:gd name="T88" fmla="*/ 0 w 2339"/>
                <a:gd name="T89" fmla="*/ 0 h 2074"/>
                <a:gd name="T90" fmla="*/ 0 w 2339"/>
                <a:gd name="T91" fmla="*/ 0 h 2074"/>
                <a:gd name="T92" fmla="*/ 0 w 2339"/>
                <a:gd name="T93" fmla="*/ 0 h 2074"/>
                <a:gd name="T94" fmla="*/ 0 w 2339"/>
                <a:gd name="T95" fmla="*/ 0 h 2074"/>
                <a:gd name="T96" fmla="*/ 0 w 2339"/>
                <a:gd name="T97" fmla="*/ 0 h 2074"/>
                <a:gd name="T98" fmla="*/ 0 w 2339"/>
                <a:gd name="T99" fmla="*/ 0 h 2074"/>
                <a:gd name="T100" fmla="*/ 0 w 2339"/>
                <a:gd name="T101" fmla="*/ 0 h 2074"/>
                <a:gd name="T102" fmla="*/ 0 w 2339"/>
                <a:gd name="T103" fmla="*/ 0 h 207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339" h="2074">
                  <a:moveTo>
                    <a:pt x="15" y="1948"/>
                  </a:moveTo>
                  <a:lnTo>
                    <a:pt x="1092" y="51"/>
                  </a:lnTo>
                  <a:lnTo>
                    <a:pt x="1099" y="38"/>
                  </a:lnTo>
                  <a:lnTo>
                    <a:pt x="1107" y="28"/>
                  </a:lnTo>
                  <a:lnTo>
                    <a:pt x="1116" y="20"/>
                  </a:lnTo>
                  <a:lnTo>
                    <a:pt x="1125" y="13"/>
                  </a:lnTo>
                  <a:lnTo>
                    <a:pt x="1135" y="7"/>
                  </a:lnTo>
                  <a:lnTo>
                    <a:pt x="1145" y="3"/>
                  </a:lnTo>
                  <a:lnTo>
                    <a:pt x="1155" y="1"/>
                  </a:lnTo>
                  <a:lnTo>
                    <a:pt x="1165" y="0"/>
                  </a:lnTo>
                  <a:lnTo>
                    <a:pt x="1175" y="1"/>
                  </a:lnTo>
                  <a:lnTo>
                    <a:pt x="1185" y="3"/>
                  </a:lnTo>
                  <a:lnTo>
                    <a:pt x="1196" y="8"/>
                  </a:lnTo>
                  <a:lnTo>
                    <a:pt x="1205" y="14"/>
                  </a:lnTo>
                  <a:lnTo>
                    <a:pt x="1215" y="21"/>
                  </a:lnTo>
                  <a:lnTo>
                    <a:pt x="1223" y="30"/>
                  </a:lnTo>
                  <a:lnTo>
                    <a:pt x="1232" y="40"/>
                  </a:lnTo>
                  <a:lnTo>
                    <a:pt x="1239" y="52"/>
                  </a:lnTo>
                  <a:lnTo>
                    <a:pt x="2324" y="1952"/>
                  </a:lnTo>
                  <a:lnTo>
                    <a:pt x="2330" y="1964"/>
                  </a:lnTo>
                  <a:lnTo>
                    <a:pt x="2335" y="1977"/>
                  </a:lnTo>
                  <a:lnTo>
                    <a:pt x="2337" y="1988"/>
                  </a:lnTo>
                  <a:lnTo>
                    <a:pt x="2338" y="1999"/>
                  </a:lnTo>
                  <a:lnTo>
                    <a:pt x="2337" y="2009"/>
                  </a:lnTo>
                  <a:lnTo>
                    <a:pt x="2335" y="2019"/>
                  </a:lnTo>
                  <a:lnTo>
                    <a:pt x="2332" y="2028"/>
                  </a:lnTo>
                  <a:lnTo>
                    <a:pt x="2327" y="2037"/>
                  </a:lnTo>
                  <a:lnTo>
                    <a:pt x="2321" y="2045"/>
                  </a:lnTo>
                  <a:lnTo>
                    <a:pt x="2313" y="2052"/>
                  </a:lnTo>
                  <a:lnTo>
                    <a:pt x="2304" y="2058"/>
                  </a:lnTo>
                  <a:lnTo>
                    <a:pt x="2294" y="2063"/>
                  </a:lnTo>
                  <a:lnTo>
                    <a:pt x="2283" y="2068"/>
                  </a:lnTo>
                  <a:lnTo>
                    <a:pt x="2271" y="2071"/>
                  </a:lnTo>
                  <a:lnTo>
                    <a:pt x="2259" y="2072"/>
                  </a:lnTo>
                  <a:lnTo>
                    <a:pt x="2245" y="2073"/>
                  </a:lnTo>
                  <a:lnTo>
                    <a:pt x="99" y="2073"/>
                  </a:lnTo>
                  <a:lnTo>
                    <a:pt x="84" y="2072"/>
                  </a:lnTo>
                  <a:lnTo>
                    <a:pt x="69" y="2070"/>
                  </a:lnTo>
                  <a:lnTo>
                    <a:pt x="57" y="2068"/>
                  </a:lnTo>
                  <a:lnTo>
                    <a:pt x="45" y="2062"/>
                  </a:lnTo>
                  <a:lnTo>
                    <a:pt x="34" y="2057"/>
                  </a:lnTo>
                  <a:lnTo>
                    <a:pt x="25" y="2051"/>
                  </a:lnTo>
                  <a:lnTo>
                    <a:pt x="17" y="2043"/>
                  </a:lnTo>
                  <a:lnTo>
                    <a:pt x="11" y="2035"/>
                  </a:lnTo>
                  <a:lnTo>
                    <a:pt x="6" y="2026"/>
                  </a:lnTo>
                  <a:lnTo>
                    <a:pt x="3" y="2017"/>
                  </a:lnTo>
                  <a:lnTo>
                    <a:pt x="1" y="2006"/>
                  </a:lnTo>
                  <a:lnTo>
                    <a:pt x="0" y="1996"/>
                  </a:lnTo>
                  <a:lnTo>
                    <a:pt x="1" y="1984"/>
                  </a:lnTo>
                  <a:lnTo>
                    <a:pt x="4" y="1973"/>
                  </a:lnTo>
                  <a:lnTo>
                    <a:pt x="9" y="1960"/>
                  </a:lnTo>
                  <a:lnTo>
                    <a:pt x="15" y="1948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09" name="Freeform 358"/>
            <p:cNvSpPr>
              <a:spLocks noChangeArrowheads="1"/>
            </p:cNvSpPr>
            <p:nvPr/>
          </p:nvSpPr>
          <p:spPr bwMode="auto">
            <a:xfrm>
              <a:off x="3613" y="987"/>
              <a:ext cx="477" cy="411"/>
            </a:xfrm>
            <a:custGeom>
              <a:avLst/>
              <a:gdLst>
                <a:gd name="T0" fmla="*/ 0 w 2107"/>
                <a:gd name="T1" fmla="*/ 0 h 1815"/>
                <a:gd name="T2" fmla="*/ 0 w 2107"/>
                <a:gd name="T3" fmla="*/ 0 h 1815"/>
                <a:gd name="T4" fmla="*/ 0 w 2107"/>
                <a:gd name="T5" fmla="*/ 0 h 1815"/>
                <a:gd name="T6" fmla="*/ 0 w 2107"/>
                <a:gd name="T7" fmla="*/ 0 h 181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07" h="1815">
                  <a:moveTo>
                    <a:pt x="0" y="1814"/>
                  </a:moveTo>
                  <a:lnTo>
                    <a:pt x="2106" y="1814"/>
                  </a:lnTo>
                  <a:lnTo>
                    <a:pt x="1055" y="0"/>
                  </a:lnTo>
                  <a:lnTo>
                    <a:pt x="0" y="1814"/>
                  </a:lnTo>
                </a:path>
              </a:pathLst>
            </a:cu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10" name="Freeform 359"/>
            <p:cNvSpPr>
              <a:spLocks noChangeArrowheads="1"/>
            </p:cNvSpPr>
            <p:nvPr/>
          </p:nvSpPr>
          <p:spPr bwMode="auto">
            <a:xfrm>
              <a:off x="3613" y="987"/>
              <a:ext cx="477" cy="411"/>
            </a:xfrm>
            <a:custGeom>
              <a:avLst/>
              <a:gdLst>
                <a:gd name="T0" fmla="*/ 0 w 2107"/>
                <a:gd name="T1" fmla="*/ 0 h 1815"/>
                <a:gd name="T2" fmla="*/ 0 w 2107"/>
                <a:gd name="T3" fmla="*/ 0 h 1815"/>
                <a:gd name="T4" fmla="*/ 0 w 2107"/>
                <a:gd name="T5" fmla="*/ 0 h 1815"/>
                <a:gd name="T6" fmla="*/ 0 w 2107"/>
                <a:gd name="T7" fmla="*/ 0 h 181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07" h="1815">
                  <a:moveTo>
                    <a:pt x="2106" y="1814"/>
                  </a:moveTo>
                  <a:lnTo>
                    <a:pt x="1055" y="0"/>
                  </a:lnTo>
                  <a:lnTo>
                    <a:pt x="0" y="1814"/>
                  </a:lnTo>
                  <a:lnTo>
                    <a:pt x="2106" y="1814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11" name="Freeform 360"/>
            <p:cNvSpPr>
              <a:spLocks noChangeArrowheads="1"/>
            </p:cNvSpPr>
            <p:nvPr/>
          </p:nvSpPr>
          <p:spPr bwMode="auto">
            <a:xfrm>
              <a:off x="3815" y="1147"/>
              <a:ext cx="42" cy="43"/>
            </a:xfrm>
            <a:custGeom>
              <a:avLst/>
              <a:gdLst>
                <a:gd name="T0" fmla="*/ 0 w 191"/>
                <a:gd name="T1" fmla="*/ 0 h 196"/>
                <a:gd name="T2" fmla="*/ 0 w 191"/>
                <a:gd name="T3" fmla="*/ 0 h 196"/>
                <a:gd name="T4" fmla="*/ 0 w 191"/>
                <a:gd name="T5" fmla="*/ 0 h 196"/>
                <a:gd name="T6" fmla="*/ 0 w 191"/>
                <a:gd name="T7" fmla="*/ 0 h 196"/>
                <a:gd name="T8" fmla="*/ 0 w 191"/>
                <a:gd name="T9" fmla="*/ 0 h 196"/>
                <a:gd name="T10" fmla="*/ 0 w 191"/>
                <a:gd name="T11" fmla="*/ 0 h 196"/>
                <a:gd name="T12" fmla="*/ 0 w 191"/>
                <a:gd name="T13" fmla="*/ 0 h 196"/>
                <a:gd name="T14" fmla="*/ 0 w 191"/>
                <a:gd name="T15" fmla="*/ 0 h 196"/>
                <a:gd name="T16" fmla="*/ 0 w 191"/>
                <a:gd name="T17" fmla="*/ 0 h 196"/>
                <a:gd name="T18" fmla="*/ 0 w 191"/>
                <a:gd name="T19" fmla="*/ 0 h 196"/>
                <a:gd name="T20" fmla="*/ 0 w 191"/>
                <a:gd name="T21" fmla="*/ 0 h 196"/>
                <a:gd name="T22" fmla="*/ 0 w 191"/>
                <a:gd name="T23" fmla="*/ 0 h 196"/>
                <a:gd name="T24" fmla="*/ 0 w 191"/>
                <a:gd name="T25" fmla="*/ 0 h 196"/>
                <a:gd name="T26" fmla="*/ 0 w 191"/>
                <a:gd name="T27" fmla="*/ 0 h 196"/>
                <a:gd name="T28" fmla="*/ 0 w 191"/>
                <a:gd name="T29" fmla="*/ 0 h 196"/>
                <a:gd name="T30" fmla="*/ 0 w 191"/>
                <a:gd name="T31" fmla="*/ 0 h 196"/>
                <a:gd name="T32" fmla="*/ 0 w 191"/>
                <a:gd name="T33" fmla="*/ 0 h 196"/>
                <a:gd name="T34" fmla="*/ 0 w 191"/>
                <a:gd name="T35" fmla="*/ 0 h 196"/>
                <a:gd name="T36" fmla="*/ 0 w 191"/>
                <a:gd name="T37" fmla="*/ 0 h 196"/>
                <a:gd name="T38" fmla="*/ 0 w 191"/>
                <a:gd name="T39" fmla="*/ 0 h 196"/>
                <a:gd name="T40" fmla="*/ 0 w 191"/>
                <a:gd name="T41" fmla="*/ 0 h 196"/>
                <a:gd name="T42" fmla="*/ 0 w 191"/>
                <a:gd name="T43" fmla="*/ 0 h 196"/>
                <a:gd name="T44" fmla="*/ 0 w 191"/>
                <a:gd name="T45" fmla="*/ 0 h 196"/>
                <a:gd name="T46" fmla="*/ 0 w 191"/>
                <a:gd name="T47" fmla="*/ 0 h 196"/>
                <a:gd name="T48" fmla="*/ 0 w 191"/>
                <a:gd name="T49" fmla="*/ 0 h 196"/>
                <a:gd name="T50" fmla="*/ 0 w 191"/>
                <a:gd name="T51" fmla="*/ 0 h 196"/>
                <a:gd name="T52" fmla="*/ 0 w 191"/>
                <a:gd name="T53" fmla="*/ 0 h 196"/>
                <a:gd name="T54" fmla="*/ 0 w 191"/>
                <a:gd name="T55" fmla="*/ 0 h 196"/>
                <a:gd name="T56" fmla="*/ 0 w 191"/>
                <a:gd name="T57" fmla="*/ 0 h 196"/>
                <a:gd name="T58" fmla="*/ 0 w 191"/>
                <a:gd name="T59" fmla="*/ 0 h 196"/>
                <a:gd name="T60" fmla="*/ 0 w 191"/>
                <a:gd name="T61" fmla="*/ 0 h 196"/>
                <a:gd name="T62" fmla="*/ 0 w 191"/>
                <a:gd name="T63" fmla="*/ 0 h 19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91" h="196">
                  <a:moveTo>
                    <a:pt x="91" y="0"/>
                  </a:moveTo>
                  <a:lnTo>
                    <a:pt x="81" y="1"/>
                  </a:lnTo>
                  <a:lnTo>
                    <a:pt x="72" y="3"/>
                  </a:lnTo>
                  <a:lnTo>
                    <a:pt x="63" y="5"/>
                  </a:lnTo>
                  <a:lnTo>
                    <a:pt x="54" y="9"/>
                  </a:lnTo>
                  <a:lnTo>
                    <a:pt x="46" y="14"/>
                  </a:lnTo>
                  <a:lnTo>
                    <a:pt x="38" y="20"/>
                  </a:lnTo>
                  <a:lnTo>
                    <a:pt x="30" y="25"/>
                  </a:lnTo>
                  <a:lnTo>
                    <a:pt x="24" y="34"/>
                  </a:lnTo>
                  <a:lnTo>
                    <a:pt x="18" y="41"/>
                  </a:lnTo>
                  <a:lnTo>
                    <a:pt x="13" y="49"/>
                  </a:lnTo>
                  <a:lnTo>
                    <a:pt x="8" y="57"/>
                  </a:lnTo>
                  <a:lnTo>
                    <a:pt x="5" y="66"/>
                  </a:lnTo>
                  <a:lnTo>
                    <a:pt x="2" y="75"/>
                  </a:lnTo>
                  <a:lnTo>
                    <a:pt x="1" y="84"/>
                  </a:lnTo>
                  <a:lnTo>
                    <a:pt x="0" y="93"/>
                  </a:lnTo>
                  <a:lnTo>
                    <a:pt x="0" y="102"/>
                  </a:lnTo>
                  <a:lnTo>
                    <a:pt x="1" y="112"/>
                  </a:lnTo>
                  <a:lnTo>
                    <a:pt x="2" y="121"/>
                  </a:lnTo>
                  <a:lnTo>
                    <a:pt x="5" y="131"/>
                  </a:lnTo>
                  <a:lnTo>
                    <a:pt x="8" y="139"/>
                  </a:lnTo>
                  <a:lnTo>
                    <a:pt x="13" y="148"/>
                  </a:lnTo>
                  <a:lnTo>
                    <a:pt x="18" y="156"/>
                  </a:lnTo>
                  <a:lnTo>
                    <a:pt x="24" y="164"/>
                  </a:lnTo>
                  <a:lnTo>
                    <a:pt x="31" y="171"/>
                  </a:lnTo>
                  <a:lnTo>
                    <a:pt x="38" y="176"/>
                  </a:lnTo>
                  <a:lnTo>
                    <a:pt x="46" y="182"/>
                  </a:lnTo>
                  <a:lnTo>
                    <a:pt x="55" y="186"/>
                  </a:lnTo>
                  <a:lnTo>
                    <a:pt x="63" y="189"/>
                  </a:lnTo>
                  <a:lnTo>
                    <a:pt x="72" y="192"/>
                  </a:lnTo>
                  <a:lnTo>
                    <a:pt x="81" y="194"/>
                  </a:lnTo>
                  <a:lnTo>
                    <a:pt x="91" y="195"/>
                  </a:lnTo>
                  <a:lnTo>
                    <a:pt x="100" y="195"/>
                  </a:lnTo>
                  <a:lnTo>
                    <a:pt x="109" y="194"/>
                  </a:lnTo>
                  <a:lnTo>
                    <a:pt x="118" y="192"/>
                  </a:lnTo>
                  <a:lnTo>
                    <a:pt x="127" y="189"/>
                  </a:lnTo>
                  <a:lnTo>
                    <a:pt x="136" y="186"/>
                  </a:lnTo>
                  <a:lnTo>
                    <a:pt x="144" y="182"/>
                  </a:lnTo>
                  <a:lnTo>
                    <a:pt x="152" y="175"/>
                  </a:lnTo>
                  <a:lnTo>
                    <a:pt x="160" y="170"/>
                  </a:lnTo>
                  <a:lnTo>
                    <a:pt x="166" y="163"/>
                  </a:lnTo>
                  <a:lnTo>
                    <a:pt x="172" y="155"/>
                  </a:lnTo>
                  <a:lnTo>
                    <a:pt x="177" y="148"/>
                  </a:lnTo>
                  <a:lnTo>
                    <a:pt x="182" y="139"/>
                  </a:lnTo>
                  <a:lnTo>
                    <a:pt x="185" y="130"/>
                  </a:lnTo>
                  <a:lnTo>
                    <a:pt x="188" y="121"/>
                  </a:lnTo>
                  <a:lnTo>
                    <a:pt x="189" y="112"/>
                  </a:lnTo>
                  <a:lnTo>
                    <a:pt x="190" y="102"/>
                  </a:lnTo>
                  <a:lnTo>
                    <a:pt x="190" y="93"/>
                  </a:lnTo>
                  <a:lnTo>
                    <a:pt x="189" y="84"/>
                  </a:lnTo>
                  <a:lnTo>
                    <a:pt x="188" y="75"/>
                  </a:lnTo>
                  <a:lnTo>
                    <a:pt x="185" y="66"/>
                  </a:lnTo>
                  <a:lnTo>
                    <a:pt x="182" y="57"/>
                  </a:lnTo>
                  <a:lnTo>
                    <a:pt x="177" y="49"/>
                  </a:lnTo>
                  <a:lnTo>
                    <a:pt x="172" y="40"/>
                  </a:lnTo>
                  <a:lnTo>
                    <a:pt x="166" y="32"/>
                  </a:lnTo>
                  <a:lnTo>
                    <a:pt x="159" y="24"/>
                  </a:lnTo>
                  <a:lnTo>
                    <a:pt x="152" y="19"/>
                  </a:lnTo>
                  <a:lnTo>
                    <a:pt x="143" y="14"/>
                  </a:lnTo>
                  <a:lnTo>
                    <a:pt x="135" y="9"/>
                  </a:lnTo>
                  <a:lnTo>
                    <a:pt x="127" y="5"/>
                  </a:lnTo>
                  <a:lnTo>
                    <a:pt x="118" y="3"/>
                  </a:lnTo>
                  <a:lnTo>
                    <a:pt x="109" y="1"/>
                  </a:lnTo>
                  <a:lnTo>
                    <a:pt x="100" y="0"/>
                  </a:lnTo>
                  <a:lnTo>
                    <a:pt x="91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12" name="Freeform 361"/>
            <p:cNvSpPr>
              <a:spLocks noChangeArrowheads="1"/>
            </p:cNvSpPr>
            <p:nvPr/>
          </p:nvSpPr>
          <p:spPr bwMode="auto">
            <a:xfrm>
              <a:off x="3815" y="1147"/>
              <a:ext cx="42" cy="43"/>
            </a:xfrm>
            <a:custGeom>
              <a:avLst/>
              <a:gdLst>
                <a:gd name="T0" fmla="*/ 0 w 191"/>
                <a:gd name="T1" fmla="*/ 0 h 196"/>
                <a:gd name="T2" fmla="*/ 0 w 191"/>
                <a:gd name="T3" fmla="*/ 0 h 196"/>
                <a:gd name="T4" fmla="*/ 0 w 191"/>
                <a:gd name="T5" fmla="*/ 0 h 196"/>
                <a:gd name="T6" fmla="*/ 0 w 191"/>
                <a:gd name="T7" fmla="*/ 0 h 196"/>
                <a:gd name="T8" fmla="*/ 0 w 191"/>
                <a:gd name="T9" fmla="*/ 0 h 196"/>
                <a:gd name="T10" fmla="*/ 0 w 191"/>
                <a:gd name="T11" fmla="*/ 0 h 196"/>
                <a:gd name="T12" fmla="*/ 0 w 191"/>
                <a:gd name="T13" fmla="*/ 0 h 196"/>
                <a:gd name="T14" fmla="*/ 0 w 191"/>
                <a:gd name="T15" fmla="*/ 0 h 196"/>
                <a:gd name="T16" fmla="*/ 0 w 191"/>
                <a:gd name="T17" fmla="*/ 0 h 196"/>
                <a:gd name="T18" fmla="*/ 0 w 191"/>
                <a:gd name="T19" fmla="*/ 0 h 196"/>
                <a:gd name="T20" fmla="*/ 0 w 191"/>
                <a:gd name="T21" fmla="*/ 0 h 196"/>
                <a:gd name="T22" fmla="*/ 0 w 191"/>
                <a:gd name="T23" fmla="*/ 0 h 196"/>
                <a:gd name="T24" fmla="*/ 0 w 191"/>
                <a:gd name="T25" fmla="*/ 0 h 196"/>
                <a:gd name="T26" fmla="*/ 0 w 191"/>
                <a:gd name="T27" fmla="*/ 0 h 196"/>
                <a:gd name="T28" fmla="*/ 0 w 191"/>
                <a:gd name="T29" fmla="*/ 0 h 196"/>
                <a:gd name="T30" fmla="*/ 0 w 191"/>
                <a:gd name="T31" fmla="*/ 0 h 196"/>
                <a:gd name="T32" fmla="*/ 0 w 191"/>
                <a:gd name="T33" fmla="*/ 0 h 196"/>
                <a:gd name="T34" fmla="*/ 0 w 191"/>
                <a:gd name="T35" fmla="*/ 0 h 196"/>
                <a:gd name="T36" fmla="*/ 0 w 191"/>
                <a:gd name="T37" fmla="*/ 0 h 196"/>
                <a:gd name="T38" fmla="*/ 0 w 191"/>
                <a:gd name="T39" fmla="*/ 0 h 196"/>
                <a:gd name="T40" fmla="*/ 0 w 191"/>
                <a:gd name="T41" fmla="*/ 0 h 196"/>
                <a:gd name="T42" fmla="*/ 0 w 191"/>
                <a:gd name="T43" fmla="*/ 0 h 196"/>
                <a:gd name="T44" fmla="*/ 0 w 191"/>
                <a:gd name="T45" fmla="*/ 0 h 196"/>
                <a:gd name="T46" fmla="*/ 0 w 191"/>
                <a:gd name="T47" fmla="*/ 0 h 196"/>
                <a:gd name="T48" fmla="*/ 0 w 191"/>
                <a:gd name="T49" fmla="*/ 0 h 196"/>
                <a:gd name="T50" fmla="*/ 0 w 191"/>
                <a:gd name="T51" fmla="*/ 0 h 196"/>
                <a:gd name="T52" fmla="*/ 0 w 191"/>
                <a:gd name="T53" fmla="*/ 0 h 196"/>
                <a:gd name="T54" fmla="*/ 0 w 191"/>
                <a:gd name="T55" fmla="*/ 0 h 196"/>
                <a:gd name="T56" fmla="*/ 0 w 191"/>
                <a:gd name="T57" fmla="*/ 0 h 196"/>
                <a:gd name="T58" fmla="*/ 0 w 191"/>
                <a:gd name="T59" fmla="*/ 0 h 196"/>
                <a:gd name="T60" fmla="*/ 0 w 191"/>
                <a:gd name="T61" fmla="*/ 0 h 196"/>
                <a:gd name="T62" fmla="*/ 0 w 191"/>
                <a:gd name="T63" fmla="*/ 0 h 19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91" h="196">
                  <a:moveTo>
                    <a:pt x="38" y="20"/>
                  </a:moveTo>
                  <a:lnTo>
                    <a:pt x="46" y="14"/>
                  </a:lnTo>
                  <a:lnTo>
                    <a:pt x="54" y="9"/>
                  </a:lnTo>
                  <a:lnTo>
                    <a:pt x="63" y="5"/>
                  </a:lnTo>
                  <a:lnTo>
                    <a:pt x="72" y="3"/>
                  </a:lnTo>
                  <a:lnTo>
                    <a:pt x="81" y="1"/>
                  </a:lnTo>
                  <a:lnTo>
                    <a:pt x="91" y="0"/>
                  </a:lnTo>
                  <a:lnTo>
                    <a:pt x="100" y="0"/>
                  </a:lnTo>
                  <a:lnTo>
                    <a:pt x="109" y="1"/>
                  </a:lnTo>
                  <a:lnTo>
                    <a:pt x="118" y="3"/>
                  </a:lnTo>
                  <a:lnTo>
                    <a:pt x="127" y="5"/>
                  </a:lnTo>
                  <a:lnTo>
                    <a:pt x="135" y="9"/>
                  </a:lnTo>
                  <a:lnTo>
                    <a:pt x="143" y="14"/>
                  </a:lnTo>
                  <a:lnTo>
                    <a:pt x="152" y="19"/>
                  </a:lnTo>
                  <a:lnTo>
                    <a:pt x="159" y="24"/>
                  </a:lnTo>
                  <a:lnTo>
                    <a:pt x="166" y="32"/>
                  </a:lnTo>
                  <a:lnTo>
                    <a:pt x="172" y="40"/>
                  </a:lnTo>
                  <a:lnTo>
                    <a:pt x="177" y="49"/>
                  </a:lnTo>
                  <a:lnTo>
                    <a:pt x="182" y="57"/>
                  </a:lnTo>
                  <a:lnTo>
                    <a:pt x="185" y="66"/>
                  </a:lnTo>
                  <a:lnTo>
                    <a:pt x="188" y="75"/>
                  </a:lnTo>
                  <a:lnTo>
                    <a:pt x="189" y="84"/>
                  </a:lnTo>
                  <a:lnTo>
                    <a:pt x="190" y="93"/>
                  </a:lnTo>
                  <a:lnTo>
                    <a:pt x="190" y="102"/>
                  </a:lnTo>
                  <a:lnTo>
                    <a:pt x="189" y="112"/>
                  </a:lnTo>
                  <a:lnTo>
                    <a:pt x="188" y="121"/>
                  </a:lnTo>
                  <a:lnTo>
                    <a:pt x="185" y="130"/>
                  </a:lnTo>
                  <a:lnTo>
                    <a:pt x="182" y="139"/>
                  </a:lnTo>
                  <a:lnTo>
                    <a:pt x="177" y="148"/>
                  </a:lnTo>
                  <a:lnTo>
                    <a:pt x="172" y="155"/>
                  </a:lnTo>
                  <a:lnTo>
                    <a:pt x="166" y="163"/>
                  </a:lnTo>
                  <a:lnTo>
                    <a:pt x="160" y="170"/>
                  </a:lnTo>
                  <a:lnTo>
                    <a:pt x="152" y="175"/>
                  </a:lnTo>
                  <a:lnTo>
                    <a:pt x="144" y="182"/>
                  </a:lnTo>
                  <a:lnTo>
                    <a:pt x="136" y="186"/>
                  </a:lnTo>
                  <a:lnTo>
                    <a:pt x="127" y="189"/>
                  </a:lnTo>
                  <a:lnTo>
                    <a:pt x="118" y="192"/>
                  </a:lnTo>
                  <a:lnTo>
                    <a:pt x="109" y="194"/>
                  </a:lnTo>
                  <a:lnTo>
                    <a:pt x="100" y="195"/>
                  </a:lnTo>
                  <a:lnTo>
                    <a:pt x="91" y="195"/>
                  </a:lnTo>
                  <a:lnTo>
                    <a:pt x="81" y="194"/>
                  </a:lnTo>
                  <a:lnTo>
                    <a:pt x="72" y="192"/>
                  </a:lnTo>
                  <a:lnTo>
                    <a:pt x="63" y="189"/>
                  </a:lnTo>
                  <a:lnTo>
                    <a:pt x="55" y="186"/>
                  </a:lnTo>
                  <a:lnTo>
                    <a:pt x="46" y="182"/>
                  </a:lnTo>
                  <a:lnTo>
                    <a:pt x="38" y="176"/>
                  </a:lnTo>
                  <a:lnTo>
                    <a:pt x="31" y="171"/>
                  </a:lnTo>
                  <a:lnTo>
                    <a:pt x="24" y="164"/>
                  </a:lnTo>
                  <a:lnTo>
                    <a:pt x="18" y="156"/>
                  </a:lnTo>
                  <a:lnTo>
                    <a:pt x="13" y="148"/>
                  </a:lnTo>
                  <a:lnTo>
                    <a:pt x="8" y="139"/>
                  </a:lnTo>
                  <a:lnTo>
                    <a:pt x="5" y="131"/>
                  </a:lnTo>
                  <a:lnTo>
                    <a:pt x="2" y="121"/>
                  </a:lnTo>
                  <a:lnTo>
                    <a:pt x="1" y="112"/>
                  </a:lnTo>
                  <a:lnTo>
                    <a:pt x="0" y="102"/>
                  </a:lnTo>
                  <a:lnTo>
                    <a:pt x="0" y="93"/>
                  </a:lnTo>
                  <a:lnTo>
                    <a:pt x="1" y="84"/>
                  </a:lnTo>
                  <a:lnTo>
                    <a:pt x="2" y="75"/>
                  </a:lnTo>
                  <a:lnTo>
                    <a:pt x="5" y="66"/>
                  </a:lnTo>
                  <a:lnTo>
                    <a:pt x="8" y="57"/>
                  </a:lnTo>
                  <a:lnTo>
                    <a:pt x="13" y="49"/>
                  </a:lnTo>
                  <a:lnTo>
                    <a:pt x="18" y="41"/>
                  </a:lnTo>
                  <a:lnTo>
                    <a:pt x="24" y="34"/>
                  </a:lnTo>
                  <a:lnTo>
                    <a:pt x="30" y="25"/>
                  </a:lnTo>
                  <a:lnTo>
                    <a:pt x="38" y="2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13" name="Freeform 362"/>
            <p:cNvSpPr>
              <a:spLocks noChangeArrowheads="1"/>
            </p:cNvSpPr>
            <p:nvPr/>
          </p:nvSpPr>
          <p:spPr bwMode="auto">
            <a:xfrm>
              <a:off x="3729" y="1150"/>
              <a:ext cx="232" cy="214"/>
            </a:xfrm>
            <a:custGeom>
              <a:avLst/>
              <a:gdLst>
                <a:gd name="T0" fmla="*/ 0 w 1028"/>
                <a:gd name="T1" fmla="*/ 0 h 946"/>
                <a:gd name="T2" fmla="*/ 0 w 1028"/>
                <a:gd name="T3" fmla="*/ 0 h 946"/>
                <a:gd name="T4" fmla="*/ 0 w 1028"/>
                <a:gd name="T5" fmla="*/ 0 h 946"/>
                <a:gd name="T6" fmla="*/ 0 w 1028"/>
                <a:gd name="T7" fmla="*/ 0 h 946"/>
                <a:gd name="T8" fmla="*/ 0 w 1028"/>
                <a:gd name="T9" fmla="*/ 0 h 946"/>
                <a:gd name="T10" fmla="*/ 0 w 1028"/>
                <a:gd name="T11" fmla="*/ 0 h 946"/>
                <a:gd name="T12" fmla="*/ 0 w 1028"/>
                <a:gd name="T13" fmla="*/ 0 h 946"/>
                <a:gd name="T14" fmla="*/ 0 w 1028"/>
                <a:gd name="T15" fmla="*/ 0 h 946"/>
                <a:gd name="T16" fmla="*/ 0 w 1028"/>
                <a:gd name="T17" fmla="*/ 0 h 946"/>
                <a:gd name="T18" fmla="*/ 0 w 1028"/>
                <a:gd name="T19" fmla="*/ 0 h 946"/>
                <a:gd name="T20" fmla="*/ 0 w 1028"/>
                <a:gd name="T21" fmla="*/ 0 h 946"/>
                <a:gd name="T22" fmla="*/ 0 w 1028"/>
                <a:gd name="T23" fmla="*/ 0 h 946"/>
                <a:gd name="T24" fmla="*/ 0 w 1028"/>
                <a:gd name="T25" fmla="*/ 0 h 946"/>
                <a:gd name="T26" fmla="*/ 0 w 1028"/>
                <a:gd name="T27" fmla="*/ 0 h 946"/>
                <a:gd name="T28" fmla="*/ 0 w 1028"/>
                <a:gd name="T29" fmla="*/ 0 h 946"/>
                <a:gd name="T30" fmla="*/ 0 w 1028"/>
                <a:gd name="T31" fmla="*/ 0 h 946"/>
                <a:gd name="T32" fmla="*/ 0 w 1028"/>
                <a:gd name="T33" fmla="*/ 0 h 946"/>
                <a:gd name="T34" fmla="*/ 0 w 1028"/>
                <a:gd name="T35" fmla="*/ 0 h 946"/>
                <a:gd name="T36" fmla="*/ 0 w 1028"/>
                <a:gd name="T37" fmla="*/ 0 h 946"/>
                <a:gd name="T38" fmla="*/ 0 w 1028"/>
                <a:gd name="T39" fmla="*/ 0 h 946"/>
                <a:gd name="T40" fmla="*/ 0 w 1028"/>
                <a:gd name="T41" fmla="*/ 0 h 946"/>
                <a:gd name="T42" fmla="*/ 0 w 1028"/>
                <a:gd name="T43" fmla="*/ 0 h 9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28" h="946">
                  <a:moveTo>
                    <a:pt x="636" y="179"/>
                  </a:moveTo>
                  <a:lnTo>
                    <a:pt x="203" y="179"/>
                  </a:lnTo>
                  <a:lnTo>
                    <a:pt x="0" y="385"/>
                  </a:lnTo>
                  <a:lnTo>
                    <a:pt x="71" y="457"/>
                  </a:lnTo>
                  <a:lnTo>
                    <a:pt x="231" y="293"/>
                  </a:lnTo>
                  <a:lnTo>
                    <a:pt x="357" y="293"/>
                  </a:lnTo>
                  <a:lnTo>
                    <a:pt x="358" y="473"/>
                  </a:lnTo>
                  <a:lnTo>
                    <a:pt x="594" y="706"/>
                  </a:lnTo>
                  <a:lnTo>
                    <a:pt x="608" y="945"/>
                  </a:lnTo>
                  <a:lnTo>
                    <a:pt x="697" y="938"/>
                  </a:lnTo>
                  <a:lnTo>
                    <a:pt x="684" y="663"/>
                  </a:lnTo>
                  <a:lnTo>
                    <a:pt x="588" y="566"/>
                  </a:lnTo>
                  <a:lnTo>
                    <a:pt x="764" y="582"/>
                  </a:lnTo>
                  <a:lnTo>
                    <a:pt x="959" y="781"/>
                  </a:lnTo>
                  <a:lnTo>
                    <a:pt x="1027" y="711"/>
                  </a:lnTo>
                  <a:lnTo>
                    <a:pt x="806" y="487"/>
                  </a:lnTo>
                  <a:lnTo>
                    <a:pt x="595" y="469"/>
                  </a:lnTo>
                  <a:lnTo>
                    <a:pt x="595" y="293"/>
                  </a:lnTo>
                  <a:lnTo>
                    <a:pt x="662" y="292"/>
                  </a:lnTo>
                  <a:lnTo>
                    <a:pt x="880" y="66"/>
                  </a:lnTo>
                  <a:lnTo>
                    <a:pt x="813" y="0"/>
                  </a:lnTo>
                  <a:lnTo>
                    <a:pt x="636" y="179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14" name="Freeform 363"/>
            <p:cNvSpPr>
              <a:spLocks noChangeArrowheads="1"/>
            </p:cNvSpPr>
            <p:nvPr/>
          </p:nvSpPr>
          <p:spPr bwMode="auto">
            <a:xfrm>
              <a:off x="3729" y="1150"/>
              <a:ext cx="232" cy="214"/>
            </a:xfrm>
            <a:custGeom>
              <a:avLst/>
              <a:gdLst>
                <a:gd name="T0" fmla="*/ 0 w 1028"/>
                <a:gd name="T1" fmla="*/ 0 h 946"/>
                <a:gd name="T2" fmla="*/ 0 w 1028"/>
                <a:gd name="T3" fmla="*/ 0 h 946"/>
                <a:gd name="T4" fmla="*/ 0 w 1028"/>
                <a:gd name="T5" fmla="*/ 0 h 946"/>
                <a:gd name="T6" fmla="*/ 0 w 1028"/>
                <a:gd name="T7" fmla="*/ 0 h 946"/>
                <a:gd name="T8" fmla="*/ 0 w 1028"/>
                <a:gd name="T9" fmla="*/ 0 h 946"/>
                <a:gd name="T10" fmla="*/ 0 w 1028"/>
                <a:gd name="T11" fmla="*/ 0 h 946"/>
                <a:gd name="T12" fmla="*/ 0 w 1028"/>
                <a:gd name="T13" fmla="*/ 0 h 946"/>
                <a:gd name="T14" fmla="*/ 0 w 1028"/>
                <a:gd name="T15" fmla="*/ 0 h 946"/>
                <a:gd name="T16" fmla="*/ 0 w 1028"/>
                <a:gd name="T17" fmla="*/ 0 h 946"/>
                <a:gd name="T18" fmla="*/ 0 w 1028"/>
                <a:gd name="T19" fmla="*/ 0 h 946"/>
                <a:gd name="T20" fmla="*/ 0 w 1028"/>
                <a:gd name="T21" fmla="*/ 0 h 946"/>
                <a:gd name="T22" fmla="*/ 0 w 1028"/>
                <a:gd name="T23" fmla="*/ 0 h 946"/>
                <a:gd name="T24" fmla="*/ 0 w 1028"/>
                <a:gd name="T25" fmla="*/ 0 h 946"/>
                <a:gd name="T26" fmla="*/ 0 w 1028"/>
                <a:gd name="T27" fmla="*/ 0 h 946"/>
                <a:gd name="T28" fmla="*/ 0 w 1028"/>
                <a:gd name="T29" fmla="*/ 0 h 946"/>
                <a:gd name="T30" fmla="*/ 0 w 1028"/>
                <a:gd name="T31" fmla="*/ 0 h 946"/>
                <a:gd name="T32" fmla="*/ 0 w 1028"/>
                <a:gd name="T33" fmla="*/ 0 h 946"/>
                <a:gd name="T34" fmla="*/ 0 w 1028"/>
                <a:gd name="T35" fmla="*/ 0 h 946"/>
                <a:gd name="T36" fmla="*/ 0 w 1028"/>
                <a:gd name="T37" fmla="*/ 0 h 946"/>
                <a:gd name="T38" fmla="*/ 0 w 1028"/>
                <a:gd name="T39" fmla="*/ 0 h 946"/>
                <a:gd name="T40" fmla="*/ 0 w 1028"/>
                <a:gd name="T41" fmla="*/ 0 h 946"/>
                <a:gd name="T42" fmla="*/ 0 w 1028"/>
                <a:gd name="T43" fmla="*/ 0 h 9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28" h="946">
                  <a:moveTo>
                    <a:pt x="595" y="293"/>
                  </a:moveTo>
                  <a:lnTo>
                    <a:pt x="662" y="292"/>
                  </a:lnTo>
                  <a:lnTo>
                    <a:pt x="880" y="66"/>
                  </a:lnTo>
                  <a:lnTo>
                    <a:pt x="813" y="0"/>
                  </a:lnTo>
                  <a:lnTo>
                    <a:pt x="636" y="179"/>
                  </a:lnTo>
                  <a:lnTo>
                    <a:pt x="203" y="179"/>
                  </a:lnTo>
                  <a:lnTo>
                    <a:pt x="0" y="385"/>
                  </a:lnTo>
                  <a:lnTo>
                    <a:pt x="71" y="457"/>
                  </a:lnTo>
                  <a:lnTo>
                    <a:pt x="231" y="293"/>
                  </a:lnTo>
                  <a:lnTo>
                    <a:pt x="357" y="293"/>
                  </a:lnTo>
                  <a:lnTo>
                    <a:pt x="358" y="473"/>
                  </a:lnTo>
                  <a:lnTo>
                    <a:pt x="594" y="706"/>
                  </a:lnTo>
                  <a:lnTo>
                    <a:pt x="608" y="945"/>
                  </a:lnTo>
                  <a:lnTo>
                    <a:pt x="697" y="938"/>
                  </a:lnTo>
                  <a:lnTo>
                    <a:pt x="684" y="663"/>
                  </a:lnTo>
                  <a:lnTo>
                    <a:pt x="588" y="566"/>
                  </a:lnTo>
                  <a:lnTo>
                    <a:pt x="764" y="582"/>
                  </a:lnTo>
                  <a:lnTo>
                    <a:pt x="959" y="781"/>
                  </a:lnTo>
                  <a:lnTo>
                    <a:pt x="1027" y="711"/>
                  </a:lnTo>
                  <a:lnTo>
                    <a:pt x="806" y="487"/>
                  </a:lnTo>
                  <a:lnTo>
                    <a:pt x="595" y="469"/>
                  </a:lnTo>
                  <a:lnTo>
                    <a:pt x="595" y="293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15" name="Freeform 364"/>
            <p:cNvSpPr>
              <a:spLocks noChangeArrowheads="1"/>
            </p:cNvSpPr>
            <p:nvPr/>
          </p:nvSpPr>
          <p:spPr bwMode="auto">
            <a:xfrm>
              <a:off x="3743" y="1371"/>
              <a:ext cx="224" cy="9"/>
            </a:xfrm>
            <a:custGeom>
              <a:avLst/>
              <a:gdLst>
                <a:gd name="T0" fmla="*/ 0 w 991"/>
                <a:gd name="T1" fmla="*/ 0 h 44"/>
                <a:gd name="T2" fmla="*/ 0 w 991"/>
                <a:gd name="T3" fmla="*/ 0 h 44"/>
                <a:gd name="T4" fmla="*/ 0 w 991"/>
                <a:gd name="T5" fmla="*/ 0 h 44"/>
                <a:gd name="T6" fmla="*/ 0 w 991"/>
                <a:gd name="T7" fmla="*/ 0 h 44"/>
                <a:gd name="T8" fmla="*/ 0 w 991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91" h="44">
                  <a:moveTo>
                    <a:pt x="0" y="43"/>
                  </a:moveTo>
                  <a:lnTo>
                    <a:pt x="990" y="43"/>
                  </a:lnTo>
                  <a:lnTo>
                    <a:pt x="990" y="0"/>
                  </a:lnTo>
                  <a:lnTo>
                    <a:pt x="0" y="0"/>
                  </a:lnTo>
                  <a:lnTo>
                    <a:pt x="0" y="43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16" name="Freeform 365"/>
            <p:cNvSpPr>
              <a:spLocks noChangeArrowheads="1"/>
            </p:cNvSpPr>
            <p:nvPr/>
          </p:nvSpPr>
          <p:spPr bwMode="auto">
            <a:xfrm>
              <a:off x="3743" y="1371"/>
              <a:ext cx="224" cy="9"/>
            </a:xfrm>
            <a:custGeom>
              <a:avLst/>
              <a:gdLst>
                <a:gd name="T0" fmla="*/ 0 w 991"/>
                <a:gd name="T1" fmla="*/ 0 h 44"/>
                <a:gd name="T2" fmla="*/ 0 w 991"/>
                <a:gd name="T3" fmla="*/ 0 h 44"/>
                <a:gd name="T4" fmla="*/ 0 w 991"/>
                <a:gd name="T5" fmla="*/ 0 h 44"/>
                <a:gd name="T6" fmla="*/ 0 w 991"/>
                <a:gd name="T7" fmla="*/ 0 h 44"/>
                <a:gd name="T8" fmla="*/ 0 w 991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91" h="44">
                  <a:moveTo>
                    <a:pt x="0" y="0"/>
                  </a:moveTo>
                  <a:lnTo>
                    <a:pt x="990" y="0"/>
                  </a:lnTo>
                  <a:lnTo>
                    <a:pt x="990" y="43"/>
                  </a:ln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17" name="Freeform 366"/>
            <p:cNvSpPr>
              <a:spLocks noChangeArrowheads="1"/>
            </p:cNvSpPr>
            <p:nvPr/>
          </p:nvSpPr>
          <p:spPr bwMode="auto">
            <a:xfrm>
              <a:off x="2446" y="959"/>
              <a:ext cx="526" cy="470"/>
            </a:xfrm>
            <a:custGeom>
              <a:avLst/>
              <a:gdLst>
                <a:gd name="T0" fmla="*/ 0 w 2323"/>
                <a:gd name="T1" fmla="*/ 0 h 2075"/>
                <a:gd name="T2" fmla="*/ 0 w 2323"/>
                <a:gd name="T3" fmla="*/ 0 h 2075"/>
                <a:gd name="T4" fmla="*/ 0 w 2323"/>
                <a:gd name="T5" fmla="*/ 0 h 2075"/>
                <a:gd name="T6" fmla="*/ 0 w 2323"/>
                <a:gd name="T7" fmla="*/ 0 h 2075"/>
                <a:gd name="T8" fmla="*/ 0 w 2323"/>
                <a:gd name="T9" fmla="*/ 0 h 2075"/>
                <a:gd name="T10" fmla="*/ 0 w 2323"/>
                <a:gd name="T11" fmla="*/ 0 h 2075"/>
                <a:gd name="T12" fmla="*/ 0 w 2323"/>
                <a:gd name="T13" fmla="*/ 0 h 2075"/>
                <a:gd name="T14" fmla="*/ 0 w 2323"/>
                <a:gd name="T15" fmla="*/ 0 h 2075"/>
                <a:gd name="T16" fmla="*/ 0 w 2323"/>
                <a:gd name="T17" fmla="*/ 0 h 2075"/>
                <a:gd name="T18" fmla="*/ 0 w 2323"/>
                <a:gd name="T19" fmla="*/ 0 h 2075"/>
                <a:gd name="T20" fmla="*/ 0 w 2323"/>
                <a:gd name="T21" fmla="*/ 0 h 2075"/>
                <a:gd name="T22" fmla="*/ 0 w 2323"/>
                <a:gd name="T23" fmla="*/ 0 h 2075"/>
                <a:gd name="T24" fmla="*/ 0 w 2323"/>
                <a:gd name="T25" fmla="*/ 0 h 2075"/>
                <a:gd name="T26" fmla="*/ 0 w 2323"/>
                <a:gd name="T27" fmla="*/ 0 h 2075"/>
                <a:gd name="T28" fmla="*/ 0 w 2323"/>
                <a:gd name="T29" fmla="*/ 0 h 2075"/>
                <a:gd name="T30" fmla="*/ 0 w 2323"/>
                <a:gd name="T31" fmla="*/ 0 h 2075"/>
                <a:gd name="T32" fmla="*/ 0 w 2323"/>
                <a:gd name="T33" fmla="*/ 0 h 2075"/>
                <a:gd name="T34" fmla="*/ 0 w 2323"/>
                <a:gd name="T35" fmla="*/ 0 h 2075"/>
                <a:gd name="T36" fmla="*/ 0 w 2323"/>
                <a:gd name="T37" fmla="*/ 0 h 2075"/>
                <a:gd name="T38" fmla="*/ 0 w 2323"/>
                <a:gd name="T39" fmla="*/ 0 h 2075"/>
                <a:gd name="T40" fmla="*/ 0 w 2323"/>
                <a:gd name="T41" fmla="*/ 0 h 2075"/>
                <a:gd name="T42" fmla="*/ 0 w 2323"/>
                <a:gd name="T43" fmla="*/ 0 h 2075"/>
                <a:gd name="T44" fmla="*/ 0 w 2323"/>
                <a:gd name="T45" fmla="*/ 0 h 2075"/>
                <a:gd name="T46" fmla="*/ 0 w 2323"/>
                <a:gd name="T47" fmla="*/ 0 h 2075"/>
                <a:gd name="T48" fmla="*/ 0 w 2323"/>
                <a:gd name="T49" fmla="*/ 0 h 2075"/>
                <a:gd name="T50" fmla="*/ 0 w 2323"/>
                <a:gd name="T51" fmla="*/ 0 h 2075"/>
                <a:gd name="T52" fmla="*/ 0 w 2323"/>
                <a:gd name="T53" fmla="*/ 0 h 2075"/>
                <a:gd name="T54" fmla="*/ 0 w 2323"/>
                <a:gd name="T55" fmla="*/ 0 h 2075"/>
                <a:gd name="T56" fmla="*/ 0 w 2323"/>
                <a:gd name="T57" fmla="*/ 0 h 2075"/>
                <a:gd name="T58" fmla="*/ 0 w 2323"/>
                <a:gd name="T59" fmla="*/ 0 h 2075"/>
                <a:gd name="T60" fmla="*/ 0 w 2323"/>
                <a:gd name="T61" fmla="*/ 0 h 2075"/>
                <a:gd name="T62" fmla="*/ 0 w 2323"/>
                <a:gd name="T63" fmla="*/ 0 h 2075"/>
                <a:gd name="T64" fmla="*/ 0 w 2323"/>
                <a:gd name="T65" fmla="*/ 0 h 2075"/>
                <a:gd name="T66" fmla="*/ 0 w 2323"/>
                <a:gd name="T67" fmla="*/ 0 h 2075"/>
                <a:gd name="T68" fmla="*/ 0 w 2323"/>
                <a:gd name="T69" fmla="*/ 0 h 2075"/>
                <a:gd name="T70" fmla="*/ 0 w 2323"/>
                <a:gd name="T71" fmla="*/ 0 h 2075"/>
                <a:gd name="T72" fmla="*/ 0 w 2323"/>
                <a:gd name="T73" fmla="*/ 0 h 2075"/>
                <a:gd name="T74" fmla="*/ 0 w 2323"/>
                <a:gd name="T75" fmla="*/ 0 h 2075"/>
                <a:gd name="T76" fmla="*/ 0 w 2323"/>
                <a:gd name="T77" fmla="*/ 0 h 2075"/>
                <a:gd name="T78" fmla="*/ 0 w 2323"/>
                <a:gd name="T79" fmla="*/ 0 h 2075"/>
                <a:gd name="T80" fmla="*/ 0 w 2323"/>
                <a:gd name="T81" fmla="*/ 0 h 2075"/>
                <a:gd name="T82" fmla="*/ 0 w 2323"/>
                <a:gd name="T83" fmla="*/ 0 h 2075"/>
                <a:gd name="T84" fmla="*/ 0 w 2323"/>
                <a:gd name="T85" fmla="*/ 0 h 2075"/>
                <a:gd name="T86" fmla="*/ 0 w 2323"/>
                <a:gd name="T87" fmla="*/ 0 h 2075"/>
                <a:gd name="T88" fmla="*/ 0 w 2323"/>
                <a:gd name="T89" fmla="*/ 0 h 2075"/>
                <a:gd name="T90" fmla="*/ 0 w 2323"/>
                <a:gd name="T91" fmla="*/ 0 h 2075"/>
                <a:gd name="T92" fmla="*/ 0 w 2323"/>
                <a:gd name="T93" fmla="*/ 0 h 2075"/>
                <a:gd name="T94" fmla="*/ 0 w 2323"/>
                <a:gd name="T95" fmla="*/ 0 h 2075"/>
                <a:gd name="T96" fmla="*/ 0 w 2323"/>
                <a:gd name="T97" fmla="*/ 0 h 2075"/>
                <a:gd name="T98" fmla="*/ 0 w 2323"/>
                <a:gd name="T99" fmla="*/ 0 h 2075"/>
                <a:gd name="T100" fmla="*/ 0 w 2323"/>
                <a:gd name="T101" fmla="*/ 0 h 2075"/>
                <a:gd name="T102" fmla="*/ 0 w 2323"/>
                <a:gd name="T103" fmla="*/ 0 h 2075"/>
                <a:gd name="T104" fmla="*/ 0 w 2323"/>
                <a:gd name="T105" fmla="*/ 0 h 2075"/>
                <a:gd name="T106" fmla="*/ 0 w 2323"/>
                <a:gd name="T107" fmla="*/ 0 h 2075"/>
                <a:gd name="T108" fmla="*/ 0 w 2323"/>
                <a:gd name="T109" fmla="*/ 0 h 2075"/>
                <a:gd name="T110" fmla="*/ 0 w 2323"/>
                <a:gd name="T111" fmla="*/ 0 h 2075"/>
                <a:gd name="T112" fmla="*/ 0 w 2323"/>
                <a:gd name="T113" fmla="*/ 0 h 2075"/>
                <a:gd name="T114" fmla="*/ 0 w 2323"/>
                <a:gd name="T115" fmla="*/ 0 h 2075"/>
                <a:gd name="T116" fmla="*/ 0 w 2323"/>
                <a:gd name="T117" fmla="*/ 0 h 207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323" h="2075">
                  <a:moveTo>
                    <a:pt x="1127" y="0"/>
                  </a:moveTo>
                  <a:lnTo>
                    <a:pt x="1121" y="2"/>
                  </a:lnTo>
                  <a:lnTo>
                    <a:pt x="1110" y="8"/>
                  </a:lnTo>
                  <a:lnTo>
                    <a:pt x="1101" y="15"/>
                  </a:lnTo>
                  <a:lnTo>
                    <a:pt x="1091" y="21"/>
                  </a:lnTo>
                  <a:lnTo>
                    <a:pt x="1082" y="30"/>
                  </a:lnTo>
                  <a:lnTo>
                    <a:pt x="1073" y="39"/>
                  </a:lnTo>
                  <a:lnTo>
                    <a:pt x="1065" y="50"/>
                  </a:lnTo>
                  <a:lnTo>
                    <a:pt x="1057" y="61"/>
                  </a:lnTo>
                  <a:lnTo>
                    <a:pt x="17" y="1891"/>
                  </a:lnTo>
                  <a:lnTo>
                    <a:pt x="11" y="1905"/>
                  </a:lnTo>
                  <a:lnTo>
                    <a:pt x="4" y="1922"/>
                  </a:lnTo>
                  <a:lnTo>
                    <a:pt x="1" y="1940"/>
                  </a:lnTo>
                  <a:lnTo>
                    <a:pt x="0" y="1956"/>
                  </a:lnTo>
                  <a:lnTo>
                    <a:pt x="0" y="1971"/>
                  </a:lnTo>
                  <a:lnTo>
                    <a:pt x="2" y="1986"/>
                  </a:lnTo>
                  <a:lnTo>
                    <a:pt x="6" y="1999"/>
                  </a:lnTo>
                  <a:lnTo>
                    <a:pt x="12" y="2012"/>
                  </a:lnTo>
                  <a:lnTo>
                    <a:pt x="19" y="2023"/>
                  </a:lnTo>
                  <a:lnTo>
                    <a:pt x="28" y="2033"/>
                  </a:lnTo>
                  <a:lnTo>
                    <a:pt x="37" y="2042"/>
                  </a:lnTo>
                  <a:lnTo>
                    <a:pt x="48" y="2051"/>
                  </a:lnTo>
                  <a:lnTo>
                    <a:pt x="61" y="2057"/>
                  </a:lnTo>
                  <a:lnTo>
                    <a:pt x="74" y="2062"/>
                  </a:lnTo>
                  <a:lnTo>
                    <a:pt x="88" y="2068"/>
                  </a:lnTo>
                  <a:lnTo>
                    <a:pt x="103" y="2071"/>
                  </a:lnTo>
                  <a:lnTo>
                    <a:pt x="118" y="2073"/>
                  </a:lnTo>
                  <a:lnTo>
                    <a:pt x="135" y="2074"/>
                  </a:lnTo>
                  <a:lnTo>
                    <a:pt x="2206" y="2074"/>
                  </a:lnTo>
                  <a:lnTo>
                    <a:pt x="2217" y="2073"/>
                  </a:lnTo>
                  <a:lnTo>
                    <a:pt x="2227" y="2072"/>
                  </a:lnTo>
                  <a:lnTo>
                    <a:pt x="2237" y="2071"/>
                  </a:lnTo>
                  <a:lnTo>
                    <a:pt x="2247" y="2069"/>
                  </a:lnTo>
                  <a:lnTo>
                    <a:pt x="2257" y="2065"/>
                  </a:lnTo>
                  <a:lnTo>
                    <a:pt x="2266" y="2062"/>
                  </a:lnTo>
                  <a:lnTo>
                    <a:pt x="2275" y="2058"/>
                  </a:lnTo>
                  <a:lnTo>
                    <a:pt x="2283" y="2054"/>
                  </a:lnTo>
                  <a:lnTo>
                    <a:pt x="2291" y="2047"/>
                  </a:lnTo>
                  <a:lnTo>
                    <a:pt x="2299" y="2042"/>
                  </a:lnTo>
                  <a:lnTo>
                    <a:pt x="2306" y="2036"/>
                  </a:lnTo>
                  <a:lnTo>
                    <a:pt x="2312" y="2028"/>
                  </a:lnTo>
                  <a:lnTo>
                    <a:pt x="2318" y="2020"/>
                  </a:lnTo>
                  <a:lnTo>
                    <a:pt x="2322" y="2014"/>
                  </a:lnTo>
                  <a:lnTo>
                    <a:pt x="2322" y="1905"/>
                  </a:lnTo>
                  <a:lnTo>
                    <a:pt x="2320" y="1901"/>
                  </a:lnTo>
                  <a:lnTo>
                    <a:pt x="2318" y="1896"/>
                  </a:lnTo>
                  <a:lnTo>
                    <a:pt x="1270" y="62"/>
                  </a:lnTo>
                  <a:lnTo>
                    <a:pt x="1265" y="55"/>
                  </a:lnTo>
                  <a:lnTo>
                    <a:pt x="1260" y="49"/>
                  </a:lnTo>
                  <a:lnTo>
                    <a:pt x="1255" y="41"/>
                  </a:lnTo>
                  <a:lnTo>
                    <a:pt x="1250" y="35"/>
                  </a:lnTo>
                  <a:lnTo>
                    <a:pt x="1244" y="30"/>
                  </a:lnTo>
                  <a:lnTo>
                    <a:pt x="1238" y="23"/>
                  </a:lnTo>
                  <a:lnTo>
                    <a:pt x="1232" y="18"/>
                  </a:lnTo>
                  <a:lnTo>
                    <a:pt x="1225" y="13"/>
                  </a:lnTo>
                  <a:lnTo>
                    <a:pt x="1212" y="6"/>
                  </a:lnTo>
                  <a:lnTo>
                    <a:pt x="1200" y="1"/>
                  </a:lnTo>
                  <a:lnTo>
                    <a:pt x="1196" y="0"/>
                  </a:lnTo>
                  <a:lnTo>
                    <a:pt x="1127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18" name="Freeform 367"/>
            <p:cNvSpPr>
              <a:spLocks noChangeArrowheads="1"/>
            </p:cNvSpPr>
            <p:nvPr/>
          </p:nvSpPr>
          <p:spPr bwMode="auto">
            <a:xfrm>
              <a:off x="2446" y="957"/>
              <a:ext cx="529" cy="471"/>
            </a:xfrm>
            <a:custGeom>
              <a:avLst/>
              <a:gdLst>
                <a:gd name="T0" fmla="*/ 0 w 2337"/>
                <a:gd name="T1" fmla="*/ 0 h 2081"/>
                <a:gd name="T2" fmla="*/ 0 w 2337"/>
                <a:gd name="T3" fmla="*/ 0 h 2081"/>
                <a:gd name="T4" fmla="*/ 0 w 2337"/>
                <a:gd name="T5" fmla="*/ 0 h 2081"/>
                <a:gd name="T6" fmla="*/ 0 w 2337"/>
                <a:gd name="T7" fmla="*/ 0 h 2081"/>
                <a:gd name="T8" fmla="*/ 0 w 2337"/>
                <a:gd name="T9" fmla="*/ 0 h 2081"/>
                <a:gd name="T10" fmla="*/ 0 w 2337"/>
                <a:gd name="T11" fmla="*/ 0 h 2081"/>
                <a:gd name="T12" fmla="*/ 0 w 2337"/>
                <a:gd name="T13" fmla="*/ 0 h 2081"/>
                <a:gd name="T14" fmla="*/ 0 w 2337"/>
                <a:gd name="T15" fmla="*/ 0 h 2081"/>
                <a:gd name="T16" fmla="*/ 0 w 2337"/>
                <a:gd name="T17" fmla="*/ 0 h 2081"/>
                <a:gd name="T18" fmla="*/ 0 w 2337"/>
                <a:gd name="T19" fmla="*/ 0 h 2081"/>
                <a:gd name="T20" fmla="*/ 0 w 2337"/>
                <a:gd name="T21" fmla="*/ 0 h 2081"/>
                <a:gd name="T22" fmla="*/ 0 w 2337"/>
                <a:gd name="T23" fmla="*/ 0 h 2081"/>
                <a:gd name="T24" fmla="*/ 0 w 2337"/>
                <a:gd name="T25" fmla="*/ 0 h 2081"/>
                <a:gd name="T26" fmla="*/ 0 w 2337"/>
                <a:gd name="T27" fmla="*/ 0 h 2081"/>
                <a:gd name="T28" fmla="*/ 0 w 2337"/>
                <a:gd name="T29" fmla="*/ 0 h 2081"/>
                <a:gd name="T30" fmla="*/ 0 w 2337"/>
                <a:gd name="T31" fmla="*/ 0 h 2081"/>
                <a:gd name="T32" fmla="*/ 0 w 2337"/>
                <a:gd name="T33" fmla="*/ 0 h 2081"/>
                <a:gd name="T34" fmla="*/ 0 w 2337"/>
                <a:gd name="T35" fmla="*/ 0 h 2081"/>
                <a:gd name="T36" fmla="*/ 0 w 2337"/>
                <a:gd name="T37" fmla="*/ 0 h 2081"/>
                <a:gd name="T38" fmla="*/ 0 w 2337"/>
                <a:gd name="T39" fmla="*/ 0 h 2081"/>
                <a:gd name="T40" fmla="*/ 0 w 2337"/>
                <a:gd name="T41" fmla="*/ 0 h 2081"/>
                <a:gd name="T42" fmla="*/ 0 w 2337"/>
                <a:gd name="T43" fmla="*/ 0 h 2081"/>
                <a:gd name="T44" fmla="*/ 0 w 2337"/>
                <a:gd name="T45" fmla="*/ 0 h 2081"/>
                <a:gd name="T46" fmla="*/ 0 w 2337"/>
                <a:gd name="T47" fmla="*/ 0 h 2081"/>
                <a:gd name="T48" fmla="*/ 0 w 2337"/>
                <a:gd name="T49" fmla="*/ 0 h 2081"/>
                <a:gd name="T50" fmla="*/ 0 w 2337"/>
                <a:gd name="T51" fmla="*/ 0 h 2081"/>
                <a:gd name="T52" fmla="*/ 0 w 2337"/>
                <a:gd name="T53" fmla="*/ 0 h 2081"/>
                <a:gd name="T54" fmla="*/ 0 w 2337"/>
                <a:gd name="T55" fmla="*/ 0 h 2081"/>
                <a:gd name="T56" fmla="*/ 0 w 2337"/>
                <a:gd name="T57" fmla="*/ 0 h 2081"/>
                <a:gd name="T58" fmla="*/ 0 w 2337"/>
                <a:gd name="T59" fmla="*/ 0 h 2081"/>
                <a:gd name="T60" fmla="*/ 0 w 2337"/>
                <a:gd name="T61" fmla="*/ 0 h 2081"/>
                <a:gd name="T62" fmla="*/ 0 w 2337"/>
                <a:gd name="T63" fmla="*/ 0 h 2081"/>
                <a:gd name="T64" fmla="*/ 0 w 2337"/>
                <a:gd name="T65" fmla="*/ 0 h 2081"/>
                <a:gd name="T66" fmla="*/ 0 w 2337"/>
                <a:gd name="T67" fmla="*/ 0 h 2081"/>
                <a:gd name="T68" fmla="*/ 0 w 2337"/>
                <a:gd name="T69" fmla="*/ 0 h 2081"/>
                <a:gd name="T70" fmla="*/ 0 w 2337"/>
                <a:gd name="T71" fmla="*/ 0 h 2081"/>
                <a:gd name="T72" fmla="*/ 0 w 2337"/>
                <a:gd name="T73" fmla="*/ 0 h 2081"/>
                <a:gd name="T74" fmla="*/ 0 w 2337"/>
                <a:gd name="T75" fmla="*/ 0 h 2081"/>
                <a:gd name="T76" fmla="*/ 0 w 2337"/>
                <a:gd name="T77" fmla="*/ 0 h 208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337" h="2081">
                  <a:moveTo>
                    <a:pt x="1057" y="68"/>
                  </a:moveTo>
                  <a:lnTo>
                    <a:pt x="1065" y="56"/>
                  </a:lnTo>
                  <a:lnTo>
                    <a:pt x="1073" y="45"/>
                  </a:lnTo>
                  <a:lnTo>
                    <a:pt x="1082" y="36"/>
                  </a:lnTo>
                  <a:lnTo>
                    <a:pt x="1091" y="27"/>
                  </a:lnTo>
                  <a:lnTo>
                    <a:pt x="1101" y="21"/>
                  </a:lnTo>
                  <a:lnTo>
                    <a:pt x="1110" y="15"/>
                  </a:lnTo>
                  <a:lnTo>
                    <a:pt x="1121" y="8"/>
                  </a:lnTo>
                  <a:lnTo>
                    <a:pt x="1131" y="4"/>
                  </a:lnTo>
                  <a:lnTo>
                    <a:pt x="1142" y="2"/>
                  </a:lnTo>
                  <a:lnTo>
                    <a:pt x="1153" y="0"/>
                  </a:lnTo>
                  <a:lnTo>
                    <a:pt x="1164" y="0"/>
                  </a:lnTo>
                  <a:lnTo>
                    <a:pt x="1175" y="1"/>
                  </a:lnTo>
                  <a:lnTo>
                    <a:pt x="1188" y="3"/>
                  </a:lnTo>
                  <a:lnTo>
                    <a:pt x="1200" y="7"/>
                  </a:lnTo>
                  <a:lnTo>
                    <a:pt x="1212" y="13"/>
                  </a:lnTo>
                  <a:lnTo>
                    <a:pt x="1225" y="19"/>
                  </a:lnTo>
                  <a:lnTo>
                    <a:pt x="1232" y="24"/>
                  </a:lnTo>
                  <a:lnTo>
                    <a:pt x="1238" y="30"/>
                  </a:lnTo>
                  <a:lnTo>
                    <a:pt x="1244" y="36"/>
                  </a:lnTo>
                  <a:lnTo>
                    <a:pt x="1250" y="41"/>
                  </a:lnTo>
                  <a:lnTo>
                    <a:pt x="1255" y="47"/>
                  </a:lnTo>
                  <a:lnTo>
                    <a:pt x="1260" y="55"/>
                  </a:lnTo>
                  <a:lnTo>
                    <a:pt x="1265" y="61"/>
                  </a:lnTo>
                  <a:lnTo>
                    <a:pt x="1270" y="69"/>
                  </a:lnTo>
                  <a:lnTo>
                    <a:pt x="2318" y="1902"/>
                  </a:lnTo>
                  <a:lnTo>
                    <a:pt x="2320" y="1907"/>
                  </a:lnTo>
                  <a:lnTo>
                    <a:pt x="2323" y="1913"/>
                  </a:lnTo>
                  <a:lnTo>
                    <a:pt x="2326" y="1919"/>
                  </a:lnTo>
                  <a:lnTo>
                    <a:pt x="2328" y="1925"/>
                  </a:lnTo>
                  <a:lnTo>
                    <a:pt x="2329" y="1930"/>
                  </a:lnTo>
                  <a:lnTo>
                    <a:pt x="2331" y="1937"/>
                  </a:lnTo>
                  <a:lnTo>
                    <a:pt x="2332" y="1943"/>
                  </a:lnTo>
                  <a:lnTo>
                    <a:pt x="2333" y="1948"/>
                  </a:lnTo>
                  <a:lnTo>
                    <a:pt x="2335" y="1955"/>
                  </a:lnTo>
                  <a:lnTo>
                    <a:pt x="2335" y="1960"/>
                  </a:lnTo>
                  <a:lnTo>
                    <a:pt x="2336" y="1966"/>
                  </a:lnTo>
                  <a:lnTo>
                    <a:pt x="2336" y="1973"/>
                  </a:lnTo>
                  <a:lnTo>
                    <a:pt x="2335" y="1979"/>
                  </a:lnTo>
                  <a:lnTo>
                    <a:pt x="2335" y="1985"/>
                  </a:lnTo>
                  <a:lnTo>
                    <a:pt x="2333" y="1992"/>
                  </a:lnTo>
                  <a:lnTo>
                    <a:pt x="2332" y="1998"/>
                  </a:lnTo>
                  <a:lnTo>
                    <a:pt x="2328" y="2008"/>
                  </a:lnTo>
                  <a:lnTo>
                    <a:pt x="2323" y="2018"/>
                  </a:lnTo>
                  <a:lnTo>
                    <a:pt x="2318" y="2026"/>
                  </a:lnTo>
                  <a:lnTo>
                    <a:pt x="2312" y="2035"/>
                  </a:lnTo>
                  <a:lnTo>
                    <a:pt x="2306" y="2042"/>
                  </a:lnTo>
                  <a:lnTo>
                    <a:pt x="2299" y="2049"/>
                  </a:lnTo>
                  <a:lnTo>
                    <a:pt x="2291" y="2054"/>
                  </a:lnTo>
                  <a:lnTo>
                    <a:pt x="2283" y="2060"/>
                  </a:lnTo>
                  <a:lnTo>
                    <a:pt x="2275" y="2064"/>
                  </a:lnTo>
                  <a:lnTo>
                    <a:pt x="2266" y="2069"/>
                  </a:lnTo>
                  <a:lnTo>
                    <a:pt x="2257" y="2072"/>
                  </a:lnTo>
                  <a:lnTo>
                    <a:pt x="2247" y="2075"/>
                  </a:lnTo>
                  <a:lnTo>
                    <a:pt x="2237" y="2077"/>
                  </a:lnTo>
                  <a:lnTo>
                    <a:pt x="2227" y="2078"/>
                  </a:lnTo>
                  <a:lnTo>
                    <a:pt x="2217" y="2079"/>
                  </a:lnTo>
                  <a:lnTo>
                    <a:pt x="2206" y="2080"/>
                  </a:lnTo>
                  <a:lnTo>
                    <a:pt x="135" y="2080"/>
                  </a:lnTo>
                  <a:lnTo>
                    <a:pt x="118" y="2079"/>
                  </a:lnTo>
                  <a:lnTo>
                    <a:pt x="103" y="2077"/>
                  </a:lnTo>
                  <a:lnTo>
                    <a:pt x="88" y="2074"/>
                  </a:lnTo>
                  <a:lnTo>
                    <a:pt x="74" y="2069"/>
                  </a:lnTo>
                  <a:lnTo>
                    <a:pt x="61" y="2063"/>
                  </a:lnTo>
                  <a:lnTo>
                    <a:pt x="48" y="2057"/>
                  </a:lnTo>
                  <a:lnTo>
                    <a:pt x="37" y="2049"/>
                  </a:lnTo>
                  <a:lnTo>
                    <a:pt x="28" y="2039"/>
                  </a:lnTo>
                  <a:lnTo>
                    <a:pt x="19" y="2030"/>
                  </a:lnTo>
                  <a:lnTo>
                    <a:pt x="12" y="2018"/>
                  </a:lnTo>
                  <a:lnTo>
                    <a:pt x="6" y="2005"/>
                  </a:lnTo>
                  <a:lnTo>
                    <a:pt x="2" y="1993"/>
                  </a:lnTo>
                  <a:lnTo>
                    <a:pt x="0" y="1978"/>
                  </a:lnTo>
                  <a:lnTo>
                    <a:pt x="0" y="1962"/>
                  </a:lnTo>
                  <a:lnTo>
                    <a:pt x="1" y="1946"/>
                  </a:lnTo>
                  <a:lnTo>
                    <a:pt x="4" y="1928"/>
                  </a:lnTo>
                  <a:lnTo>
                    <a:pt x="11" y="1911"/>
                  </a:lnTo>
                  <a:lnTo>
                    <a:pt x="17" y="1898"/>
                  </a:lnTo>
                  <a:lnTo>
                    <a:pt x="1057" y="68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19" name="Freeform 368"/>
            <p:cNvSpPr>
              <a:spLocks noChangeArrowheads="1"/>
            </p:cNvSpPr>
            <p:nvPr/>
          </p:nvSpPr>
          <p:spPr bwMode="auto">
            <a:xfrm>
              <a:off x="2685" y="959"/>
              <a:ext cx="38" cy="14"/>
            </a:xfrm>
            <a:custGeom>
              <a:avLst/>
              <a:gdLst>
                <a:gd name="T0" fmla="*/ 0 w 172"/>
                <a:gd name="T1" fmla="*/ 0 h 64"/>
                <a:gd name="T2" fmla="*/ 0 w 172"/>
                <a:gd name="T3" fmla="*/ 0 h 64"/>
                <a:gd name="T4" fmla="*/ 0 w 172"/>
                <a:gd name="T5" fmla="*/ 0 h 64"/>
                <a:gd name="T6" fmla="*/ 0 w 172"/>
                <a:gd name="T7" fmla="*/ 0 h 64"/>
                <a:gd name="T8" fmla="*/ 0 w 172"/>
                <a:gd name="T9" fmla="*/ 0 h 64"/>
                <a:gd name="T10" fmla="*/ 0 w 172"/>
                <a:gd name="T11" fmla="*/ 0 h 64"/>
                <a:gd name="T12" fmla="*/ 0 w 172"/>
                <a:gd name="T13" fmla="*/ 0 h 64"/>
                <a:gd name="T14" fmla="*/ 0 w 172"/>
                <a:gd name="T15" fmla="*/ 0 h 64"/>
                <a:gd name="T16" fmla="*/ 0 w 172"/>
                <a:gd name="T17" fmla="*/ 0 h 64"/>
                <a:gd name="T18" fmla="*/ 0 w 172"/>
                <a:gd name="T19" fmla="*/ 0 h 64"/>
                <a:gd name="T20" fmla="*/ 0 w 172"/>
                <a:gd name="T21" fmla="*/ 0 h 64"/>
                <a:gd name="T22" fmla="*/ 0 w 172"/>
                <a:gd name="T23" fmla="*/ 0 h 64"/>
                <a:gd name="T24" fmla="*/ 0 w 172"/>
                <a:gd name="T25" fmla="*/ 0 h 64"/>
                <a:gd name="T26" fmla="*/ 0 w 172"/>
                <a:gd name="T27" fmla="*/ 0 h 64"/>
                <a:gd name="T28" fmla="*/ 0 w 172"/>
                <a:gd name="T29" fmla="*/ 0 h 64"/>
                <a:gd name="T30" fmla="*/ 0 w 172"/>
                <a:gd name="T31" fmla="*/ 0 h 64"/>
                <a:gd name="T32" fmla="*/ 0 w 172"/>
                <a:gd name="T33" fmla="*/ 0 h 64"/>
                <a:gd name="T34" fmla="*/ 0 w 172"/>
                <a:gd name="T35" fmla="*/ 0 h 64"/>
                <a:gd name="T36" fmla="*/ 0 w 172"/>
                <a:gd name="T37" fmla="*/ 0 h 64"/>
                <a:gd name="T38" fmla="*/ 0 w 172"/>
                <a:gd name="T39" fmla="*/ 0 h 64"/>
                <a:gd name="T40" fmla="*/ 0 w 172"/>
                <a:gd name="T41" fmla="*/ 0 h 64"/>
                <a:gd name="T42" fmla="*/ 0 w 172"/>
                <a:gd name="T43" fmla="*/ 0 h 64"/>
                <a:gd name="T44" fmla="*/ 0 w 172"/>
                <a:gd name="T45" fmla="*/ 0 h 64"/>
                <a:gd name="T46" fmla="*/ 0 w 172"/>
                <a:gd name="T47" fmla="*/ 0 h 64"/>
                <a:gd name="T48" fmla="*/ 0 w 172"/>
                <a:gd name="T49" fmla="*/ 0 h 64"/>
                <a:gd name="T50" fmla="*/ 0 w 172"/>
                <a:gd name="T51" fmla="*/ 0 h 64"/>
                <a:gd name="T52" fmla="*/ 0 w 172"/>
                <a:gd name="T53" fmla="*/ 0 h 64"/>
                <a:gd name="T54" fmla="*/ 0 w 172"/>
                <a:gd name="T55" fmla="*/ 0 h 6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72" h="64">
                  <a:moveTo>
                    <a:pt x="133" y="0"/>
                  </a:moveTo>
                  <a:lnTo>
                    <a:pt x="144" y="3"/>
                  </a:lnTo>
                  <a:lnTo>
                    <a:pt x="156" y="8"/>
                  </a:lnTo>
                  <a:lnTo>
                    <a:pt x="169" y="15"/>
                  </a:lnTo>
                  <a:lnTo>
                    <a:pt x="171" y="12"/>
                  </a:lnTo>
                  <a:lnTo>
                    <a:pt x="158" y="3"/>
                  </a:lnTo>
                  <a:lnTo>
                    <a:pt x="148" y="0"/>
                  </a:lnTo>
                  <a:lnTo>
                    <a:pt x="133" y="0"/>
                  </a:lnTo>
                  <a:close/>
                  <a:moveTo>
                    <a:pt x="65" y="0"/>
                  </a:moveTo>
                  <a:lnTo>
                    <a:pt x="64" y="0"/>
                  </a:lnTo>
                  <a:lnTo>
                    <a:pt x="53" y="6"/>
                  </a:lnTo>
                  <a:lnTo>
                    <a:pt x="44" y="13"/>
                  </a:lnTo>
                  <a:lnTo>
                    <a:pt x="34" y="20"/>
                  </a:lnTo>
                  <a:lnTo>
                    <a:pt x="25" y="28"/>
                  </a:lnTo>
                  <a:lnTo>
                    <a:pt x="16" y="38"/>
                  </a:lnTo>
                  <a:lnTo>
                    <a:pt x="7" y="49"/>
                  </a:lnTo>
                  <a:lnTo>
                    <a:pt x="0" y="60"/>
                  </a:lnTo>
                  <a:lnTo>
                    <a:pt x="3" y="63"/>
                  </a:lnTo>
                  <a:lnTo>
                    <a:pt x="11" y="51"/>
                  </a:lnTo>
                  <a:lnTo>
                    <a:pt x="19" y="41"/>
                  </a:lnTo>
                  <a:lnTo>
                    <a:pt x="28" y="32"/>
                  </a:lnTo>
                  <a:lnTo>
                    <a:pt x="37" y="23"/>
                  </a:lnTo>
                  <a:lnTo>
                    <a:pt x="46" y="16"/>
                  </a:lnTo>
                  <a:lnTo>
                    <a:pt x="55" y="9"/>
                  </a:lnTo>
                  <a:lnTo>
                    <a:pt x="66" y="5"/>
                  </a:lnTo>
                  <a:lnTo>
                    <a:pt x="75" y="0"/>
                  </a:lnTo>
                  <a:lnTo>
                    <a:pt x="78" y="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20" name="Freeform 369"/>
            <p:cNvSpPr>
              <a:spLocks noChangeArrowheads="1"/>
            </p:cNvSpPr>
            <p:nvPr/>
          </p:nvSpPr>
          <p:spPr bwMode="auto">
            <a:xfrm>
              <a:off x="2685" y="957"/>
              <a:ext cx="38" cy="16"/>
            </a:xfrm>
            <a:custGeom>
              <a:avLst/>
              <a:gdLst>
                <a:gd name="T0" fmla="*/ 0 w 172"/>
                <a:gd name="T1" fmla="*/ 0 h 73"/>
                <a:gd name="T2" fmla="*/ 0 w 172"/>
                <a:gd name="T3" fmla="*/ 0 h 73"/>
                <a:gd name="T4" fmla="*/ 0 w 172"/>
                <a:gd name="T5" fmla="*/ 0 h 73"/>
                <a:gd name="T6" fmla="*/ 0 w 172"/>
                <a:gd name="T7" fmla="*/ 0 h 73"/>
                <a:gd name="T8" fmla="*/ 0 w 172"/>
                <a:gd name="T9" fmla="*/ 0 h 73"/>
                <a:gd name="T10" fmla="*/ 0 w 172"/>
                <a:gd name="T11" fmla="*/ 0 h 73"/>
                <a:gd name="T12" fmla="*/ 0 w 172"/>
                <a:gd name="T13" fmla="*/ 0 h 73"/>
                <a:gd name="T14" fmla="*/ 0 w 172"/>
                <a:gd name="T15" fmla="*/ 0 h 73"/>
                <a:gd name="T16" fmla="*/ 0 w 172"/>
                <a:gd name="T17" fmla="*/ 0 h 73"/>
                <a:gd name="T18" fmla="*/ 0 w 172"/>
                <a:gd name="T19" fmla="*/ 0 h 73"/>
                <a:gd name="T20" fmla="*/ 0 w 172"/>
                <a:gd name="T21" fmla="*/ 0 h 73"/>
                <a:gd name="T22" fmla="*/ 0 w 172"/>
                <a:gd name="T23" fmla="*/ 0 h 73"/>
                <a:gd name="T24" fmla="*/ 0 w 172"/>
                <a:gd name="T25" fmla="*/ 0 h 73"/>
                <a:gd name="T26" fmla="*/ 0 w 172"/>
                <a:gd name="T27" fmla="*/ 0 h 73"/>
                <a:gd name="T28" fmla="*/ 0 w 172"/>
                <a:gd name="T29" fmla="*/ 0 h 73"/>
                <a:gd name="T30" fmla="*/ 0 w 172"/>
                <a:gd name="T31" fmla="*/ 0 h 73"/>
                <a:gd name="T32" fmla="*/ 0 w 172"/>
                <a:gd name="T33" fmla="*/ 0 h 73"/>
                <a:gd name="T34" fmla="*/ 0 w 172"/>
                <a:gd name="T35" fmla="*/ 0 h 73"/>
                <a:gd name="T36" fmla="*/ 0 w 172"/>
                <a:gd name="T37" fmla="*/ 0 h 73"/>
                <a:gd name="T38" fmla="*/ 0 w 172"/>
                <a:gd name="T39" fmla="*/ 0 h 73"/>
                <a:gd name="T40" fmla="*/ 0 w 172"/>
                <a:gd name="T41" fmla="*/ 0 h 73"/>
                <a:gd name="T42" fmla="*/ 0 w 172"/>
                <a:gd name="T43" fmla="*/ 0 h 73"/>
                <a:gd name="T44" fmla="*/ 0 w 172"/>
                <a:gd name="T45" fmla="*/ 0 h 73"/>
                <a:gd name="T46" fmla="*/ 0 w 172"/>
                <a:gd name="T47" fmla="*/ 0 h 73"/>
                <a:gd name="T48" fmla="*/ 0 w 172"/>
                <a:gd name="T49" fmla="*/ 0 h 73"/>
                <a:gd name="T50" fmla="*/ 0 w 172"/>
                <a:gd name="T51" fmla="*/ 0 h 73"/>
                <a:gd name="T52" fmla="*/ 0 w 172"/>
                <a:gd name="T53" fmla="*/ 0 h 73"/>
                <a:gd name="T54" fmla="*/ 0 w 172"/>
                <a:gd name="T55" fmla="*/ 0 h 73"/>
                <a:gd name="T56" fmla="*/ 0 w 172"/>
                <a:gd name="T57" fmla="*/ 0 h 73"/>
                <a:gd name="T58" fmla="*/ 0 w 172"/>
                <a:gd name="T59" fmla="*/ 0 h 73"/>
                <a:gd name="T60" fmla="*/ 0 w 172"/>
                <a:gd name="T61" fmla="*/ 0 h 73"/>
                <a:gd name="T62" fmla="*/ 0 w 172"/>
                <a:gd name="T63" fmla="*/ 0 h 73"/>
                <a:gd name="T64" fmla="*/ 0 w 172"/>
                <a:gd name="T65" fmla="*/ 0 h 73"/>
                <a:gd name="T66" fmla="*/ 0 w 172"/>
                <a:gd name="T67" fmla="*/ 0 h 73"/>
                <a:gd name="T68" fmla="*/ 0 w 172"/>
                <a:gd name="T69" fmla="*/ 0 h 7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72" h="73">
                  <a:moveTo>
                    <a:pt x="171" y="20"/>
                  </a:moveTo>
                  <a:lnTo>
                    <a:pt x="158" y="12"/>
                  </a:lnTo>
                  <a:lnTo>
                    <a:pt x="145" y="7"/>
                  </a:lnTo>
                  <a:lnTo>
                    <a:pt x="133" y="3"/>
                  </a:lnTo>
                  <a:lnTo>
                    <a:pt x="121" y="1"/>
                  </a:lnTo>
                  <a:lnTo>
                    <a:pt x="108" y="0"/>
                  </a:lnTo>
                  <a:lnTo>
                    <a:pt x="97" y="0"/>
                  </a:lnTo>
                  <a:lnTo>
                    <a:pt x="85" y="2"/>
                  </a:lnTo>
                  <a:lnTo>
                    <a:pt x="74" y="4"/>
                  </a:lnTo>
                  <a:lnTo>
                    <a:pt x="64" y="8"/>
                  </a:lnTo>
                  <a:lnTo>
                    <a:pt x="53" y="15"/>
                  </a:lnTo>
                  <a:lnTo>
                    <a:pt x="44" y="21"/>
                  </a:lnTo>
                  <a:lnTo>
                    <a:pt x="34" y="28"/>
                  </a:lnTo>
                  <a:lnTo>
                    <a:pt x="25" y="37"/>
                  </a:lnTo>
                  <a:lnTo>
                    <a:pt x="16" y="47"/>
                  </a:lnTo>
                  <a:lnTo>
                    <a:pt x="7" y="58"/>
                  </a:lnTo>
                  <a:lnTo>
                    <a:pt x="0" y="70"/>
                  </a:lnTo>
                  <a:lnTo>
                    <a:pt x="3" y="72"/>
                  </a:lnTo>
                  <a:lnTo>
                    <a:pt x="11" y="60"/>
                  </a:lnTo>
                  <a:lnTo>
                    <a:pt x="19" y="51"/>
                  </a:lnTo>
                  <a:lnTo>
                    <a:pt x="28" y="41"/>
                  </a:lnTo>
                  <a:lnTo>
                    <a:pt x="37" y="32"/>
                  </a:lnTo>
                  <a:lnTo>
                    <a:pt x="46" y="24"/>
                  </a:lnTo>
                  <a:lnTo>
                    <a:pt x="55" y="18"/>
                  </a:lnTo>
                  <a:lnTo>
                    <a:pt x="66" y="14"/>
                  </a:lnTo>
                  <a:lnTo>
                    <a:pt x="75" y="8"/>
                  </a:lnTo>
                  <a:lnTo>
                    <a:pt x="86" y="6"/>
                  </a:lnTo>
                  <a:lnTo>
                    <a:pt x="97" y="4"/>
                  </a:lnTo>
                  <a:lnTo>
                    <a:pt x="108" y="4"/>
                  </a:lnTo>
                  <a:lnTo>
                    <a:pt x="120" y="5"/>
                  </a:lnTo>
                  <a:lnTo>
                    <a:pt x="132" y="7"/>
                  </a:lnTo>
                  <a:lnTo>
                    <a:pt x="144" y="12"/>
                  </a:lnTo>
                  <a:lnTo>
                    <a:pt x="156" y="17"/>
                  </a:lnTo>
                  <a:lnTo>
                    <a:pt x="169" y="23"/>
                  </a:lnTo>
                  <a:lnTo>
                    <a:pt x="171" y="2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21" name="Freeform 370"/>
            <p:cNvSpPr>
              <a:spLocks noChangeArrowheads="1"/>
            </p:cNvSpPr>
            <p:nvPr/>
          </p:nvSpPr>
          <p:spPr bwMode="auto">
            <a:xfrm>
              <a:off x="2723" y="962"/>
              <a:ext cx="10" cy="11"/>
            </a:xfrm>
            <a:custGeom>
              <a:avLst/>
              <a:gdLst>
                <a:gd name="T0" fmla="*/ 0 w 50"/>
                <a:gd name="T1" fmla="*/ 0 h 54"/>
                <a:gd name="T2" fmla="*/ 0 w 50"/>
                <a:gd name="T3" fmla="*/ 0 h 54"/>
                <a:gd name="T4" fmla="*/ 0 w 50"/>
                <a:gd name="T5" fmla="*/ 0 h 54"/>
                <a:gd name="T6" fmla="*/ 0 w 50"/>
                <a:gd name="T7" fmla="*/ 0 h 54"/>
                <a:gd name="T8" fmla="*/ 0 w 50"/>
                <a:gd name="T9" fmla="*/ 0 h 54"/>
                <a:gd name="T10" fmla="*/ 0 w 50"/>
                <a:gd name="T11" fmla="*/ 0 h 54"/>
                <a:gd name="T12" fmla="*/ 0 w 50"/>
                <a:gd name="T13" fmla="*/ 0 h 54"/>
                <a:gd name="T14" fmla="*/ 0 w 50"/>
                <a:gd name="T15" fmla="*/ 0 h 54"/>
                <a:gd name="T16" fmla="*/ 0 w 50"/>
                <a:gd name="T17" fmla="*/ 0 h 54"/>
                <a:gd name="T18" fmla="*/ 0 w 50"/>
                <a:gd name="T19" fmla="*/ 0 h 54"/>
                <a:gd name="T20" fmla="*/ 0 w 50"/>
                <a:gd name="T21" fmla="*/ 0 h 54"/>
                <a:gd name="T22" fmla="*/ 0 w 50"/>
                <a:gd name="T23" fmla="*/ 0 h 54"/>
                <a:gd name="T24" fmla="*/ 0 w 50"/>
                <a:gd name="T25" fmla="*/ 0 h 54"/>
                <a:gd name="T26" fmla="*/ 0 w 50"/>
                <a:gd name="T27" fmla="*/ 0 h 54"/>
                <a:gd name="T28" fmla="*/ 0 w 50"/>
                <a:gd name="T29" fmla="*/ 0 h 54"/>
                <a:gd name="T30" fmla="*/ 0 w 50"/>
                <a:gd name="T31" fmla="*/ 0 h 54"/>
                <a:gd name="T32" fmla="*/ 0 w 50"/>
                <a:gd name="T33" fmla="*/ 0 h 54"/>
                <a:gd name="T34" fmla="*/ 0 w 50"/>
                <a:gd name="T35" fmla="*/ 0 h 54"/>
                <a:gd name="T36" fmla="*/ 0 w 50"/>
                <a:gd name="T37" fmla="*/ 0 h 5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50" h="54">
                  <a:moveTo>
                    <a:pt x="0" y="4"/>
                  </a:moveTo>
                  <a:lnTo>
                    <a:pt x="6" y="9"/>
                  </a:lnTo>
                  <a:lnTo>
                    <a:pt x="12" y="15"/>
                  </a:lnTo>
                  <a:lnTo>
                    <a:pt x="18" y="20"/>
                  </a:lnTo>
                  <a:lnTo>
                    <a:pt x="24" y="26"/>
                  </a:lnTo>
                  <a:lnTo>
                    <a:pt x="29" y="33"/>
                  </a:lnTo>
                  <a:lnTo>
                    <a:pt x="35" y="40"/>
                  </a:lnTo>
                  <a:lnTo>
                    <a:pt x="41" y="45"/>
                  </a:lnTo>
                  <a:lnTo>
                    <a:pt x="46" y="53"/>
                  </a:lnTo>
                  <a:lnTo>
                    <a:pt x="49" y="51"/>
                  </a:lnTo>
                  <a:lnTo>
                    <a:pt x="44" y="43"/>
                  </a:lnTo>
                  <a:lnTo>
                    <a:pt x="39" y="37"/>
                  </a:lnTo>
                  <a:lnTo>
                    <a:pt x="32" y="30"/>
                  </a:lnTo>
                  <a:lnTo>
                    <a:pt x="27" y="23"/>
                  </a:lnTo>
                  <a:lnTo>
                    <a:pt x="21" y="17"/>
                  </a:lnTo>
                  <a:lnTo>
                    <a:pt x="16" y="12"/>
                  </a:lnTo>
                  <a:lnTo>
                    <a:pt x="9" y="6"/>
                  </a:lnTo>
                  <a:lnTo>
                    <a:pt x="2" y="0"/>
                  </a:lnTo>
                  <a:lnTo>
                    <a:pt x="0" y="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22" name="Freeform 371"/>
            <p:cNvSpPr>
              <a:spLocks noChangeArrowheads="1"/>
            </p:cNvSpPr>
            <p:nvPr/>
          </p:nvSpPr>
          <p:spPr bwMode="auto">
            <a:xfrm>
              <a:off x="2723" y="962"/>
              <a:ext cx="10" cy="11"/>
            </a:xfrm>
            <a:custGeom>
              <a:avLst/>
              <a:gdLst>
                <a:gd name="T0" fmla="*/ 0 w 50"/>
                <a:gd name="T1" fmla="*/ 0 h 54"/>
                <a:gd name="T2" fmla="*/ 0 w 50"/>
                <a:gd name="T3" fmla="*/ 0 h 54"/>
                <a:gd name="T4" fmla="*/ 0 w 50"/>
                <a:gd name="T5" fmla="*/ 0 h 54"/>
                <a:gd name="T6" fmla="*/ 0 w 50"/>
                <a:gd name="T7" fmla="*/ 0 h 54"/>
                <a:gd name="T8" fmla="*/ 0 w 50"/>
                <a:gd name="T9" fmla="*/ 0 h 54"/>
                <a:gd name="T10" fmla="*/ 0 w 50"/>
                <a:gd name="T11" fmla="*/ 0 h 54"/>
                <a:gd name="T12" fmla="*/ 0 w 50"/>
                <a:gd name="T13" fmla="*/ 0 h 54"/>
                <a:gd name="T14" fmla="*/ 0 w 50"/>
                <a:gd name="T15" fmla="*/ 0 h 54"/>
                <a:gd name="T16" fmla="*/ 0 w 50"/>
                <a:gd name="T17" fmla="*/ 0 h 54"/>
                <a:gd name="T18" fmla="*/ 0 w 50"/>
                <a:gd name="T19" fmla="*/ 0 h 54"/>
                <a:gd name="T20" fmla="*/ 0 w 50"/>
                <a:gd name="T21" fmla="*/ 0 h 54"/>
                <a:gd name="T22" fmla="*/ 0 w 50"/>
                <a:gd name="T23" fmla="*/ 0 h 54"/>
                <a:gd name="T24" fmla="*/ 0 w 50"/>
                <a:gd name="T25" fmla="*/ 0 h 54"/>
                <a:gd name="T26" fmla="*/ 0 w 50"/>
                <a:gd name="T27" fmla="*/ 0 h 54"/>
                <a:gd name="T28" fmla="*/ 0 w 50"/>
                <a:gd name="T29" fmla="*/ 0 h 54"/>
                <a:gd name="T30" fmla="*/ 0 w 50"/>
                <a:gd name="T31" fmla="*/ 0 h 54"/>
                <a:gd name="T32" fmla="*/ 0 w 50"/>
                <a:gd name="T33" fmla="*/ 0 h 54"/>
                <a:gd name="T34" fmla="*/ 0 w 50"/>
                <a:gd name="T35" fmla="*/ 0 h 54"/>
                <a:gd name="T36" fmla="*/ 0 w 50"/>
                <a:gd name="T37" fmla="*/ 0 h 5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50" h="54">
                  <a:moveTo>
                    <a:pt x="49" y="51"/>
                  </a:moveTo>
                  <a:lnTo>
                    <a:pt x="44" y="43"/>
                  </a:lnTo>
                  <a:lnTo>
                    <a:pt x="39" y="37"/>
                  </a:lnTo>
                  <a:lnTo>
                    <a:pt x="32" y="30"/>
                  </a:lnTo>
                  <a:lnTo>
                    <a:pt x="27" y="23"/>
                  </a:lnTo>
                  <a:lnTo>
                    <a:pt x="21" y="17"/>
                  </a:lnTo>
                  <a:lnTo>
                    <a:pt x="16" y="12"/>
                  </a:lnTo>
                  <a:lnTo>
                    <a:pt x="9" y="6"/>
                  </a:lnTo>
                  <a:lnTo>
                    <a:pt x="2" y="0"/>
                  </a:lnTo>
                  <a:lnTo>
                    <a:pt x="0" y="4"/>
                  </a:lnTo>
                  <a:lnTo>
                    <a:pt x="6" y="9"/>
                  </a:lnTo>
                  <a:lnTo>
                    <a:pt x="12" y="15"/>
                  </a:lnTo>
                  <a:lnTo>
                    <a:pt x="18" y="20"/>
                  </a:lnTo>
                  <a:lnTo>
                    <a:pt x="24" y="26"/>
                  </a:lnTo>
                  <a:lnTo>
                    <a:pt x="29" y="33"/>
                  </a:lnTo>
                  <a:lnTo>
                    <a:pt x="35" y="40"/>
                  </a:lnTo>
                  <a:lnTo>
                    <a:pt x="41" y="45"/>
                  </a:lnTo>
                  <a:lnTo>
                    <a:pt x="46" y="53"/>
                  </a:lnTo>
                  <a:lnTo>
                    <a:pt x="49" y="51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23" name="Freeform 372"/>
            <p:cNvSpPr>
              <a:spLocks noChangeArrowheads="1"/>
            </p:cNvSpPr>
            <p:nvPr/>
          </p:nvSpPr>
          <p:spPr bwMode="auto">
            <a:xfrm>
              <a:off x="2734" y="973"/>
              <a:ext cx="238" cy="415"/>
            </a:xfrm>
            <a:custGeom>
              <a:avLst/>
              <a:gdLst>
                <a:gd name="T0" fmla="*/ 0 w 1052"/>
                <a:gd name="T1" fmla="*/ 0 h 1836"/>
                <a:gd name="T2" fmla="*/ 0 w 1052"/>
                <a:gd name="T3" fmla="*/ 0 h 1836"/>
                <a:gd name="T4" fmla="*/ 0 w 1052"/>
                <a:gd name="T5" fmla="*/ 0 h 1836"/>
                <a:gd name="T6" fmla="*/ 0 w 1052"/>
                <a:gd name="T7" fmla="*/ 0 h 1836"/>
                <a:gd name="T8" fmla="*/ 0 w 1052"/>
                <a:gd name="T9" fmla="*/ 0 h 1836"/>
                <a:gd name="T10" fmla="*/ 0 w 1052"/>
                <a:gd name="T11" fmla="*/ 0 h 1836"/>
                <a:gd name="T12" fmla="*/ 0 w 1052"/>
                <a:gd name="T13" fmla="*/ 0 h 1836"/>
                <a:gd name="T14" fmla="*/ 0 w 1052"/>
                <a:gd name="T15" fmla="*/ 0 h 1836"/>
                <a:gd name="T16" fmla="*/ 0 w 1052"/>
                <a:gd name="T17" fmla="*/ 0 h 1836"/>
                <a:gd name="T18" fmla="*/ 0 w 1052"/>
                <a:gd name="T19" fmla="*/ 0 h 1836"/>
                <a:gd name="T20" fmla="*/ 0 w 1052"/>
                <a:gd name="T21" fmla="*/ 0 h 1836"/>
                <a:gd name="T22" fmla="*/ 0 w 1052"/>
                <a:gd name="T23" fmla="*/ 0 h 18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52" h="1836">
                  <a:moveTo>
                    <a:pt x="0" y="2"/>
                  </a:moveTo>
                  <a:lnTo>
                    <a:pt x="1047" y="1834"/>
                  </a:lnTo>
                  <a:lnTo>
                    <a:pt x="1051" y="1833"/>
                  </a:lnTo>
                  <a:lnTo>
                    <a:pt x="1050" y="1833"/>
                  </a:lnTo>
                  <a:lnTo>
                    <a:pt x="3" y="0"/>
                  </a:lnTo>
                  <a:lnTo>
                    <a:pt x="0" y="2"/>
                  </a:lnTo>
                  <a:close/>
                  <a:moveTo>
                    <a:pt x="1050" y="1833"/>
                  </a:moveTo>
                  <a:lnTo>
                    <a:pt x="1051" y="1833"/>
                  </a:lnTo>
                  <a:lnTo>
                    <a:pt x="1050" y="1833"/>
                  </a:lnTo>
                  <a:close/>
                  <a:moveTo>
                    <a:pt x="1047" y="1835"/>
                  </a:moveTo>
                  <a:lnTo>
                    <a:pt x="1047" y="1834"/>
                  </a:lnTo>
                  <a:lnTo>
                    <a:pt x="1047" y="18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24" name="Freeform 373"/>
            <p:cNvSpPr>
              <a:spLocks noChangeArrowheads="1"/>
            </p:cNvSpPr>
            <p:nvPr/>
          </p:nvSpPr>
          <p:spPr bwMode="auto">
            <a:xfrm>
              <a:off x="2734" y="973"/>
              <a:ext cx="238" cy="415"/>
            </a:xfrm>
            <a:custGeom>
              <a:avLst/>
              <a:gdLst>
                <a:gd name="T0" fmla="*/ 0 w 1052"/>
                <a:gd name="T1" fmla="*/ 0 h 1836"/>
                <a:gd name="T2" fmla="*/ 0 w 1052"/>
                <a:gd name="T3" fmla="*/ 0 h 1836"/>
                <a:gd name="T4" fmla="*/ 0 w 1052"/>
                <a:gd name="T5" fmla="*/ 0 h 1836"/>
                <a:gd name="T6" fmla="*/ 0 w 1052"/>
                <a:gd name="T7" fmla="*/ 0 h 1836"/>
                <a:gd name="T8" fmla="*/ 0 w 1052"/>
                <a:gd name="T9" fmla="*/ 0 h 1836"/>
                <a:gd name="T10" fmla="*/ 0 w 1052"/>
                <a:gd name="T11" fmla="*/ 0 h 1836"/>
                <a:gd name="T12" fmla="*/ 0 w 1052"/>
                <a:gd name="T13" fmla="*/ 0 h 1836"/>
                <a:gd name="T14" fmla="*/ 0 w 1052"/>
                <a:gd name="T15" fmla="*/ 0 h 18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52" h="1836">
                  <a:moveTo>
                    <a:pt x="1051" y="1833"/>
                  </a:moveTo>
                  <a:lnTo>
                    <a:pt x="1050" y="1833"/>
                  </a:lnTo>
                  <a:lnTo>
                    <a:pt x="3" y="0"/>
                  </a:lnTo>
                  <a:lnTo>
                    <a:pt x="0" y="2"/>
                  </a:lnTo>
                  <a:lnTo>
                    <a:pt x="1047" y="1835"/>
                  </a:lnTo>
                  <a:lnTo>
                    <a:pt x="1051" y="1833"/>
                  </a:lnTo>
                  <a:lnTo>
                    <a:pt x="1050" y="1833"/>
                  </a:lnTo>
                  <a:lnTo>
                    <a:pt x="1051" y="1833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25" name="Freeform 374"/>
            <p:cNvSpPr>
              <a:spLocks noChangeArrowheads="1"/>
            </p:cNvSpPr>
            <p:nvPr/>
          </p:nvSpPr>
          <p:spPr bwMode="auto">
            <a:xfrm>
              <a:off x="2971" y="1388"/>
              <a:ext cx="1" cy="3"/>
            </a:xfrm>
            <a:custGeom>
              <a:avLst/>
              <a:gdLst>
                <a:gd name="T0" fmla="*/ 0 w 8"/>
                <a:gd name="T1" fmla="*/ 0 h 19"/>
                <a:gd name="T2" fmla="*/ 0 w 8"/>
                <a:gd name="T3" fmla="*/ 0 h 19"/>
                <a:gd name="T4" fmla="*/ 0 w 8"/>
                <a:gd name="T5" fmla="*/ 0 h 19"/>
                <a:gd name="T6" fmla="*/ 0 w 8"/>
                <a:gd name="T7" fmla="*/ 0 h 19"/>
                <a:gd name="T8" fmla="*/ 0 w 8"/>
                <a:gd name="T9" fmla="*/ 0 h 19"/>
                <a:gd name="T10" fmla="*/ 0 w 8"/>
                <a:gd name="T11" fmla="*/ 0 h 19"/>
                <a:gd name="T12" fmla="*/ 0 w 8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" h="19">
                  <a:moveTo>
                    <a:pt x="0" y="2"/>
                  </a:moveTo>
                  <a:lnTo>
                    <a:pt x="2" y="8"/>
                  </a:lnTo>
                  <a:lnTo>
                    <a:pt x="5" y="15"/>
                  </a:lnTo>
                  <a:lnTo>
                    <a:pt x="7" y="18"/>
                  </a:lnTo>
                  <a:lnTo>
                    <a:pt x="7" y="5"/>
                  </a:lnTo>
                  <a:lnTo>
                    <a:pt x="4" y="0"/>
                  </a:lnTo>
                  <a:lnTo>
                    <a:pt x="0" y="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26" name="Freeform 375"/>
            <p:cNvSpPr>
              <a:spLocks noChangeArrowheads="1"/>
            </p:cNvSpPr>
            <p:nvPr/>
          </p:nvSpPr>
          <p:spPr bwMode="auto">
            <a:xfrm>
              <a:off x="2971" y="1388"/>
              <a:ext cx="4" cy="22"/>
            </a:xfrm>
            <a:custGeom>
              <a:avLst/>
              <a:gdLst>
                <a:gd name="T0" fmla="*/ 0 w 24"/>
                <a:gd name="T1" fmla="*/ 0 h 100"/>
                <a:gd name="T2" fmla="*/ 0 w 24"/>
                <a:gd name="T3" fmla="*/ 0 h 100"/>
                <a:gd name="T4" fmla="*/ 0 w 24"/>
                <a:gd name="T5" fmla="*/ 0 h 100"/>
                <a:gd name="T6" fmla="*/ 0 w 24"/>
                <a:gd name="T7" fmla="*/ 0 h 100"/>
                <a:gd name="T8" fmla="*/ 0 w 24"/>
                <a:gd name="T9" fmla="*/ 0 h 100"/>
                <a:gd name="T10" fmla="*/ 0 w 24"/>
                <a:gd name="T11" fmla="*/ 0 h 100"/>
                <a:gd name="T12" fmla="*/ 0 w 24"/>
                <a:gd name="T13" fmla="*/ 0 h 100"/>
                <a:gd name="T14" fmla="*/ 0 w 24"/>
                <a:gd name="T15" fmla="*/ 0 h 100"/>
                <a:gd name="T16" fmla="*/ 0 w 24"/>
                <a:gd name="T17" fmla="*/ 0 h 100"/>
                <a:gd name="T18" fmla="*/ 0 w 24"/>
                <a:gd name="T19" fmla="*/ 0 h 100"/>
                <a:gd name="T20" fmla="*/ 0 w 24"/>
                <a:gd name="T21" fmla="*/ 0 h 100"/>
                <a:gd name="T22" fmla="*/ 0 w 24"/>
                <a:gd name="T23" fmla="*/ 0 h 100"/>
                <a:gd name="T24" fmla="*/ 0 w 24"/>
                <a:gd name="T25" fmla="*/ 0 h 100"/>
                <a:gd name="T26" fmla="*/ 0 w 24"/>
                <a:gd name="T27" fmla="*/ 0 h 100"/>
                <a:gd name="T28" fmla="*/ 0 w 24"/>
                <a:gd name="T29" fmla="*/ 0 h 100"/>
                <a:gd name="T30" fmla="*/ 0 w 24"/>
                <a:gd name="T31" fmla="*/ 0 h 100"/>
                <a:gd name="T32" fmla="*/ 0 w 24"/>
                <a:gd name="T33" fmla="*/ 0 h 100"/>
                <a:gd name="T34" fmla="*/ 0 w 24"/>
                <a:gd name="T35" fmla="*/ 0 h 100"/>
                <a:gd name="T36" fmla="*/ 0 w 24"/>
                <a:gd name="T37" fmla="*/ 0 h 100"/>
                <a:gd name="T38" fmla="*/ 0 w 24"/>
                <a:gd name="T39" fmla="*/ 0 h 100"/>
                <a:gd name="T40" fmla="*/ 0 w 24"/>
                <a:gd name="T41" fmla="*/ 0 h 100"/>
                <a:gd name="T42" fmla="*/ 0 w 24"/>
                <a:gd name="T43" fmla="*/ 0 h 100"/>
                <a:gd name="T44" fmla="*/ 0 w 24"/>
                <a:gd name="T45" fmla="*/ 0 h 100"/>
                <a:gd name="T46" fmla="*/ 0 w 24"/>
                <a:gd name="T47" fmla="*/ 0 h 100"/>
                <a:gd name="T48" fmla="*/ 0 w 24"/>
                <a:gd name="T49" fmla="*/ 0 h 100"/>
                <a:gd name="T50" fmla="*/ 0 w 24"/>
                <a:gd name="T51" fmla="*/ 0 h 100"/>
                <a:gd name="T52" fmla="*/ 0 w 24"/>
                <a:gd name="T53" fmla="*/ 0 h 100"/>
                <a:gd name="T54" fmla="*/ 0 w 24"/>
                <a:gd name="T55" fmla="*/ 0 h 100"/>
                <a:gd name="T56" fmla="*/ 0 w 24"/>
                <a:gd name="T57" fmla="*/ 0 h 100"/>
                <a:gd name="T58" fmla="*/ 0 w 24"/>
                <a:gd name="T59" fmla="*/ 0 h 100"/>
                <a:gd name="T60" fmla="*/ 0 w 24"/>
                <a:gd name="T61" fmla="*/ 0 h 100"/>
                <a:gd name="T62" fmla="*/ 0 w 24"/>
                <a:gd name="T63" fmla="*/ 0 h 100"/>
                <a:gd name="T64" fmla="*/ 0 w 24"/>
                <a:gd name="T65" fmla="*/ 0 h 100"/>
                <a:gd name="T66" fmla="*/ 0 w 24"/>
                <a:gd name="T67" fmla="*/ 0 h 100"/>
                <a:gd name="T68" fmla="*/ 0 w 24"/>
                <a:gd name="T69" fmla="*/ 0 h 1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4" h="100">
                  <a:moveTo>
                    <a:pt x="18" y="99"/>
                  </a:moveTo>
                  <a:lnTo>
                    <a:pt x="20" y="93"/>
                  </a:lnTo>
                  <a:lnTo>
                    <a:pt x="21" y="84"/>
                  </a:lnTo>
                  <a:lnTo>
                    <a:pt x="21" y="78"/>
                  </a:lnTo>
                  <a:lnTo>
                    <a:pt x="23" y="72"/>
                  </a:lnTo>
                  <a:lnTo>
                    <a:pt x="23" y="65"/>
                  </a:lnTo>
                  <a:lnTo>
                    <a:pt x="21" y="59"/>
                  </a:lnTo>
                  <a:lnTo>
                    <a:pt x="21" y="53"/>
                  </a:lnTo>
                  <a:lnTo>
                    <a:pt x="20" y="47"/>
                  </a:lnTo>
                  <a:lnTo>
                    <a:pt x="19" y="41"/>
                  </a:lnTo>
                  <a:lnTo>
                    <a:pt x="17" y="36"/>
                  </a:lnTo>
                  <a:lnTo>
                    <a:pt x="15" y="30"/>
                  </a:lnTo>
                  <a:lnTo>
                    <a:pt x="14" y="23"/>
                  </a:lnTo>
                  <a:lnTo>
                    <a:pt x="12" y="17"/>
                  </a:lnTo>
                  <a:lnTo>
                    <a:pt x="9" y="12"/>
                  </a:lnTo>
                  <a:lnTo>
                    <a:pt x="6" y="5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7"/>
                  </a:lnTo>
                  <a:lnTo>
                    <a:pt x="5" y="14"/>
                  </a:lnTo>
                  <a:lnTo>
                    <a:pt x="7" y="19"/>
                  </a:lnTo>
                  <a:lnTo>
                    <a:pt x="10" y="24"/>
                  </a:lnTo>
                  <a:lnTo>
                    <a:pt x="11" y="31"/>
                  </a:lnTo>
                  <a:lnTo>
                    <a:pt x="13" y="37"/>
                  </a:lnTo>
                  <a:lnTo>
                    <a:pt x="14" y="42"/>
                  </a:lnTo>
                  <a:lnTo>
                    <a:pt x="15" y="49"/>
                  </a:lnTo>
                  <a:lnTo>
                    <a:pt x="16" y="54"/>
                  </a:lnTo>
                  <a:lnTo>
                    <a:pt x="17" y="59"/>
                  </a:lnTo>
                  <a:lnTo>
                    <a:pt x="17" y="65"/>
                  </a:lnTo>
                  <a:lnTo>
                    <a:pt x="17" y="72"/>
                  </a:lnTo>
                  <a:lnTo>
                    <a:pt x="17" y="78"/>
                  </a:lnTo>
                  <a:lnTo>
                    <a:pt x="16" y="84"/>
                  </a:lnTo>
                  <a:lnTo>
                    <a:pt x="15" y="92"/>
                  </a:lnTo>
                  <a:lnTo>
                    <a:pt x="14" y="98"/>
                  </a:lnTo>
                  <a:lnTo>
                    <a:pt x="18" y="99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27" name="Freeform 376"/>
            <p:cNvSpPr>
              <a:spLocks noChangeArrowheads="1"/>
            </p:cNvSpPr>
            <p:nvPr/>
          </p:nvSpPr>
          <p:spPr bwMode="auto">
            <a:xfrm>
              <a:off x="2946" y="1414"/>
              <a:ext cx="26" cy="14"/>
            </a:xfrm>
            <a:custGeom>
              <a:avLst/>
              <a:gdLst>
                <a:gd name="T0" fmla="*/ 0 w 118"/>
                <a:gd name="T1" fmla="*/ 0 h 67"/>
                <a:gd name="T2" fmla="*/ 0 w 118"/>
                <a:gd name="T3" fmla="*/ 0 h 67"/>
                <a:gd name="T4" fmla="*/ 0 w 118"/>
                <a:gd name="T5" fmla="*/ 0 h 67"/>
                <a:gd name="T6" fmla="*/ 0 w 118"/>
                <a:gd name="T7" fmla="*/ 0 h 67"/>
                <a:gd name="T8" fmla="*/ 0 w 118"/>
                <a:gd name="T9" fmla="*/ 0 h 67"/>
                <a:gd name="T10" fmla="*/ 0 w 118"/>
                <a:gd name="T11" fmla="*/ 0 h 67"/>
                <a:gd name="T12" fmla="*/ 0 w 118"/>
                <a:gd name="T13" fmla="*/ 0 h 67"/>
                <a:gd name="T14" fmla="*/ 0 w 118"/>
                <a:gd name="T15" fmla="*/ 0 h 67"/>
                <a:gd name="T16" fmla="*/ 0 w 118"/>
                <a:gd name="T17" fmla="*/ 0 h 67"/>
                <a:gd name="T18" fmla="*/ 0 w 118"/>
                <a:gd name="T19" fmla="*/ 0 h 67"/>
                <a:gd name="T20" fmla="*/ 0 w 118"/>
                <a:gd name="T21" fmla="*/ 0 h 67"/>
                <a:gd name="T22" fmla="*/ 0 w 118"/>
                <a:gd name="T23" fmla="*/ 0 h 67"/>
                <a:gd name="T24" fmla="*/ 0 w 118"/>
                <a:gd name="T25" fmla="*/ 0 h 67"/>
                <a:gd name="T26" fmla="*/ 0 w 118"/>
                <a:gd name="T27" fmla="*/ 0 h 67"/>
                <a:gd name="T28" fmla="*/ 0 w 118"/>
                <a:gd name="T29" fmla="*/ 0 h 67"/>
                <a:gd name="T30" fmla="*/ 0 w 118"/>
                <a:gd name="T31" fmla="*/ 0 h 67"/>
                <a:gd name="T32" fmla="*/ 0 w 118"/>
                <a:gd name="T33" fmla="*/ 0 h 67"/>
                <a:gd name="T34" fmla="*/ 0 w 118"/>
                <a:gd name="T35" fmla="*/ 0 h 67"/>
                <a:gd name="T36" fmla="*/ 0 w 118"/>
                <a:gd name="T37" fmla="*/ 0 h 67"/>
                <a:gd name="T38" fmla="*/ 0 w 118"/>
                <a:gd name="T39" fmla="*/ 0 h 67"/>
                <a:gd name="T40" fmla="*/ 0 w 118"/>
                <a:gd name="T41" fmla="*/ 0 h 67"/>
                <a:gd name="T42" fmla="*/ 0 w 118"/>
                <a:gd name="T43" fmla="*/ 0 h 67"/>
                <a:gd name="T44" fmla="*/ 0 w 118"/>
                <a:gd name="T45" fmla="*/ 0 h 67"/>
                <a:gd name="T46" fmla="*/ 0 w 118"/>
                <a:gd name="T47" fmla="*/ 0 h 67"/>
                <a:gd name="T48" fmla="*/ 0 w 118"/>
                <a:gd name="T49" fmla="*/ 0 h 67"/>
                <a:gd name="T50" fmla="*/ 0 w 118"/>
                <a:gd name="T51" fmla="*/ 0 h 67"/>
                <a:gd name="T52" fmla="*/ 0 w 118"/>
                <a:gd name="T53" fmla="*/ 0 h 67"/>
                <a:gd name="T54" fmla="*/ 0 w 118"/>
                <a:gd name="T55" fmla="*/ 0 h 67"/>
                <a:gd name="T56" fmla="*/ 0 w 118"/>
                <a:gd name="T57" fmla="*/ 0 h 67"/>
                <a:gd name="T58" fmla="*/ 0 w 118"/>
                <a:gd name="T59" fmla="*/ 0 h 67"/>
                <a:gd name="T60" fmla="*/ 0 w 118"/>
                <a:gd name="T61" fmla="*/ 0 h 67"/>
                <a:gd name="T62" fmla="*/ 0 w 118"/>
                <a:gd name="T63" fmla="*/ 0 h 6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18" h="67">
                  <a:moveTo>
                    <a:pt x="117" y="1"/>
                  </a:moveTo>
                  <a:lnTo>
                    <a:pt x="112" y="9"/>
                  </a:lnTo>
                  <a:lnTo>
                    <a:pt x="106" y="18"/>
                  </a:lnTo>
                  <a:lnTo>
                    <a:pt x="99" y="25"/>
                  </a:lnTo>
                  <a:lnTo>
                    <a:pt x="91" y="32"/>
                  </a:lnTo>
                  <a:lnTo>
                    <a:pt x="84" y="38"/>
                  </a:lnTo>
                  <a:lnTo>
                    <a:pt x="76" y="43"/>
                  </a:lnTo>
                  <a:lnTo>
                    <a:pt x="68" y="47"/>
                  </a:lnTo>
                  <a:lnTo>
                    <a:pt x="59" y="52"/>
                  </a:lnTo>
                  <a:lnTo>
                    <a:pt x="50" y="55"/>
                  </a:lnTo>
                  <a:lnTo>
                    <a:pt x="40" y="58"/>
                  </a:lnTo>
                  <a:lnTo>
                    <a:pt x="31" y="60"/>
                  </a:lnTo>
                  <a:lnTo>
                    <a:pt x="21" y="61"/>
                  </a:lnTo>
                  <a:lnTo>
                    <a:pt x="11" y="62"/>
                  </a:lnTo>
                  <a:lnTo>
                    <a:pt x="0" y="63"/>
                  </a:lnTo>
                  <a:lnTo>
                    <a:pt x="0" y="66"/>
                  </a:lnTo>
                  <a:lnTo>
                    <a:pt x="17" y="66"/>
                  </a:lnTo>
                  <a:lnTo>
                    <a:pt x="22" y="65"/>
                  </a:lnTo>
                  <a:lnTo>
                    <a:pt x="32" y="64"/>
                  </a:lnTo>
                  <a:lnTo>
                    <a:pt x="41" y="62"/>
                  </a:lnTo>
                  <a:lnTo>
                    <a:pt x="51" y="59"/>
                  </a:lnTo>
                  <a:lnTo>
                    <a:pt x="61" y="56"/>
                  </a:lnTo>
                  <a:lnTo>
                    <a:pt x="70" y="52"/>
                  </a:lnTo>
                  <a:lnTo>
                    <a:pt x="78" y="46"/>
                  </a:lnTo>
                  <a:lnTo>
                    <a:pt x="86" y="41"/>
                  </a:lnTo>
                  <a:lnTo>
                    <a:pt x="95" y="35"/>
                  </a:lnTo>
                  <a:lnTo>
                    <a:pt x="102" y="28"/>
                  </a:lnTo>
                  <a:lnTo>
                    <a:pt x="109" y="21"/>
                  </a:lnTo>
                  <a:lnTo>
                    <a:pt x="115" y="12"/>
                  </a:lnTo>
                  <a:lnTo>
                    <a:pt x="117" y="7"/>
                  </a:lnTo>
                  <a:lnTo>
                    <a:pt x="117" y="0"/>
                  </a:lnTo>
                  <a:lnTo>
                    <a:pt x="117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28" name="Freeform 377"/>
            <p:cNvSpPr>
              <a:spLocks noChangeArrowheads="1"/>
            </p:cNvSpPr>
            <p:nvPr/>
          </p:nvSpPr>
          <p:spPr bwMode="auto">
            <a:xfrm>
              <a:off x="2946" y="1410"/>
              <a:ext cx="28" cy="19"/>
            </a:xfrm>
            <a:custGeom>
              <a:avLst/>
              <a:gdLst>
                <a:gd name="T0" fmla="*/ 0 w 130"/>
                <a:gd name="T1" fmla="*/ 0 h 86"/>
                <a:gd name="T2" fmla="*/ 0 w 130"/>
                <a:gd name="T3" fmla="*/ 0 h 86"/>
                <a:gd name="T4" fmla="*/ 0 w 130"/>
                <a:gd name="T5" fmla="*/ 0 h 86"/>
                <a:gd name="T6" fmla="*/ 0 w 130"/>
                <a:gd name="T7" fmla="*/ 0 h 86"/>
                <a:gd name="T8" fmla="*/ 0 w 130"/>
                <a:gd name="T9" fmla="*/ 0 h 86"/>
                <a:gd name="T10" fmla="*/ 0 w 130"/>
                <a:gd name="T11" fmla="*/ 0 h 86"/>
                <a:gd name="T12" fmla="*/ 0 w 130"/>
                <a:gd name="T13" fmla="*/ 0 h 86"/>
                <a:gd name="T14" fmla="*/ 0 w 130"/>
                <a:gd name="T15" fmla="*/ 0 h 86"/>
                <a:gd name="T16" fmla="*/ 0 w 130"/>
                <a:gd name="T17" fmla="*/ 0 h 86"/>
                <a:gd name="T18" fmla="*/ 0 w 130"/>
                <a:gd name="T19" fmla="*/ 0 h 86"/>
                <a:gd name="T20" fmla="*/ 0 w 130"/>
                <a:gd name="T21" fmla="*/ 0 h 86"/>
                <a:gd name="T22" fmla="*/ 0 w 130"/>
                <a:gd name="T23" fmla="*/ 0 h 86"/>
                <a:gd name="T24" fmla="*/ 0 w 130"/>
                <a:gd name="T25" fmla="*/ 0 h 86"/>
                <a:gd name="T26" fmla="*/ 0 w 130"/>
                <a:gd name="T27" fmla="*/ 0 h 86"/>
                <a:gd name="T28" fmla="*/ 0 w 130"/>
                <a:gd name="T29" fmla="*/ 0 h 86"/>
                <a:gd name="T30" fmla="*/ 0 w 130"/>
                <a:gd name="T31" fmla="*/ 0 h 86"/>
                <a:gd name="T32" fmla="*/ 0 w 130"/>
                <a:gd name="T33" fmla="*/ 0 h 86"/>
                <a:gd name="T34" fmla="*/ 0 w 130"/>
                <a:gd name="T35" fmla="*/ 0 h 86"/>
                <a:gd name="T36" fmla="*/ 0 w 130"/>
                <a:gd name="T37" fmla="*/ 0 h 86"/>
                <a:gd name="T38" fmla="*/ 0 w 130"/>
                <a:gd name="T39" fmla="*/ 0 h 86"/>
                <a:gd name="T40" fmla="*/ 0 w 130"/>
                <a:gd name="T41" fmla="*/ 0 h 86"/>
                <a:gd name="T42" fmla="*/ 0 w 130"/>
                <a:gd name="T43" fmla="*/ 0 h 86"/>
                <a:gd name="T44" fmla="*/ 0 w 130"/>
                <a:gd name="T45" fmla="*/ 0 h 86"/>
                <a:gd name="T46" fmla="*/ 0 w 130"/>
                <a:gd name="T47" fmla="*/ 0 h 86"/>
                <a:gd name="T48" fmla="*/ 0 w 130"/>
                <a:gd name="T49" fmla="*/ 0 h 86"/>
                <a:gd name="T50" fmla="*/ 0 w 130"/>
                <a:gd name="T51" fmla="*/ 0 h 86"/>
                <a:gd name="T52" fmla="*/ 0 w 130"/>
                <a:gd name="T53" fmla="*/ 0 h 86"/>
                <a:gd name="T54" fmla="*/ 0 w 130"/>
                <a:gd name="T55" fmla="*/ 0 h 86"/>
                <a:gd name="T56" fmla="*/ 0 w 130"/>
                <a:gd name="T57" fmla="*/ 0 h 86"/>
                <a:gd name="T58" fmla="*/ 0 w 130"/>
                <a:gd name="T59" fmla="*/ 0 h 86"/>
                <a:gd name="T60" fmla="*/ 0 w 130"/>
                <a:gd name="T61" fmla="*/ 0 h 86"/>
                <a:gd name="T62" fmla="*/ 0 w 130"/>
                <a:gd name="T63" fmla="*/ 0 h 86"/>
                <a:gd name="T64" fmla="*/ 0 w 130"/>
                <a:gd name="T65" fmla="*/ 0 h 86"/>
                <a:gd name="T66" fmla="*/ 0 w 130"/>
                <a:gd name="T67" fmla="*/ 0 h 86"/>
                <a:gd name="T68" fmla="*/ 0 w 130"/>
                <a:gd name="T69" fmla="*/ 0 h 8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30" h="86">
                  <a:moveTo>
                    <a:pt x="0" y="85"/>
                  </a:moveTo>
                  <a:lnTo>
                    <a:pt x="11" y="84"/>
                  </a:lnTo>
                  <a:lnTo>
                    <a:pt x="22" y="83"/>
                  </a:lnTo>
                  <a:lnTo>
                    <a:pt x="32" y="82"/>
                  </a:lnTo>
                  <a:lnTo>
                    <a:pt x="41" y="80"/>
                  </a:lnTo>
                  <a:lnTo>
                    <a:pt x="51" y="77"/>
                  </a:lnTo>
                  <a:lnTo>
                    <a:pt x="61" y="74"/>
                  </a:lnTo>
                  <a:lnTo>
                    <a:pt x="70" y="70"/>
                  </a:lnTo>
                  <a:lnTo>
                    <a:pt x="78" y="64"/>
                  </a:lnTo>
                  <a:lnTo>
                    <a:pt x="87" y="59"/>
                  </a:lnTo>
                  <a:lnTo>
                    <a:pt x="95" y="53"/>
                  </a:lnTo>
                  <a:lnTo>
                    <a:pt x="102" y="46"/>
                  </a:lnTo>
                  <a:lnTo>
                    <a:pt x="109" y="38"/>
                  </a:lnTo>
                  <a:lnTo>
                    <a:pt x="115" y="30"/>
                  </a:lnTo>
                  <a:lnTo>
                    <a:pt x="120" y="21"/>
                  </a:lnTo>
                  <a:lnTo>
                    <a:pt x="125" y="12"/>
                  </a:lnTo>
                  <a:lnTo>
                    <a:pt x="129" y="1"/>
                  </a:lnTo>
                  <a:lnTo>
                    <a:pt x="125" y="0"/>
                  </a:lnTo>
                  <a:lnTo>
                    <a:pt x="121" y="9"/>
                  </a:lnTo>
                  <a:lnTo>
                    <a:pt x="117" y="19"/>
                  </a:lnTo>
                  <a:lnTo>
                    <a:pt x="112" y="27"/>
                  </a:lnTo>
                  <a:lnTo>
                    <a:pt x="106" y="35"/>
                  </a:lnTo>
                  <a:lnTo>
                    <a:pt x="99" y="42"/>
                  </a:lnTo>
                  <a:lnTo>
                    <a:pt x="92" y="50"/>
                  </a:lnTo>
                  <a:lnTo>
                    <a:pt x="85" y="56"/>
                  </a:lnTo>
                  <a:lnTo>
                    <a:pt x="76" y="61"/>
                  </a:lnTo>
                  <a:lnTo>
                    <a:pt x="68" y="65"/>
                  </a:lnTo>
                  <a:lnTo>
                    <a:pt x="59" y="70"/>
                  </a:lnTo>
                  <a:lnTo>
                    <a:pt x="50" y="73"/>
                  </a:lnTo>
                  <a:lnTo>
                    <a:pt x="40" y="76"/>
                  </a:lnTo>
                  <a:lnTo>
                    <a:pt x="31" y="78"/>
                  </a:lnTo>
                  <a:lnTo>
                    <a:pt x="21" y="79"/>
                  </a:lnTo>
                  <a:lnTo>
                    <a:pt x="11" y="80"/>
                  </a:lnTo>
                  <a:lnTo>
                    <a:pt x="0" y="81"/>
                  </a:lnTo>
                  <a:lnTo>
                    <a:pt x="0" y="85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29" name="Freeform 378"/>
            <p:cNvSpPr>
              <a:spLocks noChangeArrowheads="1"/>
            </p:cNvSpPr>
            <p:nvPr/>
          </p:nvSpPr>
          <p:spPr bwMode="auto">
            <a:xfrm>
              <a:off x="2476" y="1429"/>
              <a:ext cx="469" cy="0"/>
            </a:xfrm>
            <a:custGeom>
              <a:avLst/>
              <a:gdLst>
                <a:gd name="T0" fmla="*/ 0 w 2072"/>
                <a:gd name="T1" fmla="*/ 0 h 5"/>
                <a:gd name="T2" fmla="*/ 0 w 2072"/>
                <a:gd name="T3" fmla="*/ 0 h 5"/>
                <a:gd name="T4" fmla="*/ 0 w 2072"/>
                <a:gd name="T5" fmla="*/ 0 h 5"/>
                <a:gd name="T6" fmla="*/ 0 w 2072"/>
                <a:gd name="T7" fmla="*/ 0 h 5"/>
                <a:gd name="T8" fmla="*/ 0 w 2072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72" h="5">
                  <a:moveTo>
                    <a:pt x="0" y="4"/>
                  </a:moveTo>
                  <a:lnTo>
                    <a:pt x="2071" y="4"/>
                  </a:lnTo>
                  <a:lnTo>
                    <a:pt x="2071" y="0"/>
                  </a:lnTo>
                  <a:lnTo>
                    <a:pt x="0" y="0"/>
                  </a:lnTo>
                  <a:lnTo>
                    <a:pt x="0" y="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30" name="Freeform 379"/>
            <p:cNvSpPr>
              <a:spLocks noChangeArrowheads="1"/>
            </p:cNvSpPr>
            <p:nvPr/>
          </p:nvSpPr>
          <p:spPr bwMode="auto">
            <a:xfrm>
              <a:off x="2476" y="1429"/>
              <a:ext cx="469" cy="0"/>
            </a:xfrm>
            <a:custGeom>
              <a:avLst/>
              <a:gdLst>
                <a:gd name="T0" fmla="*/ 0 w 2072"/>
                <a:gd name="T1" fmla="*/ 0 h 6"/>
                <a:gd name="T2" fmla="*/ 0 w 2072"/>
                <a:gd name="T3" fmla="*/ 0 h 6"/>
                <a:gd name="T4" fmla="*/ 0 w 2072"/>
                <a:gd name="T5" fmla="*/ 0 h 6"/>
                <a:gd name="T6" fmla="*/ 0 w 2072"/>
                <a:gd name="T7" fmla="*/ 0 h 6"/>
                <a:gd name="T8" fmla="*/ 0 w 2072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72" h="6">
                  <a:moveTo>
                    <a:pt x="0" y="5"/>
                  </a:moveTo>
                  <a:lnTo>
                    <a:pt x="2071" y="5"/>
                  </a:lnTo>
                  <a:lnTo>
                    <a:pt x="2071" y="0"/>
                  </a:lnTo>
                  <a:lnTo>
                    <a:pt x="0" y="0"/>
                  </a:lnTo>
                  <a:lnTo>
                    <a:pt x="0" y="5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31" name="Freeform 380"/>
            <p:cNvSpPr>
              <a:spLocks noChangeArrowheads="1"/>
            </p:cNvSpPr>
            <p:nvPr/>
          </p:nvSpPr>
          <p:spPr bwMode="auto">
            <a:xfrm>
              <a:off x="2445" y="1394"/>
              <a:ext cx="31" cy="34"/>
            </a:xfrm>
            <a:custGeom>
              <a:avLst/>
              <a:gdLst>
                <a:gd name="T0" fmla="*/ 0 w 140"/>
                <a:gd name="T1" fmla="*/ 0 h 156"/>
                <a:gd name="T2" fmla="*/ 0 w 140"/>
                <a:gd name="T3" fmla="*/ 0 h 156"/>
                <a:gd name="T4" fmla="*/ 0 w 140"/>
                <a:gd name="T5" fmla="*/ 0 h 156"/>
                <a:gd name="T6" fmla="*/ 0 w 140"/>
                <a:gd name="T7" fmla="*/ 0 h 156"/>
                <a:gd name="T8" fmla="*/ 0 w 140"/>
                <a:gd name="T9" fmla="*/ 0 h 156"/>
                <a:gd name="T10" fmla="*/ 0 w 140"/>
                <a:gd name="T11" fmla="*/ 0 h 156"/>
                <a:gd name="T12" fmla="*/ 0 w 140"/>
                <a:gd name="T13" fmla="*/ 0 h 156"/>
                <a:gd name="T14" fmla="*/ 0 w 140"/>
                <a:gd name="T15" fmla="*/ 0 h 156"/>
                <a:gd name="T16" fmla="*/ 0 w 140"/>
                <a:gd name="T17" fmla="*/ 0 h 156"/>
                <a:gd name="T18" fmla="*/ 0 w 140"/>
                <a:gd name="T19" fmla="*/ 0 h 156"/>
                <a:gd name="T20" fmla="*/ 0 w 140"/>
                <a:gd name="T21" fmla="*/ 0 h 156"/>
                <a:gd name="T22" fmla="*/ 0 w 140"/>
                <a:gd name="T23" fmla="*/ 0 h 156"/>
                <a:gd name="T24" fmla="*/ 0 w 140"/>
                <a:gd name="T25" fmla="*/ 0 h 156"/>
                <a:gd name="T26" fmla="*/ 0 w 140"/>
                <a:gd name="T27" fmla="*/ 0 h 156"/>
                <a:gd name="T28" fmla="*/ 0 w 140"/>
                <a:gd name="T29" fmla="*/ 0 h 156"/>
                <a:gd name="T30" fmla="*/ 0 w 140"/>
                <a:gd name="T31" fmla="*/ 0 h 156"/>
                <a:gd name="T32" fmla="*/ 0 w 140"/>
                <a:gd name="T33" fmla="*/ 0 h 156"/>
                <a:gd name="T34" fmla="*/ 0 w 140"/>
                <a:gd name="T35" fmla="*/ 0 h 156"/>
                <a:gd name="T36" fmla="*/ 0 w 140"/>
                <a:gd name="T37" fmla="*/ 0 h 156"/>
                <a:gd name="T38" fmla="*/ 0 w 140"/>
                <a:gd name="T39" fmla="*/ 0 h 156"/>
                <a:gd name="T40" fmla="*/ 0 w 140"/>
                <a:gd name="T41" fmla="*/ 0 h 156"/>
                <a:gd name="T42" fmla="*/ 0 w 140"/>
                <a:gd name="T43" fmla="*/ 0 h 156"/>
                <a:gd name="T44" fmla="*/ 0 w 140"/>
                <a:gd name="T45" fmla="*/ 0 h 156"/>
                <a:gd name="T46" fmla="*/ 0 w 140"/>
                <a:gd name="T47" fmla="*/ 0 h 156"/>
                <a:gd name="T48" fmla="*/ 0 w 140"/>
                <a:gd name="T49" fmla="*/ 0 h 156"/>
                <a:gd name="T50" fmla="*/ 0 w 140"/>
                <a:gd name="T51" fmla="*/ 0 h 156"/>
                <a:gd name="T52" fmla="*/ 0 w 140"/>
                <a:gd name="T53" fmla="*/ 0 h 156"/>
                <a:gd name="T54" fmla="*/ 0 w 140"/>
                <a:gd name="T55" fmla="*/ 0 h 156"/>
                <a:gd name="T56" fmla="*/ 0 w 140"/>
                <a:gd name="T57" fmla="*/ 0 h 156"/>
                <a:gd name="T58" fmla="*/ 0 w 140"/>
                <a:gd name="T59" fmla="*/ 0 h 156"/>
                <a:gd name="T60" fmla="*/ 0 w 140"/>
                <a:gd name="T61" fmla="*/ 0 h 156"/>
                <a:gd name="T62" fmla="*/ 0 w 140"/>
                <a:gd name="T63" fmla="*/ 0 h 156"/>
                <a:gd name="T64" fmla="*/ 0 w 140"/>
                <a:gd name="T65" fmla="*/ 0 h 156"/>
                <a:gd name="T66" fmla="*/ 0 w 140"/>
                <a:gd name="T67" fmla="*/ 0 h 156"/>
                <a:gd name="T68" fmla="*/ 0 w 140"/>
                <a:gd name="T69" fmla="*/ 0 h 15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40" h="156">
                  <a:moveTo>
                    <a:pt x="2" y="18"/>
                  </a:moveTo>
                  <a:lnTo>
                    <a:pt x="0" y="36"/>
                  </a:lnTo>
                  <a:lnTo>
                    <a:pt x="1" y="52"/>
                  </a:lnTo>
                  <a:lnTo>
                    <a:pt x="3" y="66"/>
                  </a:lnTo>
                  <a:lnTo>
                    <a:pt x="7" y="80"/>
                  </a:lnTo>
                  <a:lnTo>
                    <a:pt x="13" y="93"/>
                  </a:lnTo>
                  <a:lnTo>
                    <a:pt x="20" y="104"/>
                  </a:lnTo>
                  <a:lnTo>
                    <a:pt x="29" y="115"/>
                  </a:lnTo>
                  <a:lnTo>
                    <a:pt x="39" y="123"/>
                  </a:lnTo>
                  <a:lnTo>
                    <a:pt x="51" y="132"/>
                  </a:lnTo>
                  <a:lnTo>
                    <a:pt x="63" y="139"/>
                  </a:lnTo>
                  <a:lnTo>
                    <a:pt x="77" y="145"/>
                  </a:lnTo>
                  <a:lnTo>
                    <a:pt x="91" y="150"/>
                  </a:lnTo>
                  <a:lnTo>
                    <a:pt x="107" y="153"/>
                  </a:lnTo>
                  <a:lnTo>
                    <a:pt x="121" y="155"/>
                  </a:lnTo>
                  <a:lnTo>
                    <a:pt x="139" y="155"/>
                  </a:lnTo>
                  <a:lnTo>
                    <a:pt x="139" y="152"/>
                  </a:lnTo>
                  <a:lnTo>
                    <a:pt x="122" y="151"/>
                  </a:lnTo>
                  <a:lnTo>
                    <a:pt x="108" y="149"/>
                  </a:lnTo>
                  <a:lnTo>
                    <a:pt x="92" y="146"/>
                  </a:lnTo>
                  <a:lnTo>
                    <a:pt x="78" y="140"/>
                  </a:lnTo>
                  <a:lnTo>
                    <a:pt x="66" y="135"/>
                  </a:lnTo>
                  <a:lnTo>
                    <a:pt x="53" y="129"/>
                  </a:lnTo>
                  <a:lnTo>
                    <a:pt x="42" y="120"/>
                  </a:lnTo>
                  <a:lnTo>
                    <a:pt x="32" y="112"/>
                  </a:lnTo>
                  <a:lnTo>
                    <a:pt x="24" y="102"/>
                  </a:lnTo>
                  <a:lnTo>
                    <a:pt x="17" y="91"/>
                  </a:lnTo>
                  <a:lnTo>
                    <a:pt x="11" y="79"/>
                  </a:lnTo>
                  <a:lnTo>
                    <a:pt x="7" y="65"/>
                  </a:lnTo>
                  <a:lnTo>
                    <a:pt x="5" y="52"/>
                  </a:lnTo>
                  <a:lnTo>
                    <a:pt x="5" y="36"/>
                  </a:lnTo>
                  <a:lnTo>
                    <a:pt x="6" y="19"/>
                  </a:lnTo>
                  <a:lnTo>
                    <a:pt x="9" y="1"/>
                  </a:lnTo>
                  <a:lnTo>
                    <a:pt x="5" y="0"/>
                  </a:lnTo>
                  <a:lnTo>
                    <a:pt x="2" y="18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32" name="Freeform 381"/>
            <p:cNvSpPr>
              <a:spLocks noChangeArrowheads="1"/>
            </p:cNvSpPr>
            <p:nvPr/>
          </p:nvSpPr>
          <p:spPr bwMode="auto">
            <a:xfrm>
              <a:off x="2445" y="1394"/>
              <a:ext cx="31" cy="35"/>
            </a:xfrm>
            <a:custGeom>
              <a:avLst/>
              <a:gdLst>
                <a:gd name="T0" fmla="*/ 0 w 140"/>
                <a:gd name="T1" fmla="*/ 0 h 157"/>
                <a:gd name="T2" fmla="*/ 0 w 140"/>
                <a:gd name="T3" fmla="*/ 0 h 157"/>
                <a:gd name="T4" fmla="*/ 0 w 140"/>
                <a:gd name="T5" fmla="*/ 0 h 157"/>
                <a:gd name="T6" fmla="*/ 0 w 140"/>
                <a:gd name="T7" fmla="*/ 0 h 157"/>
                <a:gd name="T8" fmla="*/ 0 w 140"/>
                <a:gd name="T9" fmla="*/ 0 h 157"/>
                <a:gd name="T10" fmla="*/ 0 w 140"/>
                <a:gd name="T11" fmla="*/ 0 h 157"/>
                <a:gd name="T12" fmla="*/ 0 w 140"/>
                <a:gd name="T13" fmla="*/ 0 h 157"/>
                <a:gd name="T14" fmla="*/ 0 w 140"/>
                <a:gd name="T15" fmla="*/ 0 h 157"/>
                <a:gd name="T16" fmla="*/ 0 w 140"/>
                <a:gd name="T17" fmla="*/ 0 h 157"/>
                <a:gd name="T18" fmla="*/ 0 w 140"/>
                <a:gd name="T19" fmla="*/ 0 h 157"/>
                <a:gd name="T20" fmla="*/ 0 w 140"/>
                <a:gd name="T21" fmla="*/ 0 h 157"/>
                <a:gd name="T22" fmla="*/ 0 w 140"/>
                <a:gd name="T23" fmla="*/ 0 h 157"/>
                <a:gd name="T24" fmla="*/ 0 w 140"/>
                <a:gd name="T25" fmla="*/ 0 h 157"/>
                <a:gd name="T26" fmla="*/ 0 w 140"/>
                <a:gd name="T27" fmla="*/ 0 h 157"/>
                <a:gd name="T28" fmla="*/ 0 w 140"/>
                <a:gd name="T29" fmla="*/ 0 h 157"/>
                <a:gd name="T30" fmla="*/ 0 w 140"/>
                <a:gd name="T31" fmla="*/ 0 h 157"/>
                <a:gd name="T32" fmla="*/ 0 w 140"/>
                <a:gd name="T33" fmla="*/ 0 h 157"/>
                <a:gd name="T34" fmla="*/ 0 w 140"/>
                <a:gd name="T35" fmla="*/ 0 h 157"/>
                <a:gd name="T36" fmla="*/ 0 w 140"/>
                <a:gd name="T37" fmla="*/ 0 h 157"/>
                <a:gd name="T38" fmla="*/ 0 w 140"/>
                <a:gd name="T39" fmla="*/ 0 h 157"/>
                <a:gd name="T40" fmla="*/ 0 w 140"/>
                <a:gd name="T41" fmla="*/ 0 h 157"/>
                <a:gd name="T42" fmla="*/ 0 w 140"/>
                <a:gd name="T43" fmla="*/ 0 h 157"/>
                <a:gd name="T44" fmla="*/ 0 w 140"/>
                <a:gd name="T45" fmla="*/ 0 h 157"/>
                <a:gd name="T46" fmla="*/ 0 w 140"/>
                <a:gd name="T47" fmla="*/ 0 h 157"/>
                <a:gd name="T48" fmla="*/ 0 w 140"/>
                <a:gd name="T49" fmla="*/ 0 h 157"/>
                <a:gd name="T50" fmla="*/ 0 w 140"/>
                <a:gd name="T51" fmla="*/ 0 h 157"/>
                <a:gd name="T52" fmla="*/ 0 w 140"/>
                <a:gd name="T53" fmla="*/ 0 h 157"/>
                <a:gd name="T54" fmla="*/ 0 w 140"/>
                <a:gd name="T55" fmla="*/ 0 h 157"/>
                <a:gd name="T56" fmla="*/ 0 w 140"/>
                <a:gd name="T57" fmla="*/ 0 h 157"/>
                <a:gd name="T58" fmla="*/ 0 w 140"/>
                <a:gd name="T59" fmla="*/ 0 h 157"/>
                <a:gd name="T60" fmla="*/ 0 w 140"/>
                <a:gd name="T61" fmla="*/ 0 h 157"/>
                <a:gd name="T62" fmla="*/ 0 w 140"/>
                <a:gd name="T63" fmla="*/ 0 h 157"/>
                <a:gd name="T64" fmla="*/ 0 w 140"/>
                <a:gd name="T65" fmla="*/ 0 h 157"/>
                <a:gd name="T66" fmla="*/ 0 w 140"/>
                <a:gd name="T67" fmla="*/ 0 h 157"/>
                <a:gd name="T68" fmla="*/ 0 w 140"/>
                <a:gd name="T69" fmla="*/ 0 h 1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40" h="157">
                  <a:moveTo>
                    <a:pt x="5" y="0"/>
                  </a:moveTo>
                  <a:lnTo>
                    <a:pt x="2" y="18"/>
                  </a:lnTo>
                  <a:lnTo>
                    <a:pt x="0" y="35"/>
                  </a:lnTo>
                  <a:lnTo>
                    <a:pt x="1" y="51"/>
                  </a:lnTo>
                  <a:lnTo>
                    <a:pt x="3" y="65"/>
                  </a:lnTo>
                  <a:lnTo>
                    <a:pt x="7" y="80"/>
                  </a:lnTo>
                  <a:lnTo>
                    <a:pt x="13" y="93"/>
                  </a:lnTo>
                  <a:lnTo>
                    <a:pt x="20" y="104"/>
                  </a:lnTo>
                  <a:lnTo>
                    <a:pt x="29" y="115"/>
                  </a:lnTo>
                  <a:lnTo>
                    <a:pt x="39" y="123"/>
                  </a:lnTo>
                  <a:lnTo>
                    <a:pt x="51" y="132"/>
                  </a:lnTo>
                  <a:lnTo>
                    <a:pt x="63" y="139"/>
                  </a:lnTo>
                  <a:lnTo>
                    <a:pt x="77" y="145"/>
                  </a:lnTo>
                  <a:lnTo>
                    <a:pt x="91" y="150"/>
                  </a:lnTo>
                  <a:lnTo>
                    <a:pt x="107" y="153"/>
                  </a:lnTo>
                  <a:lnTo>
                    <a:pt x="122" y="155"/>
                  </a:lnTo>
                  <a:lnTo>
                    <a:pt x="139" y="156"/>
                  </a:lnTo>
                  <a:lnTo>
                    <a:pt x="139" y="152"/>
                  </a:lnTo>
                  <a:lnTo>
                    <a:pt x="122" y="151"/>
                  </a:lnTo>
                  <a:lnTo>
                    <a:pt x="108" y="149"/>
                  </a:lnTo>
                  <a:lnTo>
                    <a:pt x="92" y="146"/>
                  </a:lnTo>
                  <a:lnTo>
                    <a:pt x="78" y="140"/>
                  </a:lnTo>
                  <a:lnTo>
                    <a:pt x="66" y="135"/>
                  </a:lnTo>
                  <a:lnTo>
                    <a:pt x="53" y="129"/>
                  </a:lnTo>
                  <a:lnTo>
                    <a:pt x="42" y="120"/>
                  </a:lnTo>
                  <a:lnTo>
                    <a:pt x="32" y="112"/>
                  </a:lnTo>
                  <a:lnTo>
                    <a:pt x="24" y="102"/>
                  </a:lnTo>
                  <a:lnTo>
                    <a:pt x="17" y="91"/>
                  </a:lnTo>
                  <a:lnTo>
                    <a:pt x="11" y="79"/>
                  </a:lnTo>
                  <a:lnTo>
                    <a:pt x="7" y="64"/>
                  </a:lnTo>
                  <a:lnTo>
                    <a:pt x="5" y="51"/>
                  </a:lnTo>
                  <a:lnTo>
                    <a:pt x="5" y="35"/>
                  </a:lnTo>
                  <a:lnTo>
                    <a:pt x="6" y="19"/>
                  </a:lnTo>
                  <a:lnTo>
                    <a:pt x="9" y="1"/>
                  </a:lnTo>
                  <a:lnTo>
                    <a:pt x="5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33" name="Freeform 382"/>
            <p:cNvSpPr>
              <a:spLocks noChangeArrowheads="1"/>
            </p:cNvSpPr>
            <p:nvPr/>
          </p:nvSpPr>
          <p:spPr bwMode="auto">
            <a:xfrm>
              <a:off x="2446" y="1391"/>
              <a:ext cx="2" cy="4"/>
            </a:xfrm>
            <a:custGeom>
              <a:avLst/>
              <a:gdLst>
                <a:gd name="T0" fmla="*/ 0 w 13"/>
                <a:gd name="T1" fmla="*/ 0 h 20"/>
                <a:gd name="T2" fmla="*/ 0 w 13"/>
                <a:gd name="T3" fmla="*/ 0 h 20"/>
                <a:gd name="T4" fmla="*/ 0 w 13"/>
                <a:gd name="T5" fmla="*/ 0 h 20"/>
                <a:gd name="T6" fmla="*/ 0 w 13"/>
                <a:gd name="T7" fmla="*/ 0 h 20"/>
                <a:gd name="T8" fmla="*/ 0 w 13"/>
                <a:gd name="T9" fmla="*/ 0 h 20"/>
                <a:gd name="T10" fmla="*/ 0 w 13"/>
                <a:gd name="T11" fmla="*/ 0 h 20"/>
                <a:gd name="T12" fmla="*/ 0 w 13"/>
                <a:gd name="T13" fmla="*/ 0 h 20"/>
                <a:gd name="T14" fmla="*/ 0 w 13"/>
                <a:gd name="T15" fmla="*/ 0 h 20"/>
                <a:gd name="T16" fmla="*/ 0 w 13"/>
                <a:gd name="T17" fmla="*/ 0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20">
                  <a:moveTo>
                    <a:pt x="6" y="1"/>
                  </a:moveTo>
                  <a:lnTo>
                    <a:pt x="0" y="18"/>
                  </a:lnTo>
                  <a:lnTo>
                    <a:pt x="4" y="19"/>
                  </a:lnTo>
                  <a:lnTo>
                    <a:pt x="11" y="2"/>
                  </a:lnTo>
                  <a:lnTo>
                    <a:pt x="6" y="0"/>
                  </a:lnTo>
                  <a:lnTo>
                    <a:pt x="6" y="1"/>
                  </a:lnTo>
                  <a:close/>
                  <a:moveTo>
                    <a:pt x="11" y="2"/>
                  </a:moveTo>
                  <a:lnTo>
                    <a:pt x="12" y="2"/>
                  </a:lnTo>
                  <a:lnTo>
                    <a:pt x="11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34" name="Freeform 383"/>
            <p:cNvSpPr>
              <a:spLocks noChangeArrowheads="1"/>
            </p:cNvSpPr>
            <p:nvPr/>
          </p:nvSpPr>
          <p:spPr bwMode="auto">
            <a:xfrm>
              <a:off x="2446" y="1391"/>
              <a:ext cx="2" cy="4"/>
            </a:xfrm>
            <a:custGeom>
              <a:avLst/>
              <a:gdLst>
                <a:gd name="T0" fmla="*/ 0 w 13"/>
                <a:gd name="T1" fmla="*/ 0 h 20"/>
                <a:gd name="T2" fmla="*/ 0 w 13"/>
                <a:gd name="T3" fmla="*/ 0 h 20"/>
                <a:gd name="T4" fmla="*/ 0 w 13"/>
                <a:gd name="T5" fmla="*/ 0 h 20"/>
                <a:gd name="T6" fmla="*/ 0 w 13"/>
                <a:gd name="T7" fmla="*/ 0 h 20"/>
                <a:gd name="T8" fmla="*/ 0 w 13"/>
                <a:gd name="T9" fmla="*/ 0 h 20"/>
                <a:gd name="T10" fmla="*/ 0 w 13"/>
                <a:gd name="T11" fmla="*/ 0 h 20"/>
                <a:gd name="T12" fmla="*/ 0 w 13"/>
                <a:gd name="T13" fmla="*/ 0 h 20"/>
                <a:gd name="T14" fmla="*/ 0 w 13"/>
                <a:gd name="T15" fmla="*/ 0 h 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" h="20">
                  <a:moveTo>
                    <a:pt x="6" y="0"/>
                  </a:moveTo>
                  <a:lnTo>
                    <a:pt x="6" y="1"/>
                  </a:lnTo>
                  <a:lnTo>
                    <a:pt x="0" y="18"/>
                  </a:lnTo>
                  <a:lnTo>
                    <a:pt x="4" y="19"/>
                  </a:lnTo>
                  <a:lnTo>
                    <a:pt x="12" y="2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35" name="Freeform 384"/>
            <p:cNvSpPr>
              <a:spLocks noChangeArrowheads="1"/>
            </p:cNvSpPr>
            <p:nvPr/>
          </p:nvSpPr>
          <p:spPr bwMode="auto">
            <a:xfrm>
              <a:off x="2448" y="1387"/>
              <a:ext cx="2" cy="3"/>
            </a:xfrm>
            <a:custGeom>
              <a:avLst/>
              <a:gdLst>
                <a:gd name="T0" fmla="*/ 0 w 13"/>
                <a:gd name="T1" fmla="*/ 0 h 18"/>
                <a:gd name="T2" fmla="*/ 0 w 13"/>
                <a:gd name="T3" fmla="*/ 0 h 18"/>
                <a:gd name="T4" fmla="*/ 0 w 13"/>
                <a:gd name="T5" fmla="*/ 0 h 18"/>
                <a:gd name="T6" fmla="*/ 0 w 13"/>
                <a:gd name="T7" fmla="*/ 0 h 18"/>
                <a:gd name="T8" fmla="*/ 0 w 13"/>
                <a:gd name="T9" fmla="*/ 0 h 18"/>
                <a:gd name="T10" fmla="*/ 0 w 13"/>
                <a:gd name="T11" fmla="*/ 0 h 18"/>
                <a:gd name="T12" fmla="*/ 0 w 13"/>
                <a:gd name="T13" fmla="*/ 0 h 18"/>
                <a:gd name="T14" fmla="*/ 0 w 13"/>
                <a:gd name="T15" fmla="*/ 0 h 18"/>
                <a:gd name="T16" fmla="*/ 0 w 13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18">
                  <a:moveTo>
                    <a:pt x="8" y="0"/>
                  </a:moveTo>
                  <a:lnTo>
                    <a:pt x="9" y="0"/>
                  </a:lnTo>
                  <a:lnTo>
                    <a:pt x="8" y="0"/>
                  </a:lnTo>
                  <a:close/>
                  <a:moveTo>
                    <a:pt x="9" y="0"/>
                  </a:moveTo>
                  <a:lnTo>
                    <a:pt x="8" y="0"/>
                  </a:lnTo>
                  <a:lnTo>
                    <a:pt x="0" y="15"/>
                  </a:lnTo>
                  <a:lnTo>
                    <a:pt x="6" y="17"/>
                  </a:lnTo>
                  <a:lnTo>
                    <a:pt x="12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36" name="Freeform 385"/>
            <p:cNvSpPr>
              <a:spLocks noChangeArrowheads="1"/>
            </p:cNvSpPr>
            <p:nvPr/>
          </p:nvSpPr>
          <p:spPr bwMode="auto">
            <a:xfrm>
              <a:off x="2448" y="1387"/>
              <a:ext cx="2" cy="3"/>
            </a:xfrm>
            <a:custGeom>
              <a:avLst/>
              <a:gdLst>
                <a:gd name="T0" fmla="*/ 0 w 13"/>
                <a:gd name="T1" fmla="*/ 0 h 18"/>
                <a:gd name="T2" fmla="*/ 0 w 13"/>
                <a:gd name="T3" fmla="*/ 0 h 18"/>
                <a:gd name="T4" fmla="*/ 0 w 13"/>
                <a:gd name="T5" fmla="*/ 0 h 18"/>
                <a:gd name="T6" fmla="*/ 0 w 13"/>
                <a:gd name="T7" fmla="*/ 0 h 18"/>
                <a:gd name="T8" fmla="*/ 0 w 13"/>
                <a:gd name="T9" fmla="*/ 0 h 18"/>
                <a:gd name="T10" fmla="*/ 0 w 13"/>
                <a:gd name="T11" fmla="*/ 0 h 18"/>
                <a:gd name="T12" fmla="*/ 0 w 13"/>
                <a:gd name="T13" fmla="*/ 0 h 18"/>
                <a:gd name="T14" fmla="*/ 0 w 13"/>
                <a:gd name="T15" fmla="*/ 0 h 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" h="18">
                  <a:moveTo>
                    <a:pt x="9" y="0"/>
                  </a:moveTo>
                  <a:lnTo>
                    <a:pt x="8" y="0"/>
                  </a:lnTo>
                  <a:lnTo>
                    <a:pt x="0" y="15"/>
                  </a:lnTo>
                  <a:lnTo>
                    <a:pt x="6" y="17"/>
                  </a:lnTo>
                  <a:lnTo>
                    <a:pt x="12" y="2"/>
                  </a:lnTo>
                  <a:lnTo>
                    <a:pt x="9" y="0"/>
                  </a:lnTo>
                  <a:lnTo>
                    <a:pt x="8" y="0"/>
                  </a:lnTo>
                  <a:lnTo>
                    <a:pt x="9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37" name="Freeform 386"/>
            <p:cNvSpPr>
              <a:spLocks noChangeArrowheads="1"/>
            </p:cNvSpPr>
            <p:nvPr/>
          </p:nvSpPr>
          <p:spPr bwMode="auto">
            <a:xfrm>
              <a:off x="2449" y="973"/>
              <a:ext cx="236" cy="415"/>
            </a:xfrm>
            <a:custGeom>
              <a:avLst/>
              <a:gdLst>
                <a:gd name="T0" fmla="*/ 0 w 1045"/>
                <a:gd name="T1" fmla="*/ 0 h 1833"/>
                <a:gd name="T2" fmla="*/ 0 w 1045"/>
                <a:gd name="T3" fmla="*/ 0 h 1833"/>
                <a:gd name="T4" fmla="*/ 0 w 1045"/>
                <a:gd name="T5" fmla="*/ 0 h 1833"/>
                <a:gd name="T6" fmla="*/ 0 w 1045"/>
                <a:gd name="T7" fmla="*/ 0 h 1833"/>
                <a:gd name="T8" fmla="*/ 0 w 1045"/>
                <a:gd name="T9" fmla="*/ 0 h 18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5" h="1833">
                  <a:moveTo>
                    <a:pt x="0" y="1830"/>
                  </a:moveTo>
                  <a:lnTo>
                    <a:pt x="3" y="1832"/>
                  </a:lnTo>
                  <a:lnTo>
                    <a:pt x="1044" y="2"/>
                  </a:lnTo>
                  <a:lnTo>
                    <a:pt x="1041" y="0"/>
                  </a:lnTo>
                  <a:lnTo>
                    <a:pt x="0" y="183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38" name="Freeform 387"/>
            <p:cNvSpPr>
              <a:spLocks noChangeArrowheads="1"/>
            </p:cNvSpPr>
            <p:nvPr/>
          </p:nvSpPr>
          <p:spPr bwMode="auto">
            <a:xfrm>
              <a:off x="2449" y="973"/>
              <a:ext cx="236" cy="415"/>
            </a:xfrm>
            <a:custGeom>
              <a:avLst/>
              <a:gdLst>
                <a:gd name="T0" fmla="*/ 0 w 1045"/>
                <a:gd name="T1" fmla="*/ 0 h 1833"/>
                <a:gd name="T2" fmla="*/ 0 w 1045"/>
                <a:gd name="T3" fmla="*/ 0 h 1833"/>
                <a:gd name="T4" fmla="*/ 0 w 1045"/>
                <a:gd name="T5" fmla="*/ 0 h 1833"/>
                <a:gd name="T6" fmla="*/ 0 w 1045"/>
                <a:gd name="T7" fmla="*/ 0 h 1833"/>
                <a:gd name="T8" fmla="*/ 0 w 1045"/>
                <a:gd name="T9" fmla="*/ 0 h 18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5" h="1833">
                  <a:moveTo>
                    <a:pt x="1041" y="0"/>
                  </a:moveTo>
                  <a:lnTo>
                    <a:pt x="0" y="1830"/>
                  </a:lnTo>
                  <a:lnTo>
                    <a:pt x="3" y="1832"/>
                  </a:lnTo>
                  <a:lnTo>
                    <a:pt x="1044" y="2"/>
                  </a:lnTo>
                  <a:lnTo>
                    <a:pt x="1041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39" name="Freeform 388"/>
            <p:cNvSpPr>
              <a:spLocks noChangeArrowheads="1"/>
            </p:cNvSpPr>
            <p:nvPr/>
          </p:nvSpPr>
          <p:spPr bwMode="auto">
            <a:xfrm>
              <a:off x="2455" y="967"/>
              <a:ext cx="511" cy="452"/>
            </a:xfrm>
            <a:custGeom>
              <a:avLst/>
              <a:gdLst>
                <a:gd name="T0" fmla="*/ 0 w 2256"/>
                <a:gd name="T1" fmla="*/ 0 h 1998"/>
                <a:gd name="T2" fmla="*/ 0 w 2256"/>
                <a:gd name="T3" fmla="*/ 0 h 1998"/>
                <a:gd name="T4" fmla="*/ 0 w 2256"/>
                <a:gd name="T5" fmla="*/ 0 h 1998"/>
                <a:gd name="T6" fmla="*/ 0 w 2256"/>
                <a:gd name="T7" fmla="*/ 0 h 1998"/>
                <a:gd name="T8" fmla="*/ 0 w 2256"/>
                <a:gd name="T9" fmla="*/ 0 h 1998"/>
                <a:gd name="T10" fmla="*/ 0 w 2256"/>
                <a:gd name="T11" fmla="*/ 0 h 1998"/>
                <a:gd name="T12" fmla="*/ 0 w 2256"/>
                <a:gd name="T13" fmla="*/ 0 h 1998"/>
                <a:gd name="T14" fmla="*/ 0 w 2256"/>
                <a:gd name="T15" fmla="*/ 0 h 1998"/>
                <a:gd name="T16" fmla="*/ 0 w 2256"/>
                <a:gd name="T17" fmla="*/ 0 h 1998"/>
                <a:gd name="T18" fmla="*/ 0 w 2256"/>
                <a:gd name="T19" fmla="*/ 0 h 1998"/>
                <a:gd name="T20" fmla="*/ 0 w 2256"/>
                <a:gd name="T21" fmla="*/ 0 h 1998"/>
                <a:gd name="T22" fmla="*/ 0 w 2256"/>
                <a:gd name="T23" fmla="*/ 0 h 1998"/>
                <a:gd name="T24" fmla="*/ 0 w 2256"/>
                <a:gd name="T25" fmla="*/ 0 h 1998"/>
                <a:gd name="T26" fmla="*/ 0 w 2256"/>
                <a:gd name="T27" fmla="*/ 0 h 1998"/>
                <a:gd name="T28" fmla="*/ 0 w 2256"/>
                <a:gd name="T29" fmla="*/ 0 h 1998"/>
                <a:gd name="T30" fmla="*/ 0 w 2256"/>
                <a:gd name="T31" fmla="*/ 0 h 1998"/>
                <a:gd name="T32" fmla="*/ 0 w 2256"/>
                <a:gd name="T33" fmla="*/ 0 h 1998"/>
                <a:gd name="T34" fmla="*/ 0 w 2256"/>
                <a:gd name="T35" fmla="*/ 0 h 1998"/>
                <a:gd name="T36" fmla="*/ 0 w 2256"/>
                <a:gd name="T37" fmla="*/ 0 h 1998"/>
                <a:gd name="T38" fmla="*/ 0 w 2256"/>
                <a:gd name="T39" fmla="*/ 0 h 1998"/>
                <a:gd name="T40" fmla="*/ 0 w 2256"/>
                <a:gd name="T41" fmla="*/ 0 h 1998"/>
                <a:gd name="T42" fmla="*/ 0 w 2256"/>
                <a:gd name="T43" fmla="*/ 0 h 1998"/>
                <a:gd name="T44" fmla="*/ 0 w 2256"/>
                <a:gd name="T45" fmla="*/ 0 h 1998"/>
                <a:gd name="T46" fmla="*/ 0 w 2256"/>
                <a:gd name="T47" fmla="*/ 0 h 1998"/>
                <a:gd name="T48" fmla="*/ 0 w 2256"/>
                <a:gd name="T49" fmla="*/ 0 h 1998"/>
                <a:gd name="T50" fmla="*/ 0 w 2256"/>
                <a:gd name="T51" fmla="*/ 0 h 1998"/>
                <a:gd name="T52" fmla="*/ 0 w 2256"/>
                <a:gd name="T53" fmla="*/ 0 h 1998"/>
                <a:gd name="T54" fmla="*/ 0 w 2256"/>
                <a:gd name="T55" fmla="*/ 0 h 1998"/>
                <a:gd name="T56" fmla="*/ 0 w 2256"/>
                <a:gd name="T57" fmla="*/ 0 h 1998"/>
                <a:gd name="T58" fmla="*/ 0 w 2256"/>
                <a:gd name="T59" fmla="*/ 0 h 1998"/>
                <a:gd name="T60" fmla="*/ 0 w 2256"/>
                <a:gd name="T61" fmla="*/ 0 h 1998"/>
                <a:gd name="T62" fmla="*/ 0 w 2256"/>
                <a:gd name="T63" fmla="*/ 0 h 1998"/>
                <a:gd name="T64" fmla="*/ 0 w 2256"/>
                <a:gd name="T65" fmla="*/ 0 h 1998"/>
                <a:gd name="T66" fmla="*/ 0 w 2256"/>
                <a:gd name="T67" fmla="*/ 0 h 1998"/>
                <a:gd name="T68" fmla="*/ 0 w 2256"/>
                <a:gd name="T69" fmla="*/ 0 h 1998"/>
                <a:gd name="T70" fmla="*/ 0 w 2256"/>
                <a:gd name="T71" fmla="*/ 0 h 1998"/>
                <a:gd name="T72" fmla="*/ 0 w 2256"/>
                <a:gd name="T73" fmla="*/ 0 h 1998"/>
                <a:gd name="T74" fmla="*/ 0 w 2256"/>
                <a:gd name="T75" fmla="*/ 0 h 1998"/>
                <a:gd name="T76" fmla="*/ 0 w 2256"/>
                <a:gd name="T77" fmla="*/ 0 h 1998"/>
                <a:gd name="T78" fmla="*/ 0 w 2256"/>
                <a:gd name="T79" fmla="*/ 0 h 1998"/>
                <a:gd name="T80" fmla="*/ 0 w 2256"/>
                <a:gd name="T81" fmla="*/ 0 h 1998"/>
                <a:gd name="T82" fmla="*/ 0 w 2256"/>
                <a:gd name="T83" fmla="*/ 0 h 1998"/>
                <a:gd name="T84" fmla="*/ 0 w 2256"/>
                <a:gd name="T85" fmla="*/ 0 h 1998"/>
                <a:gd name="T86" fmla="*/ 0 w 2256"/>
                <a:gd name="T87" fmla="*/ 0 h 1998"/>
                <a:gd name="T88" fmla="*/ 0 w 2256"/>
                <a:gd name="T89" fmla="*/ 0 h 1998"/>
                <a:gd name="T90" fmla="*/ 0 w 2256"/>
                <a:gd name="T91" fmla="*/ 0 h 1998"/>
                <a:gd name="T92" fmla="*/ 0 w 2256"/>
                <a:gd name="T93" fmla="*/ 0 h 1998"/>
                <a:gd name="T94" fmla="*/ 0 w 2256"/>
                <a:gd name="T95" fmla="*/ 0 h 1998"/>
                <a:gd name="T96" fmla="*/ 0 w 2256"/>
                <a:gd name="T97" fmla="*/ 0 h 1998"/>
                <a:gd name="T98" fmla="*/ 0 w 2256"/>
                <a:gd name="T99" fmla="*/ 0 h 1998"/>
                <a:gd name="T100" fmla="*/ 0 w 2256"/>
                <a:gd name="T101" fmla="*/ 0 h 1998"/>
                <a:gd name="T102" fmla="*/ 0 w 2256"/>
                <a:gd name="T103" fmla="*/ 0 h 199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256" h="1998">
                  <a:moveTo>
                    <a:pt x="1113" y="1"/>
                  </a:moveTo>
                  <a:lnTo>
                    <a:pt x="1104" y="3"/>
                  </a:lnTo>
                  <a:lnTo>
                    <a:pt x="1094" y="7"/>
                  </a:lnTo>
                  <a:lnTo>
                    <a:pt x="1085" y="13"/>
                  </a:lnTo>
                  <a:lnTo>
                    <a:pt x="1076" y="19"/>
                  </a:lnTo>
                  <a:lnTo>
                    <a:pt x="1067" y="27"/>
                  </a:lnTo>
                  <a:lnTo>
                    <a:pt x="1060" y="37"/>
                  </a:lnTo>
                  <a:lnTo>
                    <a:pt x="1052" y="49"/>
                  </a:lnTo>
                  <a:lnTo>
                    <a:pt x="14" y="1877"/>
                  </a:lnTo>
                  <a:lnTo>
                    <a:pt x="8" y="1888"/>
                  </a:lnTo>
                  <a:lnTo>
                    <a:pt x="4" y="1900"/>
                  </a:lnTo>
                  <a:lnTo>
                    <a:pt x="1" y="1911"/>
                  </a:lnTo>
                  <a:lnTo>
                    <a:pt x="0" y="1922"/>
                  </a:lnTo>
                  <a:lnTo>
                    <a:pt x="1" y="1932"/>
                  </a:lnTo>
                  <a:lnTo>
                    <a:pt x="2" y="1943"/>
                  </a:lnTo>
                  <a:lnTo>
                    <a:pt x="5" y="1951"/>
                  </a:lnTo>
                  <a:lnTo>
                    <a:pt x="10" y="1960"/>
                  </a:lnTo>
                  <a:lnTo>
                    <a:pt x="16" y="1968"/>
                  </a:lnTo>
                  <a:lnTo>
                    <a:pt x="24" y="1976"/>
                  </a:lnTo>
                  <a:lnTo>
                    <a:pt x="33" y="1982"/>
                  </a:lnTo>
                  <a:lnTo>
                    <a:pt x="43" y="1987"/>
                  </a:lnTo>
                  <a:lnTo>
                    <a:pt x="54" y="1992"/>
                  </a:lnTo>
                  <a:lnTo>
                    <a:pt x="66" y="1994"/>
                  </a:lnTo>
                  <a:lnTo>
                    <a:pt x="80" y="1996"/>
                  </a:lnTo>
                  <a:lnTo>
                    <a:pt x="95" y="1997"/>
                  </a:lnTo>
                  <a:lnTo>
                    <a:pt x="2165" y="1997"/>
                  </a:lnTo>
                  <a:lnTo>
                    <a:pt x="2178" y="1996"/>
                  </a:lnTo>
                  <a:lnTo>
                    <a:pt x="2190" y="1995"/>
                  </a:lnTo>
                  <a:lnTo>
                    <a:pt x="2202" y="1992"/>
                  </a:lnTo>
                  <a:lnTo>
                    <a:pt x="2212" y="1987"/>
                  </a:lnTo>
                  <a:lnTo>
                    <a:pt x="2222" y="1983"/>
                  </a:lnTo>
                  <a:lnTo>
                    <a:pt x="2230" y="1977"/>
                  </a:lnTo>
                  <a:lnTo>
                    <a:pt x="2238" y="1969"/>
                  </a:lnTo>
                  <a:lnTo>
                    <a:pt x="2244" y="1962"/>
                  </a:lnTo>
                  <a:lnTo>
                    <a:pt x="2249" y="1955"/>
                  </a:lnTo>
                  <a:lnTo>
                    <a:pt x="2252" y="1945"/>
                  </a:lnTo>
                  <a:lnTo>
                    <a:pt x="2254" y="1937"/>
                  </a:lnTo>
                  <a:lnTo>
                    <a:pt x="2255" y="1926"/>
                  </a:lnTo>
                  <a:lnTo>
                    <a:pt x="2253" y="1916"/>
                  </a:lnTo>
                  <a:lnTo>
                    <a:pt x="2251" y="1904"/>
                  </a:lnTo>
                  <a:lnTo>
                    <a:pt x="2247" y="1892"/>
                  </a:lnTo>
                  <a:lnTo>
                    <a:pt x="2241" y="1881"/>
                  </a:lnTo>
                  <a:lnTo>
                    <a:pt x="1195" y="50"/>
                  </a:lnTo>
                  <a:lnTo>
                    <a:pt x="1188" y="39"/>
                  </a:lnTo>
                  <a:lnTo>
                    <a:pt x="1180" y="28"/>
                  </a:lnTo>
                  <a:lnTo>
                    <a:pt x="1171" y="20"/>
                  </a:lnTo>
                  <a:lnTo>
                    <a:pt x="1162" y="14"/>
                  </a:lnTo>
                  <a:lnTo>
                    <a:pt x="1153" y="7"/>
                  </a:lnTo>
                  <a:lnTo>
                    <a:pt x="1143" y="3"/>
                  </a:lnTo>
                  <a:lnTo>
                    <a:pt x="1133" y="1"/>
                  </a:lnTo>
                  <a:lnTo>
                    <a:pt x="1123" y="0"/>
                  </a:lnTo>
                  <a:lnTo>
                    <a:pt x="1113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40" name="Freeform 389"/>
            <p:cNvSpPr>
              <a:spLocks noChangeArrowheads="1"/>
            </p:cNvSpPr>
            <p:nvPr/>
          </p:nvSpPr>
          <p:spPr bwMode="auto">
            <a:xfrm>
              <a:off x="2455" y="967"/>
              <a:ext cx="511" cy="452"/>
            </a:xfrm>
            <a:custGeom>
              <a:avLst/>
              <a:gdLst>
                <a:gd name="T0" fmla="*/ 0 w 2256"/>
                <a:gd name="T1" fmla="*/ 0 h 1998"/>
                <a:gd name="T2" fmla="*/ 0 w 2256"/>
                <a:gd name="T3" fmla="*/ 0 h 1998"/>
                <a:gd name="T4" fmla="*/ 0 w 2256"/>
                <a:gd name="T5" fmla="*/ 0 h 1998"/>
                <a:gd name="T6" fmla="*/ 0 w 2256"/>
                <a:gd name="T7" fmla="*/ 0 h 1998"/>
                <a:gd name="T8" fmla="*/ 0 w 2256"/>
                <a:gd name="T9" fmla="*/ 0 h 1998"/>
                <a:gd name="T10" fmla="*/ 0 w 2256"/>
                <a:gd name="T11" fmla="*/ 0 h 1998"/>
                <a:gd name="T12" fmla="*/ 0 w 2256"/>
                <a:gd name="T13" fmla="*/ 0 h 1998"/>
                <a:gd name="T14" fmla="*/ 0 w 2256"/>
                <a:gd name="T15" fmla="*/ 0 h 1998"/>
                <a:gd name="T16" fmla="*/ 0 w 2256"/>
                <a:gd name="T17" fmla="*/ 0 h 1998"/>
                <a:gd name="T18" fmla="*/ 0 w 2256"/>
                <a:gd name="T19" fmla="*/ 0 h 1998"/>
                <a:gd name="T20" fmla="*/ 0 w 2256"/>
                <a:gd name="T21" fmla="*/ 0 h 1998"/>
                <a:gd name="T22" fmla="*/ 0 w 2256"/>
                <a:gd name="T23" fmla="*/ 0 h 1998"/>
                <a:gd name="T24" fmla="*/ 0 w 2256"/>
                <a:gd name="T25" fmla="*/ 0 h 1998"/>
                <a:gd name="T26" fmla="*/ 0 w 2256"/>
                <a:gd name="T27" fmla="*/ 0 h 1998"/>
                <a:gd name="T28" fmla="*/ 0 w 2256"/>
                <a:gd name="T29" fmla="*/ 0 h 1998"/>
                <a:gd name="T30" fmla="*/ 0 w 2256"/>
                <a:gd name="T31" fmla="*/ 0 h 1998"/>
                <a:gd name="T32" fmla="*/ 0 w 2256"/>
                <a:gd name="T33" fmla="*/ 0 h 1998"/>
                <a:gd name="T34" fmla="*/ 0 w 2256"/>
                <a:gd name="T35" fmla="*/ 0 h 1998"/>
                <a:gd name="T36" fmla="*/ 0 w 2256"/>
                <a:gd name="T37" fmla="*/ 0 h 1998"/>
                <a:gd name="T38" fmla="*/ 0 w 2256"/>
                <a:gd name="T39" fmla="*/ 0 h 1998"/>
                <a:gd name="T40" fmla="*/ 0 w 2256"/>
                <a:gd name="T41" fmla="*/ 0 h 1998"/>
                <a:gd name="T42" fmla="*/ 0 w 2256"/>
                <a:gd name="T43" fmla="*/ 0 h 1998"/>
                <a:gd name="T44" fmla="*/ 0 w 2256"/>
                <a:gd name="T45" fmla="*/ 0 h 1998"/>
                <a:gd name="T46" fmla="*/ 0 w 2256"/>
                <a:gd name="T47" fmla="*/ 0 h 1998"/>
                <a:gd name="T48" fmla="*/ 0 w 2256"/>
                <a:gd name="T49" fmla="*/ 0 h 1998"/>
                <a:gd name="T50" fmla="*/ 0 w 2256"/>
                <a:gd name="T51" fmla="*/ 0 h 1998"/>
                <a:gd name="T52" fmla="*/ 0 w 2256"/>
                <a:gd name="T53" fmla="*/ 0 h 1998"/>
                <a:gd name="T54" fmla="*/ 0 w 2256"/>
                <a:gd name="T55" fmla="*/ 0 h 1998"/>
                <a:gd name="T56" fmla="*/ 0 w 2256"/>
                <a:gd name="T57" fmla="*/ 0 h 1998"/>
                <a:gd name="T58" fmla="*/ 0 w 2256"/>
                <a:gd name="T59" fmla="*/ 0 h 1998"/>
                <a:gd name="T60" fmla="*/ 0 w 2256"/>
                <a:gd name="T61" fmla="*/ 0 h 1998"/>
                <a:gd name="T62" fmla="*/ 0 w 2256"/>
                <a:gd name="T63" fmla="*/ 0 h 1998"/>
                <a:gd name="T64" fmla="*/ 0 w 2256"/>
                <a:gd name="T65" fmla="*/ 0 h 1998"/>
                <a:gd name="T66" fmla="*/ 0 w 2256"/>
                <a:gd name="T67" fmla="*/ 0 h 1998"/>
                <a:gd name="T68" fmla="*/ 0 w 2256"/>
                <a:gd name="T69" fmla="*/ 0 h 1998"/>
                <a:gd name="T70" fmla="*/ 0 w 2256"/>
                <a:gd name="T71" fmla="*/ 0 h 1998"/>
                <a:gd name="T72" fmla="*/ 0 w 2256"/>
                <a:gd name="T73" fmla="*/ 0 h 1998"/>
                <a:gd name="T74" fmla="*/ 0 w 2256"/>
                <a:gd name="T75" fmla="*/ 0 h 1998"/>
                <a:gd name="T76" fmla="*/ 0 w 2256"/>
                <a:gd name="T77" fmla="*/ 0 h 1998"/>
                <a:gd name="T78" fmla="*/ 0 w 2256"/>
                <a:gd name="T79" fmla="*/ 0 h 1998"/>
                <a:gd name="T80" fmla="*/ 0 w 2256"/>
                <a:gd name="T81" fmla="*/ 0 h 1998"/>
                <a:gd name="T82" fmla="*/ 0 w 2256"/>
                <a:gd name="T83" fmla="*/ 0 h 1998"/>
                <a:gd name="T84" fmla="*/ 0 w 2256"/>
                <a:gd name="T85" fmla="*/ 0 h 1998"/>
                <a:gd name="T86" fmla="*/ 0 w 2256"/>
                <a:gd name="T87" fmla="*/ 0 h 1998"/>
                <a:gd name="T88" fmla="*/ 0 w 2256"/>
                <a:gd name="T89" fmla="*/ 0 h 1998"/>
                <a:gd name="T90" fmla="*/ 0 w 2256"/>
                <a:gd name="T91" fmla="*/ 0 h 1998"/>
                <a:gd name="T92" fmla="*/ 0 w 2256"/>
                <a:gd name="T93" fmla="*/ 0 h 1998"/>
                <a:gd name="T94" fmla="*/ 0 w 2256"/>
                <a:gd name="T95" fmla="*/ 0 h 1998"/>
                <a:gd name="T96" fmla="*/ 0 w 2256"/>
                <a:gd name="T97" fmla="*/ 0 h 1998"/>
                <a:gd name="T98" fmla="*/ 0 w 2256"/>
                <a:gd name="T99" fmla="*/ 0 h 1998"/>
                <a:gd name="T100" fmla="*/ 0 w 2256"/>
                <a:gd name="T101" fmla="*/ 0 h 1998"/>
                <a:gd name="T102" fmla="*/ 0 w 2256"/>
                <a:gd name="T103" fmla="*/ 0 h 199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256" h="1998">
                  <a:moveTo>
                    <a:pt x="14" y="1877"/>
                  </a:moveTo>
                  <a:lnTo>
                    <a:pt x="1052" y="49"/>
                  </a:lnTo>
                  <a:lnTo>
                    <a:pt x="1060" y="37"/>
                  </a:lnTo>
                  <a:lnTo>
                    <a:pt x="1067" y="27"/>
                  </a:lnTo>
                  <a:lnTo>
                    <a:pt x="1076" y="19"/>
                  </a:lnTo>
                  <a:lnTo>
                    <a:pt x="1085" y="13"/>
                  </a:lnTo>
                  <a:lnTo>
                    <a:pt x="1094" y="7"/>
                  </a:lnTo>
                  <a:lnTo>
                    <a:pt x="1104" y="3"/>
                  </a:lnTo>
                  <a:lnTo>
                    <a:pt x="1113" y="1"/>
                  </a:lnTo>
                  <a:lnTo>
                    <a:pt x="1123" y="0"/>
                  </a:lnTo>
                  <a:lnTo>
                    <a:pt x="1133" y="1"/>
                  </a:lnTo>
                  <a:lnTo>
                    <a:pt x="1143" y="3"/>
                  </a:lnTo>
                  <a:lnTo>
                    <a:pt x="1153" y="7"/>
                  </a:lnTo>
                  <a:lnTo>
                    <a:pt x="1162" y="14"/>
                  </a:lnTo>
                  <a:lnTo>
                    <a:pt x="1171" y="20"/>
                  </a:lnTo>
                  <a:lnTo>
                    <a:pt x="1180" y="28"/>
                  </a:lnTo>
                  <a:lnTo>
                    <a:pt x="1188" y="39"/>
                  </a:lnTo>
                  <a:lnTo>
                    <a:pt x="1195" y="50"/>
                  </a:lnTo>
                  <a:lnTo>
                    <a:pt x="2241" y="1881"/>
                  </a:lnTo>
                  <a:lnTo>
                    <a:pt x="2247" y="1892"/>
                  </a:lnTo>
                  <a:lnTo>
                    <a:pt x="2251" y="1904"/>
                  </a:lnTo>
                  <a:lnTo>
                    <a:pt x="2253" y="1916"/>
                  </a:lnTo>
                  <a:lnTo>
                    <a:pt x="2255" y="1926"/>
                  </a:lnTo>
                  <a:lnTo>
                    <a:pt x="2254" y="1937"/>
                  </a:lnTo>
                  <a:lnTo>
                    <a:pt x="2252" y="1945"/>
                  </a:lnTo>
                  <a:lnTo>
                    <a:pt x="2249" y="1955"/>
                  </a:lnTo>
                  <a:lnTo>
                    <a:pt x="2244" y="1962"/>
                  </a:lnTo>
                  <a:lnTo>
                    <a:pt x="2238" y="1969"/>
                  </a:lnTo>
                  <a:lnTo>
                    <a:pt x="2230" y="1977"/>
                  </a:lnTo>
                  <a:lnTo>
                    <a:pt x="2222" y="1983"/>
                  </a:lnTo>
                  <a:lnTo>
                    <a:pt x="2212" y="1987"/>
                  </a:lnTo>
                  <a:lnTo>
                    <a:pt x="2202" y="1992"/>
                  </a:lnTo>
                  <a:lnTo>
                    <a:pt x="2190" y="1995"/>
                  </a:lnTo>
                  <a:lnTo>
                    <a:pt x="2178" y="1996"/>
                  </a:lnTo>
                  <a:lnTo>
                    <a:pt x="2165" y="1997"/>
                  </a:lnTo>
                  <a:lnTo>
                    <a:pt x="95" y="1997"/>
                  </a:lnTo>
                  <a:lnTo>
                    <a:pt x="80" y="1996"/>
                  </a:lnTo>
                  <a:lnTo>
                    <a:pt x="66" y="1994"/>
                  </a:lnTo>
                  <a:lnTo>
                    <a:pt x="54" y="1992"/>
                  </a:lnTo>
                  <a:lnTo>
                    <a:pt x="43" y="1987"/>
                  </a:lnTo>
                  <a:lnTo>
                    <a:pt x="33" y="1982"/>
                  </a:lnTo>
                  <a:lnTo>
                    <a:pt x="24" y="1976"/>
                  </a:lnTo>
                  <a:lnTo>
                    <a:pt x="16" y="1968"/>
                  </a:lnTo>
                  <a:lnTo>
                    <a:pt x="10" y="1960"/>
                  </a:lnTo>
                  <a:lnTo>
                    <a:pt x="5" y="1951"/>
                  </a:lnTo>
                  <a:lnTo>
                    <a:pt x="2" y="1943"/>
                  </a:lnTo>
                  <a:lnTo>
                    <a:pt x="1" y="1932"/>
                  </a:lnTo>
                  <a:lnTo>
                    <a:pt x="0" y="1922"/>
                  </a:lnTo>
                  <a:lnTo>
                    <a:pt x="1" y="1911"/>
                  </a:lnTo>
                  <a:lnTo>
                    <a:pt x="4" y="1900"/>
                  </a:lnTo>
                  <a:lnTo>
                    <a:pt x="8" y="1888"/>
                  </a:lnTo>
                  <a:lnTo>
                    <a:pt x="14" y="1877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41" name="Freeform 390"/>
            <p:cNvSpPr>
              <a:spLocks noChangeArrowheads="1"/>
            </p:cNvSpPr>
            <p:nvPr/>
          </p:nvSpPr>
          <p:spPr bwMode="auto">
            <a:xfrm>
              <a:off x="2480" y="1000"/>
              <a:ext cx="460" cy="396"/>
            </a:xfrm>
            <a:custGeom>
              <a:avLst/>
              <a:gdLst>
                <a:gd name="T0" fmla="*/ 0 w 2032"/>
                <a:gd name="T1" fmla="*/ 0 h 1749"/>
                <a:gd name="T2" fmla="*/ 0 w 2032"/>
                <a:gd name="T3" fmla="*/ 0 h 1749"/>
                <a:gd name="T4" fmla="*/ 0 w 2032"/>
                <a:gd name="T5" fmla="*/ 0 h 1749"/>
                <a:gd name="T6" fmla="*/ 0 w 2032"/>
                <a:gd name="T7" fmla="*/ 0 h 17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32" h="1749">
                  <a:moveTo>
                    <a:pt x="0" y="1748"/>
                  </a:moveTo>
                  <a:lnTo>
                    <a:pt x="2031" y="1748"/>
                  </a:lnTo>
                  <a:lnTo>
                    <a:pt x="1018" y="0"/>
                  </a:lnTo>
                  <a:lnTo>
                    <a:pt x="0" y="1748"/>
                  </a:lnTo>
                </a:path>
              </a:pathLst>
            </a:cu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42" name="Freeform 391"/>
            <p:cNvSpPr>
              <a:spLocks noChangeArrowheads="1"/>
            </p:cNvSpPr>
            <p:nvPr/>
          </p:nvSpPr>
          <p:spPr bwMode="auto">
            <a:xfrm>
              <a:off x="2480" y="1000"/>
              <a:ext cx="460" cy="396"/>
            </a:xfrm>
            <a:custGeom>
              <a:avLst/>
              <a:gdLst>
                <a:gd name="T0" fmla="*/ 0 w 2032"/>
                <a:gd name="T1" fmla="*/ 0 h 1749"/>
                <a:gd name="T2" fmla="*/ 0 w 2032"/>
                <a:gd name="T3" fmla="*/ 0 h 1749"/>
                <a:gd name="T4" fmla="*/ 0 w 2032"/>
                <a:gd name="T5" fmla="*/ 0 h 1749"/>
                <a:gd name="T6" fmla="*/ 0 w 2032"/>
                <a:gd name="T7" fmla="*/ 0 h 17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32" h="1749">
                  <a:moveTo>
                    <a:pt x="2031" y="1748"/>
                  </a:moveTo>
                  <a:lnTo>
                    <a:pt x="1018" y="0"/>
                  </a:lnTo>
                  <a:lnTo>
                    <a:pt x="0" y="1748"/>
                  </a:lnTo>
                  <a:lnTo>
                    <a:pt x="2031" y="1748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43" name="Freeform 392"/>
            <p:cNvSpPr>
              <a:spLocks noChangeArrowheads="1"/>
            </p:cNvSpPr>
            <p:nvPr/>
          </p:nvSpPr>
          <p:spPr bwMode="auto">
            <a:xfrm>
              <a:off x="2635" y="1077"/>
              <a:ext cx="120" cy="297"/>
            </a:xfrm>
            <a:custGeom>
              <a:avLst/>
              <a:gdLst>
                <a:gd name="T0" fmla="*/ 0 w 532"/>
                <a:gd name="T1" fmla="*/ 0 h 1315"/>
                <a:gd name="T2" fmla="*/ 0 w 532"/>
                <a:gd name="T3" fmla="*/ 0 h 1315"/>
                <a:gd name="T4" fmla="*/ 0 w 532"/>
                <a:gd name="T5" fmla="*/ 0 h 1315"/>
                <a:gd name="T6" fmla="*/ 0 w 532"/>
                <a:gd name="T7" fmla="*/ 0 h 1315"/>
                <a:gd name="T8" fmla="*/ 0 w 532"/>
                <a:gd name="T9" fmla="*/ 0 h 1315"/>
                <a:gd name="T10" fmla="*/ 0 w 532"/>
                <a:gd name="T11" fmla="*/ 0 h 1315"/>
                <a:gd name="T12" fmla="*/ 0 w 532"/>
                <a:gd name="T13" fmla="*/ 0 h 1315"/>
                <a:gd name="T14" fmla="*/ 0 w 532"/>
                <a:gd name="T15" fmla="*/ 0 h 1315"/>
                <a:gd name="T16" fmla="*/ 0 w 532"/>
                <a:gd name="T17" fmla="*/ 0 h 1315"/>
                <a:gd name="T18" fmla="*/ 0 w 532"/>
                <a:gd name="T19" fmla="*/ 0 h 1315"/>
                <a:gd name="T20" fmla="*/ 0 w 532"/>
                <a:gd name="T21" fmla="*/ 0 h 1315"/>
                <a:gd name="T22" fmla="*/ 0 w 532"/>
                <a:gd name="T23" fmla="*/ 0 h 131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32" h="1315">
                  <a:moveTo>
                    <a:pt x="245" y="0"/>
                  </a:moveTo>
                  <a:lnTo>
                    <a:pt x="0" y="859"/>
                  </a:lnTo>
                  <a:lnTo>
                    <a:pt x="297" y="709"/>
                  </a:lnTo>
                  <a:lnTo>
                    <a:pt x="285" y="1030"/>
                  </a:lnTo>
                  <a:lnTo>
                    <a:pt x="204" y="1015"/>
                  </a:lnTo>
                  <a:lnTo>
                    <a:pt x="279" y="1314"/>
                  </a:lnTo>
                  <a:lnTo>
                    <a:pt x="448" y="1059"/>
                  </a:lnTo>
                  <a:lnTo>
                    <a:pt x="367" y="1045"/>
                  </a:lnTo>
                  <a:lnTo>
                    <a:pt x="531" y="455"/>
                  </a:lnTo>
                  <a:lnTo>
                    <a:pt x="143" y="677"/>
                  </a:lnTo>
                  <a:lnTo>
                    <a:pt x="438" y="0"/>
                  </a:lnTo>
                  <a:lnTo>
                    <a:pt x="245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44" name="Freeform 393"/>
            <p:cNvSpPr>
              <a:spLocks noChangeArrowheads="1"/>
            </p:cNvSpPr>
            <p:nvPr/>
          </p:nvSpPr>
          <p:spPr bwMode="auto">
            <a:xfrm>
              <a:off x="2635" y="1077"/>
              <a:ext cx="120" cy="297"/>
            </a:xfrm>
            <a:custGeom>
              <a:avLst/>
              <a:gdLst>
                <a:gd name="T0" fmla="*/ 0 w 532"/>
                <a:gd name="T1" fmla="*/ 0 h 1315"/>
                <a:gd name="T2" fmla="*/ 0 w 532"/>
                <a:gd name="T3" fmla="*/ 0 h 1315"/>
                <a:gd name="T4" fmla="*/ 0 w 532"/>
                <a:gd name="T5" fmla="*/ 0 h 1315"/>
                <a:gd name="T6" fmla="*/ 0 w 532"/>
                <a:gd name="T7" fmla="*/ 0 h 1315"/>
                <a:gd name="T8" fmla="*/ 0 w 532"/>
                <a:gd name="T9" fmla="*/ 0 h 1315"/>
                <a:gd name="T10" fmla="*/ 0 w 532"/>
                <a:gd name="T11" fmla="*/ 0 h 1315"/>
                <a:gd name="T12" fmla="*/ 0 w 532"/>
                <a:gd name="T13" fmla="*/ 0 h 1315"/>
                <a:gd name="T14" fmla="*/ 0 w 532"/>
                <a:gd name="T15" fmla="*/ 0 h 1315"/>
                <a:gd name="T16" fmla="*/ 0 w 532"/>
                <a:gd name="T17" fmla="*/ 0 h 1315"/>
                <a:gd name="T18" fmla="*/ 0 w 532"/>
                <a:gd name="T19" fmla="*/ 0 h 1315"/>
                <a:gd name="T20" fmla="*/ 0 w 532"/>
                <a:gd name="T21" fmla="*/ 0 h 1315"/>
                <a:gd name="T22" fmla="*/ 0 w 532"/>
                <a:gd name="T23" fmla="*/ 0 h 131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32" h="1315">
                  <a:moveTo>
                    <a:pt x="245" y="0"/>
                  </a:moveTo>
                  <a:lnTo>
                    <a:pt x="0" y="859"/>
                  </a:lnTo>
                  <a:lnTo>
                    <a:pt x="297" y="709"/>
                  </a:lnTo>
                  <a:lnTo>
                    <a:pt x="285" y="1030"/>
                  </a:lnTo>
                  <a:lnTo>
                    <a:pt x="204" y="1015"/>
                  </a:lnTo>
                  <a:lnTo>
                    <a:pt x="279" y="1314"/>
                  </a:lnTo>
                  <a:lnTo>
                    <a:pt x="448" y="1059"/>
                  </a:lnTo>
                  <a:lnTo>
                    <a:pt x="367" y="1045"/>
                  </a:lnTo>
                  <a:lnTo>
                    <a:pt x="531" y="455"/>
                  </a:lnTo>
                  <a:lnTo>
                    <a:pt x="143" y="677"/>
                  </a:lnTo>
                  <a:lnTo>
                    <a:pt x="438" y="0"/>
                  </a:lnTo>
                  <a:lnTo>
                    <a:pt x="245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45" name="Freeform 394"/>
            <p:cNvSpPr>
              <a:spLocks noChangeArrowheads="1"/>
            </p:cNvSpPr>
            <p:nvPr/>
          </p:nvSpPr>
          <p:spPr bwMode="auto">
            <a:xfrm>
              <a:off x="4149" y="939"/>
              <a:ext cx="553" cy="493"/>
            </a:xfrm>
            <a:custGeom>
              <a:avLst/>
              <a:gdLst>
                <a:gd name="T0" fmla="*/ 0 w 2441"/>
                <a:gd name="T1" fmla="*/ 0 h 2180"/>
                <a:gd name="T2" fmla="*/ 0 w 2441"/>
                <a:gd name="T3" fmla="*/ 0 h 2180"/>
                <a:gd name="T4" fmla="*/ 0 w 2441"/>
                <a:gd name="T5" fmla="*/ 0 h 2180"/>
                <a:gd name="T6" fmla="*/ 0 w 2441"/>
                <a:gd name="T7" fmla="*/ 0 h 2180"/>
                <a:gd name="T8" fmla="*/ 0 w 2441"/>
                <a:gd name="T9" fmla="*/ 0 h 2180"/>
                <a:gd name="T10" fmla="*/ 0 w 2441"/>
                <a:gd name="T11" fmla="*/ 0 h 2180"/>
                <a:gd name="T12" fmla="*/ 0 w 2441"/>
                <a:gd name="T13" fmla="*/ 0 h 2180"/>
                <a:gd name="T14" fmla="*/ 0 w 2441"/>
                <a:gd name="T15" fmla="*/ 0 h 2180"/>
                <a:gd name="T16" fmla="*/ 0 w 2441"/>
                <a:gd name="T17" fmla="*/ 0 h 2180"/>
                <a:gd name="T18" fmla="*/ 0 w 2441"/>
                <a:gd name="T19" fmla="*/ 0 h 2180"/>
                <a:gd name="T20" fmla="*/ 0 w 2441"/>
                <a:gd name="T21" fmla="*/ 0 h 2180"/>
                <a:gd name="T22" fmla="*/ 0 w 2441"/>
                <a:gd name="T23" fmla="*/ 0 h 2180"/>
                <a:gd name="T24" fmla="*/ 0 w 2441"/>
                <a:gd name="T25" fmla="*/ 0 h 2180"/>
                <a:gd name="T26" fmla="*/ 0 w 2441"/>
                <a:gd name="T27" fmla="*/ 0 h 2180"/>
                <a:gd name="T28" fmla="*/ 0 w 2441"/>
                <a:gd name="T29" fmla="*/ 0 h 2180"/>
                <a:gd name="T30" fmla="*/ 0 w 2441"/>
                <a:gd name="T31" fmla="*/ 0 h 2180"/>
                <a:gd name="T32" fmla="*/ 0 w 2441"/>
                <a:gd name="T33" fmla="*/ 0 h 2180"/>
                <a:gd name="T34" fmla="*/ 0 w 2441"/>
                <a:gd name="T35" fmla="*/ 0 h 2180"/>
                <a:gd name="T36" fmla="*/ 0 w 2441"/>
                <a:gd name="T37" fmla="*/ 0 h 2180"/>
                <a:gd name="T38" fmla="*/ 0 w 2441"/>
                <a:gd name="T39" fmla="*/ 0 h 2180"/>
                <a:gd name="T40" fmla="*/ 0 w 2441"/>
                <a:gd name="T41" fmla="*/ 0 h 2180"/>
                <a:gd name="T42" fmla="*/ 0 w 2441"/>
                <a:gd name="T43" fmla="*/ 0 h 2180"/>
                <a:gd name="T44" fmla="*/ 0 w 2441"/>
                <a:gd name="T45" fmla="*/ 0 h 2180"/>
                <a:gd name="T46" fmla="*/ 0 w 2441"/>
                <a:gd name="T47" fmla="*/ 0 h 2180"/>
                <a:gd name="T48" fmla="*/ 0 w 2441"/>
                <a:gd name="T49" fmla="*/ 0 h 2180"/>
                <a:gd name="T50" fmla="*/ 0 w 2441"/>
                <a:gd name="T51" fmla="*/ 0 h 2180"/>
                <a:gd name="T52" fmla="*/ 0 w 2441"/>
                <a:gd name="T53" fmla="*/ 0 h 2180"/>
                <a:gd name="T54" fmla="*/ 0 w 2441"/>
                <a:gd name="T55" fmla="*/ 0 h 2180"/>
                <a:gd name="T56" fmla="*/ 0 w 2441"/>
                <a:gd name="T57" fmla="*/ 0 h 2180"/>
                <a:gd name="T58" fmla="*/ 0 w 2441"/>
                <a:gd name="T59" fmla="*/ 0 h 2180"/>
                <a:gd name="T60" fmla="*/ 0 w 2441"/>
                <a:gd name="T61" fmla="*/ 0 h 2180"/>
                <a:gd name="T62" fmla="*/ 0 w 2441"/>
                <a:gd name="T63" fmla="*/ 0 h 2180"/>
                <a:gd name="T64" fmla="*/ 0 w 2441"/>
                <a:gd name="T65" fmla="*/ 0 h 2180"/>
                <a:gd name="T66" fmla="*/ 0 w 2441"/>
                <a:gd name="T67" fmla="*/ 0 h 2180"/>
                <a:gd name="T68" fmla="*/ 0 w 2441"/>
                <a:gd name="T69" fmla="*/ 0 h 2180"/>
                <a:gd name="T70" fmla="*/ 0 w 2441"/>
                <a:gd name="T71" fmla="*/ 0 h 2180"/>
                <a:gd name="T72" fmla="*/ 0 w 2441"/>
                <a:gd name="T73" fmla="*/ 0 h 2180"/>
                <a:gd name="T74" fmla="*/ 0 w 2441"/>
                <a:gd name="T75" fmla="*/ 0 h 2180"/>
                <a:gd name="T76" fmla="*/ 0 w 2441"/>
                <a:gd name="T77" fmla="*/ 0 h 2180"/>
                <a:gd name="T78" fmla="*/ 0 w 2441"/>
                <a:gd name="T79" fmla="*/ 0 h 2180"/>
                <a:gd name="T80" fmla="*/ 0 w 2441"/>
                <a:gd name="T81" fmla="*/ 0 h 2180"/>
                <a:gd name="T82" fmla="*/ 0 w 2441"/>
                <a:gd name="T83" fmla="*/ 0 h 2180"/>
                <a:gd name="T84" fmla="*/ 0 w 2441"/>
                <a:gd name="T85" fmla="*/ 0 h 2180"/>
                <a:gd name="T86" fmla="*/ 0 w 2441"/>
                <a:gd name="T87" fmla="*/ 0 h 2180"/>
                <a:gd name="T88" fmla="*/ 0 w 2441"/>
                <a:gd name="T89" fmla="*/ 0 h 2180"/>
                <a:gd name="T90" fmla="*/ 0 w 2441"/>
                <a:gd name="T91" fmla="*/ 0 h 2180"/>
                <a:gd name="T92" fmla="*/ 0 w 2441"/>
                <a:gd name="T93" fmla="*/ 0 h 2180"/>
                <a:gd name="T94" fmla="*/ 0 w 2441"/>
                <a:gd name="T95" fmla="*/ 0 h 2180"/>
                <a:gd name="T96" fmla="*/ 0 w 2441"/>
                <a:gd name="T97" fmla="*/ 0 h 2180"/>
                <a:gd name="T98" fmla="*/ 0 w 2441"/>
                <a:gd name="T99" fmla="*/ 0 h 2180"/>
                <a:gd name="T100" fmla="*/ 0 w 2441"/>
                <a:gd name="T101" fmla="*/ 0 h 2180"/>
                <a:gd name="T102" fmla="*/ 0 w 2441"/>
                <a:gd name="T103" fmla="*/ 0 h 2180"/>
                <a:gd name="T104" fmla="*/ 0 w 2441"/>
                <a:gd name="T105" fmla="*/ 0 h 2180"/>
                <a:gd name="T106" fmla="*/ 0 w 2441"/>
                <a:gd name="T107" fmla="*/ 0 h 2180"/>
                <a:gd name="T108" fmla="*/ 0 w 2441"/>
                <a:gd name="T109" fmla="*/ 0 h 2180"/>
                <a:gd name="T110" fmla="*/ 0 w 2441"/>
                <a:gd name="T111" fmla="*/ 0 h 2180"/>
                <a:gd name="T112" fmla="*/ 0 w 2441"/>
                <a:gd name="T113" fmla="*/ 0 h 2180"/>
                <a:gd name="T114" fmla="*/ 0 w 2441"/>
                <a:gd name="T115" fmla="*/ 0 h 2180"/>
                <a:gd name="T116" fmla="*/ 0 w 2441"/>
                <a:gd name="T117" fmla="*/ 0 h 218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441" h="2180">
                  <a:moveTo>
                    <a:pt x="1185" y="0"/>
                  </a:moveTo>
                  <a:lnTo>
                    <a:pt x="1178" y="3"/>
                  </a:lnTo>
                  <a:lnTo>
                    <a:pt x="1167" y="8"/>
                  </a:lnTo>
                  <a:lnTo>
                    <a:pt x="1157" y="16"/>
                  </a:lnTo>
                  <a:lnTo>
                    <a:pt x="1147" y="23"/>
                  </a:lnTo>
                  <a:lnTo>
                    <a:pt x="1138" y="32"/>
                  </a:lnTo>
                  <a:lnTo>
                    <a:pt x="1128" y="42"/>
                  </a:lnTo>
                  <a:lnTo>
                    <a:pt x="1119" y="53"/>
                  </a:lnTo>
                  <a:lnTo>
                    <a:pt x="1111" y="64"/>
                  </a:lnTo>
                  <a:lnTo>
                    <a:pt x="19" y="1988"/>
                  </a:lnTo>
                  <a:lnTo>
                    <a:pt x="12" y="2003"/>
                  </a:lnTo>
                  <a:lnTo>
                    <a:pt x="5" y="2020"/>
                  </a:lnTo>
                  <a:lnTo>
                    <a:pt x="2" y="2039"/>
                  </a:lnTo>
                  <a:lnTo>
                    <a:pt x="0" y="2056"/>
                  </a:lnTo>
                  <a:lnTo>
                    <a:pt x="1" y="2073"/>
                  </a:lnTo>
                  <a:lnTo>
                    <a:pt x="3" y="2088"/>
                  </a:lnTo>
                  <a:lnTo>
                    <a:pt x="8" y="2101"/>
                  </a:lnTo>
                  <a:lnTo>
                    <a:pt x="14" y="2115"/>
                  </a:lnTo>
                  <a:lnTo>
                    <a:pt x="21" y="2127"/>
                  </a:lnTo>
                  <a:lnTo>
                    <a:pt x="30" y="2137"/>
                  </a:lnTo>
                  <a:lnTo>
                    <a:pt x="40" y="2147"/>
                  </a:lnTo>
                  <a:lnTo>
                    <a:pt x="52" y="2155"/>
                  </a:lnTo>
                  <a:lnTo>
                    <a:pt x="64" y="2163"/>
                  </a:lnTo>
                  <a:lnTo>
                    <a:pt x="78" y="2168"/>
                  </a:lnTo>
                  <a:lnTo>
                    <a:pt x="93" y="2173"/>
                  </a:lnTo>
                  <a:lnTo>
                    <a:pt x="109" y="2176"/>
                  </a:lnTo>
                  <a:lnTo>
                    <a:pt x="125" y="2178"/>
                  </a:lnTo>
                  <a:lnTo>
                    <a:pt x="142" y="2179"/>
                  </a:lnTo>
                  <a:lnTo>
                    <a:pt x="2318" y="2179"/>
                  </a:lnTo>
                  <a:lnTo>
                    <a:pt x="2329" y="2179"/>
                  </a:lnTo>
                  <a:lnTo>
                    <a:pt x="2340" y="2178"/>
                  </a:lnTo>
                  <a:lnTo>
                    <a:pt x="2350" y="2176"/>
                  </a:lnTo>
                  <a:lnTo>
                    <a:pt x="2360" y="2174"/>
                  </a:lnTo>
                  <a:lnTo>
                    <a:pt x="2371" y="2171"/>
                  </a:lnTo>
                  <a:lnTo>
                    <a:pt x="2380" y="2168"/>
                  </a:lnTo>
                  <a:lnTo>
                    <a:pt x="2389" y="2164"/>
                  </a:lnTo>
                  <a:lnTo>
                    <a:pt x="2398" y="2158"/>
                  </a:lnTo>
                  <a:lnTo>
                    <a:pt x="2407" y="2153"/>
                  </a:lnTo>
                  <a:lnTo>
                    <a:pt x="2415" y="2147"/>
                  </a:lnTo>
                  <a:lnTo>
                    <a:pt x="2422" y="2140"/>
                  </a:lnTo>
                  <a:lnTo>
                    <a:pt x="2429" y="2132"/>
                  </a:lnTo>
                  <a:lnTo>
                    <a:pt x="2435" y="2123"/>
                  </a:lnTo>
                  <a:lnTo>
                    <a:pt x="2440" y="2117"/>
                  </a:lnTo>
                  <a:lnTo>
                    <a:pt x="2440" y="2003"/>
                  </a:lnTo>
                  <a:lnTo>
                    <a:pt x="2438" y="1998"/>
                  </a:lnTo>
                  <a:lnTo>
                    <a:pt x="2435" y="1993"/>
                  </a:lnTo>
                  <a:lnTo>
                    <a:pt x="1335" y="66"/>
                  </a:lnTo>
                  <a:lnTo>
                    <a:pt x="1330" y="58"/>
                  </a:lnTo>
                  <a:lnTo>
                    <a:pt x="1324" y="52"/>
                  </a:lnTo>
                  <a:lnTo>
                    <a:pt x="1319" y="44"/>
                  </a:lnTo>
                  <a:lnTo>
                    <a:pt x="1313" y="38"/>
                  </a:lnTo>
                  <a:lnTo>
                    <a:pt x="1307" y="32"/>
                  </a:lnTo>
                  <a:lnTo>
                    <a:pt x="1301" y="25"/>
                  </a:lnTo>
                  <a:lnTo>
                    <a:pt x="1294" y="20"/>
                  </a:lnTo>
                  <a:lnTo>
                    <a:pt x="1287" y="14"/>
                  </a:lnTo>
                  <a:lnTo>
                    <a:pt x="1274" y="6"/>
                  </a:lnTo>
                  <a:lnTo>
                    <a:pt x="1261" y="1"/>
                  </a:lnTo>
                  <a:lnTo>
                    <a:pt x="1257" y="0"/>
                  </a:lnTo>
                  <a:lnTo>
                    <a:pt x="118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46" name="Freeform 395"/>
            <p:cNvSpPr>
              <a:spLocks noChangeArrowheads="1"/>
            </p:cNvSpPr>
            <p:nvPr/>
          </p:nvSpPr>
          <p:spPr bwMode="auto">
            <a:xfrm>
              <a:off x="4149" y="937"/>
              <a:ext cx="556" cy="495"/>
            </a:xfrm>
            <a:custGeom>
              <a:avLst/>
              <a:gdLst>
                <a:gd name="T0" fmla="*/ 0 w 2455"/>
                <a:gd name="T1" fmla="*/ 0 h 2187"/>
                <a:gd name="T2" fmla="*/ 0 w 2455"/>
                <a:gd name="T3" fmla="*/ 0 h 2187"/>
                <a:gd name="T4" fmla="*/ 0 w 2455"/>
                <a:gd name="T5" fmla="*/ 0 h 2187"/>
                <a:gd name="T6" fmla="*/ 0 w 2455"/>
                <a:gd name="T7" fmla="*/ 0 h 2187"/>
                <a:gd name="T8" fmla="*/ 0 w 2455"/>
                <a:gd name="T9" fmla="*/ 0 h 2187"/>
                <a:gd name="T10" fmla="*/ 0 w 2455"/>
                <a:gd name="T11" fmla="*/ 0 h 2187"/>
                <a:gd name="T12" fmla="*/ 0 w 2455"/>
                <a:gd name="T13" fmla="*/ 0 h 2187"/>
                <a:gd name="T14" fmla="*/ 0 w 2455"/>
                <a:gd name="T15" fmla="*/ 0 h 2187"/>
                <a:gd name="T16" fmla="*/ 0 w 2455"/>
                <a:gd name="T17" fmla="*/ 0 h 2187"/>
                <a:gd name="T18" fmla="*/ 0 w 2455"/>
                <a:gd name="T19" fmla="*/ 0 h 2187"/>
                <a:gd name="T20" fmla="*/ 0 w 2455"/>
                <a:gd name="T21" fmla="*/ 0 h 2187"/>
                <a:gd name="T22" fmla="*/ 0 w 2455"/>
                <a:gd name="T23" fmla="*/ 0 h 2187"/>
                <a:gd name="T24" fmla="*/ 0 w 2455"/>
                <a:gd name="T25" fmla="*/ 0 h 2187"/>
                <a:gd name="T26" fmla="*/ 0 w 2455"/>
                <a:gd name="T27" fmla="*/ 0 h 2187"/>
                <a:gd name="T28" fmla="*/ 0 w 2455"/>
                <a:gd name="T29" fmla="*/ 0 h 2187"/>
                <a:gd name="T30" fmla="*/ 0 w 2455"/>
                <a:gd name="T31" fmla="*/ 0 h 2187"/>
                <a:gd name="T32" fmla="*/ 0 w 2455"/>
                <a:gd name="T33" fmla="*/ 0 h 2187"/>
                <a:gd name="T34" fmla="*/ 0 w 2455"/>
                <a:gd name="T35" fmla="*/ 0 h 2187"/>
                <a:gd name="T36" fmla="*/ 0 w 2455"/>
                <a:gd name="T37" fmla="*/ 0 h 2187"/>
                <a:gd name="T38" fmla="*/ 0 w 2455"/>
                <a:gd name="T39" fmla="*/ 0 h 2187"/>
                <a:gd name="T40" fmla="*/ 0 w 2455"/>
                <a:gd name="T41" fmla="*/ 0 h 2187"/>
                <a:gd name="T42" fmla="*/ 0 w 2455"/>
                <a:gd name="T43" fmla="*/ 0 h 2187"/>
                <a:gd name="T44" fmla="*/ 0 w 2455"/>
                <a:gd name="T45" fmla="*/ 0 h 2187"/>
                <a:gd name="T46" fmla="*/ 0 w 2455"/>
                <a:gd name="T47" fmla="*/ 0 h 2187"/>
                <a:gd name="T48" fmla="*/ 0 w 2455"/>
                <a:gd name="T49" fmla="*/ 0 h 2187"/>
                <a:gd name="T50" fmla="*/ 0 w 2455"/>
                <a:gd name="T51" fmla="*/ 0 h 2187"/>
                <a:gd name="T52" fmla="*/ 0 w 2455"/>
                <a:gd name="T53" fmla="*/ 0 h 2187"/>
                <a:gd name="T54" fmla="*/ 0 w 2455"/>
                <a:gd name="T55" fmla="*/ 0 h 2187"/>
                <a:gd name="T56" fmla="*/ 0 w 2455"/>
                <a:gd name="T57" fmla="*/ 0 h 2187"/>
                <a:gd name="T58" fmla="*/ 0 w 2455"/>
                <a:gd name="T59" fmla="*/ 0 h 2187"/>
                <a:gd name="T60" fmla="*/ 0 w 2455"/>
                <a:gd name="T61" fmla="*/ 0 h 2187"/>
                <a:gd name="T62" fmla="*/ 0 w 2455"/>
                <a:gd name="T63" fmla="*/ 0 h 2187"/>
                <a:gd name="T64" fmla="*/ 0 w 2455"/>
                <a:gd name="T65" fmla="*/ 0 h 2187"/>
                <a:gd name="T66" fmla="*/ 0 w 2455"/>
                <a:gd name="T67" fmla="*/ 0 h 2187"/>
                <a:gd name="T68" fmla="*/ 0 w 2455"/>
                <a:gd name="T69" fmla="*/ 0 h 2187"/>
                <a:gd name="T70" fmla="*/ 0 w 2455"/>
                <a:gd name="T71" fmla="*/ 0 h 2187"/>
                <a:gd name="T72" fmla="*/ 0 w 2455"/>
                <a:gd name="T73" fmla="*/ 0 h 2187"/>
                <a:gd name="T74" fmla="*/ 0 w 2455"/>
                <a:gd name="T75" fmla="*/ 0 h 2187"/>
                <a:gd name="T76" fmla="*/ 0 w 2455"/>
                <a:gd name="T77" fmla="*/ 0 h 218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455" h="2187">
                  <a:moveTo>
                    <a:pt x="1111" y="71"/>
                  </a:moveTo>
                  <a:lnTo>
                    <a:pt x="1119" y="59"/>
                  </a:lnTo>
                  <a:lnTo>
                    <a:pt x="1128" y="49"/>
                  </a:lnTo>
                  <a:lnTo>
                    <a:pt x="1138" y="38"/>
                  </a:lnTo>
                  <a:lnTo>
                    <a:pt x="1147" y="30"/>
                  </a:lnTo>
                  <a:lnTo>
                    <a:pt x="1157" y="22"/>
                  </a:lnTo>
                  <a:lnTo>
                    <a:pt x="1167" y="15"/>
                  </a:lnTo>
                  <a:lnTo>
                    <a:pt x="1178" y="9"/>
                  </a:lnTo>
                  <a:lnTo>
                    <a:pt x="1188" y="5"/>
                  </a:lnTo>
                  <a:lnTo>
                    <a:pt x="1200" y="2"/>
                  </a:lnTo>
                  <a:lnTo>
                    <a:pt x="1212" y="1"/>
                  </a:lnTo>
                  <a:lnTo>
                    <a:pt x="1223" y="0"/>
                  </a:lnTo>
                  <a:lnTo>
                    <a:pt x="1235" y="1"/>
                  </a:lnTo>
                  <a:lnTo>
                    <a:pt x="1248" y="4"/>
                  </a:lnTo>
                  <a:lnTo>
                    <a:pt x="1261" y="7"/>
                  </a:lnTo>
                  <a:lnTo>
                    <a:pt x="1274" y="13"/>
                  </a:lnTo>
                  <a:lnTo>
                    <a:pt x="1287" y="20"/>
                  </a:lnTo>
                  <a:lnTo>
                    <a:pt x="1294" y="26"/>
                  </a:lnTo>
                  <a:lnTo>
                    <a:pt x="1301" y="32"/>
                  </a:lnTo>
                  <a:lnTo>
                    <a:pt x="1307" y="38"/>
                  </a:lnTo>
                  <a:lnTo>
                    <a:pt x="1313" y="44"/>
                  </a:lnTo>
                  <a:lnTo>
                    <a:pt x="1319" y="51"/>
                  </a:lnTo>
                  <a:lnTo>
                    <a:pt x="1324" y="58"/>
                  </a:lnTo>
                  <a:lnTo>
                    <a:pt x="1330" y="64"/>
                  </a:lnTo>
                  <a:lnTo>
                    <a:pt x="1335" y="73"/>
                  </a:lnTo>
                  <a:lnTo>
                    <a:pt x="2435" y="1999"/>
                  </a:lnTo>
                  <a:lnTo>
                    <a:pt x="2438" y="2004"/>
                  </a:lnTo>
                  <a:lnTo>
                    <a:pt x="2440" y="2011"/>
                  </a:lnTo>
                  <a:lnTo>
                    <a:pt x="2443" y="2017"/>
                  </a:lnTo>
                  <a:lnTo>
                    <a:pt x="2445" y="2023"/>
                  </a:lnTo>
                  <a:lnTo>
                    <a:pt x="2447" y="2030"/>
                  </a:lnTo>
                  <a:lnTo>
                    <a:pt x="2449" y="2036"/>
                  </a:lnTo>
                  <a:lnTo>
                    <a:pt x="2450" y="2042"/>
                  </a:lnTo>
                  <a:lnTo>
                    <a:pt x="2451" y="2047"/>
                  </a:lnTo>
                  <a:lnTo>
                    <a:pt x="2452" y="2054"/>
                  </a:lnTo>
                  <a:lnTo>
                    <a:pt x="2453" y="2060"/>
                  </a:lnTo>
                  <a:lnTo>
                    <a:pt x="2454" y="2066"/>
                  </a:lnTo>
                  <a:lnTo>
                    <a:pt x="2454" y="2073"/>
                  </a:lnTo>
                  <a:lnTo>
                    <a:pt x="2453" y="2080"/>
                  </a:lnTo>
                  <a:lnTo>
                    <a:pt x="2452" y="2087"/>
                  </a:lnTo>
                  <a:lnTo>
                    <a:pt x="2451" y="2094"/>
                  </a:lnTo>
                  <a:lnTo>
                    <a:pt x="2450" y="2100"/>
                  </a:lnTo>
                  <a:lnTo>
                    <a:pt x="2446" y="2111"/>
                  </a:lnTo>
                  <a:lnTo>
                    <a:pt x="2441" y="2121"/>
                  </a:lnTo>
                  <a:lnTo>
                    <a:pt x="2435" y="2130"/>
                  </a:lnTo>
                  <a:lnTo>
                    <a:pt x="2429" y="2138"/>
                  </a:lnTo>
                  <a:lnTo>
                    <a:pt x="2422" y="2147"/>
                  </a:lnTo>
                  <a:lnTo>
                    <a:pt x="2415" y="2153"/>
                  </a:lnTo>
                  <a:lnTo>
                    <a:pt x="2407" y="2159"/>
                  </a:lnTo>
                  <a:lnTo>
                    <a:pt x="2398" y="2165"/>
                  </a:lnTo>
                  <a:lnTo>
                    <a:pt x="2389" y="2170"/>
                  </a:lnTo>
                  <a:lnTo>
                    <a:pt x="2380" y="2174"/>
                  </a:lnTo>
                  <a:lnTo>
                    <a:pt x="2371" y="2177"/>
                  </a:lnTo>
                  <a:lnTo>
                    <a:pt x="2360" y="2180"/>
                  </a:lnTo>
                  <a:lnTo>
                    <a:pt x="2350" y="2183"/>
                  </a:lnTo>
                  <a:lnTo>
                    <a:pt x="2339" y="2185"/>
                  </a:lnTo>
                  <a:lnTo>
                    <a:pt x="2328" y="2186"/>
                  </a:lnTo>
                  <a:lnTo>
                    <a:pt x="2317" y="2186"/>
                  </a:lnTo>
                  <a:lnTo>
                    <a:pt x="142" y="2186"/>
                  </a:lnTo>
                  <a:lnTo>
                    <a:pt x="125" y="2185"/>
                  </a:lnTo>
                  <a:lnTo>
                    <a:pt x="109" y="2183"/>
                  </a:lnTo>
                  <a:lnTo>
                    <a:pt x="93" y="2179"/>
                  </a:lnTo>
                  <a:lnTo>
                    <a:pt x="78" y="2174"/>
                  </a:lnTo>
                  <a:lnTo>
                    <a:pt x="64" y="2169"/>
                  </a:lnTo>
                  <a:lnTo>
                    <a:pt x="52" y="2161"/>
                  </a:lnTo>
                  <a:lnTo>
                    <a:pt x="40" y="2153"/>
                  </a:lnTo>
                  <a:lnTo>
                    <a:pt x="30" y="2144"/>
                  </a:lnTo>
                  <a:lnTo>
                    <a:pt x="21" y="2133"/>
                  </a:lnTo>
                  <a:lnTo>
                    <a:pt x="14" y="2121"/>
                  </a:lnTo>
                  <a:lnTo>
                    <a:pt x="8" y="2108"/>
                  </a:lnTo>
                  <a:lnTo>
                    <a:pt x="3" y="2094"/>
                  </a:lnTo>
                  <a:lnTo>
                    <a:pt x="1" y="2079"/>
                  </a:lnTo>
                  <a:lnTo>
                    <a:pt x="0" y="2062"/>
                  </a:lnTo>
                  <a:lnTo>
                    <a:pt x="2" y="2045"/>
                  </a:lnTo>
                  <a:lnTo>
                    <a:pt x="5" y="2026"/>
                  </a:lnTo>
                  <a:lnTo>
                    <a:pt x="12" y="2009"/>
                  </a:lnTo>
                  <a:lnTo>
                    <a:pt x="19" y="1995"/>
                  </a:lnTo>
                  <a:lnTo>
                    <a:pt x="1111" y="71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47" name="Freeform 396"/>
            <p:cNvSpPr>
              <a:spLocks noChangeArrowheads="1"/>
            </p:cNvSpPr>
            <p:nvPr/>
          </p:nvSpPr>
          <p:spPr bwMode="auto">
            <a:xfrm>
              <a:off x="4401" y="939"/>
              <a:ext cx="40" cy="14"/>
            </a:xfrm>
            <a:custGeom>
              <a:avLst/>
              <a:gdLst>
                <a:gd name="T0" fmla="*/ 0 w 181"/>
                <a:gd name="T1" fmla="*/ 0 h 67"/>
                <a:gd name="T2" fmla="*/ 0 w 181"/>
                <a:gd name="T3" fmla="*/ 0 h 67"/>
                <a:gd name="T4" fmla="*/ 0 w 181"/>
                <a:gd name="T5" fmla="*/ 0 h 67"/>
                <a:gd name="T6" fmla="*/ 0 w 181"/>
                <a:gd name="T7" fmla="*/ 0 h 67"/>
                <a:gd name="T8" fmla="*/ 0 w 181"/>
                <a:gd name="T9" fmla="*/ 0 h 67"/>
                <a:gd name="T10" fmla="*/ 0 w 181"/>
                <a:gd name="T11" fmla="*/ 0 h 67"/>
                <a:gd name="T12" fmla="*/ 0 w 181"/>
                <a:gd name="T13" fmla="*/ 0 h 67"/>
                <a:gd name="T14" fmla="*/ 0 w 181"/>
                <a:gd name="T15" fmla="*/ 0 h 67"/>
                <a:gd name="T16" fmla="*/ 0 w 181"/>
                <a:gd name="T17" fmla="*/ 0 h 67"/>
                <a:gd name="T18" fmla="*/ 0 w 181"/>
                <a:gd name="T19" fmla="*/ 0 h 67"/>
                <a:gd name="T20" fmla="*/ 0 w 181"/>
                <a:gd name="T21" fmla="*/ 0 h 67"/>
                <a:gd name="T22" fmla="*/ 0 w 181"/>
                <a:gd name="T23" fmla="*/ 0 h 67"/>
                <a:gd name="T24" fmla="*/ 0 w 181"/>
                <a:gd name="T25" fmla="*/ 0 h 67"/>
                <a:gd name="T26" fmla="*/ 0 w 181"/>
                <a:gd name="T27" fmla="*/ 0 h 67"/>
                <a:gd name="T28" fmla="*/ 0 w 181"/>
                <a:gd name="T29" fmla="*/ 0 h 67"/>
                <a:gd name="T30" fmla="*/ 0 w 181"/>
                <a:gd name="T31" fmla="*/ 0 h 67"/>
                <a:gd name="T32" fmla="*/ 0 w 181"/>
                <a:gd name="T33" fmla="*/ 0 h 67"/>
                <a:gd name="T34" fmla="*/ 0 w 181"/>
                <a:gd name="T35" fmla="*/ 0 h 67"/>
                <a:gd name="T36" fmla="*/ 0 w 181"/>
                <a:gd name="T37" fmla="*/ 0 h 67"/>
                <a:gd name="T38" fmla="*/ 0 w 181"/>
                <a:gd name="T39" fmla="*/ 0 h 67"/>
                <a:gd name="T40" fmla="*/ 0 w 181"/>
                <a:gd name="T41" fmla="*/ 0 h 67"/>
                <a:gd name="T42" fmla="*/ 0 w 181"/>
                <a:gd name="T43" fmla="*/ 0 h 67"/>
                <a:gd name="T44" fmla="*/ 0 w 181"/>
                <a:gd name="T45" fmla="*/ 0 h 67"/>
                <a:gd name="T46" fmla="*/ 0 w 181"/>
                <a:gd name="T47" fmla="*/ 0 h 67"/>
                <a:gd name="T48" fmla="*/ 0 w 181"/>
                <a:gd name="T49" fmla="*/ 0 h 67"/>
                <a:gd name="T50" fmla="*/ 0 w 181"/>
                <a:gd name="T51" fmla="*/ 0 h 67"/>
                <a:gd name="T52" fmla="*/ 0 w 181"/>
                <a:gd name="T53" fmla="*/ 0 h 67"/>
                <a:gd name="T54" fmla="*/ 0 w 181"/>
                <a:gd name="T55" fmla="*/ 0 h 6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81" h="67">
                  <a:moveTo>
                    <a:pt x="141" y="0"/>
                  </a:moveTo>
                  <a:lnTo>
                    <a:pt x="152" y="4"/>
                  </a:lnTo>
                  <a:lnTo>
                    <a:pt x="165" y="8"/>
                  </a:lnTo>
                  <a:lnTo>
                    <a:pt x="178" y="16"/>
                  </a:lnTo>
                  <a:lnTo>
                    <a:pt x="180" y="13"/>
                  </a:lnTo>
                  <a:lnTo>
                    <a:pt x="167" y="4"/>
                  </a:lnTo>
                  <a:lnTo>
                    <a:pt x="156" y="0"/>
                  </a:lnTo>
                  <a:lnTo>
                    <a:pt x="141" y="0"/>
                  </a:lnTo>
                  <a:close/>
                  <a:moveTo>
                    <a:pt x="70" y="0"/>
                  </a:moveTo>
                  <a:lnTo>
                    <a:pt x="69" y="1"/>
                  </a:lnTo>
                  <a:lnTo>
                    <a:pt x="57" y="7"/>
                  </a:lnTo>
                  <a:lnTo>
                    <a:pt x="47" y="14"/>
                  </a:lnTo>
                  <a:lnTo>
                    <a:pt x="36" y="21"/>
                  </a:lnTo>
                  <a:lnTo>
                    <a:pt x="27" y="31"/>
                  </a:lnTo>
                  <a:lnTo>
                    <a:pt x="17" y="40"/>
                  </a:lnTo>
                  <a:lnTo>
                    <a:pt x="9" y="53"/>
                  </a:lnTo>
                  <a:lnTo>
                    <a:pt x="0" y="64"/>
                  </a:lnTo>
                  <a:lnTo>
                    <a:pt x="4" y="66"/>
                  </a:lnTo>
                  <a:lnTo>
                    <a:pt x="12" y="55"/>
                  </a:lnTo>
                  <a:lnTo>
                    <a:pt x="21" y="43"/>
                  </a:lnTo>
                  <a:lnTo>
                    <a:pt x="30" y="34"/>
                  </a:lnTo>
                  <a:lnTo>
                    <a:pt x="40" y="24"/>
                  </a:lnTo>
                  <a:lnTo>
                    <a:pt x="49" y="17"/>
                  </a:lnTo>
                  <a:lnTo>
                    <a:pt x="59" y="11"/>
                  </a:lnTo>
                  <a:lnTo>
                    <a:pt x="71" y="5"/>
                  </a:lnTo>
                  <a:lnTo>
                    <a:pt x="81" y="1"/>
                  </a:lnTo>
                  <a:lnTo>
                    <a:pt x="84" y="0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48" name="Freeform 397"/>
            <p:cNvSpPr>
              <a:spLocks noChangeArrowheads="1"/>
            </p:cNvSpPr>
            <p:nvPr/>
          </p:nvSpPr>
          <p:spPr bwMode="auto">
            <a:xfrm>
              <a:off x="4401" y="937"/>
              <a:ext cx="40" cy="16"/>
            </a:xfrm>
            <a:custGeom>
              <a:avLst/>
              <a:gdLst>
                <a:gd name="T0" fmla="*/ 0 w 181"/>
                <a:gd name="T1" fmla="*/ 0 h 76"/>
                <a:gd name="T2" fmla="*/ 0 w 181"/>
                <a:gd name="T3" fmla="*/ 0 h 76"/>
                <a:gd name="T4" fmla="*/ 0 w 181"/>
                <a:gd name="T5" fmla="*/ 0 h 76"/>
                <a:gd name="T6" fmla="*/ 0 w 181"/>
                <a:gd name="T7" fmla="*/ 0 h 76"/>
                <a:gd name="T8" fmla="*/ 0 w 181"/>
                <a:gd name="T9" fmla="*/ 0 h 76"/>
                <a:gd name="T10" fmla="*/ 0 w 181"/>
                <a:gd name="T11" fmla="*/ 0 h 76"/>
                <a:gd name="T12" fmla="*/ 0 w 181"/>
                <a:gd name="T13" fmla="*/ 0 h 76"/>
                <a:gd name="T14" fmla="*/ 0 w 181"/>
                <a:gd name="T15" fmla="*/ 0 h 76"/>
                <a:gd name="T16" fmla="*/ 0 w 181"/>
                <a:gd name="T17" fmla="*/ 0 h 76"/>
                <a:gd name="T18" fmla="*/ 0 w 181"/>
                <a:gd name="T19" fmla="*/ 0 h 76"/>
                <a:gd name="T20" fmla="*/ 0 w 181"/>
                <a:gd name="T21" fmla="*/ 0 h 76"/>
                <a:gd name="T22" fmla="*/ 0 w 181"/>
                <a:gd name="T23" fmla="*/ 0 h 76"/>
                <a:gd name="T24" fmla="*/ 0 w 181"/>
                <a:gd name="T25" fmla="*/ 0 h 76"/>
                <a:gd name="T26" fmla="*/ 0 w 181"/>
                <a:gd name="T27" fmla="*/ 0 h 76"/>
                <a:gd name="T28" fmla="*/ 0 w 181"/>
                <a:gd name="T29" fmla="*/ 0 h 76"/>
                <a:gd name="T30" fmla="*/ 0 w 181"/>
                <a:gd name="T31" fmla="*/ 0 h 76"/>
                <a:gd name="T32" fmla="*/ 0 w 181"/>
                <a:gd name="T33" fmla="*/ 0 h 76"/>
                <a:gd name="T34" fmla="*/ 0 w 181"/>
                <a:gd name="T35" fmla="*/ 0 h 76"/>
                <a:gd name="T36" fmla="*/ 0 w 181"/>
                <a:gd name="T37" fmla="*/ 0 h 76"/>
                <a:gd name="T38" fmla="*/ 0 w 181"/>
                <a:gd name="T39" fmla="*/ 0 h 76"/>
                <a:gd name="T40" fmla="*/ 0 w 181"/>
                <a:gd name="T41" fmla="*/ 0 h 76"/>
                <a:gd name="T42" fmla="*/ 0 w 181"/>
                <a:gd name="T43" fmla="*/ 0 h 76"/>
                <a:gd name="T44" fmla="*/ 0 w 181"/>
                <a:gd name="T45" fmla="*/ 0 h 76"/>
                <a:gd name="T46" fmla="*/ 0 w 181"/>
                <a:gd name="T47" fmla="*/ 0 h 76"/>
                <a:gd name="T48" fmla="*/ 0 w 181"/>
                <a:gd name="T49" fmla="*/ 0 h 76"/>
                <a:gd name="T50" fmla="*/ 0 w 181"/>
                <a:gd name="T51" fmla="*/ 0 h 76"/>
                <a:gd name="T52" fmla="*/ 0 w 181"/>
                <a:gd name="T53" fmla="*/ 0 h 76"/>
                <a:gd name="T54" fmla="*/ 0 w 181"/>
                <a:gd name="T55" fmla="*/ 0 h 76"/>
                <a:gd name="T56" fmla="*/ 0 w 181"/>
                <a:gd name="T57" fmla="*/ 0 h 76"/>
                <a:gd name="T58" fmla="*/ 0 w 181"/>
                <a:gd name="T59" fmla="*/ 0 h 76"/>
                <a:gd name="T60" fmla="*/ 0 w 181"/>
                <a:gd name="T61" fmla="*/ 0 h 76"/>
                <a:gd name="T62" fmla="*/ 0 w 181"/>
                <a:gd name="T63" fmla="*/ 0 h 76"/>
                <a:gd name="T64" fmla="*/ 0 w 181"/>
                <a:gd name="T65" fmla="*/ 0 h 76"/>
                <a:gd name="T66" fmla="*/ 0 w 181"/>
                <a:gd name="T67" fmla="*/ 0 h 76"/>
                <a:gd name="T68" fmla="*/ 0 w 181"/>
                <a:gd name="T69" fmla="*/ 0 h 7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81" h="76">
                  <a:moveTo>
                    <a:pt x="180" y="22"/>
                  </a:moveTo>
                  <a:lnTo>
                    <a:pt x="167" y="13"/>
                  </a:lnTo>
                  <a:lnTo>
                    <a:pt x="153" y="7"/>
                  </a:lnTo>
                  <a:lnTo>
                    <a:pt x="141" y="4"/>
                  </a:lnTo>
                  <a:lnTo>
                    <a:pt x="128" y="1"/>
                  </a:lnTo>
                  <a:lnTo>
                    <a:pt x="115" y="0"/>
                  </a:lnTo>
                  <a:lnTo>
                    <a:pt x="104" y="0"/>
                  </a:lnTo>
                  <a:lnTo>
                    <a:pt x="91" y="2"/>
                  </a:lnTo>
                  <a:lnTo>
                    <a:pt x="80" y="5"/>
                  </a:lnTo>
                  <a:lnTo>
                    <a:pt x="69" y="9"/>
                  </a:lnTo>
                  <a:lnTo>
                    <a:pt x="57" y="16"/>
                  </a:lnTo>
                  <a:lnTo>
                    <a:pt x="47" y="23"/>
                  </a:lnTo>
                  <a:lnTo>
                    <a:pt x="36" y="31"/>
                  </a:lnTo>
                  <a:lnTo>
                    <a:pt x="27" y="40"/>
                  </a:lnTo>
                  <a:lnTo>
                    <a:pt x="17" y="50"/>
                  </a:lnTo>
                  <a:lnTo>
                    <a:pt x="9" y="61"/>
                  </a:lnTo>
                  <a:lnTo>
                    <a:pt x="0" y="73"/>
                  </a:lnTo>
                  <a:lnTo>
                    <a:pt x="4" y="75"/>
                  </a:lnTo>
                  <a:lnTo>
                    <a:pt x="12" y="63"/>
                  </a:lnTo>
                  <a:lnTo>
                    <a:pt x="21" y="53"/>
                  </a:lnTo>
                  <a:lnTo>
                    <a:pt x="30" y="43"/>
                  </a:lnTo>
                  <a:lnTo>
                    <a:pt x="40" y="34"/>
                  </a:lnTo>
                  <a:lnTo>
                    <a:pt x="49" y="26"/>
                  </a:lnTo>
                  <a:lnTo>
                    <a:pt x="59" y="20"/>
                  </a:lnTo>
                  <a:lnTo>
                    <a:pt x="71" y="14"/>
                  </a:lnTo>
                  <a:lnTo>
                    <a:pt x="81" y="9"/>
                  </a:lnTo>
                  <a:lnTo>
                    <a:pt x="93" y="6"/>
                  </a:lnTo>
                  <a:lnTo>
                    <a:pt x="104" y="5"/>
                  </a:lnTo>
                  <a:lnTo>
                    <a:pt x="115" y="4"/>
                  </a:lnTo>
                  <a:lnTo>
                    <a:pt x="127" y="5"/>
                  </a:lnTo>
                  <a:lnTo>
                    <a:pt x="139" y="8"/>
                  </a:lnTo>
                  <a:lnTo>
                    <a:pt x="152" y="13"/>
                  </a:lnTo>
                  <a:lnTo>
                    <a:pt x="165" y="18"/>
                  </a:lnTo>
                  <a:lnTo>
                    <a:pt x="178" y="25"/>
                  </a:lnTo>
                  <a:lnTo>
                    <a:pt x="180" y="22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49" name="Freeform 398"/>
            <p:cNvSpPr>
              <a:spLocks noChangeArrowheads="1"/>
            </p:cNvSpPr>
            <p:nvPr/>
          </p:nvSpPr>
          <p:spPr bwMode="auto">
            <a:xfrm>
              <a:off x="4441" y="942"/>
              <a:ext cx="11" cy="12"/>
            </a:xfrm>
            <a:custGeom>
              <a:avLst/>
              <a:gdLst>
                <a:gd name="T0" fmla="*/ 0 w 52"/>
                <a:gd name="T1" fmla="*/ 0 h 57"/>
                <a:gd name="T2" fmla="*/ 0 w 52"/>
                <a:gd name="T3" fmla="*/ 0 h 57"/>
                <a:gd name="T4" fmla="*/ 0 w 52"/>
                <a:gd name="T5" fmla="*/ 0 h 57"/>
                <a:gd name="T6" fmla="*/ 0 w 52"/>
                <a:gd name="T7" fmla="*/ 0 h 57"/>
                <a:gd name="T8" fmla="*/ 0 w 52"/>
                <a:gd name="T9" fmla="*/ 0 h 57"/>
                <a:gd name="T10" fmla="*/ 0 w 52"/>
                <a:gd name="T11" fmla="*/ 0 h 57"/>
                <a:gd name="T12" fmla="*/ 0 w 52"/>
                <a:gd name="T13" fmla="*/ 0 h 57"/>
                <a:gd name="T14" fmla="*/ 0 w 52"/>
                <a:gd name="T15" fmla="*/ 0 h 57"/>
                <a:gd name="T16" fmla="*/ 0 w 52"/>
                <a:gd name="T17" fmla="*/ 0 h 57"/>
                <a:gd name="T18" fmla="*/ 0 w 52"/>
                <a:gd name="T19" fmla="*/ 0 h 57"/>
                <a:gd name="T20" fmla="*/ 0 w 52"/>
                <a:gd name="T21" fmla="*/ 0 h 57"/>
                <a:gd name="T22" fmla="*/ 0 w 52"/>
                <a:gd name="T23" fmla="*/ 0 h 57"/>
                <a:gd name="T24" fmla="*/ 0 w 52"/>
                <a:gd name="T25" fmla="*/ 0 h 57"/>
                <a:gd name="T26" fmla="*/ 0 w 52"/>
                <a:gd name="T27" fmla="*/ 0 h 57"/>
                <a:gd name="T28" fmla="*/ 0 w 52"/>
                <a:gd name="T29" fmla="*/ 0 h 57"/>
                <a:gd name="T30" fmla="*/ 0 w 52"/>
                <a:gd name="T31" fmla="*/ 0 h 57"/>
                <a:gd name="T32" fmla="*/ 0 w 52"/>
                <a:gd name="T33" fmla="*/ 0 h 57"/>
                <a:gd name="T34" fmla="*/ 0 w 52"/>
                <a:gd name="T35" fmla="*/ 0 h 57"/>
                <a:gd name="T36" fmla="*/ 0 w 52"/>
                <a:gd name="T37" fmla="*/ 0 h 5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52" h="57">
                  <a:moveTo>
                    <a:pt x="0" y="3"/>
                  </a:moveTo>
                  <a:lnTo>
                    <a:pt x="7" y="8"/>
                  </a:lnTo>
                  <a:lnTo>
                    <a:pt x="13" y="14"/>
                  </a:lnTo>
                  <a:lnTo>
                    <a:pt x="19" y="20"/>
                  </a:lnTo>
                  <a:lnTo>
                    <a:pt x="26" y="27"/>
                  </a:lnTo>
                  <a:lnTo>
                    <a:pt x="31" y="35"/>
                  </a:lnTo>
                  <a:lnTo>
                    <a:pt x="37" y="41"/>
                  </a:lnTo>
                  <a:lnTo>
                    <a:pt x="43" y="47"/>
                  </a:lnTo>
                  <a:lnTo>
                    <a:pt x="48" y="56"/>
                  </a:lnTo>
                  <a:lnTo>
                    <a:pt x="51" y="54"/>
                  </a:lnTo>
                  <a:lnTo>
                    <a:pt x="46" y="45"/>
                  </a:lnTo>
                  <a:lnTo>
                    <a:pt x="40" y="38"/>
                  </a:lnTo>
                  <a:lnTo>
                    <a:pt x="34" y="31"/>
                  </a:lnTo>
                  <a:lnTo>
                    <a:pt x="29" y="24"/>
                  </a:lnTo>
                  <a:lnTo>
                    <a:pt x="23" y="17"/>
                  </a:lnTo>
                  <a:lnTo>
                    <a:pt x="17" y="11"/>
                  </a:lnTo>
                  <a:lnTo>
                    <a:pt x="10" y="5"/>
                  </a:lnTo>
                  <a:lnTo>
                    <a:pt x="2" y="0"/>
                  </a:lnTo>
                  <a:lnTo>
                    <a:pt x="0" y="3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50" name="Freeform 399"/>
            <p:cNvSpPr>
              <a:spLocks noChangeArrowheads="1"/>
            </p:cNvSpPr>
            <p:nvPr/>
          </p:nvSpPr>
          <p:spPr bwMode="auto">
            <a:xfrm>
              <a:off x="4441" y="942"/>
              <a:ext cx="11" cy="12"/>
            </a:xfrm>
            <a:custGeom>
              <a:avLst/>
              <a:gdLst>
                <a:gd name="T0" fmla="*/ 0 w 52"/>
                <a:gd name="T1" fmla="*/ 0 h 57"/>
                <a:gd name="T2" fmla="*/ 0 w 52"/>
                <a:gd name="T3" fmla="*/ 0 h 57"/>
                <a:gd name="T4" fmla="*/ 0 w 52"/>
                <a:gd name="T5" fmla="*/ 0 h 57"/>
                <a:gd name="T6" fmla="*/ 0 w 52"/>
                <a:gd name="T7" fmla="*/ 0 h 57"/>
                <a:gd name="T8" fmla="*/ 0 w 52"/>
                <a:gd name="T9" fmla="*/ 0 h 57"/>
                <a:gd name="T10" fmla="*/ 0 w 52"/>
                <a:gd name="T11" fmla="*/ 0 h 57"/>
                <a:gd name="T12" fmla="*/ 0 w 52"/>
                <a:gd name="T13" fmla="*/ 0 h 57"/>
                <a:gd name="T14" fmla="*/ 0 w 52"/>
                <a:gd name="T15" fmla="*/ 0 h 57"/>
                <a:gd name="T16" fmla="*/ 0 w 52"/>
                <a:gd name="T17" fmla="*/ 0 h 57"/>
                <a:gd name="T18" fmla="*/ 0 w 52"/>
                <a:gd name="T19" fmla="*/ 0 h 57"/>
                <a:gd name="T20" fmla="*/ 0 w 52"/>
                <a:gd name="T21" fmla="*/ 0 h 57"/>
                <a:gd name="T22" fmla="*/ 0 w 52"/>
                <a:gd name="T23" fmla="*/ 0 h 57"/>
                <a:gd name="T24" fmla="*/ 0 w 52"/>
                <a:gd name="T25" fmla="*/ 0 h 57"/>
                <a:gd name="T26" fmla="*/ 0 w 52"/>
                <a:gd name="T27" fmla="*/ 0 h 57"/>
                <a:gd name="T28" fmla="*/ 0 w 52"/>
                <a:gd name="T29" fmla="*/ 0 h 57"/>
                <a:gd name="T30" fmla="*/ 0 w 52"/>
                <a:gd name="T31" fmla="*/ 0 h 57"/>
                <a:gd name="T32" fmla="*/ 0 w 52"/>
                <a:gd name="T33" fmla="*/ 0 h 57"/>
                <a:gd name="T34" fmla="*/ 0 w 52"/>
                <a:gd name="T35" fmla="*/ 0 h 57"/>
                <a:gd name="T36" fmla="*/ 0 w 52"/>
                <a:gd name="T37" fmla="*/ 0 h 5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52" h="57">
                  <a:moveTo>
                    <a:pt x="51" y="54"/>
                  </a:moveTo>
                  <a:lnTo>
                    <a:pt x="46" y="45"/>
                  </a:lnTo>
                  <a:lnTo>
                    <a:pt x="40" y="38"/>
                  </a:lnTo>
                  <a:lnTo>
                    <a:pt x="34" y="31"/>
                  </a:lnTo>
                  <a:lnTo>
                    <a:pt x="29" y="24"/>
                  </a:lnTo>
                  <a:lnTo>
                    <a:pt x="23" y="17"/>
                  </a:lnTo>
                  <a:lnTo>
                    <a:pt x="17" y="11"/>
                  </a:lnTo>
                  <a:lnTo>
                    <a:pt x="10" y="5"/>
                  </a:lnTo>
                  <a:lnTo>
                    <a:pt x="2" y="0"/>
                  </a:lnTo>
                  <a:lnTo>
                    <a:pt x="0" y="3"/>
                  </a:lnTo>
                  <a:lnTo>
                    <a:pt x="7" y="8"/>
                  </a:lnTo>
                  <a:lnTo>
                    <a:pt x="13" y="14"/>
                  </a:lnTo>
                  <a:lnTo>
                    <a:pt x="19" y="20"/>
                  </a:lnTo>
                  <a:lnTo>
                    <a:pt x="26" y="27"/>
                  </a:lnTo>
                  <a:lnTo>
                    <a:pt x="31" y="35"/>
                  </a:lnTo>
                  <a:lnTo>
                    <a:pt x="37" y="41"/>
                  </a:lnTo>
                  <a:lnTo>
                    <a:pt x="43" y="47"/>
                  </a:lnTo>
                  <a:lnTo>
                    <a:pt x="48" y="56"/>
                  </a:lnTo>
                  <a:lnTo>
                    <a:pt x="51" y="54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51" name="Freeform 400"/>
            <p:cNvSpPr>
              <a:spLocks noChangeArrowheads="1"/>
            </p:cNvSpPr>
            <p:nvPr/>
          </p:nvSpPr>
          <p:spPr bwMode="auto">
            <a:xfrm>
              <a:off x="4452" y="954"/>
              <a:ext cx="250" cy="436"/>
            </a:xfrm>
            <a:custGeom>
              <a:avLst/>
              <a:gdLst>
                <a:gd name="T0" fmla="*/ 0 w 1105"/>
                <a:gd name="T1" fmla="*/ 0 h 1929"/>
                <a:gd name="T2" fmla="*/ 0 w 1105"/>
                <a:gd name="T3" fmla="*/ 0 h 1929"/>
                <a:gd name="T4" fmla="*/ 0 w 1105"/>
                <a:gd name="T5" fmla="*/ 0 h 1929"/>
                <a:gd name="T6" fmla="*/ 0 w 1105"/>
                <a:gd name="T7" fmla="*/ 0 h 1929"/>
                <a:gd name="T8" fmla="*/ 0 w 1105"/>
                <a:gd name="T9" fmla="*/ 0 h 1929"/>
                <a:gd name="T10" fmla="*/ 0 w 1105"/>
                <a:gd name="T11" fmla="*/ 0 h 1929"/>
                <a:gd name="T12" fmla="*/ 0 w 1105"/>
                <a:gd name="T13" fmla="*/ 0 h 1929"/>
                <a:gd name="T14" fmla="*/ 0 w 1105"/>
                <a:gd name="T15" fmla="*/ 0 h 1929"/>
                <a:gd name="T16" fmla="*/ 0 w 1105"/>
                <a:gd name="T17" fmla="*/ 0 h 1929"/>
                <a:gd name="T18" fmla="*/ 0 w 1105"/>
                <a:gd name="T19" fmla="*/ 0 h 1929"/>
                <a:gd name="T20" fmla="*/ 0 w 1105"/>
                <a:gd name="T21" fmla="*/ 0 h 1929"/>
                <a:gd name="T22" fmla="*/ 0 w 1105"/>
                <a:gd name="T23" fmla="*/ 0 h 192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105" h="1929">
                  <a:moveTo>
                    <a:pt x="0" y="2"/>
                  </a:moveTo>
                  <a:lnTo>
                    <a:pt x="1100" y="1927"/>
                  </a:lnTo>
                  <a:lnTo>
                    <a:pt x="1104" y="1926"/>
                  </a:lnTo>
                  <a:lnTo>
                    <a:pt x="1103" y="1926"/>
                  </a:lnTo>
                  <a:lnTo>
                    <a:pt x="3" y="0"/>
                  </a:lnTo>
                  <a:lnTo>
                    <a:pt x="0" y="2"/>
                  </a:lnTo>
                  <a:close/>
                  <a:moveTo>
                    <a:pt x="1103" y="1926"/>
                  </a:moveTo>
                  <a:lnTo>
                    <a:pt x="1104" y="1926"/>
                  </a:lnTo>
                  <a:lnTo>
                    <a:pt x="1103" y="1926"/>
                  </a:lnTo>
                  <a:close/>
                  <a:moveTo>
                    <a:pt x="1100" y="1928"/>
                  </a:moveTo>
                  <a:lnTo>
                    <a:pt x="1100" y="1927"/>
                  </a:lnTo>
                  <a:lnTo>
                    <a:pt x="1100" y="19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52" name="Freeform 401"/>
            <p:cNvSpPr>
              <a:spLocks noChangeArrowheads="1"/>
            </p:cNvSpPr>
            <p:nvPr/>
          </p:nvSpPr>
          <p:spPr bwMode="auto">
            <a:xfrm>
              <a:off x="4452" y="954"/>
              <a:ext cx="250" cy="436"/>
            </a:xfrm>
            <a:custGeom>
              <a:avLst/>
              <a:gdLst>
                <a:gd name="T0" fmla="*/ 0 w 1105"/>
                <a:gd name="T1" fmla="*/ 0 h 1929"/>
                <a:gd name="T2" fmla="*/ 0 w 1105"/>
                <a:gd name="T3" fmla="*/ 0 h 1929"/>
                <a:gd name="T4" fmla="*/ 0 w 1105"/>
                <a:gd name="T5" fmla="*/ 0 h 1929"/>
                <a:gd name="T6" fmla="*/ 0 w 1105"/>
                <a:gd name="T7" fmla="*/ 0 h 1929"/>
                <a:gd name="T8" fmla="*/ 0 w 1105"/>
                <a:gd name="T9" fmla="*/ 0 h 1929"/>
                <a:gd name="T10" fmla="*/ 0 w 1105"/>
                <a:gd name="T11" fmla="*/ 0 h 1929"/>
                <a:gd name="T12" fmla="*/ 0 w 1105"/>
                <a:gd name="T13" fmla="*/ 0 h 1929"/>
                <a:gd name="T14" fmla="*/ 0 w 1105"/>
                <a:gd name="T15" fmla="*/ 0 h 192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05" h="1929">
                  <a:moveTo>
                    <a:pt x="1104" y="1926"/>
                  </a:moveTo>
                  <a:lnTo>
                    <a:pt x="1103" y="1926"/>
                  </a:lnTo>
                  <a:lnTo>
                    <a:pt x="3" y="0"/>
                  </a:lnTo>
                  <a:lnTo>
                    <a:pt x="0" y="2"/>
                  </a:lnTo>
                  <a:lnTo>
                    <a:pt x="1100" y="1928"/>
                  </a:lnTo>
                  <a:lnTo>
                    <a:pt x="1104" y="1926"/>
                  </a:lnTo>
                  <a:lnTo>
                    <a:pt x="1103" y="1926"/>
                  </a:lnTo>
                  <a:lnTo>
                    <a:pt x="1104" y="1926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53" name="Freeform 402"/>
            <p:cNvSpPr>
              <a:spLocks noChangeArrowheads="1"/>
            </p:cNvSpPr>
            <p:nvPr/>
          </p:nvSpPr>
          <p:spPr bwMode="auto">
            <a:xfrm>
              <a:off x="4701" y="1390"/>
              <a:ext cx="1" cy="4"/>
            </a:xfrm>
            <a:custGeom>
              <a:avLst/>
              <a:gdLst>
                <a:gd name="T0" fmla="*/ 0 w 9"/>
                <a:gd name="T1" fmla="*/ 0 h 20"/>
                <a:gd name="T2" fmla="*/ 0 w 9"/>
                <a:gd name="T3" fmla="*/ 0 h 20"/>
                <a:gd name="T4" fmla="*/ 0 w 9"/>
                <a:gd name="T5" fmla="*/ 0 h 20"/>
                <a:gd name="T6" fmla="*/ 0 w 9"/>
                <a:gd name="T7" fmla="*/ 0 h 20"/>
                <a:gd name="T8" fmla="*/ 0 w 9"/>
                <a:gd name="T9" fmla="*/ 0 h 20"/>
                <a:gd name="T10" fmla="*/ 0 w 9"/>
                <a:gd name="T11" fmla="*/ 0 h 20"/>
                <a:gd name="T12" fmla="*/ 0 w 9"/>
                <a:gd name="T13" fmla="*/ 0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" h="20">
                  <a:moveTo>
                    <a:pt x="0" y="2"/>
                  </a:moveTo>
                  <a:lnTo>
                    <a:pt x="2" y="8"/>
                  </a:lnTo>
                  <a:lnTo>
                    <a:pt x="6" y="14"/>
                  </a:lnTo>
                  <a:lnTo>
                    <a:pt x="8" y="19"/>
                  </a:lnTo>
                  <a:lnTo>
                    <a:pt x="8" y="5"/>
                  </a:lnTo>
                  <a:lnTo>
                    <a:pt x="4" y="0"/>
                  </a:lnTo>
                  <a:lnTo>
                    <a:pt x="0" y="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54" name="Freeform 403"/>
            <p:cNvSpPr>
              <a:spLocks noChangeArrowheads="1"/>
            </p:cNvSpPr>
            <p:nvPr/>
          </p:nvSpPr>
          <p:spPr bwMode="auto">
            <a:xfrm>
              <a:off x="4701" y="1390"/>
              <a:ext cx="5" cy="23"/>
            </a:xfrm>
            <a:custGeom>
              <a:avLst/>
              <a:gdLst>
                <a:gd name="T0" fmla="*/ 0 w 25"/>
                <a:gd name="T1" fmla="*/ 0 h 104"/>
                <a:gd name="T2" fmla="*/ 0 w 25"/>
                <a:gd name="T3" fmla="*/ 0 h 104"/>
                <a:gd name="T4" fmla="*/ 0 w 25"/>
                <a:gd name="T5" fmla="*/ 0 h 104"/>
                <a:gd name="T6" fmla="*/ 0 w 25"/>
                <a:gd name="T7" fmla="*/ 0 h 104"/>
                <a:gd name="T8" fmla="*/ 0 w 25"/>
                <a:gd name="T9" fmla="*/ 0 h 104"/>
                <a:gd name="T10" fmla="*/ 0 w 25"/>
                <a:gd name="T11" fmla="*/ 0 h 104"/>
                <a:gd name="T12" fmla="*/ 0 w 25"/>
                <a:gd name="T13" fmla="*/ 0 h 104"/>
                <a:gd name="T14" fmla="*/ 0 w 25"/>
                <a:gd name="T15" fmla="*/ 0 h 104"/>
                <a:gd name="T16" fmla="*/ 0 w 25"/>
                <a:gd name="T17" fmla="*/ 0 h 104"/>
                <a:gd name="T18" fmla="*/ 0 w 25"/>
                <a:gd name="T19" fmla="*/ 0 h 104"/>
                <a:gd name="T20" fmla="*/ 0 w 25"/>
                <a:gd name="T21" fmla="*/ 0 h 104"/>
                <a:gd name="T22" fmla="*/ 0 w 25"/>
                <a:gd name="T23" fmla="*/ 0 h 104"/>
                <a:gd name="T24" fmla="*/ 0 w 25"/>
                <a:gd name="T25" fmla="*/ 0 h 104"/>
                <a:gd name="T26" fmla="*/ 0 w 25"/>
                <a:gd name="T27" fmla="*/ 0 h 104"/>
                <a:gd name="T28" fmla="*/ 0 w 25"/>
                <a:gd name="T29" fmla="*/ 0 h 104"/>
                <a:gd name="T30" fmla="*/ 0 w 25"/>
                <a:gd name="T31" fmla="*/ 0 h 104"/>
                <a:gd name="T32" fmla="*/ 0 w 25"/>
                <a:gd name="T33" fmla="*/ 0 h 104"/>
                <a:gd name="T34" fmla="*/ 0 w 25"/>
                <a:gd name="T35" fmla="*/ 0 h 104"/>
                <a:gd name="T36" fmla="*/ 0 w 25"/>
                <a:gd name="T37" fmla="*/ 0 h 104"/>
                <a:gd name="T38" fmla="*/ 0 w 25"/>
                <a:gd name="T39" fmla="*/ 0 h 104"/>
                <a:gd name="T40" fmla="*/ 0 w 25"/>
                <a:gd name="T41" fmla="*/ 0 h 104"/>
                <a:gd name="T42" fmla="*/ 0 w 25"/>
                <a:gd name="T43" fmla="*/ 0 h 104"/>
                <a:gd name="T44" fmla="*/ 0 w 25"/>
                <a:gd name="T45" fmla="*/ 0 h 104"/>
                <a:gd name="T46" fmla="*/ 0 w 25"/>
                <a:gd name="T47" fmla="*/ 0 h 104"/>
                <a:gd name="T48" fmla="*/ 0 w 25"/>
                <a:gd name="T49" fmla="*/ 0 h 104"/>
                <a:gd name="T50" fmla="*/ 0 w 25"/>
                <a:gd name="T51" fmla="*/ 0 h 104"/>
                <a:gd name="T52" fmla="*/ 0 w 25"/>
                <a:gd name="T53" fmla="*/ 0 h 104"/>
                <a:gd name="T54" fmla="*/ 0 w 25"/>
                <a:gd name="T55" fmla="*/ 0 h 104"/>
                <a:gd name="T56" fmla="*/ 0 w 25"/>
                <a:gd name="T57" fmla="*/ 0 h 104"/>
                <a:gd name="T58" fmla="*/ 0 w 25"/>
                <a:gd name="T59" fmla="*/ 0 h 104"/>
                <a:gd name="T60" fmla="*/ 0 w 25"/>
                <a:gd name="T61" fmla="*/ 0 h 104"/>
                <a:gd name="T62" fmla="*/ 0 w 25"/>
                <a:gd name="T63" fmla="*/ 0 h 104"/>
                <a:gd name="T64" fmla="*/ 0 w 25"/>
                <a:gd name="T65" fmla="*/ 0 h 104"/>
                <a:gd name="T66" fmla="*/ 0 w 25"/>
                <a:gd name="T67" fmla="*/ 0 h 104"/>
                <a:gd name="T68" fmla="*/ 0 w 25"/>
                <a:gd name="T69" fmla="*/ 0 h 10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5" h="104">
                  <a:moveTo>
                    <a:pt x="20" y="103"/>
                  </a:moveTo>
                  <a:lnTo>
                    <a:pt x="22" y="97"/>
                  </a:lnTo>
                  <a:lnTo>
                    <a:pt x="23" y="90"/>
                  </a:lnTo>
                  <a:lnTo>
                    <a:pt x="23" y="83"/>
                  </a:lnTo>
                  <a:lnTo>
                    <a:pt x="24" y="76"/>
                  </a:lnTo>
                  <a:lnTo>
                    <a:pt x="24" y="70"/>
                  </a:lnTo>
                  <a:lnTo>
                    <a:pt x="23" y="63"/>
                  </a:lnTo>
                  <a:lnTo>
                    <a:pt x="23" y="57"/>
                  </a:lnTo>
                  <a:lnTo>
                    <a:pt x="22" y="51"/>
                  </a:lnTo>
                  <a:lnTo>
                    <a:pt x="20" y="44"/>
                  </a:lnTo>
                  <a:lnTo>
                    <a:pt x="19" y="37"/>
                  </a:lnTo>
                  <a:lnTo>
                    <a:pt x="17" y="31"/>
                  </a:lnTo>
                  <a:lnTo>
                    <a:pt x="15" y="24"/>
                  </a:lnTo>
                  <a:lnTo>
                    <a:pt x="12" y="18"/>
                  </a:lnTo>
                  <a:lnTo>
                    <a:pt x="10" y="12"/>
                  </a:lnTo>
                  <a:lnTo>
                    <a:pt x="7" y="5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8"/>
                  </a:lnTo>
                  <a:lnTo>
                    <a:pt x="5" y="14"/>
                  </a:lnTo>
                  <a:lnTo>
                    <a:pt x="8" y="20"/>
                  </a:lnTo>
                  <a:lnTo>
                    <a:pt x="10" y="26"/>
                  </a:lnTo>
                  <a:lnTo>
                    <a:pt x="12" y="32"/>
                  </a:lnTo>
                  <a:lnTo>
                    <a:pt x="15" y="39"/>
                  </a:lnTo>
                  <a:lnTo>
                    <a:pt x="16" y="45"/>
                  </a:lnTo>
                  <a:lnTo>
                    <a:pt x="17" y="52"/>
                  </a:lnTo>
                  <a:lnTo>
                    <a:pt x="18" y="58"/>
                  </a:lnTo>
                  <a:lnTo>
                    <a:pt x="19" y="63"/>
                  </a:lnTo>
                  <a:lnTo>
                    <a:pt x="19" y="70"/>
                  </a:lnTo>
                  <a:lnTo>
                    <a:pt x="19" y="76"/>
                  </a:lnTo>
                  <a:lnTo>
                    <a:pt x="19" y="83"/>
                  </a:lnTo>
                  <a:lnTo>
                    <a:pt x="18" y="90"/>
                  </a:lnTo>
                  <a:lnTo>
                    <a:pt x="17" y="96"/>
                  </a:lnTo>
                  <a:lnTo>
                    <a:pt x="15" y="102"/>
                  </a:lnTo>
                  <a:lnTo>
                    <a:pt x="20" y="103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55" name="Freeform 404"/>
            <p:cNvSpPr>
              <a:spLocks noChangeArrowheads="1"/>
            </p:cNvSpPr>
            <p:nvPr/>
          </p:nvSpPr>
          <p:spPr bwMode="auto">
            <a:xfrm>
              <a:off x="4675" y="1418"/>
              <a:ext cx="27" cy="15"/>
            </a:xfrm>
            <a:custGeom>
              <a:avLst/>
              <a:gdLst>
                <a:gd name="T0" fmla="*/ 0 w 124"/>
                <a:gd name="T1" fmla="*/ 0 h 70"/>
                <a:gd name="T2" fmla="*/ 0 w 124"/>
                <a:gd name="T3" fmla="*/ 0 h 70"/>
                <a:gd name="T4" fmla="*/ 0 w 124"/>
                <a:gd name="T5" fmla="*/ 0 h 70"/>
                <a:gd name="T6" fmla="*/ 0 w 124"/>
                <a:gd name="T7" fmla="*/ 0 h 70"/>
                <a:gd name="T8" fmla="*/ 0 w 124"/>
                <a:gd name="T9" fmla="*/ 0 h 70"/>
                <a:gd name="T10" fmla="*/ 0 w 124"/>
                <a:gd name="T11" fmla="*/ 0 h 70"/>
                <a:gd name="T12" fmla="*/ 0 w 124"/>
                <a:gd name="T13" fmla="*/ 0 h 70"/>
                <a:gd name="T14" fmla="*/ 0 w 124"/>
                <a:gd name="T15" fmla="*/ 0 h 70"/>
                <a:gd name="T16" fmla="*/ 0 w 124"/>
                <a:gd name="T17" fmla="*/ 0 h 70"/>
                <a:gd name="T18" fmla="*/ 0 w 124"/>
                <a:gd name="T19" fmla="*/ 0 h 70"/>
                <a:gd name="T20" fmla="*/ 0 w 124"/>
                <a:gd name="T21" fmla="*/ 0 h 70"/>
                <a:gd name="T22" fmla="*/ 0 w 124"/>
                <a:gd name="T23" fmla="*/ 0 h 70"/>
                <a:gd name="T24" fmla="*/ 0 w 124"/>
                <a:gd name="T25" fmla="*/ 0 h 70"/>
                <a:gd name="T26" fmla="*/ 0 w 124"/>
                <a:gd name="T27" fmla="*/ 0 h 70"/>
                <a:gd name="T28" fmla="*/ 0 w 124"/>
                <a:gd name="T29" fmla="*/ 0 h 70"/>
                <a:gd name="T30" fmla="*/ 0 w 124"/>
                <a:gd name="T31" fmla="*/ 0 h 70"/>
                <a:gd name="T32" fmla="*/ 0 w 124"/>
                <a:gd name="T33" fmla="*/ 0 h 70"/>
                <a:gd name="T34" fmla="*/ 0 w 124"/>
                <a:gd name="T35" fmla="*/ 0 h 70"/>
                <a:gd name="T36" fmla="*/ 0 w 124"/>
                <a:gd name="T37" fmla="*/ 0 h 70"/>
                <a:gd name="T38" fmla="*/ 0 w 124"/>
                <a:gd name="T39" fmla="*/ 0 h 70"/>
                <a:gd name="T40" fmla="*/ 0 w 124"/>
                <a:gd name="T41" fmla="*/ 0 h 70"/>
                <a:gd name="T42" fmla="*/ 0 w 124"/>
                <a:gd name="T43" fmla="*/ 0 h 70"/>
                <a:gd name="T44" fmla="*/ 0 w 124"/>
                <a:gd name="T45" fmla="*/ 0 h 70"/>
                <a:gd name="T46" fmla="*/ 0 w 124"/>
                <a:gd name="T47" fmla="*/ 0 h 70"/>
                <a:gd name="T48" fmla="*/ 0 w 124"/>
                <a:gd name="T49" fmla="*/ 0 h 70"/>
                <a:gd name="T50" fmla="*/ 0 w 124"/>
                <a:gd name="T51" fmla="*/ 0 h 70"/>
                <a:gd name="T52" fmla="*/ 0 w 124"/>
                <a:gd name="T53" fmla="*/ 0 h 70"/>
                <a:gd name="T54" fmla="*/ 0 w 124"/>
                <a:gd name="T55" fmla="*/ 0 h 70"/>
                <a:gd name="T56" fmla="*/ 0 w 124"/>
                <a:gd name="T57" fmla="*/ 0 h 70"/>
                <a:gd name="T58" fmla="*/ 0 w 124"/>
                <a:gd name="T59" fmla="*/ 0 h 70"/>
                <a:gd name="T60" fmla="*/ 0 w 124"/>
                <a:gd name="T61" fmla="*/ 0 h 70"/>
                <a:gd name="T62" fmla="*/ 0 w 124"/>
                <a:gd name="T63" fmla="*/ 0 h 7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24" h="70">
                  <a:moveTo>
                    <a:pt x="122" y="1"/>
                  </a:moveTo>
                  <a:lnTo>
                    <a:pt x="117" y="9"/>
                  </a:lnTo>
                  <a:lnTo>
                    <a:pt x="111" y="18"/>
                  </a:lnTo>
                  <a:lnTo>
                    <a:pt x="103" y="25"/>
                  </a:lnTo>
                  <a:lnTo>
                    <a:pt x="96" y="32"/>
                  </a:lnTo>
                  <a:lnTo>
                    <a:pt x="88" y="39"/>
                  </a:lnTo>
                  <a:lnTo>
                    <a:pt x="80" y="45"/>
                  </a:lnTo>
                  <a:lnTo>
                    <a:pt x="71" y="50"/>
                  </a:lnTo>
                  <a:lnTo>
                    <a:pt x="62" y="54"/>
                  </a:lnTo>
                  <a:lnTo>
                    <a:pt x="52" y="57"/>
                  </a:lnTo>
                  <a:lnTo>
                    <a:pt x="42" y="60"/>
                  </a:lnTo>
                  <a:lnTo>
                    <a:pt x="32" y="62"/>
                  </a:lnTo>
                  <a:lnTo>
                    <a:pt x="21" y="64"/>
                  </a:lnTo>
                  <a:lnTo>
                    <a:pt x="11" y="65"/>
                  </a:lnTo>
                  <a:lnTo>
                    <a:pt x="0" y="65"/>
                  </a:lnTo>
                  <a:lnTo>
                    <a:pt x="0" y="69"/>
                  </a:lnTo>
                  <a:lnTo>
                    <a:pt x="18" y="69"/>
                  </a:lnTo>
                  <a:lnTo>
                    <a:pt x="22" y="69"/>
                  </a:lnTo>
                  <a:lnTo>
                    <a:pt x="33" y="66"/>
                  </a:lnTo>
                  <a:lnTo>
                    <a:pt x="43" y="64"/>
                  </a:lnTo>
                  <a:lnTo>
                    <a:pt x="53" y="62"/>
                  </a:lnTo>
                  <a:lnTo>
                    <a:pt x="64" y="58"/>
                  </a:lnTo>
                  <a:lnTo>
                    <a:pt x="74" y="54"/>
                  </a:lnTo>
                  <a:lnTo>
                    <a:pt x="82" y="49"/>
                  </a:lnTo>
                  <a:lnTo>
                    <a:pt x="91" y="42"/>
                  </a:lnTo>
                  <a:lnTo>
                    <a:pt x="100" y="36"/>
                  </a:lnTo>
                  <a:lnTo>
                    <a:pt x="107" y="28"/>
                  </a:lnTo>
                  <a:lnTo>
                    <a:pt x="114" y="21"/>
                  </a:lnTo>
                  <a:lnTo>
                    <a:pt x="120" y="12"/>
                  </a:lnTo>
                  <a:lnTo>
                    <a:pt x="123" y="7"/>
                  </a:lnTo>
                  <a:lnTo>
                    <a:pt x="123" y="0"/>
                  </a:lnTo>
                  <a:lnTo>
                    <a:pt x="122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56" name="Freeform 405"/>
            <p:cNvSpPr>
              <a:spLocks noChangeArrowheads="1"/>
            </p:cNvSpPr>
            <p:nvPr/>
          </p:nvSpPr>
          <p:spPr bwMode="auto">
            <a:xfrm>
              <a:off x="4675" y="1413"/>
              <a:ext cx="30" cy="20"/>
            </a:xfrm>
            <a:custGeom>
              <a:avLst/>
              <a:gdLst>
                <a:gd name="T0" fmla="*/ 0 w 136"/>
                <a:gd name="T1" fmla="*/ 0 h 92"/>
                <a:gd name="T2" fmla="*/ 0 w 136"/>
                <a:gd name="T3" fmla="*/ 0 h 92"/>
                <a:gd name="T4" fmla="*/ 0 w 136"/>
                <a:gd name="T5" fmla="*/ 0 h 92"/>
                <a:gd name="T6" fmla="*/ 0 w 136"/>
                <a:gd name="T7" fmla="*/ 0 h 92"/>
                <a:gd name="T8" fmla="*/ 0 w 136"/>
                <a:gd name="T9" fmla="*/ 0 h 92"/>
                <a:gd name="T10" fmla="*/ 0 w 136"/>
                <a:gd name="T11" fmla="*/ 0 h 92"/>
                <a:gd name="T12" fmla="*/ 0 w 136"/>
                <a:gd name="T13" fmla="*/ 0 h 92"/>
                <a:gd name="T14" fmla="*/ 0 w 136"/>
                <a:gd name="T15" fmla="*/ 0 h 92"/>
                <a:gd name="T16" fmla="*/ 0 w 136"/>
                <a:gd name="T17" fmla="*/ 0 h 92"/>
                <a:gd name="T18" fmla="*/ 0 w 136"/>
                <a:gd name="T19" fmla="*/ 0 h 92"/>
                <a:gd name="T20" fmla="*/ 0 w 136"/>
                <a:gd name="T21" fmla="*/ 0 h 92"/>
                <a:gd name="T22" fmla="*/ 0 w 136"/>
                <a:gd name="T23" fmla="*/ 0 h 92"/>
                <a:gd name="T24" fmla="*/ 0 w 136"/>
                <a:gd name="T25" fmla="*/ 0 h 92"/>
                <a:gd name="T26" fmla="*/ 0 w 136"/>
                <a:gd name="T27" fmla="*/ 0 h 92"/>
                <a:gd name="T28" fmla="*/ 0 w 136"/>
                <a:gd name="T29" fmla="*/ 0 h 92"/>
                <a:gd name="T30" fmla="*/ 0 w 136"/>
                <a:gd name="T31" fmla="*/ 0 h 92"/>
                <a:gd name="T32" fmla="*/ 0 w 136"/>
                <a:gd name="T33" fmla="*/ 0 h 92"/>
                <a:gd name="T34" fmla="*/ 0 w 136"/>
                <a:gd name="T35" fmla="*/ 0 h 92"/>
                <a:gd name="T36" fmla="*/ 0 w 136"/>
                <a:gd name="T37" fmla="*/ 0 h 92"/>
                <a:gd name="T38" fmla="*/ 0 w 136"/>
                <a:gd name="T39" fmla="*/ 0 h 92"/>
                <a:gd name="T40" fmla="*/ 0 w 136"/>
                <a:gd name="T41" fmla="*/ 0 h 92"/>
                <a:gd name="T42" fmla="*/ 0 w 136"/>
                <a:gd name="T43" fmla="*/ 0 h 92"/>
                <a:gd name="T44" fmla="*/ 0 w 136"/>
                <a:gd name="T45" fmla="*/ 0 h 92"/>
                <a:gd name="T46" fmla="*/ 0 w 136"/>
                <a:gd name="T47" fmla="*/ 0 h 92"/>
                <a:gd name="T48" fmla="*/ 0 w 136"/>
                <a:gd name="T49" fmla="*/ 0 h 92"/>
                <a:gd name="T50" fmla="*/ 0 w 136"/>
                <a:gd name="T51" fmla="*/ 0 h 92"/>
                <a:gd name="T52" fmla="*/ 0 w 136"/>
                <a:gd name="T53" fmla="*/ 0 h 92"/>
                <a:gd name="T54" fmla="*/ 0 w 136"/>
                <a:gd name="T55" fmla="*/ 0 h 92"/>
                <a:gd name="T56" fmla="*/ 0 w 136"/>
                <a:gd name="T57" fmla="*/ 0 h 92"/>
                <a:gd name="T58" fmla="*/ 0 w 136"/>
                <a:gd name="T59" fmla="*/ 0 h 92"/>
                <a:gd name="T60" fmla="*/ 0 w 136"/>
                <a:gd name="T61" fmla="*/ 0 h 92"/>
                <a:gd name="T62" fmla="*/ 0 w 136"/>
                <a:gd name="T63" fmla="*/ 0 h 92"/>
                <a:gd name="T64" fmla="*/ 0 w 136"/>
                <a:gd name="T65" fmla="*/ 0 h 92"/>
                <a:gd name="T66" fmla="*/ 0 w 136"/>
                <a:gd name="T67" fmla="*/ 0 h 92"/>
                <a:gd name="T68" fmla="*/ 0 w 136"/>
                <a:gd name="T69" fmla="*/ 0 h 9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36" h="92">
                  <a:moveTo>
                    <a:pt x="0" y="91"/>
                  </a:moveTo>
                  <a:lnTo>
                    <a:pt x="11" y="90"/>
                  </a:lnTo>
                  <a:lnTo>
                    <a:pt x="22" y="89"/>
                  </a:lnTo>
                  <a:lnTo>
                    <a:pt x="34" y="87"/>
                  </a:lnTo>
                  <a:lnTo>
                    <a:pt x="44" y="84"/>
                  </a:lnTo>
                  <a:lnTo>
                    <a:pt x="54" y="82"/>
                  </a:lnTo>
                  <a:lnTo>
                    <a:pt x="64" y="77"/>
                  </a:lnTo>
                  <a:lnTo>
                    <a:pt x="74" y="73"/>
                  </a:lnTo>
                  <a:lnTo>
                    <a:pt x="82" y="68"/>
                  </a:lnTo>
                  <a:lnTo>
                    <a:pt x="91" y="61"/>
                  </a:lnTo>
                  <a:lnTo>
                    <a:pt x="100" y="56"/>
                  </a:lnTo>
                  <a:lnTo>
                    <a:pt x="107" y="49"/>
                  </a:lnTo>
                  <a:lnTo>
                    <a:pt x="114" y="41"/>
                  </a:lnTo>
                  <a:lnTo>
                    <a:pt x="120" y="32"/>
                  </a:lnTo>
                  <a:lnTo>
                    <a:pt x="126" y="23"/>
                  </a:lnTo>
                  <a:lnTo>
                    <a:pt x="131" y="13"/>
                  </a:lnTo>
                  <a:lnTo>
                    <a:pt x="135" y="1"/>
                  </a:lnTo>
                  <a:lnTo>
                    <a:pt x="130" y="0"/>
                  </a:lnTo>
                  <a:lnTo>
                    <a:pt x="127" y="11"/>
                  </a:lnTo>
                  <a:lnTo>
                    <a:pt x="122" y="21"/>
                  </a:lnTo>
                  <a:lnTo>
                    <a:pt x="117" y="30"/>
                  </a:lnTo>
                  <a:lnTo>
                    <a:pt x="111" y="38"/>
                  </a:lnTo>
                  <a:lnTo>
                    <a:pt x="103" y="45"/>
                  </a:lnTo>
                  <a:lnTo>
                    <a:pt x="96" y="52"/>
                  </a:lnTo>
                  <a:lnTo>
                    <a:pt x="88" y="58"/>
                  </a:lnTo>
                  <a:lnTo>
                    <a:pt x="80" y="64"/>
                  </a:lnTo>
                  <a:lnTo>
                    <a:pt x="71" y="69"/>
                  </a:lnTo>
                  <a:lnTo>
                    <a:pt x="62" y="73"/>
                  </a:lnTo>
                  <a:lnTo>
                    <a:pt x="53" y="76"/>
                  </a:lnTo>
                  <a:lnTo>
                    <a:pt x="43" y="79"/>
                  </a:lnTo>
                  <a:lnTo>
                    <a:pt x="33" y="82"/>
                  </a:lnTo>
                  <a:lnTo>
                    <a:pt x="21" y="84"/>
                  </a:lnTo>
                  <a:lnTo>
                    <a:pt x="11" y="85"/>
                  </a:lnTo>
                  <a:lnTo>
                    <a:pt x="0" y="85"/>
                  </a:lnTo>
                  <a:lnTo>
                    <a:pt x="0" y="91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57" name="Freeform 406"/>
            <p:cNvSpPr>
              <a:spLocks noChangeArrowheads="1"/>
            </p:cNvSpPr>
            <p:nvPr/>
          </p:nvSpPr>
          <p:spPr bwMode="auto">
            <a:xfrm>
              <a:off x="4182" y="1432"/>
              <a:ext cx="493" cy="0"/>
            </a:xfrm>
            <a:custGeom>
              <a:avLst/>
              <a:gdLst>
                <a:gd name="T0" fmla="*/ 0 w 2177"/>
                <a:gd name="T1" fmla="*/ 0 h 5"/>
                <a:gd name="T2" fmla="*/ 0 w 2177"/>
                <a:gd name="T3" fmla="*/ 0 h 5"/>
                <a:gd name="T4" fmla="*/ 0 w 2177"/>
                <a:gd name="T5" fmla="*/ 0 h 5"/>
                <a:gd name="T6" fmla="*/ 0 w 2177"/>
                <a:gd name="T7" fmla="*/ 0 h 5"/>
                <a:gd name="T8" fmla="*/ 0 w 2177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77" h="5">
                  <a:moveTo>
                    <a:pt x="0" y="4"/>
                  </a:moveTo>
                  <a:lnTo>
                    <a:pt x="2176" y="4"/>
                  </a:lnTo>
                  <a:lnTo>
                    <a:pt x="2176" y="0"/>
                  </a:lnTo>
                  <a:lnTo>
                    <a:pt x="0" y="0"/>
                  </a:lnTo>
                  <a:lnTo>
                    <a:pt x="0" y="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58" name="Freeform 407"/>
            <p:cNvSpPr>
              <a:spLocks noChangeArrowheads="1"/>
            </p:cNvSpPr>
            <p:nvPr/>
          </p:nvSpPr>
          <p:spPr bwMode="auto">
            <a:xfrm>
              <a:off x="4182" y="1432"/>
              <a:ext cx="493" cy="1"/>
            </a:xfrm>
            <a:custGeom>
              <a:avLst/>
              <a:gdLst>
                <a:gd name="T0" fmla="*/ 0 w 2177"/>
                <a:gd name="T1" fmla="*/ 0 h 8"/>
                <a:gd name="T2" fmla="*/ 0 w 2177"/>
                <a:gd name="T3" fmla="*/ 0 h 8"/>
                <a:gd name="T4" fmla="*/ 0 w 2177"/>
                <a:gd name="T5" fmla="*/ 0 h 8"/>
                <a:gd name="T6" fmla="*/ 0 w 2177"/>
                <a:gd name="T7" fmla="*/ 0 h 8"/>
                <a:gd name="T8" fmla="*/ 0 w 2177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77" h="8">
                  <a:moveTo>
                    <a:pt x="0" y="7"/>
                  </a:moveTo>
                  <a:lnTo>
                    <a:pt x="2176" y="7"/>
                  </a:lnTo>
                  <a:lnTo>
                    <a:pt x="2176" y="0"/>
                  </a:lnTo>
                  <a:lnTo>
                    <a:pt x="0" y="0"/>
                  </a:lnTo>
                  <a:lnTo>
                    <a:pt x="0" y="7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59" name="Freeform 408"/>
            <p:cNvSpPr>
              <a:spLocks noChangeArrowheads="1"/>
            </p:cNvSpPr>
            <p:nvPr/>
          </p:nvSpPr>
          <p:spPr bwMode="auto">
            <a:xfrm>
              <a:off x="4149" y="1397"/>
              <a:ext cx="32" cy="36"/>
            </a:xfrm>
            <a:custGeom>
              <a:avLst/>
              <a:gdLst>
                <a:gd name="T0" fmla="*/ 0 w 146"/>
                <a:gd name="T1" fmla="*/ 0 h 162"/>
                <a:gd name="T2" fmla="*/ 0 w 146"/>
                <a:gd name="T3" fmla="*/ 0 h 162"/>
                <a:gd name="T4" fmla="*/ 0 w 146"/>
                <a:gd name="T5" fmla="*/ 0 h 162"/>
                <a:gd name="T6" fmla="*/ 0 w 146"/>
                <a:gd name="T7" fmla="*/ 0 h 162"/>
                <a:gd name="T8" fmla="*/ 0 w 146"/>
                <a:gd name="T9" fmla="*/ 0 h 162"/>
                <a:gd name="T10" fmla="*/ 0 w 146"/>
                <a:gd name="T11" fmla="*/ 0 h 162"/>
                <a:gd name="T12" fmla="*/ 0 w 146"/>
                <a:gd name="T13" fmla="*/ 0 h 162"/>
                <a:gd name="T14" fmla="*/ 0 w 146"/>
                <a:gd name="T15" fmla="*/ 0 h 162"/>
                <a:gd name="T16" fmla="*/ 0 w 146"/>
                <a:gd name="T17" fmla="*/ 0 h 162"/>
                <a:gd name="T18" fmla="*/ 0 w 146"/>
                <a:gd name="T19" fmla="*/ 0 h 162"/>
                <a:gd name="T20" fmla="*/ 0 w 146"/>
                <a:gd name="T21" fmla="*/ 0 h 162"/>
                <a:gd name="T22" fmla="*/ 0 w 146"/>
                <a:gd name="T23" fmla="*/ 0 h 162"/>
                <a:gd name="T24" fmla="*/ 0 w 146"/>
                <a:gd name="T25" fmla="*/ 0 h 162"/>
                <a:gd name="T26" fmla="*/ 0 w 146"/>
                <a:gd name="T27" fmla="*/ 0 h 162"/>
                <a:gd name="T28" fmla="*/ 0 w 146"/>
                <a:gd name="T29" fmla="*/ 0 h 162"/>
                <a:gd name="T30" fmla="*/ 0 w 146"/>
                <a:gd name="T31" fmla="*/ 0 h 162"/>
                <a:gd name="T32" fmla="*/ 0 w 146"/>
                <a:gd name="T33" fmla="*/ 0 h 162"/>
                <a:gd name="T34" fmla="*/ 0 w 146"/>
                <a:gd name="T35" fmla="*/ 0 h 162"/>
                <a:gd name="T36" fmla="*/ 0 w 146"/>
                <a:gd name="T37" fmla="*/ 0 h 162"/>
                <a:gd name="T38" fmla="*/ 0 w 146"/>
                <a:gd name="T39" fmla="*/ 0 h 162"/>
                <a:gd name="T40" fmla="*/ 0 w 146"/>
                <a:gd name="T41" fmla="*/ 0 h 162"/>
                <a:gd name="T42" fmla="*/ 0 w 146"/>
                <a:gd name="T43" fmla="*/ 0 h 162"/>
                <a:gd name="T44" fmla="*/ 0 w 146"/>
                <a:gd name="T45" fmla="*/ 0 h 162"/>
                <a:gd name="T46" fmla="*/ 0 w 146"/>
                <a:gd name="T47" fmla="*/ 0 h 162"/>
                <a:gd name="T48" fmla="*/ 0 w 146"/>
                <a:gd name="T49" fmla="*/ 0 h 162"/>
                <a:gd name="T50" fmla="*/ 0 w 146"/>
                <a:gd name="T51" fmla="*/ 0 h 162"/>
                <a:gd name="T52" fmla="*/ 0 w 146"/>
                <a:gd name="T53" fmla="*/ 0 h 162"/>
                <a:gd name="T54" fmla="*/ 0 w 146"/>
                <a:gd name="T55" fmla="*/ 0 h 162"/>
                <a:gd name="T56" fmla="*/ 0 w 146"/>
                <a:gd name="T57" fmla="*/ 0 h 162"/>
                <a:gd name="T58" fmla="*/ 0 w 146"/>
                <a:gd name="T59" fmla="*/ 0 h 162"/>
                <a:gd name="T60" fmla="*/ 0 w 146"/>
                <a:gd name="T61" fmla="*/ 0 h 162"/>
                <a:gd name="T62" fmla="*/ 0 w 146"/>
                <a:gd name="T63" fmla="*/ 0 h 162"/>
                <a:gd name="T64" fmla="*/ 0 w 146"/>
                <a:gd name="T65" fmla="*/ 0 h 162"/>
                <a:gd name="T66" fmla="*/ 0 w 146"/>
                <a:gd name="T67" fmla="*/ 0 h 162"/>
                <a:gd name="T68" fmla="*/ 0 w 146"/>
                <a:gd name="T69" fmla="*/ 0 h 16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46" h="162">
                  <a:moveTo>
                    <a:pt x="2" y="18"/>
                  </a:moveTo>
                  <a:lnTo>
                    <a:pt x="0" y="36"/>
                  </a:lnTo>
                  <a:lnTo>
                    <a:pt x="1" y="53"/>
                  </a:lnTo>
                  <a:lnTo>
                    <a:pt x="3" y="69"/>
                  </a:lnTo>
                  <a:lnTo>
                    <a:pt x="7" y="82"/>
                  </a:lnTo>
                  <a:lnTo>
                    <a:pt x="14" y="96"/>
                  </a:lnTo>
                  <a:lnTo>
                    <a:pt x="22" y="108"/>
                  </a:lnTo>
                  <a:lnTo>
                    <a:pt x="32" y="119"/>
                  </a:lnTo>
                  <a:lnTo>
                    <a:pt x="41" y="129"/>
                  </a:lnTo>
                  <a:lnTo>
                    <a:pt x="54" y="137"/>
                  </a:lnTo>
                  <a:lnTo>
                    <a:pt x="66" y="145"/>
                  </a:lnTo>
                  <a:lnTo>
                    <a:pt x="81" y="150"/>
                  </a:lnTo>
                  <a:lnTo>
                    <a:pt x="96" y="156"/>
                  </a:lnTo>
                  <a:lnTo>
                    <a:pt x="112" y="159"/>
                  </a:lnTo>
                  <a:lnTo>
                    <a:pt x="127" y="161"/>
                  </a:lnTo>
                  <a:lnTo>
                    <a:pt x="145" y="161"/>
                  </a:lnTo>
                  <a:lnTo>
                    <a:pt x="145" y="158"/>
                  </a:lnTo>
                  <a:lnTo>
                    <a:pt x="128" y="157"/>
                  </a:lnTo>
                  <a:lnTo>
                    <a:pt x="113" y="155"/>
                  </a:lnTo>
                  <a:lnTo>
                    <a:pt x="97" y="151"/>
                  </a:lnTo>
                  <a:lnTo>
                    <a:pt x="82" y="146"/>
                  </a:lnTo>
                  <a:lnTo>
                    <a:pt x="69" y="140"/>
                  </a:lnTo>
                  <a:lnTo>
                    <a:pt x="56" y="133"/>
                  </a:lnTo>
                  <a:lnTo>
                    <a:pt x="45" y="125"/>
                  </a:lnTo>
                  <a:lnTo>
                    <a:pt x="35" y="115"/>
                  </a:lnTo>
                  <a:lnTo>
                    <a:pt x="25" y="106"/>
                  </a:lnTo>
                  <a:lnTo>
                    <a:pt x="19" y="94"/>
                  </a:lnTo>
                  <a:lnTo>
                    <a:pt x="13" y="81"/>
                  </a:lnTo>
                  <a:lnTo>
                    <a:pt x="7" y="68"/>
                  </a:lnTo>
                  <a:lnTo>
                    <a:pt x="5" y="53"/>
                  </a:lnTo>
                  <a:lnTo>
                    <a:pt x="5" y="36"/>
                  </a:lnTo>
                  <a:lnTo>
                    <a:pt x="6" y="19"/>
                  </a:lnTo>
                  <a:lnTo>
                    <a:pt x="11" y="1"/>
                  </a:lnTo>
                  <a:lnTo>
                    <a:pt x="5" y="0"/>
                  </a:lnTo>
                  <a:lnTo>
                    <a:pt x="2" y="18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60" name="Freeform 409"/>
            <p:cNvSpPr>
              <a:spLocks noChangeArrowheads="1"/>
            </p:cNvSpPr>
            <p:nvPr/>
          </p:nvSpPr>
          <p:spPr bwMode="auto">
            <a:xfrm>
              <a:off x="4149" y="1397"/>
              <a:ext cx="32" cy="36"/>
            </a:xfrm>
            <a:custGeom>
              <a:avLst/>
              <a:gdLst>
                <a:gd name="T0" fmla="*/ 0 w 146"/>
                <a:gd name="T1" fmla="*/ 0 h 165"/>
                <a:gd name="T2" fmla="*/ 0 w 146"/>
                <a:gd name="T3" fmla="*/ 0 h 165"/>
                <a:gd name="T4" fmla="*/ 0 w 146"/>
                <a:gd name="T5" fmla="*/ 0 h 165"/>
                <a:gd name="T6" fmla="*/ 0 w 146"/>
                <a:gd name="T7" fmla="*/ 0 h 165"/>
                <a:gd name="T8" fmla="*/ 0 w 146"/>
                <a:gd name="T9" fmla="*/ 0 h 165"/>
                <a:gd name="T10" fmla="*/ 0 w 146"/>
                <a:gd name="T11" fmla="*/ 0 h 165"/>
                <a:gd name="T12" fmla="*/ 0 w 146"/>
                <a:gd name="T13" fmla="*/ 0 h 165"/>
                <a:gd name="T14" fmla="*/ 0 w 146"/>
                <a:gd name="T15" fmla="*/ 0 h 165"/>
                <a:gd name="T16" fmla="*/ 0 w 146"/>
                <a:gd name="T17" fmla="*/ 0 h 165"/>
                <a:gd name="T18" fmla="*/ 0 w 146"/>
                <a:gd name="T19" fmla="*/ 0 h 165"/>
                <a:gd name="T20" fmla="*/ 0 w 146"/>
                <a:gd name="T21" fmla="*/ 0 h 165"/>
                <a:gd name="T22" fmla="*/ 0 w 146"/>
                <a:gd name="T23" fmla="*/ 0 h 165"/>
                <a:gd name="T24" fmla="*/ 0 w 146"/>
                <a:gd name="T25" fmla="*/ 0 h 165"/>
                <a:gd name="T26" fmla="*/ 0 w 146"/>
                <a:gd name="T27" fmla="*/ 0 h 165"/>
                <a:gd name="T28" fmla="*/ 0 w 146"/>
                <a:gd name="T29" fmla="*/ 0 h 165"/>
                <a:gd name="T30" fmla="*/ 0 w 146"/>
                <a:gd name="T31" fmla="*/ 0 h 165"/>
                <a:gd name="T32" fmla="*/ 0 w 146"/>
                <a:gd name="T33" fmla="*/ 0 h 165"/>
                <a:gd name="T34" fmla="*/ 0 w 146"/>
                <a:gd name="T35" fmla="*/ 0 h 165"/>
                <a:gd name="T36" fmla="*/ 0 w 146"/>
                <a:gd name="T37" fmla="*/ 0 h 165"/>
                <a:gd name="T38" fmla="*/ 0 w 146"/>
                <a:gd name="T39" fmla="*/ 0 h 165"/>
                <a:gd name="T40" fmla="*/ 0 w 146"/>
                <a:gd name="T41" fmla="*/ 0 h 165"/>
                <a:gd name="T42" fmla="*/ 0 w 146"/>
                <a:gd name="T43" fmla="*/ 0 h 165"/>
                <a:gd name="T44" fmla="*/ 0 w 146"/>
                <a:gd name="T45" fmla="*/ 0 h 165"/>
                <a:gd name="T46" fmla="*/ 0 w 146"/>
                <a:gd name="T47" fmla="*/ 0 h 165"/>
                <a:gd name="T48" fmla="*/ 0 w 146"/>
                <a:gd name="T49" fmla="*/ 0 h 165"/>
                <a:gd name="T50" fmla="*/ 0 w 146"/>
                <a:gd name="T51" fmla="*/ 0 h 165"/>
                <a:gd name="T52" fmla="*/ 0 w 146"/>
                <a:gd name="T53" fmla="*/ 0 h 165"/>
                <a:gd name="T54" fmla="*/ 0 w 146"/>
                <a:gd name="T55" fmla="*/ 0 h 165"/>
                <a:gd name="T56" fmla="*/ 0 w 146"/>
                <a:gd name="T57" fmla="*/ 0 h 165"/>
                <a:gd name="T58" fmla="*/ 0 w 146"/>
                <a:gd name="T59" fmla="*/ 0 h 165"/>
                <a:gd name="T60" fmla="*/ 0 w 146"/>
                <a:gd name="T61" fmla="*/ 0 h 165"/>
                <a:gd name="T62" fmla="*/ 0 w 146"/>
                <a:gd name="T63" fmla="*/ 0 h 165"/>
                <a:gd name="T64" fmla="*/ 0 w 146"/>
                <a:gd name="T65" fmla="*/ 0 h 165"/>
                <a:gd name="T66" fmla="*/ 0 w 146"/>
                <a:gd name="T67" fmla="*/ 0 h 165"/>
                <a:gd name="T68" fmla="*/ 0 w 146"/>
                <a:gd name="T69" fmla="*/ 0 h 16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46" h="165">
                  <a:moveTo>
                    <a:pt x="5" y="0"/>
                  </a:moveTo>
                  <a:lnTo>
                    <a:pt x="2" y="18"/>
                  </a:lnTo>
                  <a:lnTo>
                    <a:pt x="0" y="37"/>
                  </a:lnTo>
                  <a:lnTo>
                    <a:pt x="1" y="54"/>
                  </a:lnTo>
                  <a:lnTo>
                    <a:pt x="3" y="70"/>
                  </a:lnTo>
                  <a:lnTo>
                    <a:pt x="7" y="83"/>
                  </a:lnTo>
                  <a:lnTo>
                    <a:pt x="14" y="97"/>
                  </a:lnTo>
                  <a:lnTo>
                    <a:pt x="22" y="109"/>
                  </a:lnTo>
                  <a:lnTo>
                    <a:pt x="32" y="120"/>
                  </a:lnTo>
                  <a:lnTo>
                    <a:pt x="41" y="130"/>
                  </a:lnTo>
                  <a:lnTo>
                    <a:pt x="54" y="138"/>
                  </a:lnTo>
                  <a:lnTo>
                    <a:pt x="66" y="146"/>
                  </a:lnTo>
                  <a:lnTo>
                    <a:pt x="81" y="151"/>
                  </a:lnTo>
                  <a:lnTo>
                    <a:pt x="96" y="156"/>
                  </a:lnTo>
                  <a:lnTo>
                    <a:pt x="112" y="159"/>
                  </a:lnTo>
                  <a:lnTo>
                    <a:pt x="128" y="161"/>
                  </a:lnTo>
                  <a:lnTo>
                    <a:pt x="145" y="164"/>
                  </a:lnTo>
                  <a:lnTo>
                    <a:pt x="145" y="158"/>
                  </a:lnTo>
                  <a:lnTo>
                    <a:pt x="128" y="157"/>
                  </a:lnTo>
                  <a:lnTo>
                    <a:pt x="113" y="155"/>
                  </a:lnTo>
                  <a:lnTo>
                    <a:pt x="97" y="152"/>
                  </a:lnTo>
                  <a:lnTo>
                    <a:pt x="82" y="147"/>
                  </a:lnTo>
                  <a:lnTo>
                    <a:pt x="69" y="141"/>
                  </a:lnTo>
                  <a:lnTo>
                    <a:pt x="56" y="134"/>
                  </a:lnTo>
                  <a:lnTo>
                    <a:pt x="45" y="126"/>
                  </a:lnTo>
                  <a:lnTo>
                    <a:pt x="35" y="116"/>
                  </a:lnTo>
                  <a:lnTo>
                    <a:pt x="25" y="107"/>
                  </a:lnTo>
                  <a:lnTo>
                    <a:pt x="19" y="95"/>
                  </a:lnTo>
                  <a:lnTo>
                    <a:pt x="13" y="82"/>
                  </a:lnTo>
                  <a:lnTo>
                    <a:pt x="7" y="69"/>
                  </a:lnTo>
                  <a:lnTo>
                    <a:pt x="5" y="54"/>
                  </a:lnTo>
                  <a:lnTo>
                    <a:pt x="5" y="37"/>
                  </a:lnTo>
                  <a:lnTo>
                    <a:pt x="6" y="19"/>
                  </a:lnTo>
                  <a:lnTo>
                    <a:pt x="11" y="1"/>
                  </a:lnTo>
                  <a:lnTo>
                    <a:pt x="5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61" name="Freeform 410"/>
            <p:cNvSpPr>
              <a:spLocks noChangeArrowheads="1"/>
            </p:cNvSpPr>
            <p:nvPr/>
          </p:nvSpPr>
          <p:spPr bwMode="auto">
            <a:xfrm>
              <a:off x="4150" y="1393"/>
              <a:ext cx="2" cy="4"/>
            </a:xfrm>
            <a:custGeom>
              <a:avLst/>
              <a:gdLst>
                <a:gd name="T0" fmla="*/ 0 w 13"/>
                <a:gd name="T1" fmla="*/ 0 h 21"/>
                <a:gd name="T2" fmla="*/ 0 w 13"/>
                <a:gd name="T3" fmla="*/ 0 h 21"/>
                <a:gd name="T4" fmla="*/ 0 w 13"/>
                <a:gd name="T5" fmla="*/ 0 h 21"/>
                <a:gd name="T6" fmla="*/ 0 w 13"/>
                <a:gd name="T7" fmla="*/ 0 h 21"/>
                <a:gd name="T8" fmla="*/ 0 w 13"/>
                <a:gd name="T9" fmla="*/ 0 h 21"/>
                <a:gd name="T10" fmla="*/ 0 w 13"/>
                <a:gd name="T11" fmla="*/ 0 h 21"/>
                <a:gd name="T12" fmla="*/ 0 w 13"/>
                <a:gd name="T13" fmla="*/ 0 h 21"/>
                <a:gd name="T14" fmla="*/ 0 w 13"/>
                <a:gd name="T15" fmla="*/ 0 h 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" h="21">
                  <a:moveTo>
                    <a:pt x="7" y="0"/>
                  </a:moveTo>
                  <a:lnTo>
                    <a:pt x="0" y="19"/>
                  </a:lnTo>
                  <a:lnTo>
                    <a:pt x="5" y="20"/>
                  </a:lnTo>
                  <a:lnTo>
                    <a:pt x="12" y="2"/>
                  </a:lnTo>
                  <a:lnTo>
                    <a:pt x="7" y="0"/>
                  </a:lnTo>
                  <a:close/>
                  <a:moveTo>
                    <a:pt x="12" y="2"/>
                  </a:moveTo>
                  <a:lnTo>
                    <a:pt x="12" y="1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62" name="Freeform 411"/>
            <p:cNvSpPr>
              <a:spLocks noChangeArrowheads="1"/>
            </p:cNvSpPr>
            <p:nvPr/>
          </p:nvSpPr>
          <p:spPr bwMode="auto">
            <a:xfrm>
              <a:off x="4150" y="1393"/>
              <a:ext cx="2" cy="4"/>
            </a:xfrm>
            <a:custGeom>
              <a:avLst/>
              <a:gdLst>
                <a:gd name="T0" fmla="*/ 0 w 13"/>
                <a:gd name="T1" fmla="*/ 0 h 21"/>
                <a:gd name="T2" fmla="*/ 0 w 13"/>
                <a:gd name="T3" fmla="*/ 0 h 21"/>
                <a:gd name="T4" fmla="*/ 0 w 13"/>
                <a:gd name="T5" fmla="*/ 0 h 21"/>
                <a:gd name="T6" fmla="*/ 0 w 13"/>
                <a:gd name="T7" fmla="*/ 0 h 21"/>
                <a:gd name="T8" fmla="*/ 0 w 13"/>
                <a:gd name="T9" fmla="*/ 0 h 21"/>
                <a:gd name="T10" fmla="*/ 0 w 13"/>
                <a:gd name="T11" fmla="*/ 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" h="21">
                  <a:moveTo>
                    <a:pt x="7" y="0"/>
                  </a:moveTo>
                  <a:lnTo>
                    <a:pt x="0" y="19"/>
                  </a:lnTo>
                  <a:lnTo>
                    <a:pt x="5" y="20"/>
                  </a:lnTo>
                  <a:lnTo>
                    <a:pt x="12" y="1"/>
                  </a:lnTo>
                  <a:lnTo>
                    <a:pt x="12" y="2"/>
                  </a:lnTo>
                  <a:lnTo>
                    <a:pt x="7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63" name="Freeform 412"/>
            <p:cNvSpPr>
              <a:spLocks noChangeArrowheads="1"/>
            </p:cNvSpPr>
            <p:nvPr/>
          </p:nvSpPr>
          <p:spPr bwMode="auto">
            <a:xfrm>
              <a:off x="4152" y="1389"/>
              <a:ext cx="2" cy="3"/>
            </a:xfrm>
            <a:custGeom>
              <a:avLst/>
              <a:gdLst>
                <a:gd name="T0" fmla="*/ 0 w 13"/>
                <a:gd name="T1" fmla="*/ 0 h 19"/>
                <a:gd name="T2" fmla="*/ 0 w 13"/>
                <a:gd name="T3" fmla="*/ 0 h 19"/>
                <a:gd name="T4" fmla="*/ 0 w 13"/>
                <a:gd name="T5" fmla="*/ 0 h 19"/>
                <a:gd name="T6" fmla="*/ 0 w 13"/>
                <a:gd name="T7" fmla="*/ 0 h 19"/>
                <a:gd name="T8" fmla="*/ 0 w 13"/>
                <a:gd name="T9" fmla="*/ 0 h 19"/>
                <a:gd name="T10" fmla="*/ 0 w 13"/>
                <a:gd name="T11" fmla="*/ 0 h 19"/>
                <a:gd name="T12" fmla="*/ 0 w 13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" h="19">
                  <a:moveTo>
                    <a:pt x="8" y="0"/>
                  </a:moveTo>
                  <a:lnTo>
                    <a:pt x="8" y="0"/>
                  </a:lnTo>
                  <a:close/>
                  <a:moveTo>
                    <a:pt x="8" y="0"/>
                  </a:moveTo>
                  <a:lnTo>
                    <a:pt x="0" y="16"/>
                  </a:lnTo>
                  <a:lnTo>
                    <a:pt x="5" y="18"/>
                  </a:lnTo>
                  <a:lnTo>
                    <a:pt x="12" y="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64" name="Freeform 413"/>
            <p:cNvSpPr>
              <a:spLocks noChangeArrowheads="1"/>
            </p:cNvSpPr>
            <p:nvPr/>
          </p:nvSpPr>
          <p:spPr bwMode="auto">
            <a:xfrm>
              <a:off x="4152" y="1389"/>
              <a:ext cx="2" cy="3"/>
            </a:xfrm>
            <a:custGeom>
              <a:avLst/>
              <a:gdLst>
                <a:gd name="T0" fmla="*/ 0 w 13"/>
                <a:gd name="T1" fmla="*/ 0 h 19"/>
                <a:gd name="T2" fmla="*/ 0 w 13"/>
                <a:gd name="T3" fmla="*/ 0 h 19"/>
                <a:gd name="T4" fmla="*/ 0 w 13"/>
                <a:gd name="T5" fmla="*/ 0 h 19"/>
                <a:gd name="T6" fmla="*/ 0 w 13"/>
                <a:gd name="T7" fmla="*/ 0 h 19"/>
                <a:gd name="T8" fmla="*/ 0 w 13"/>
                <a:gd name="T9" fmla="*/ 0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" h="19">
                  <a:moveTo>
                    <a:pt x="8" y="0"/>
                  </a:moveTo>
                  <a:lnTo>
                    <a:pt x="0" y="16"/>
                  </a:lnTo>
                  <a:lnTo>
                    <a:pt x="5" y="18"/>
                  </a:lnTo>
                  <a:lnTo>
                    <a:pt x="12" y="2"/>
                  </a:lnTo>
                  <a:lnTo>
                    <a:pt x="8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65" name="Freeform 414"/>
            <p:cNvSpPr>
              <a:spLocks noChangeArrowheads="1"/>
            </p:cNvSpPr>
            <p:nvPr/>
          </p:nvSpPr>
          <p:spPr bwMode="auto">
            <a:xfrm>
              <a:off x="4153" y="953"/>
              <a:ext cx="248" cy="436"/>
            </a:xfrm>
            <a:custGeom>
              <a:avLst/>
              <a:gdLst>
                <a:gd name="T0" fmla="*/ 0 w 1098"/>
                <a:gd name="T1" fmla="*/ 0 h 1927"/>
                <a:gd name="T2" fmla="*/ 0 w 1098"/>
                <a:gd name="T3" fmla="*/ 0 h 1927"/>
                <a:gd name="T4" fmla="*/ 0 w 1098"/>
                <a:gd name="T5" fmla="*/ 0 h 1927"/>
                <a:gd name="T6" fmla="*/ 0 w 1098"/>
                <a:gd name="T7" fmla="*/ 0 h 1927"/>
                <a:gd name="T8" fmla="*/ 0 w 1098"/>
                <a:gd name="T9" fmla="*/ 0 h 19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98" h="1927">
                  <a:moveTo>
                    <a:pt x="0" y="1924"/>
                  </a:moveTo>
                  <a:lnTo>
                    <a:pt x="4" y="1926"/>
                  </a:lnTo>
                  <a:lnTo>
                    <a:pt x="1097" y="2"/>
                  </a:lnTo>
                  <a:lnTo>
                    <a:pt x="1093" y="0"/>
                  </a:lnTo>
                  <a:lnTo>
                    <a:pt x="0" y="192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66" name="Freeform 415"/>
            <p:cNvSpPr>
              <a:spLocks noChangeArrowheads="1"/>
            </p:cNvSpPr>
            <p:nvPr/>
          </p:nvSpPr>
          <p:spPr bwMode="auto">
            <a:xfrm>
              <a:off x="4153" y="953"/>
              <a:ext cx="248" cy="436"/>
            </a:xfrm>
            <a:custGeom>
              <a:avLst/>
              <a:gdLst>
                <a:gd name="T0" fmla="*/ 0 w 1098"/>
                <a:gd name="T1" fmla="*/ 0 h 1927"/>
                <a:gd name="T2" fmla="*/ 0 w 1098"/>
                <a:gd name="T3" fmla="*/ 0 h 1927"/>
                <a:gd name="T4" fmla="*/ 0 w 1098"/>
                <a:gd name="T5" fmla="*/ 0 h 1927"/>
                <a:gd name="T6" fmla="*/ 0 w 1098"/>
                <a:gd name="T7" fmla="*/ 0 h 1927"/>
                <a:gd name="T8" fmla="*/ 0 w 1098"/>
                <a:gd name="T9" fmla="*/ 0 h 19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98" h="1927">
                  <a:moveTo>
                    <a:pt x="1093" y="0"/>
                  </a:moveTo>
                  <a:lnTo>
                    <a:pt x="0" y="1924"/>
                  </a:lnTo>
                  <a:lnTo>
                    <a:pt x="4" y="1926"/>
                  </a:lnTo>
                  <a:lnTo>
                    <a:pt x="1097" y="2"/>
                  </a:lnTo>
                  <a:lnTo>
                    <a:pt x="1093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67" name="Freeform 416"/>
            <p:cNvSpPr>
              <a:spLocks noChangeArrowheads="1"/>
            </p:cNvSpPr>
            <p:nvPr/>
          </p:nvSpPr>
          <p:spPr bwMode="auto">
            <a:xfrm>
              <a:off x="4159" y="947"/>
              <a:ext cx="536" cy="475"/>
            </a:xfrm>
            <a:custGeom>
              <a:avLst/>
              <a:gdLst>
                <a:gd name="T0" fmla="*/ 0 w 2368"/>
                <a:gd name="T1" fmla="*/ 0 h 2098"/>
                <a:gd name="T2" fmla="*/ 0 w 2368"/>
                <a:gd name="T3" fmla="*/ 0 h 2098"/>
                <a:gd name="T4" fmla="*/ 0 w 2368"/>
                <a:gd name="T5" fmla="*/ 0 h 2098"/>
                <a:gd name="T6" fmla="*/ 0 w 2368"/>
                <a:gd name="T7" fmla="*/ 0 h 2098"/>
                <a:gd name="T8" fmla="*/ 0 w 2368"/>
                <a:gd name="T9" fmla="*/ 0 h 2098"/>
                <a:gd name="T10" fmla="*/ 0 w 2368"/>
                <a:gd name="T11" fmla="*/ 0 h 2098"/>
                <a:gd name="T12" fmla="*/ 0 w 2368"/>
                <a:gd name="T13" fmla="*/ 0 h 2098"/>
                <a:gd name="T14" fmla="*/ 0 w 2368"/>
                <a:gd name="T15" fmla="*/ 0 h 2098"/>
                <a:gd name="T16" fmla="*/ 0 w 2368"/>
                <a:gd name="T17" fmla="*/ 0 h 2098"/>
                <a:gd name="T18" fmla="*/ 0 w 2368"/>
                <a:gd name="T19" fmla="*/ 0 h 2098"/>
                <a:gd name="T20" fmla="*/ 0 w 2368"/>
                <a:gd name="T21" fmla="*/ 0 h 2098"/>
                <a:gd name="T22" fmla="*/ 0 w 2368"/>
                <a:gd name="T23" fmla="*/ 0 h 2098"/>
                <a:gd name="T24" fmla="*/ 0 w 2368"/>
                <a:gd name="T25" fmla="*/ 0 h 2098"/>
                <a:gd name="T26" fmla="*/ 0 w 2368"/>
                <a:gd name="T27" fmla="*/ 0 h 2098"/>
                <a:gd name="T28" fmla="*/ 0 w 2368"/>
                <a:gd name="T29" fmla="*/ 0 h 2098"/>
                <a:gd name="T30" fmla="*/ 0 w 2368"/>
                <a:gd name="T31" fmla="*/ 0 h 2098"/>
                <a:gd name="T32" fmla="*/ 0 w 2368"/>
                <a:gd name="T33" fmla="*/ 0 h 2098"/>
                <a:gd name="T34" fmla="*/ 0 w 2368"/>
                <a:gd name="T35" fmla="*/ 0 h 2098"/>
                <a:gd name="T36" fmla="*/ 0 w 2368"/>
                <a:gd name="T37" fmla="*/ 0 h 2098"/>
                <a:gd name="T38" fmla="*/ 0 w 2368"/>
                <a:gd name="T39" fmla="*/ 0 h 2098"/>
                <a:gd name="T40" fmla="*/ 0 w 2368"/>
                <a:gd name="T41" fmla="*/ 0 h 2098"/>
                <a:gd name="T42" fmla="*/ 0 w 2368"/>
                <a:gd name="T43" fmla="*/ 0 h 2098"/>
                <a:gd name="T44" fmla="*/ 0 w 2368"/>
                <a:gd name="T45" fmla="*/ 0 h 2098"/>
                <a:gd name="T46" fmla="*/ 0 w 2368"/>
                <a:gd name="T47" fmla="*/ 0 h 2098"/>
                <a:gd name="T48" fmla="*/ 0 w 2368"/>
                <a:gd name="T49" fmla="*/ 0 h 2098"/>
                <a:gd name="T50" fmla="*/ 0 w 2368"/>
                <a:gd name="T51" fmla="*/ 0 h 2098"/>
                <a:gd name="T52" fmla="*/ 0 w 2368"/>
                <a:gd name="T53" fmla="*/ 0 h 2098"/>
                <a:gd name="T54" fmla="*/ 0 w 2368"/>
                <a:gd name="T55" fmla="*/ 0 h 2098"/>
                <a:gd name="T56" fmla="*/ 0 w 2368"/>
                <a:gd name="T57" fmla="*/ 0 h 2098"/>
                <a:gd name="T58" fmla="*/ 0 w 2368"/>
                <a:gd name="T59" fmla="*/ 0 h 2098"/>
                <a:gd name="T60" fmla="*/ 0 w 2368"/>
                <a:gd name="T61" fmla="*/ 0 h 2098"/>
                <a:gd name="T62" fmla="*/ 0 w 2368"/>
                <a:gd name="T63" fmla="*/ 0 h 2098"/>
                <a:gd name="T64" fmla="*/ 0 w 2368"/>
                <a:gd name="T65" fmla="*/ 0 h 2098"/>
                <a:gd name="T66" fmla="*/ 0 w 2368"/>
                <a:gd name="T67" fmla="*/ 0 h 2098"/>
                <a:gd name="T68" fmla="*/ 0 w 2368"/>
                <a:gd name="T69" fmla="*/ 0 h 2098"/>
                <a:gd name="T70" fmla="*/ 0 w 2368"/>
                <a:gd name="T71" fmla="*/ 0 h 2098"/>
                <a:gd name="T72" fmla="*/ 0 w 2368"/>
                <a:gd name="T73" fmla="*/ 0 h 2098"/>
                <a:gd name="T74" fmla="*/ 0 w 2368"/>
                <a:gd name="T75" fmla="*/ 0 h 2098"/>
                <a:gd name="T76" fmla="*/ 0 w 2368"/>
                <a:gd name="T77" fmla="*/ 0 h 2098"/>
                <a:gd name="T78" fmla="*/ 0 w 2368"/>
                <a:gd name="T79" fmla="*/ 0 h 2098"/>
                <a:gd name="T80" fmla="*/ 0 w 2368"/>
                <a:gd name="T81" fmla="*/ 0 h 2098"/>
                <a:gd name="T82" fmla="*/ 0 w 2368"/>
                <a:gd name="T83" fmla="*/ 0 h 2098"/>
                <a:gd name="T84" fmla="*/ 0 w 2368"/>
                <a:gd name="T85" fmla="*/ 0 h 2098"/>
                <a:gd name="T86" fmla="*/ 0 w 2368"/>
                <a:gd name="T87" fmla="*/ 0 h 2098"/>
                <a:gd name="T88" fmla="*/ 0 w 2368"/>
                <a:gd name="T89" fmla="*/ 0 h 2098"/>
                <a:gd name="T90" fmla="*/ 0 w 2368"/>
                <a:gd name="T91" fmla="*/ 0 h 2098"/>
                <a:gd name="T92" fmla="*/ 0 w 2368"/>
                <a:gd name="T93" fmla="*/ 0 h 2098"/>
                <a:gd name="T94" fmla="*/ 0 w 2368"/>
                <a:gd name="T95" fmla="*/ 0 h 2098"/>
                <a:gd name="T96" fmla="*/ 0 w 2368"/>
                <a:gd name="T97" fmla="*/ 0 h 2098"/>
                <a:gd name="T98" fmla="*/ 0 w 2368"/>
                <a:gd name="T99" fmla="*/ 0 h 2098"/>
                <a:gd name="T100" fmla="*/ 0 w 2368"/>
                <a:gd name="T101" fmla="*/ 0 h 2098"/>
                <a:gd name="T102" fmla="*/ 0 w 2368"/>
                <a:gd name="T103" fmla="*/ 0 h 209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368" h="2098">
                  <a:moveTo>
                    <a:pt x="1169" y="0"/>
                  </a:moveTo>
                  <a:lnTo>
                    <a:pt x="1159" y="3"/>
                  </a:lnTo>
                  <a:lnTo>
                    <a:pt x="1149" y="6"/>
                  </a:lnTo>
                  <a:lnTo>
                    <a:pt x="1139" y="12"/>
                  </a:lnTo>
                  <a:lnTo>
                    <a:pt x="1129" y="19"/>
                  </a:lnTo>
                  <a:lnTo>
                    <a:pt x="1120" y="28"/>
                  </a:lnTo>
                  <a:lnTo>
                    <a:pt x="1113" y="38"/>
                  </a:lnTo>
                  <a:lnTo>
                    <a:pt x="1105" y="50"/>
                  </a:lnTo>
                  <a:lnTo>
                    <a:pt x="15" y="1971"/>
                  </a:lnTo>
                  <a:lnTo>
                    <a:pt x="9" y="1983"/>
                  </a:lnTo>
                  <a:lnTo>
                    <a:pt x="4" y="1996"/>
                  </a:lnTo>
                  <a:lnTo>
                    <a:pt x="1" y="2007"/>
                  </a:lnTo>
                  <a:lnTo>
                    <a:pt x="0" y="2019"/>
                  </a:lnTo>
                  <a:lnTo>
                    <a:pt x="0" y="2030"/>
                  </a:lnTo>
                  <a:lnTo>
                    <a:pt x="2" y="2041"/>
                  </a:lnTo>
                  <a:lnTo>
                    <a:pt x="5" y="2051"/>
                  </a:lnTo>
                  <a:lnTo>
                    <a:pt x="10" y="2059"/>
                  </a:lnTo>
                  <a:lnTo>
                    <a:pt x="17" y="2068"/>
                  </a:lnTo>
                  <a:lnTo>
                    <a:pt x="25" y="2075"/>
                  </a:lnTo>
                  <a:lnTo>
                    <a:pt x="34" y="2081"/>
                  </a:lnTo>
                  <a:lnTo>
                    <a:pt x="45" y="2088"/>
                  </a:lnTo>
                  <a:lnTo>
                    <a:pt x="57" y="2092"/>
                  </a:lnTo>
                  <a:lnTo>
                    <a:pt x="69" y="2095"/>
                  </a:lnTo>
                  <a:lnTo>
                    <a:pt x="84" y="2097"/>
                  </a:lnTo>
                  <a:lnTo>
                    <a:pt x="100" y="2097"/>
                  </a:lnTo>
                  <a:lnTo>
                    <a:pt x="2274" y="2097"/>
                  </a:lnTo>
                  <a:lnTo>
                    <a:pt x="2287" y="2097"/>
                  </a:lnTo>
                  <a:lnTo>
                    <a:pt x="2300" y="2095"/>
                  </a:lnTo>
                  <a:lnTo>
                    <a:pt x="2312" y="2092"/>
                  </a:lnTo>
                  <a:lnTo>
                    <a:pt x="2323" y="2088"/>
                  </a:lnTo>
                  <a:lnTo>
                    <a:pt x="2333" y="2082"/>
                  </a:lnTo>
                  <a:lnTo>
                    <a:pt x="2342" y="2077"/>
                  </a:lnTo>
                  <a:lnTo>
                    <a:pt x="2350" y="2070"/>
                  </a:lnTo>
                  <a:lnTo>
                    <a:pt x="2356" y="2061"/>
                  </a:lnTo>
                  <a:lnTo>
                    <a:pt x="2361" y="2053"/>
                  </a:lnTo>
                  <a:lnTo>
                    <a:pt x="2365" y="2043"/>
                  </a:lnTo>
                  <a:lnTo>
                    <a:pt x="2367" y="2034"/>
                  </a:lnTo>
                  <a:lnTo>
                    <a:pt x="2367" y="2023"/>
                  </a:lnTo>
                  <a:lnTo>
                    <a:pt x="2366" y="2012"/>
                  </a:lnTo>
                  <a:lnTo>
                    <a:pt x="2364" y="2000"/>
                  </a:lnTo>
                  <a:lnTo>
                    <a:pt x="2359" y="1988"/>
                  </a:lnTo>
                  <a:lnTo>
                    <a:pt x="2353" y="1976"/>
                  </a:lnTo>
                  <a:lnTo>
                    <a:pt x="1255" y="52"/>
                  </a:lnTo>
                  <a:lnTo>
                    <a:pt x="1247" y="40"/>
                  </a:lnTo>
                  <a:lnTo>
                    <a:pt x="1239" y="30"/>
                  </a:lnTo>
                  <a:lnTo>
                    <a:pt x="1230" y="20"/>
                  </a:lnTo>
                  <a:lnTo>
                    <a:pt x="1220" y="13"/>
                  </a:lnTo>
                  <a:lnTo>
                    <a:pt x="1211" y="7"/>
                  </a:lnTo>
                  <a:lnTo>
                    <a:pt x="1200" y="3"/>
                  </a:lnTo>
                  <a:lnTo>
                    <a:pt x="1190" y="1"/>
                  </a:lnTo>
                  <a:lnTo>
                    <a:pt x="1180" y="0"/>
                  </a:lnTo>
                  <a:lnTo>
                    <a:pt x="1169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68" name="Freeform 417"/>
            <p:cNvSpPr>
              <a:spLocks noChangeArrowheads="1"/>
            </p:cNvSpPr>
            <p:nvPr/>
          </p:nvSpPr>
          <p:spPr bwMode="auto">
            <a:xfrm>
              <a:off x="4159" y="947"/>
              <a:ext cx="536" cy="475"/>
            </a:xfrm>
            <a:custGeom>
              <a:avLst/>
              <a:gdLst>
                <a:gd name="T0" fmla="*/ 0 w 2368"/>
                <a:gd name="T1" fmla="*/ 0 h 2098"/>
                <a:gd name="T2" fmla="*/ 0 w 2368"/>
                <a:gd name="T3" fmla="*/ 0 h 2098"/>
                <a:gd name="T4" fmla="*/ 0 w 2368"/>
                <a:gd name="T5" fmla="*/ 0 h 2098"/>
                <a:gd name="T6" fmla="*/ 0 w 2368"/>
                <a:gd name="T7" fmla="*/ 0 h 2098"/>
                <a:gd name="T8" fmla="*/ 0 w 2368"/>
                <a:gd name="T9" fmla="*/ 0 h 2098"/>
                <a:gd name="T10" fmla="*/ 0 w 2368"/>
                <a:gd name="T11" fmla="*/ 0 h 2098"/>
                <a:gd name="T12" fmla="*/ 0 w 2368"/>
                <a:gd name="T13" fmla="*/ 0 h 2098"/>
                <a:gd name="T14" fmla="*/ 0 w 2368"/>
                <a:gd name="T15" fmla="*/ 0 h 2098"/>
                <a:gd name="T16" fmla="*/ 0 w 2368"/>
                <a:gd name="T17" fmla="*/ 0 h 2098"/>
                <a:gd name="T18" fmla="*/ 0 w 2368"/>
                <a:gd name="T19" fmla="*/ 0 h 2098"/>
                <a:gd name="T20" fmla="*/ 0 w 2368"/>
                <a:gd name="T21" fmla="*/ 0 h 2098"/>
                <a:gd name="T22" fmla="*/ 0 w 2368"/>
                <a:gd name="T23" fmla="*/ 0 h 2098"/>
                <a:gd name="T24" fmla="*/ 0 w 2368"/>
                <a:gd name="T25" fmla="*/ 0 h 2098"/>
                <a:gd name="T26" fmla="*/ 0 w 2368"/>
                <a:gd name="T27" fmla="*/ 0 h 2098"/>
                <a:gd name="T28" fmla="*/ 0 w 2368"/>
                <a:gd name="T29" fmla="*/ 0 h 2098"/>
                <a:gd name="T30" fmla="*/ 0 w 2368"/>
                <a:gd name="T31" fmla="*/ 0 h 2098"/>
                <a:gd name="T32" fmla="*/ 0 w 2368"/>
                <a:gd name="T33" fmla="*/ 0 h 2098"/>
                <a:gd name="T34" fmla="*/ 0 w 2368"/>
                <a:gd name="T35" fmla="*/ 0 h 2098"/>
                <a:gd name="T36" fmla="*/ 0 w 2368"/>
                <a:gd name="T37" fmla="*/ 0 h 2098"/>
                <a:gd name="T38" fmla="*/ 0 w 2368"/>
                <a:gd name="T39" fmla="*/ 0 h 2098"/>
                <a:gd name="T40" fmla="*/ 0 w 2368"/>
                <a:gd name="T41" fmla="*/ 0 h 2098"/>
                <a:gd name="T42" fmla="*/ 0 w 2368"/>
                <a:gd name="T43" fmla="*/ 0 h 2098"/>
                <a:gd name="T44" fmla="*/ 0 w 2368"/>
                <a:gd name="T45" fmla="*/ 0 h 2098"/>
                <a:gd name="T46" fmla="*/ 0 w 2368"/>
                <a:gd name="T47" fmla="*/ 0 h 2098"/>
                <a:gd name="T48" fmla="*/ 0 w 2368"/>
                <a:gd name="T49" fmla="*/ 0 h 2098"/>
                <a:gd name="T50" fmla="*/ 0 w 2368"/>
                <a:gd name="T51" fmla="*/ 0 h 2098"/>
                <a:gd name="T52" fmla="*/ 0 w 2368"/>
                <a:gd name="T53" fmla="*/ 0 h 2098"/>
                <a:gd name="T54" fmla="*/ 0 w 2368"/>
                <a:gd name="T55" fmla="*/ 0 h 2098"/>
                <a:gd name="T56" fmla="*/ 0 w 2368"/>
                <a:gd name="T57" fmla="*/ 0 h 2098"/>
                <a:gd name="T58" fmla="*/ 0 w 2368"/>
                <a:gd name="T59" fmla="*/ 0 h 2098"/>
                <a:gd name="T60" fmla="*/ 0 w 2368"/>
                <a:gd name="T61" fmla="*/ 0 h 2098"/>
                <a:gd name="T62" fmla="*/ 0 w 2368"/>
                <a:gd name="T63" fmla="*/ 0 h 2098"/>
                <a:gd name="T64" fmla="*/ 0 w 2368"/>
                <a:gd name="T65" fmla="*/ 0 h 2098"/>
                <a:gd name="T66" fmla="*/ 0 w 2368"/>
                <a:gd name="T67" fmla="*/ 0 h 2098"/>
                <a:gd name="T68" fmla="*/ 0 w 2368"/>
                <a:gd name="T69" fmla="*/ 0 h 2098"/>
                <a:gd name="T70" fmla="*/ 0 w 2368"/>
                <a:gd name="T71" fmla="*/ 0 h 2098"/>
                <a:gd name="T72" fmla="*/ 0 w 2368"/>
                <a:gd name="T73" fmla="*/ 0 h 2098"/>
                <a:gd name="T74" fmla="*/ 0 w 2368"/>
                <a:gd name="T75" fmla="*/ 0 h 2098"/>
                <a:gd name="T76" fmla="*/ 0 w 2368"/>
                <a:gd name="T77" fmla="*/ 0 h 2098"/>
                <a:gd name="T78" fmla="*/ 0 w 2368"/>
                <a:gd name="T79" fmla="*/ 0 h 2098"/>
                <a:gd name="T80" fmla="*/ 0 w 2368"/>
                <a:gd name="T81" fmla="*/ 0 h 2098"/>
                <a:gd name="T82" fmla="*/ 0 w 2368"/>
                <a:gd name="T83" fmla="*/ 0 h 2098"/>
                <a:gd name="T84" fmla="*/ 0 w 2368"/>
                <a:gd name="T85" fmla="*/ 0 h 2098"/>
                <a:gd name="T86" fmla="*/ 0 w 2368"/>
                <a:gd name="T87" fmla="*/ 0 h 2098"/>
                <a:gd name="T88" fmla="*/ 0 w 2368"/>
                <a:gd name="T89" fmla="*/ 0 h 2098"/>
                <a:gd name="T90" fmla="*/ 0 w 2368"/>
                <a:gd name="T91" fmla="*/ 0 h 2098"/>
                <a:gd name="T92" fmla="*/ 0 w 2368"/>
                <a:gd name="T93" fmla="*/ 0 h 2098"/>
                <a:gd name="T94" fmla="*/ 0 w 2368"/>
                <a:gd name="T95" fmla="*/ 0 h 2098"/>
                <a:gd name="T96" fmla="*/ 0 w 2368"/>
                <a:gd name="T97" fmla="*/ 0 h 2098"/>
                <a:gd name="T98" fmla="*/ 0 w 2368"/>
                <a:gd name="T99" fmla="*/ 0 h 2098"/>
                <a:gd name="T100" fmla="*/ 0 w 2368"/>
                <a:gd name="T101" fmla="*/ 0 h 2098"/>
                <a:gd name="T102" fmla="*/ 0 w 2368"/>
                <a:gd name="T103" fmla="*/ 0 h 209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368" h="2098">
                  <a:moveTo>
                    <a:pt x="15" y="1971"/>
                  </a:moveTo>
                  <a:lnTo>
                    <a:pt x="1105" y="50"/>
                  </a:lnTo>
                  <a:lnTo>
                    <a:pt x="1113" y="38"/>
                  </a:lnTo>
                  <a:lnTo>
                    <a:pt x="1120" y="28"/>
                  </a:lnTo>
                  <a:lnTo>
                    <a:pt x="1129" y="19"/>
                  </a:lnTo>
                  <a:lnTo>
                    <a:pt x="1139" y="12"/>
                  </a:lnTo>
                  <a:lnTo>
                    <a:pt x="1149" y="6"/>
                  </a:lnTo>
                  <a:lnTo>
                    <a:pt x="1159" y="3"/>
                  </a:lnTo>
                  <a:lnTo>
                    <a:pt x="1169" y="0"/>
                  </a:lnTo>
                  <a:lnTo>
                    <a:pt x="1180" y="0"/>
                  </a:lnTo>
                  <a:lnTo>
                    <a:pt x="1190" y="1"/>
                  </a:lnTo>
                  <a:lnTo>
                    <a:pt x="1200" y="3"/>
                  </a:lnTo>
                  <a:lnTo>
                    <a:pt x="1211" y="7"/>
                  </a:lnTo>
                  <a:lnTo>
                    <a:pt x="1220" y="13"/>
                  </a:lnTo>
                  <a:lnTo>
                    <a:pt x="1230" y="20"/>
                  </a:lnTo>
                  <a:lnTo>
                    <a:pt x="1239" y="30"/>
                  </a:lnTo>
                  <a:lnTo>
                    <a:pt x="1247" y="40"/>
                  </a:lnTo>
                  <a:lnTo>
                    <a:pt x="1255" y="52"/>
                  </a:lnTo>
                  <a:lnTo>
                    <a:pt x="2353" y="1976"/>
                  </a:lnTo>
                  <a:lnTo>
                    <a:pt x="2359" y="1988"/>
                  </a:lnTo>
                  <a:lnTo>
                    <a:pt x="2364" y="2000"/>
                  </a:lnTo>
                  <a:lnTo>
                    <a:pt x="2366" y="2012"/>
                  </a:lnTo>
                  <a:lnTo>
                    <a:pt x="2367" y="2023"/>
                  </a:lnTo>
                  <a:lnTo>
                    <a:pt x="2367" y="2034"/>
                  </a:lnTo>
                  <a:lnTo>
                    <a:pt x="2365" y="2043"/>
                  </a:lnTo>
                  <a:lnTo>
                    <a:pt x="2361" y="2053"/>
                  </a:lnTo>
                  <a:lnTo>
                    <a:pt x="2356" y="2061"/>
                  </a:lnTo>
                  <a:lnTo>
                    <a:pt x="2350" y="2070"/>
                  </a:lnTo>
                  <a:lnTo>
                    <a:pt x="2342" y="2077"/>
                  </a:lnTo>
                  <a:lnTo>
                    <a:pt x="2333" y="2082"/>
                  </a:lnTo>
                  <a:lnTo>
                    <a:pt x="2323" y="2088"/>
                  </a:lnTo>
                  <a:lnTo>
                    <a:pt x="2312" y="2092"/>
                  </a:lnTo>
                  <a:lnTo>
                    <a:pt x="2300" y="2095"/>
                  </a:lnTo>
                  <a:lnTo>
                    <a:pt x="2287" y="2097"/>
                  </a:lnTo>
                  <a:lnTo>
                    <a:pt x="2274" y="2097"/>
                  </a:lnTo>
                  <a:lnTo>
                    <a:pt x="100" y="2097"/>
                  </a:lnTo>
                  <a:lnTo>
                    <a:pt x="84" y="2097"/>
                  </a:lnTo>
                  <a:lnTo>
                    <a:pt x="69" y="2095"/>
                  </a:lnTo>
                  <a:lnTo>
                    <a:pt x="57" y="2092"/>
                  </a:lnTo>
                  <a:lnTo>
                    <a:pt x="45" y="2088"/>
                  </a:lnTo>
                  <a:lnTo>
                    <a:pt x="34" y="2081"/>
                  </a:lnTo>
                  <a:lnTo>
                    <a:pt x="25" y="2075"/>
                  </a:lnTo>
                  <a:lnTo>
                    <a:pt x="17" y="2068"/>
                  </a:lnTo>
                  <a:lnTo>
                    <a:pt x="10" y="2059"/>
                  </a:lnTo>
                  <a:lnTo>
                    <a:pt x="5" y="2051"/>
                  </a:lnTo>
                  <a:lnTo>
                    <a:pt x="2" y="2041"/>
                  </a:lnTo>
                  <a:lnTo>
                    <a:pt x="0" y="2030"/>
                  </a:lnTo>
                  <a:lnTo>
                    <a:pt x="0" y="2019"/>
                  </a:lnTo>
                  <a:lnTo>
                    <a:pt x="1" y="2007"/>
                  </a:lnTo>
                  <a:lnTo>
                    <a:pt x="4" y="1996"/>
                  </a:lnTo>
                  <a:lnTo>
                    <a:pt x="9" y="1983"/>
                  </a:lnTo>
                  <a:lnTo>
                    <a:pt x="15" y="1971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69" name="Freeform 418"/>
            <p:cNvSpPr>
              <a:spLocks noChangeArrowheads="1"/>
            </p:cNvSpPr>
            <p:nvPr/>
          </p:nvSpPr>
          <p:spPr bwMode="auto">
            <a:xfrm>
              <a:off x="4186" y="982"/>
              <a:ext cx="483" cy="416"/>
            </a:xfrm>
            <a:custGeom>
              <a:avLst/>
              <a:gdLst>
                <a:gd name="T0" fmla="*/ 0 w 2134"/>
                <a:gd name="T1" fmla="*/ 0 h 1838"/>
                <a:gd name="T2" fmla="*/ 0 w 2134"/>
                <a:gd name="T3" fmla="*/ 0 h 1838"/>
                <a:gd name="T4" fmla="*/ 0 w 2134"/>
                <a:gd name="T5" fmla="*/ 0 h 1838"/>
                <a:gd name="T6" fmla="*/ 0 w 2134"/>
                <a:gd name="T7" fmla="*/ 0 h 18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34" h="1838">
                  <a:moveTo>
                    <a:pt x="0" y="1837"/>
                  </a:moveTo>
                  <a:lnTo>
                    <a:pt x="2133" y="1837"/>
                  </a:lnTo>
                  <a:lnTo>
                    <a:pt x="1069" y="0"/>
                  </a:lnTo>
                  <a:lnTo>
                    <a:pt x="0" y="1837"/>
                  </a:lnTo>
                </a:path>
              </a:pathLst>
            </a:cu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70" name="Freeform 419"/>
            <p:cNvSpPr>
              <a:spLocks noChangeArrowheads="1"/>
            </p:cNvSpPr>
            <p:nvPr/>
          </p:nvSpPr>
          <p:spPr bwMode="auto">
            <a:xfrm>
              <a:off x="4186" y="982"/>
              <a:ext cx="483" cy="416"/>
            </a:xfrm>
            <a:custGeom>
              <a:avLst/>
              <a:gdLst>
                <a:gd name="T0" fmla="*/ 0 w 2134"/>
                <a:gd name="T1" fmla="*/ 0 h 1838"/>
                <a:gd name="T2" fmla="*/ 0 w 2134"/>
                <a:gd name="T3" fmla="*/ 0 h 1838"/>
                <a:gd name="T4" fmla="*/ 0 w 2134"/>
                <a:gd name="T5" fmla="*/ 0 h 1838"/>
                <a:gd name="T6" fmla="*/ 0 w 2134"/>
                <a:gd name="T7" fmla="*/ 0 h 18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34" h="1838">
                  <a:moveTo>
                    <a:pt x="2133" y="1837"/>
                  </a:moveTo>
                  <a:lnTo>
                    <a:pt x="1069" y="0"/>
                  </a:lnTo>
                  <a:lnTo>
                    <a:pt x="0" y="1837"/>
                  </a:lnTo>
                  <a:lnTo>
                    <a:pt x="2133" y="1837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71" name="Freeform 420"/>
            <p:cNvSpPr>
              <a:spLocks noChangeArrowheads="1"/>
            </p:cNvSpPr>
            <p:nvPr/>
          </p:nvSpPr>
          <p:spPr bwMode="auto">
            <a:xfrm>
              <a:off x="4414" y="1252"/>
              <a:ext cx="18" cy="18"/>
            </a:xfrm>
            <a:custGeom>
              <a:avLst/>
              <a:gdLst>
                <a:gd name="T0" fmla="*/ 0 w 85"/>
                <a:gd name="T1" fmla="*/ 0 h 85"/>
                <a:gd name="T2" fmla="*/ 0 w 85"/>
                <a:gd name="T3" fmla="*/ 0 h 85"/>
                <a:gd name="T4" fmla="*/ 0 w 85"/>
                <a:gd name="T5" fmla="*/ 0 h 85"/>
                <a:gd name="T6" fmla="*/ 0 w 85"/>
                <a:gd name="T7" fmla="*/ 0 h 85"/>
                <a:gd name="T8" fmla="*/ 0 w 85"/>
                <a:gd name="T9" fmla="*/ 0 h 85"/>
                <a:gd name="T10" fmla="*/ 0 w 85"/>
                <a:gd name="T11" fmla="*/ 0 h 85"/>
                <a:gd name="T12" fmla="*/ 0 w 85"/>
                <a:gd name="T13" fmla="*/ 0 h 85"/>
                <a:gd name="T14" fmla="*/ 0 w 85"/>
                <a:gd name="T15" fmla="*/ 0 h 85"/>
                <a:gd name="T16" fmla="*/ 0 w 85"/>
                <a:gd name="T17" fmla="*/ 0 h 85"/>
                <a:gd name="T18" fmla="*/ 0 w 85"/>
                <a:gd name="T19" fmla="*/ 0 h 85"/>
                <a:gd name="T20" fmla="*/ 0 w 85"/>
                <a:gd name="T21" fmla="*/ 0 h 85"/>
                <a:gd name="T22" fmla="*/ 0 w 85"/>
                <a:gd name="T23" fmla="*/ 0 h 85"/>
                <a:gd name="T24" fmla="*/ 0 w 85"/>
                <a:gd name="T25" fmla="*/ 0 h 85"/>
                <a:gd name="T26" fmla="*/ 0 w 85"/>
                <a:gd name="T27" fmla="*/ 0 h 85"/>
                <a:gd name="T28" fmla="*/ 0 w 85"/>
                <a:gd name="T29" fmla="*/ 0 h 85"/>
                <a:gd name="T30" fmla="*/ 0 w 85"/>
                <a:gd name="T31" fmla="*/ 0 h 85"/>
                <a:gd name="T32" fmla="*/ 0 w 85"/>
                <a:gd name="T33" fmla="*/ 0 h 85"/>
                <a:gd name="T34" fmla="*/ 0 w 85"/>
                <a:gd name="T35" fmla="*/ 0 h 85"/>
                <a:gd name="T36" fmla="*/ 0 w 85"/>
                <a:gd name="T37" fmla="*/ 0 h 85"/>
                <a:gd name="T38" fmla="*/ 0 w 85"/>
                <a:gd name="T39" fmla="*/ 0 h 85"/>
                <a:gd name="T40" fmla="*/ 0 w 85"/>
                <a:gd name="T41" fmla="*/ 0 h 85"/>
                <a:gd name="T42" fmla="*/ 0 w 85"/>
                <a:gd name="T43" fmla="*/ 0 h 85"/>
                <a:gd name="T44" fmla="*/ 0 w 85"/>
                <a:gd name="T45" fmla="*/ 0 h 85"/>
                <a:gd name="T46" fmla="*/ 0 w 85"/>
                <a:gd name="T47" fmla="*/ 0 h 85"/>
                <a:gd name="T48" fmla="*/ 0 w 85"/>
                <a:gd name="T49" fmla="*/ 0 h 85"/>
                <a:gd name="T50" fmla="*/ 0 w 85"/>
                <a:gd name="T51" fmla="*/ 0 h 85"/>
                <a:gd name="T52" fmla="*/ 0 w 85"/>
                <a:gd name="T53" fmla="*/ 0 h 85"/>
                <a:gd name="T54" fmla="*/ 0 w 85"/>
                <a:gd name="T55" fmla="*/ 0 h 85"/>
                <a:gd name="T56" fmla="*/ 0 w 85"/>
                <a:gd name="T57" fmla="*/ 0 h 85"/>
                <a:gd name="T58" fmla="*/ 0 w 85"/>
                <a:gd name="T59" fmla="*/ 0 h 85"/>
                <a:gd name="T60" fmla="*/ 0 w 85"/>
                <a:gd name="T61" fmla="*/ 0 h 85"/>
                <a:gd name="T62" fmla="*/ 0 w 85"/>
                <a:gd name="T63" fmla="*/ 0 h 85"/>
                <a:gd name="T64" fmla="*/ 0 w 85"/>
                <a:gd name="T65" fmla="*/ 0 h 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5" h="85">
                  <a:moveTo>
                    <a:pt x="33" y="0"/>
                  </a:moveTo>
                  <a:lnTo>
                    <a:pt x="25" y="3"/>
                  </a:lnTo>
                  <a:lnTo>
                    <a:pt x="19" y="7"/>
                  </a:lnTo>
                  <a:lnTo>
                    <a:pt x="13" y="13"/>
                  </a:lnTo>
                  <a:lnTo>
                    <a:pt x="8" y="18"/>
                  </a:lnTo>
                  <a:lnTo>
                    <a:pt x="4" y="25"/>
                  </a:lnTo>
                  <a:lnTo>
                    <a:pt x="1" y="33"/>
                  </a:lnTo>
                  <a:lnTo>
                    <a:pt x="0" y="41"/>
                  </a:lnTo>
                  <a:lnTo>
                    <a:pt x="1" y="50"/>
                  </a:lnTo>
                  <a:lnTo>
                    <a:pt x="4" y="58"/>
                  </a:lnTo>
                  <a:lnTo>
                    <a:pt x="8" y="65"/>
                  </a:lnTo>
                  <a:lnTo>
                    <a:pt x="13" y="71"/>
                  </a:lnTo>
                  <a:lnTo>
                    <a:pt x="19" y="76"/>
                  </a:lnTo>
                  <a:lnTo>
                    <a:pt x="25" y="80"/>
                  </a:lnTo>
                  <a:lnTo>
                    <a:pt x="33" y="82"/>
                  </a:lnTo>
                  <a:lnTo>
                    <a:pt x="41" y="84"/>
                  </a:lnTo>
                  <a:lnTo>
                    <a:pt x="50" y="82"/>
                  </a:lnTo>
                  <a:lnTo>
                    <a:pt x="58" y="80"/>
                  </a:lnTo>
                  <a:lnTo>
                    <a:pt x="66" y="76"/>
                  </a:lnTo>
                  <a:lnTo>
                    <a:pt x="72" y="71"/>
                  </a:lnTo>
                  <a:lnTo>
                    <a:pt x="77" y="65"/>
                  </a:lnTo>
                  <a:lnTo>
                    <a:pt x="80" y="58"/>
                  </a:lnTo>
                  <a:lnTo>
                    <a:pt x="83" y="50"/>
                  </a:lnTo>
                  <a:lnTo>
                    <a:pt x="84" y="41"/>
                  </a:lnTo>
                  <a:lnTo>
                    <a:pt x="83" y="33"/>
                  </a:lnTo>
                  <a:lnTo>
                    <a:pt x="80" y="25"/>
                  </a:lnTo>
                  <a:lnTo>
                    <a:pt x="77" y="18"/>
                  </a:lnTo>
                  <a:lnTo>
                    <a:pt x="72" y="13"/>
                  </a:lnTo>
                  <a:lnTo>
                    <a:pt x="66" y="7"/>
                  </a:lnTo>
                  <a:lnTo>
                    <a:pt x="58" y="3"/>
                  </a:lnTo>
                  <a:lnTo>
                    <a:pt x="50" y="0"/>
                  </a:lnTo>
                  <a:lnTo>
                    <a:pt x="41" y="0"/>
                  </a:lnTo>
                  <a:lnTo>
                    <a:pt x="33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72" name="Freeform 421"/>
            <p:cNvSpPr>
              <a:spLocks noChangeArrowheads="1"/>
            </p:cNvSpPr>
            <p:nvPr/>
          </p:nvSpPr>
          <p:spPr bwMode="auto">
            <a:xfrm>
              <a:off x="4414" y="1252"/>
              <a:ext cx="18" cy="18"/>
            </a:xfrm>
            <a:custGeom>
              <a:avLst/>
              <a:gdLst>
                <a:gd name="T0" fmla="*/ 0 w 85"/>
                <a:gd name="T1" fmla="*/ 0 h 85"/>
                <a:gd name="T2" fmla="*/ 0 w 85"/>
                <a:gd name="T3" fmla="*/ 0 h 85"/>
                <a:gd name="T4" fmla="*/ 0 w 85"/>
                <a:gd name="T5" fmla="*/ 0 h 85"/>
                <a:gd name="T6" fmla="*/ 0 w 85"/>
                <a:gd name="T7" fmla="*/ 0 h 85"/>
                <a:gd name="T8" fmla="*/ 0 w 85"/>
                <a:gd name="T9" fmla="*/ 0 h 85"/>
                <a:gd name="T10" fmla="*/ 0 w 85"/>
                <a:gd name="T11" fmla="*/ 0 h 85"/>
                <a:gd name="T12" fmla="*/ 0 w 85"/>
                <a:gd name="T13" fmla="*/ 0 h 85"/>
                <a:gd name="T14" fmla="*/ 0 w 85"/>
                <a:gd name="T15" fmla="*/ 0 h 85"/>
                <a:gd name="T16" fmla="*/ 0 w 85"/>
                <a:gd name="T17" fmla="*/ 0 h 85"/>
                <a:gd name="T18" fmla="*/ 0 w 85"/>
                <a:gd name="T19" fmla="*/ 0 h 85"/>
                <a:gd name="T20" fmla="*/ 0 w 85"/>
                <a:gd name="T21" fmla="*/ 0 h 85"/>
                <a:gd name="T22" fmla="*/ 0 w 85"/>
                <a:gd name="T23" fmla="*/ 0 h 85"/>
                <a:gd name="T24" fmla="*/ 0 w 85"/>
                <a:gd name="T25" fmla="*/ 0 h 85"/>
                <a:gd name="T26" fmla="*/ 0 w 85"/>
                <a:gd name="T27" fmla="*/ 0 h 85"/>
                <a:gd name="T28" fmla="*/ 0 w 85"/>
                <a:gd name="T29" fmla="*/ 0 h 85"/>
                <a:gd name="T30" fmla="*/ 0 w 85"/>
                <a:gd name="T31" fmla="*/ 0 h 85"/>
                <a:gd name="T32" fmla="*/ 0 w 85"/>
                <a:gd name="T33" fmla="*/ 0 h 85"/>
                <a:gd name="T34" fmla="*/ 0 w 85"/>
                <a:gd name="T35" fmla="*/ 0 h 85"/>
                <a:gd name="T36" fmla="*/ 0 w 85"/>
                <a:gd name="T37" fmla="*/ 0 h 85"/>
                <a:gd name="T38" fmla="*/ 0 w 85"/>
                <a:gd name="T39" fmla="*/ 0 h 85"/>
                <a:gd name="T40" fmla="*/ 0 w 85"/>
                <a:gd name="T41" fmla="*/ 0 h 85"/>
                <a:gd name="T42" fmla="*/ 0 w 85"/>
                <a:gd name="T43" fmla="*/ 0 h 85"/>
                <a:gd name="T44" fmla="*/ 0 w 85"/>
                <a:gd name="T45" fmla="*/ 0 h 85"/>
                <a:gd name="T46" fmla="*/ 0 w 85"/>
                <a:gd name="T47" fmla="*/ 0 h 85"/>
                <a:gd name="T48" fmla="*/ 0 w 85"/>
                <a:gd name="T49" fmla="*/ 0 h 85"/>
                <a:gd name="T50" fmla="*/ 0 w 85"/>
                <a:gd name="T51" fmla="*/ 0 h 85"/>
                <a:gd name="T52" fmla="*/ 0 w 85"/>
                <a:gd name="T53" fmla="*/ 0 h 85"/>
                <a:gd name="T54" fmla="*/ 0 w 85"/>
                <a:gd name="T55" fmla="*/ 0 h 85"/>
                <a:gd name="T56" fmla="*/ 0 w 85"/>
                <a:gd name="T57" fmla="*/ 0 h 85"/>
                <a:gd name="T58" fmla="*/ 0 w 85"/>
                <a:gd name="T59" fmla="*/ 0 h 85"/>
                <a:gd name="T60" fmla="*/ 0 w 85"/>
                <a:gd name="T61" fmla="*/ 0 h 85"/>
                <a:gd name="T62" fmla="*/ 0 w 85"/>
                <a:gd name="T63" fmla="*/ 0 h 85"/>
                <a:gd name="T64" fmla="*/ 0 w 85"/>
                <a:gd name="T65" fmla="*/ 0 h 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5" h="85">
                  <a:moveTo>
                    <a:pt x="41" y="84"/>
                  </a:moveTo>
                  <a:lnTo>
                    <a:pt x="33" y="82"/>
                  </a:lnTo>
                  <a:lnTo>
                    <a:pt x="25" y="80"/>
                  </a:lnTo>
                  <a:lnTo>
                    <a:pt x="19" y="76"/>
                  </a:lnTo>
                  <a:lnTo>
                    <a:pt x="13" y="71"/>
                  </a:lnTo>
                  <a:lnTo>
                    <a:pt x="8" y="65"/>
                  </a:lnTo>
                  <a:lnTo>
                    <a:pt x="4" y="58"/>
                  </a:lnTo>
                  <a:lnTo>
                    <a:pt x="1" y="50"/>
                  </a:lnTo>
                  <a:lnTo>
                    <a:pt x="0" y="41"/>
                  </a:lnTo>
                  <a:lnTo>
                    <a:pt x="1" y="33"/>
                  </a:lnTo>
                  <a:lnTo>
                    <a:pt x="4" y="25"/>
                  </a:lnTo>
                  <a:lnTo>
                    <a:pt x="8" y="18"/>
                  </a:lnTo>
                  <a:lnTo>
                    <a:pt x="13" y="13"/>
                  </a:lnTo>
                  <a:lnTo>
                    <a:pt x="19" y="7"/>
                  </a:lnTo>
                  <a:lnTo>
                    <a:pt x="25" y="3"/>
                  </a:lnTo>
                  <a:lnTo>
                    <a:pt x="33" y="0"/>
                  </a:lnTo>
                  <a:lnTo>
                    <a:pt x="41" y="0"/>
                  </a:lnTo>
                  <a:lnTo>
                    <a:pt x="50" y="0"/>
                  </a:lnTo>
                  <a:lnTo>
                    <a:pt x="58" y="3"/>
                  </a:lnTo>
                  <a:lnTo>
                    <a:pt x="66" y="7"/>
                  </a:lnTo>
                  <a:lnTo>
                    <a:pt x="72" y="13"/>
                  </a:lnTo>
                  <a:lnTo>
                    <a:pt x="77" y="18"/>
                  </a:lnTo>
                  <a:lnTo>
                    <a:pt x="80" y="25"/>
                  </a:lnTo>
                  <a:lnTo>
                    <a:pt x="83" y="33"/>
                  </a:lnTo>
                  <a:lnTo>
                    <a:pt x="84" y="41"/>
                  </a:lnTo>
                  <a:lnTo>
                    <a:pt x="83" y="50"/>
                  </a:lnTo>
                  <a:lnTo>
                    <a:pt x="80" y="58"/>
                  </a:lnTo>
                  <a:lnTo>
                    <a:pt x="77" y="65"/>
                  </a:lnTo>
                  <a:lnTo>
                    <a:pt x="72" y="71"/>
                  </a:lnTo>
                  <a:lnTo>
                    <a:pt x="66" y="76"/>
                  </a:lnTo>
                  <a:lnTo>
                    <a:pt x="58" y="80"/>
                  </a:lnTo>
                  <a:lnTo>
                    <a:pt x="50" y="82"/>
                  </a:lnTo>
                  <a:lnTo>
                    <a:pt x="41" y="84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73" name="Line 422"/>
            <p:cNvSpPr>
              <a:spLocks noChangeShapeType="1"/>
            </p:cNvSpPr>
            <p:nvPr/>
          </p:nvSpPr>
          <p:spPr bwMode="auto">
            <a:xfrm>
              <a:off x="4488" y="1326"/>
              <a:ext cx="11" cy="11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7174" name="Line 423"/>
            <p:cNvSpPr>
              <a:spLocks noChangeShapeType="1"/>
            </p:cNvSpPr>
            <p:nvPr/>
          </p:nvSpPr>
          <p:spPr bwMode="auto">
            <a:xfrm>
              <a:off x="4464" y="1301"/>
              <a:ext cx="12" cy="12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7175" name="Freeform 424"/>
            <p:cNvSpPr>
              <a:spLocks noChangeArrowheads="1"/>
            </p:cNvSpPr>
            <p:nvPr/>
          </p:nvSpPr>
          <p:spPr bwMode="auto">
            <a:xfrm>
              <a:off x="4488" y="1183"/>
              <a:ext cx="46" cy="155"/>
            </a:xfrm>
            <a:custGeom>
              <a:avLst/>
              <a:gdLst>
                <a:gd name="T0" fmla="*/ 0 w 206"/>
                <a:gd name="T1" fmla="*/ 0 h 686"/>
                <a:gd name="T2" fmla="*/ 0 w 206"/>
                <a:gd name="T3" fmla="*/ 0 h 686"/>
                <a:gd name="T4" fmla="*/ 0 w 206"/>
                <a:gd name="T5" fmla="*/ 0 h 686"/>
                <a:gd name="T6" fmla="*/ 0 w 206"/>
                <a:gd name="T7" fmla="*/ 0 h 686"/>
                <a:gd name="T8" fmla="*/ 0 w 206"/>
                <a:gd name="T9" fmla="*/ 0 h 686"/>
                <a:gd name="T10" fmla="*/ 0 w 206"/>
                <a:gd name="T11" fmla="*/ 0 h 686"/>
                <a:gd name="T12" fmla="*/ 0 w 206"/>
                <a:gd name="T13" fmla="*/ 0 h 686"/>
                <a:gd name="T14" fmla="*/ 0 w 206"/>
                <a:gd name="T15" fmla="*/ 0 h 686"/>
                <a:gd name="T16" fmla="*/ 0 w 206"/>
                <a:gd name="T17" fmla="*/ 0 h 686"/>
                <a:gd name="T18" fmla="*/ 0 w 206"/>
                <a:gd name="T19" fmla="*/ 0 h 686"/>
                <a:gd name="T20" fmla="*/ 0 w 206"/>
                <a:gd name="T21" fmla="*/ 0 h 686"/>
                <a:gd name="T22" fmla="*/ 0 w 206"/>
                <a:gd name="T23" fmla="*/ 0 h 686"/>
                <a:gd name="T24" fmla="*/ 0 w 206"/>
                <a:gd name="T25" fmla="*/ 0 h 686"/>
                <a:gd name="T26" fmla="*/ 0 w 206"/>
                <a:gd name="T27" fmla="*/ 0 h 686"/>
                <a:gd name="T28" fmla="*/ 0 w 206"/>
                <a:gd name="T29" fmla="*/ 0 h 686"/>
                <a:gd name="T30" fmla="*/ 0 w 206"/>
                <a:gd name="T31" fmla="*/ 0 h 686"/>
                <a:gd name="T32" fmla="*/ 0 w 206"/>
                <a:gd name="T33" fmla="*/ 0 h 686"/>
                <a:gd name="T34" fmla="*/ 0 w 206"/>
                <a:gd name="T35" fmla="*/ 0 h 686"/>
                <a:gd name="T36" fmla="*/ 0 w 206"/>
                <a:gd name="T37" fmla="*/ 0 h 686"/>
                <a:gd name="T38" fmla="*/ 0 w 206"/>
                <a:gd name="T39" fmla="*/ 0 h 686"/>
                <a:gd name="T40" fmla="*/ 0 w 206"/>
                <a:gd name="T41" fmla="*/ 0 h 686"/>
                <a:gd name="T42" fmla="*/ 0 w 206"/>
                <a:gd name="T43" fmla="*/ 0 h 686"/>
                <a:gd name="T44" fmla="*/ 0 w 206"/>
                <a:gd name="T45" fmla="*/ 0 h 686"/>
                <a:gd name="T46" fmla="*/ 0 w 206"/>
                <a:gd name="T47" fmla="*/ 0 h 686"/>
                <a:gd name="T48" fmla="*/ 0 w 206"/>
                <a:gd name="T49" fmla="*/ 0 h 686"/>
                <a:gd name="T50" fmla="*/ 0 w 206"/>
                <a:gd name="T51" fmla="*/ 0 h 686"/>
                <a:gd name="T52" fmla="*/ 0 w 206"/>
                <a:gd name="T53" fmla="*/ 0 h 686"/>
                <a:gd name="T54" fmla="*/ 0 w 206"/>
                <a:gd name="T55" fmla="*/ 0 h 686"/>
                <a:gd name="T56" fmla="*/ 0 w 206"/>
                <a:gd name="T57" fmla="*/ 0 h 686"/>
                <a:gd name="T58" fmla="*/ 0 w 206"/>
                <a:gd name="T59" fmla="*/ 0 h 686"/>
                <a:gd name="T60" fmla="*/ 0 w 206"/>
                <a:gd name="T61" fmla="*/ 0 h 686"/>
                <a:gd name="T62" fmla="*/ 0 w 206"/>
                <a:gd name="T63" fmla="*/ 0 h 686"/>
                <a:gd name="T64" fmla="*/ 0 w 206"/>
                <a:gd name="T65" fmla="*/ 0 h 686"/>
                <a:gd name="T66" fmla="*/ 0 w 206"/>
                <a:gd name="T67" fmla="*/ 0 h 686"/>
                <a:gd name="T68" fmla="*/ 0 w 206"/>
                <a:gd name="T69" fmla="*/ 0 h 686"/>
                <a:gd name="T70" fmla="*/ 0 w 206"/>
                <a:gd name="T71" fmla="*/ 0 h 686"/>
                <a:gd name="T72" fmla="*/ 0 w 206"/>
                <a:gd name="T73" fmla="*/ 0 h 68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6" h="686">
                  <a:moveTo>
                    <a:pt x="3" y="52"/>
                  </a:moveTo>
                  <a:lnTo>
                    <a:pt x="9" y="57"/>
                  </a:lnTo>
                  <a:lnTo>
                    <a:pt x="14" y="61"/>
                  </a:lnTo>
                  <a:lnTo>
                    <a:pt x="18" y="65"/>
                  </a:lnTo>
                  <a:lnTo>
                    <a:pt x="23" y="70"/>
                  </a:lnTo>
                  <a:lnTo>
                    <a:pt x="27" y="75"/>
                  </a:lnTo>
                  <a:lnTo>
                    <a:pt x="32" y="79"/>
                  </a:lnTo>
                  <a:lnTo>
                    <a:pt x="36" y="84"/>
                  </a:lnTo>
                  <a:lnTo>
                    <a:pt x="41" y="90"/>
                  </a:lnTo>
                  <a:lnTo>
                    <a:pt x="53" y="107"/>
                  </a:lnTo>
                  <a:lnTo>
                    <a:pt x="64" y="123"/>
                  </a:lnTo>
                  <a:lnTo>
                    <a:pt x="74" y="140"/>
                  </a:lnTo>
                  <a:lnTo>
                    <a:pt x="83" y="157"/>
                  </a:lnTo>
                  <a:lnTo>
                    <a:pt x="91" y="174"/>
                  </a:lnTo>
                  <a:lnTo>
                    <a:pt x="99" y="191"/>
                  </a:lnTo>
                  <a:lnTo>
                    <a:pt x="106" y="208"/>
                  </a:lnTo>
                  <a:lnTo>
                    <a:pt x="111" y="225"/>
                  </a:lnTo>
                  <a:lnTo>
                    <a:pt x="116" y="243"/>
                  </a:lnTo>
                  <a:lnTo>
                    <a:pt x="120" y="261"/>
                  </a:lnTo>
                  <a:lnTo>
                    <a:pt x="123" y="279"/>
                  </a:lnTo>
                  <a:lnTo>
                    <a:pt x="126" y="299"/>
                  </a:lnTo>
                  <a:lnTo>
                    <a:pt x="127" y="318"/>
                  </a:lnTo>
                  <a:lnTo>
                    <a:pt x="128" y="338"/>
                  </a:lnTo>
                  <a:lnTo>
                    <a:pt x="128" y="359"/>
                  </a:lnTo>
                  <a:lnTo>
                    <a:pt x="127" y="380"/>
                  </a:lnTo>
                  <a:lnTo>
                    <a:pt x="125" y="399"/>
                  </a:lnTo>
                  <a:lnTo>
                    <a:pt x="121" y="417"/>
                  </a:lnTo>
                  <a:lnTo>
                    <a:pt x="116" y="436"/>
                  </a:lnTo>
                  <a:lnTo>
                    <a:pt x="111" y="454"/>
                  </a:lnTo>
                  <a:lnTo>
                    <a:pt x="106" y="472"/>
                  </a:lnTo>
                  <a:lnTo>
                    <a:pt x="100" y="489"/>
                  </a:lnTo>
                  <a:lnTo>
                    <a:pt x="93" y="504"/>
                  </a:lnTo>
                  <a:lnTo>
                    <a:pt x="85" y="520"/>
                  </a:lnTo>
                  <a:lnTo>
                    <a:pt x="77" y="536"/>
                  </a:lnTo>
                  <a:lnTo>
                    <a:pt x="68" y="551"/>
                  </a:lnTo>
                  <a:lnTo>
                    <a:pt x="58" y="567"/>
                  </a:lnTo>
                  <a:lnTo>
                    <a:pt x="48" y="580"/>
                  </a:lnTo>
                  <a:lnTo>
                    <a:pt x="37" y="594"/>
                  </a:lnTo>
                  <a:lnTo>
                    <a:pt x="26" y="607"/>
                  </a:lnTo>
                  <a:lnTo>
                    <a:pt x="14" y="621"/>
                  </a:lnTo>
                  <a:lnTo>
                    <a:pt x="0" y="632"/>
                  </a:lnTo>
                  <a:lnTo>
                    <a:pt x="54" y="685"/>
                  </a:lnTo>
                  <a:lnTo>
                    <a:pt x="71" y="668"/>
                  </a:lnTo>
                  <a:lnTo>
                    <a:pt x="87" y="651"/>
                  </a:lnTo>
                  <a:lnTo>
                    <a:pt x="102" y="632"/>
                  </a:lnTo>
                  <a:lnTo>
                    <a:pt x="116" y="614"/>
                  </a:lnTo>
                  <a:lnTo>
                    <a:pt x="130" y="594"/>
                  </a:lnTo>
                  <a:lnTo>
                    <a:pt x="142" y="574"/>
                  </a:lnTo>
                  <a:lnTo>
                    <a:pt x="154" y="552"/>
                  </a:lnTo>
                  <a:lnTo>
                    <a:pt x="164" y="530"/>
                  </a:lnTo>
                  <a:lnTo>
                    <a:pt x="173" y="509"/>
                  </a:lnTo>
                  <a:lnTo>
                    <a:pt x="181" y="485"/>
                  </a:lnTo>
                  <a:lnTo>
                    <a:pt x="189" y="462"/>
                  </a:lnTo>
                  <a:lnTo>
                    <a:pt x="195" y="439"/>
                  </a:lnTo>
                  <a:lnTo>
                    <a:pt x="199" y="415"/>
                  </a:lnTo>
                  <a:lnTo>
                    <a:pt x="202" y="389"/>
                  </a:lnTo>
                  <a:lnTo>
                    <a:pt x="205" y="365"/>
                  </a:lnTo>
                  <a:lnTo>
                    <a:pt x="205" y="340"/>
                  </a:lnTo>
                  <a:lnTo>
                    <a:pt x="205" y="316"/>
                  </a:lnTo>
                  <a:lnTo>
                    <a:pt x="202" y="291"/>
                  </a:lnTo>
                  <a:lnTo>
                    <a:pt x="200" y="267"/>
                  </a:lnTo>
                  <a:lnTo>
                    <a:pt x="195" y="243"/>
                  </a:lnTo>
                  <a:lnTo>
                    <a:pt x="189" y="220"/>
                  </a:lnTo>
                  <a:lnTo>
                    <a:pt x="183" y="196"/>
                  </a:lnTo>
                  <a:lnTo>
                    <a:pt x="175" y="174"/>
                  </a:lnTo>
                  <a:lnTo>
                    <a:pt x="166" y="153"/>
                  </a:lnTo>
                  <a:lnTo>
                    <a:pt x="156" y="131"/>
                  </a:lnTo>
                  <a:lnTo>
                    <a:pt x="145" y="111"/>
                  </a:lnTo>
                  <a:lnTo>
                    <a:pt x="133" y="91"/>
                  </a:lnTo>
                  <a:lnTo>
                    <a:pt x="120" y="71"/>
                  </a:lnTo>
                  <a:lnTo>
                    <a:pt x="106" y="52"/>
                  </a:lnTo>
                  <a:lnTo>
                    <a:pt x="91" y="34"/>
                  </a:lnTo>
                  <a:lnTo>
                    <a:pt x="76" y="17"/>
                  </a:lnTo>
                  <a:lnTo>
                    <a:pt x="59" y="0"/>
                  </a:lnTo>
                  <a:lnTo>
                    <a:pt x="3" y="5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76" name="Freeform 425"/>
            <p:cNvSpPr>
              <a:spLocks noChangeArrowheads="1"/>
            </p:cNvSpPr>
            <p:nvPr/>
          </p:nvSpPr>
          <p:spPr bwMode="auto">
            <a:xfrm>
              <a:off x="4488" y="1183"/>
              <a:ext cx="46" cy="155"/>
            </a:xfrm>
            <a:custGeom>
              <a:avLst/>
              <a:gdLst>
                <a:gd name="T0" fmla="*/ 0 w 206"/>
                <a:gd name="T1" fmla="*/ 0 h 686"/>
                <a:gd name="T2" fmla="*/ 0 w 206"/>
                <a:gd name="T3" fmla="*/ 0 h 686"/>
                <a:gd name="T4" fmla="*/ 0 w 206"/>
                <a:gd name="T5" fmla="*/ 0 h 686"/>
                <a:gd name="T6" fmla="*/ 0 w 206"/>
                <a:gd name="T7" fmla="*/ 0 h 686"/>
                <a:gd name="T8" fmla="*/ 0 w 206"/>
                <a:gd name="T9" fmla="*/ 0 h 686"/>
                <a:gd name="T10" fmla="*/ 0 w 206"/>
                <a:gd name="T11" fmla="*/ 0 h 686"/>
                <a:gd name="T12" fmla="*/ 0 w 206"/>
                <a:gd name="T13" fmla="*/ 0 h 686"/>
                <a:gd name="T14" fmla="*/ 0 w 206"/>
                <a:gd name="T15" fmla="*/ 0 h 686"/>
                <a:gd name="T16" fmla="*/ 0 w 206"/>
                <a:gd name="T17" fmla="*/ 0 h 686"/>
                <a:gd name="T18" fmla="*/ 0 w 206"/>
                <a:gd name="T19" fmla="*/ 0 h 686"/>
                <a:gd name="T20" fmla="*/ 0 w 206"/>
                <a:gd name="T21" fmla="*/ 0 h 686"/>
                <a:gd name="T22" fmla="*/ 0 w 206"/>
                <a:gd name="T23" fmla="*/ 0 h 686"/>
                <a:gd name="T24" fmla="*/ 0 w 206"/>
                <a:gd name="T25" fmla="*/ 0 h 686"/>
                <a:gd name="T26" fmla="*/ 0 w 206"/>
                <a:gd name="T27" fmla="*/ 0 h 686"/>
                <a:gd name="T28" fmla="*/ 0 w 206"/>
                <a:gd name="T29" fmla="*/ 0 h 686"/>
                <a:gd name="T30" fmla="*/ 0 w 206"/>
                <a:gd name="T31" fmla="*/ 0 h 686"/>
                <a:gd name="T32" fmla="*/ 0 w 206"/>
                <a:gd name="T33" fmla="*/ 0 h 686"/>
                <a:gd name="T34" fmla="*/ 0 w 206"/>
                <a:gd name="T35" fmla="*/ 0 h 686"/>
                <a:gd name="T36" fmla="*/ 0 w 206"/>
                <a:gd name="T37" fmla="*/ 0 h 686"/>
                <a:gd name="T38" fmla="*/ 0 w 206"/>
                <a:gd name="T39" fmla="*/ 0 h 686"/>
                <a:gd name="T40" fmla="*/ 0 w 206"/>
                <a:gd name="T41" fmla="*/ 0 h 686"/>
                <a:gd name="T42" fmla="*/ 0 w 206"/>
                <a:gd name="T43" fmla="*/ 0 h 686"/>
                <a:gd name="T44" fmla="*/ 0 w 206"/>
                <a:gd name="T45" fmla="*/ 0 h 686"/>
                <a:gd name="T46" fmla="*/ 0 w 206"/>
                <a:gd name="T47" fmla="*/ 0 h 686"/>
                <a:gd name="T48" fmla="*/ 0 w 206"/>
                <a:gd name="T49" fmla="*/ 0 h 686"/>
                <a:gd name="T50" fmla="*/ 0 w 206"/>
                <a:gd name="T51" fmla="*/ 0 h 686"/>
                <a:gd name="T52" fmla="*/ 0 w 206"/>
                <a:gd name="T53" fmla="*/ 0 h 686"/>
                <a:gd name="T54" fmla="*/ 0 w 206"/>
                <a:gd name="T55" fmla="*/ 0 h 686"/>
                <a:gd name="T56" fmla="*/ 0 w 206"/>
                <a:gd name="T57" fmla="*/ 0 h 686"/>
                <a:gd name="T58" fmla="*/ 0 w 206"/>
                <a:gd name="T59" fmla="*/ 0 h 686"/>
                <a:gd name="T60" fmla="*/ 0 w 206"/>
                <a:gd name="T61" fmla="*/ 0 h 686"/>
                <a:gd name="T62" fmla="*/ 0 w 206"/>
                <a:gd name="T63" fmla="*/ 0 h 686"/>
                <a:gd name="T64" fmla="*/ 0 w 206"/>
                <a:gd name="T65" fmla="*/ 0 h 686"/>
                <a:gd name="T66" fmla="*/ 0 w 206"/>
                <a:gd name="T67" fmla="*/ 0 h 686"/>
                <a:gd name="T68" fmla="*/ 0 w 206"/>
                <a:gd name="T69" fmla="*/ 0 h 686"/>
                <a:gd name="T70" fmla="*/ 0 w 206"/>
                <a:gd name="T71" fmla="*/ 0 h 686"/>
                <a:gd name="T72" fmla="*/ 0 w 206"/>
                <a:gd name="T73" fmla="*/ 0 h 68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6" h="686">
                  <a:moveTo>
                    <a:pt x="59" y="0"/>
                  </a:moveTo>
                  <a:lnTo>
                    <a:pt x="3" y="52"/>
                  </a:lnTo>
                  <a:lnTo>
                    <a:pt x="9" y="57"/>
                  </a:lnTo>
                  <a:lnTo>
                    <a:pt x="14" y="61"/>
                  </a:lnTo>
                  <a:lnTo>
                    <a:pt x="18" y="65"/>
                  </a:lnTo>
                  <a:lnTo>
                    <a:pt x="23" y="70"/>
                  </a:lnTo>
                  <a:lnTo>
                    <a:pt x="27" y="75"/>
                  </a:lnTo>
                  <a:lnTo>
                    <a:pt x="32" y="79"/>
                  </a:lnTo>
                  <a:lnTo>
                    <a:pt x="36" y="84"/>
                  </a:lnTo>
                  <a:lnTo>
                    <a:pt x="41" y="90"/>
                  </a:lnTo>
                  <a:lnTo>
                    <a:pt x="53" y="107"/>
                  </a:lnTo>
                  <a:lnTo>
                    <a:pt x="64" y="123"/>
                  </a:lnTo>
                  <a:lnTo>
                    <a:pt x="74" y="140"/>
                  </a:lnTo>
                  <a:lnTo>
                    <a:pt x="83" y="157"/>
                  </a:lnTo>
                  <a:lnTo>
                    <a:pt x="91" y="174"/>
                  </a:lnTo>
                  <a:lnTo>
                    <a:pt x="99" y="191"/>
                  </a:lnTo>
                  <a:lnTo>
                    <a:pt x="106" y="208"/>
                  </a:lnTo>
                  <a:lnTo>
                    <a:pt x="111" y="225"/>
                  </a:lnTo>
                  <a:lnTo>
                    <a:pt x="116" y="243"/>
                  </a:lnTo>
                  <a:lnTo>
                    <a:pt x="120" y="261"/>
                  </a:lnTo>
                  <a:lnTo>
                    <a:pt x="123" y="279"/>
                  </a:lnTo>
                  <a:lnTo>
                    <a:pt x="126" y="299"/>
                  </a:lnTo>
                  <a:lnTo>
                    <a:pt x="127" y="318"/>
                  </a:lnTo>
                  <a:lnTo>
                    <a:pt x="128" y="338"/>
                  </a:lnTo>
                  <a:lnTo>
                    <a:pt x="128" y="359"/>
                  </a:lnTo>
                  <a:lnTo>
                    <a:pt x="127" y="380"/>
                  </a:lnTo>
                  <a:lnTo>
                    <a:pt x="125" y="399"/>
                  </a:lnTo>
                  <a:lnTo>
                    <a:pt x="121" y="417"/>
                  </a:lnTo>
                  <a:lnTo>
                    <a:pt x="116" y="436"/>
                  </a:lnTo>
                  <a:lnTo>
                    <a:pt x="111" y="454"/>
                  </a:lnTo>
                  <a:lnTo>
                    <a:pt x="106" y="472"/>
                  </a:lnTo>
                  <a:lnTo>
                    <a:pt x="100" y="489"/>
                  </a:lnTo>
                  <a:lnTo>
                    <a:pt x="93" y="504"/>
                  </a:lnTo>
                  <a:lnTo>
                    <a:pt x="85" y="520"/>
                  </a:lnTo>
                  <a:lnTo>
                    <a:pt x="77" y="536"/>
                  </a:lnTo>
                  <a:lnTo>
                    <a:pt x="68" y="551"/>
                  </a:lnTo>
                  <a:lnTo>
                    <a:pt x="58" y="567"/>
                  </a:lnTo>
                  <a:lnTo>
                    <a:pt x="48" y="580"/>
                  </a:lnTo>
                  <a:lnTo>
                    <a:pt x="37" y="594"/>
                  </a:lnTo>
                  <a:lnTo>
                    <a:pt x="26" y="607"/>
                  </a:lnTo>
                  <a:lnTo>
                    <a:pt x="14" y="621"/>
                  </a:lnTo>
                  <a:lnTo>
                    <a:pt x="0" y="632"/>
                  </a:lnTo>
                  <a:lnTo>
                    <a:pt x="54" y="685"/>
                  </a:lnTo>
                  <a:lnTo>
                    <a:pt x="71" y="668"/>
                  </a:lnTo>
                  <a:lnTo>
                    <a:pt x="87" y="651"/>
                  </a:lnTo>
                  <a:lnTo>
                    <a:pt x="102" y="632"/>
                  </a:lnTo>
                  <a:lnTo>
                    <a:pt x="116" y="614"/>
                  </a:lnTo>
                  <a:lnTo>
                    <a:pt x="130" y="594"/>
                  </a:lnTo>
                  <a:lnTo>
                    <a:pt x="142" y="574"/>
                  </a:lnTo>
                  <a:lnTo>
                    <a:pt x="154" y="552"/>
                  </a:lnTo>
                  <a:lnTo>
                    <a:pt x="164" y="530"/>
                  </a:lnTo>
                  <a:lnTo>
                    <a:pt x="173" y="509"/>
                  </a:lnTo>
                  <a:lnTo>
                    <a:pt x="181" y="485"/>
                  </a:lnTo>
                  <a:lnTo>
                    <a:pt x="189" y="462"/>
                  </a:lnTo>
                  <a:lnTo>
                    <a:pt x="195" y="439"/>
                  </a:lnTo>
                  <a:lnTo>
                    <a:pt x="199" y="415"/>
                  </a:lnTo>
                  <a:lnTo>
                    <a:pt x="202" y="389"/>
                  </a:lnTo>
                  <a:lnTo>
                    <a:pt x="205" y="365"/>
                  </a:lnTo>
                  <a:lnTo>
                    <a:pt x="205" y="340"/>
                  </a:lnTo>
                  <a:lnTo>
                    <a:pt x="205" y="316"/>
                  </a:lnTo>
                  <a:lnTo>
                    <a:pt x="202" y="291"/>
                  </a:lnTo>
                  <a:lnTo>
                    <a:pt x="200" y="267"/>
                  </a:lnTo>
                  <a:lnTo>
                    <a:pt x="195" y="243"/>
                  </a:lnTo>
                  <a:lnTo>
                    <a:pt x="189" y="220"/>
                  </a:lnTo>
                  <a:lnTo>
                    <a:pt x="183" y="196"/>
                  </a:lnTo>
                  <a:lnTo>
                    <a:pt x="175" y="174"/>
                  </a:lnTo>
                  <a:lnTo>
                    <a:pt x="166" y="153"/>
                  </a:lnTo>
                  <a:lnTo>
                    <a:pt x="156" y="131"/>
                  </a:lnTo>
                  <a:lnTo>
                    <a:pt x="145" y="111"/>
                  </a:lnTo>
                  <a:lnTo>
                    <a:pt x="133" y="91"/>
                  </a:lnTo>
                  <a:lnTo>
                    <a:pt x="120" y="71"/>
                  </a:lnTo>
                  <a:lnTo>
                    <a:pt x="106" y="52"/>
                  </a:lnTo>
                  <a:lnTo>
                    <a:pt x="91" y="34"/>
                  </a:lnTo>
                  <a:lnTo>
                    <a:pt x="76" y="17"/>
                  </a:lnTo>
                  <a:lnTo>
                    <a:pt x="59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77" name="Freeform 426"/>
            <p:cNvSpPr>
              <a:spLocks noChangeArrowheads="1"/>
            </p:cNvSpPr>
            <p:nvPr/>
          </p:nvSpPr>
          <p:spPr bwMode="auto">
            <a:xfrm>
              <a:off x="4439" y="1232"/>
              <a:ext cx="26" cy="57"/>
            </a:xfrm>
            <a:custGeom>
              <a:avLst/>
              <a:gdLst>
                <a:gd name="T0" fmla="*/ 0 w 118"/>
                <a:gd name="T1" fmla="*/ 0 h 255"/>
                <a:gd name="T2" fmla="*/ 0 w 118"/>
                <a:gd name="T3" fmla="*/ 0 h 255"/>
                <a:gd name="T4" fmla="*/ 0 w 118"/>
                <a:gd name="T5" fmla="*/ 0 h 255"/>
                <a:gd name="T6" fmla="*/ 0 w 118"/>
                <a:gd name="T7" fmla="*/ 0 h 255"/>
                <a:gd name="T8" fmla="*/ 0 w 118"/>
                <a:gd name="T9" fmla="*/ 0 h 255"/>
                <a:gd name="T10" fmla="*/ 0 w 118"/>
                <a:gd name="T11" fmla="*/ 0 h 255"/>
                <a:gd name="T12" fmla="*/ 0 w 118"/>
                <a:gd name="T13" fmla="*/ 0 h 255"/>
                <a:gd name="T14" fmla="*/ 0 w 118"/>
                <a:gd name="T15" fmla="*/ 0 h 255"/>
                <a:gd name="T16" fmla="*/ 0 w 118"/>
                <a:gd name="T17" fmla="*/ 0 h 255"/>
                <a:gd name="T18" fmla="*/ 0 w 118"/>
                <a:gd name="T19" fmla="*/ 0 h 255"/>
                <a:gd name="T20" fmla="*/ 0 w 118"/>
                <a:gd name="T21" fmla="*/ 0 h 255"/>
                <a:gd name="T22" fmla="*/ 0 w 118"/>
                <a:gd name="T23" fmla="*/ 0 h 255"/>
                <a:gd name="T24" fmla="*/ 0 w 118"/>
                <a:gd name="T25" fmla="*/ 0 h 255"/>
                <a:gd name="T26" fmla="*/ 0 w 118"/>
                <a:gd name="T27" fmla="*/ 0 h 255"/>
                <a:gd name="T28" fmla="*/ 0 w 118"/>
                <a:gd name="T29" fmla="*/ 0 h 255"/>
                <a:gd name="T30" fmla="*/ 0 w 118"/>
                <a:gd name="T31" fmla="*/ 0 h 255"/>
                <a:gd name="T32" fmla="*/ 0 w 118"/>
                <a:gd name="T33" fmla="*/ 0 h 255"/>
                <a:gd name="T34" fmla="*/ 0 w 118"/>
                <a:gd name="T35" fmla="*/ 0 h 255"/>
                <a:gd name="T36" fmla="*/ 0 w 118"/>
                <a:gd name="T37" fmla="*/ 0 h 255"/>
                <a:gd name="T38" fmla="*/ 0 w 118"/>
                <a:gd name="T39" fmla="*/ 0 h 255"/>
                <a:gd name="T40" fmla="*/ 0 w 118"/>
                <a:gd name="T41" fmla="*/ 0 h 255"/>
                <a:gd name="T42" fmla="*/ 0 w 118"/>
                <a:gd name="T43" fmla="*/ 0 h 255"/>
                <a:gd name="T44" fmla="*/ 0 w 118"/>
                <a:gd name="T45" fmla="*/ 0 h 255"/>
                <a:gd name="T46" fmla="*/ 0 w 118"/>
                <a:gd name="T47" fmla="*/ 0 h 255"/>
                <a:gd name="T48" fmla="*/ 0 w 118"/>
                <a:gd name="T49" fmla="*/ 0 h 255"/>
                <a:gd name="T50" fmla="*/ 0 w 118"/>
                <a:gd name="T51" fmla="*/ 0 h 255"/>
                <a:gd name="T52" fmla="*/ 0 w 118"/>
                <a:gd name="T53" fmla="*/ 0 h 255"/>
                <a:gd name="T54" fmla="*/ 0 w 118"/>
                <a:gd name="T55" fmla="*/ 0 h 255"/>
                <a:gd name="T56" fmla="*/ 0 w 118"/>
                <a:gd name="T57" fmla="*/ 0 h 255"/>
                <a:gd name="T58" fmla="*/ 0 w 118"/>
                <a:gd name="T59" fmla="*/ 0 h 255"/>
                <a:gd name="T60" fmla="*/ 0 w 118"/>
                <a:gd name="T61" fmla="*/ 0 h 255"/>
                <a:gd name="T62" fmla="*/ 0 w 118"/>
                <a:gd name="T63" fmla="*/ 0 h 255"/>
                <a:gd name="T64" fmla="*/ 0 w 118"/>
                <a:gd name="T65" fmla="*/ 0 h 255"/>
                <a:gd name="T66" fmla="*/ 0 w 118"/>
                <a:gd name="T67" fmla="*/ 0 h 255"/>
                <a:gd name="T68" fmla="*/ 0 w 118"/>
                <a:gd name="T69" fmla="*/ 0 h 255"/>
                <a:gd name="T70" fmla="*/ 0 w 118"/>
                <a:gd name="T71" fmla="*/ 0 h 255"/>
                <a:gd name="T72" fmla="*/ 0 w 118"/>
                <a:gd name="T73" fmla="*/ 0 h 255"/>
                <a:gd name="T74" fmla="*/ 0 w 118"/>
                <a:gd name="T75" fmla="*/ 0 h 255"/>
                <a:gd name="T76" fmla="*/ 0 w 118"/>
                <a:gd name="T77" fmla="*/ 0 h 255"/>
                <a:gd name="T78" fmla="*/ 0 w 118"/>
                <a:gd name="T79" fmla="*/ 0 h 255"/>
                <a:gd name="T80" fmla="*/ 0 w 118"/>
                <a:gd name="T81" fmla="*/ 0 h 255"/>
                <a:gd name="T82" fmla="*/ 0 w 118"/>
                <a:gd name="T83" fmla="*/ 0 h 255"/>
                <a:gd name="T84" fmla="*/ 0 w 118"/>
                <a:gd name="T85" fmla="*/ 0 h 25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18" h="255">
                  <a:moveTo>
                    <a:pt x="3" y="56"/>
                  </a:moveTo>
                  <a:lnTo>
                    <a:pt x="11" y="61"/>
                  </a:lnTo>
                  <a:lnTo>
                    <a:pt x="19" y="69"/>
                  </a:lnTo>
                  <a:lnTo>
                    <a:pt x="25" y="77"/>
                  </a:lnTo>
                  <a:lnTo>
                    <a:pt x="30" y="87"/>
                  </a:lnTo>
                  <a:lnTo>
                    <a:pt x="34" y="96"/>
                  </a:lnTo>
                  <a:lnTo>
                    <a:pt x="37" y="106"/>
                  </a:lnTo>
                  <a:lnTo>
                    <a:pt x="39" y="116"/>
                  </a:lnTo>
                  <a:lnTo>
                    <a:pt x="40" y="127"/>
                  </a:lnTo>
                  <a:lnTo>
                    <a:pt x="39" y="137"/>
                  </a:lnTo>
                  <a:lnTo>
                    <a:pt x="37" y="147"/>
                  </a:lnTo>
                  <a:lnTo>
                    <a:pt x="34" y="156"/>
                  </a:lnTo>
                  <a:lnTo>
                    <a:pt x="29" y="166"/>
                  </a:lnTo>
                  <a:lnTo>
                    <a:pt x="23" y="174"/>
                  </a:lnTo>
                  <a:lnTo>
                    <a:pt x="16" y="183"/>
                  </a:lnTo>
                  <a:lnTo>
                    <a:pt x="9" y="189"/>
                  </a:lnTo>
                  <a:lnTo>
                    <a:pt x="0" y="195"/>
                  </a:lnTo>
                  <a:lnTo>
                    <a:pt x="57" y="254"/>
                  </a:lnTo>
                  <a:lnTo>
                    <a:pt x="66" y="248"/>
                  </a:lnTo>
                  <a:lnTo>
                    <a:pt x="73" y="242"/>
                  </a:lnTo>
                  <a:lnTo>
                    <a:pt x="80" y="233"/>
                  </a:lnTo>
                  <a:lnTo>
                    <a:pt x="86" y="225"/>
                  </a:lnTo>
                  <a:lnTo>
                    <a:pt x="93" y="216"/>
                  </a:lnTo>
                  <a:lnTo>
                    <a:pt x="97" y="208"/>
                  </a:lnTo>
                  <a:lnTo>
                    <a:pt x="102" y="198"/>
                  </a:lnTo>
                  <a:lnTo>
                    <a:pt x="107" y="189"/>
                  </a:lnTo>
                  <a:lnTo>
                    <a:pt x="111" y="175"/>
                  </a:lnTo>
                  <a:lnTo>
                    <a:pt x="114" y="161"/>
                  </a:lnTo>
                  <a:lnTo>
                    <a:pt x="116" y="147"/>
                  </a:lnTo>
                  <a:lnTo>
                    <a:pt x="117" y="134"/>
                  </a:lnTo>
                  <a:lnTo>
                    <a:pt x="117" y="120"/>
                  </a:lnTo>
                  <a:lnTo>
                    <a:pt x="116" y="108"/>
                  </a:lnTo>
                  <a:lnTo>
                    <a:pt x="114" y="94"/>
                  </a:lnTo>
                  <a:lnTo>
                    <a:pt x="111" y="82"/>
                  </a:lnTo>
                  <a:lnTo>
                    <a:pt x="107" y="70"/>
                  </a:lnTo>
                  <a:lnTo>
                    <a:pt x="103" y="58"/>
                  </a:lnTo>
                  <a:lnTo>
                    <a:pt x="97" y="47"/>
                  </a:lnTo>
                  <a:lnTo>
                    <a:pt x="91" y="36"/>
                  </a:lnTo>
                  <a:lnTo>
                    <a:pt x="85" y="26"/>
                  </a:lnTo>
                  <a:lnTo>
                    <a:pt x="77" y="17"/>
                  </a:lnTo>
                  <a:lnTo>
                    <a:pt x="69" y="7"/>
                  </a:lnTo>
                  <a:lnTo>
                    <a:pt x="59" y="0"/>
                  </a:lnTo>
                  <a:lnTo>
                    <a:pt x="3" y="5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78" name="Freeform 427"/>
            <p:cNvSpPr>
              <a:spLocks noChangeArrowheads="1"/>
            </p:cNvSpPr>
            <p:nvPr/>
          </p:nvSpPr>
          <p:spPr bwMode="auto">
            <a:xfrm>
              <a:off x="4439" y="1232"/>
              <a:ext cx="26" cy="57"/>
            </a:xfrm>
            <a:custGeom>
              <a:avLst/>
              <a:gdLst>
                <a:gd name="T0" fmla="*/ 0 w 118"/>
                <a:gd name="T1" fmla="*/ 0 h 255"/>
                <a:gd name="T2" fmla="*/ 0 w 118"/>
                <a:gd name="T3" fmla="*/ 0 h 255"/>
                <a:gd name="T4" fmla="*/ 0 w 118"/>
                <a:gd name="T5" fmla="*/ 0 h 255"/>
                <a:gd name="T6" fmla="*/ 0 w 118"/>
                <a:gd name="T7" fmla="*/ 0 h 255"/>
                <a:gd name="T8" fmla="*/ 0 w 118"/>
                <a:gd name="T9" fmla="*/ 0 h 255"/>
                <a:gd name="T10" fmla="*/ 0 w 118"/>
                <a:gd name="T11" fmla="*/ 0 h 255"/>
                <a:gd name="T12" fmla="*/ 0 w 118"/>
                <a:gd name="T13" fmla="*/ 0 h 255"/>
                <a:gd name="T14" fmla="*/ 0 w 118"/>
                <a:gd name="T15" fmla="*/ 0 h 255"/>
                <a:gd name="T16" fmla="*/ 0 w 118"/>
                <a:gd name="T17" fmla="*/ 0 h 255"/>
                <a:gd name="T18" fmla="*/ 0 w 118"/>
                <a:gd name="T19" fmla="*/ 0 h 255"/>
                <a:gd name="T20" fmla="*/ 0 w 118"/>
                <a:gd name="T21" fmla="*/ 0 h 255"/>
                <a:gd name="T22" fmla="*/ 0 w 118"/>
                <a:gd name="T23" fmla="*/ 0 h 255"/>
                <a:gd name="T24" fmla="*/ 0 w 118"/>
                <a:gd name="T25" fmla="*/ 0 h 255"/>
                <a:gd name="T26" fmla="*/ 0 w 118"/>
                <a:gd name="T27" fmla="*/ 0 h 255"/>
                <a:gd name="T28" fmla="*/ 0 w 118"/>
                <a:gd name="T29" fmla="*/ 0 h 255"/>
                <a:gd name="T30" fmla="*/ 0 w 118"/>
                <a:gd name="T31" fmla="*/ 0 h 255"/>
                <a:gd name="T32" fmla="*/ 0 w 118"/>
                <a:gd name="T33" fmla="*/ 0 h 255"/>
                <a:gd name="T34" fmla="*/ 0 w 118"/>
                <a:gd name="T35" fmla="*/ 0 h 255"/>
                <a:gd name="T36" fmla="*/ 0 w 118"/>
                <a:gd name="T37" fmla="*/ 0 h 255"/>
                <a:gd name="T38" fmla="*/ 0 w 118"/>
                <a:gd name="T39" fmla="*/ 0 h 255"/>
                <a:gd name="T40" fmla="*/ 0 w 118"/>
                <a:gd name="T41" fmla="*/ 0 h 255"/>
                <a:gd name="T42" fmla="*/ 0 w 118"/>
                <a:gd name="T43" fmla="*/ 0 h 255"/>
                <a:gd name="T44" fmla="*/ 0 w 118"/>
                <a:gd name="T45" fmla="*/ 0 h 255"/>
                <a:gd name="T46" fmla="*/ 0 w 118"/>
                <a:gd name="T47" fmla="*/ 0 h 255"/>
                <a:gd name="T48" fmla="*/ 0 w 118"/>
                <a:gd name="T49" fmla="*/ 0 h 255"/>
                <a:gd name="T50" fmla="*/ 0 w 118"/>
                <a:gd name="T51" fmla="*/ 0 h 255"/>
                <a:gd name="T52" fmla="*/ 0 w 118"/>
                <a:gd name="T53" fmla="*/ 0 h 255"/>
                <a:gd name="T54" fmla="*/ 0 w 118"/>
                <a:gd name="T55" fmla="*/ 0 h 255"/>
                <a:gd name="T56" fmla="*/ 0 w 118"/>
                <a:gd name="T57" fmla="*/ 0 h 255"/>
                <a:gd name="T58" fmla="*/ 0 w 118"/>
                <a:gd name="T59" fmla="*/ 0 h 255"/>
                <a:gd name="T60" fmla="*/ 0 w 118"/>
                <a:gd name="T61" fmla="*/ 0 h 255"/>
                <a:gd name="T62" fmla="*/ 0 w 118"/>
                <a:gd name="T63" fmla="*/ 0 h 255"/>
                <a:gd name="T64" fmla="*/ 0 w 118"/>
                <a:gd name="T65" fmla="*/ 0 h 255"/>
                <a:gd name="T66" fmla="*/ 0 w 118"/>
                <a:gd name="T67" fmla="*/ 0 h 255"/>
                <a:gd name="T68" fmla="*/ 0 w 118"/>
                <a:gd name="T69" fmla="*/ 0 h 255"/>
                <a:gd name="T70" fmla="*/ 0 w 118"/>
                <a:gd name="T71" fmla="*/ 0 h 255"/>
                <a:gd name="T72" fmla="*/ 0 w 118"/>
                <a:gd name="T73" fmla="*/ 0 h 255"/>
                <a:gd name="T74" fmla="*/ 0 w 118"/>
                <a:gd name="T75" fmla="*/ 0 h 255"/>
                <a:gd name="T76" fmla="*/ 0 w 118"/>
                <a:gd name="T77" fmla="*/ 0 h 255"/>
                <a:gd name="T78" fmla="*/ 0 w 118"/>
                <a:gd name="T79" fmla="*/ 0 h 255"/>
                <a:gd name="T80" fmla="*/ 0 w 118"/>
                <a:gd name="T81" fmla="*/ 0 h 255"/>
                <a:gd name="T82" fmla="*/ 0 w 118"/>
                <a:gd name="T83" fmla="*/ 0 h 255"/>
                <a:gd name="T84" fmla="*/ 0 w 118"/>
                <a:gd name="T85" fmla="*/ 0 h 25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18" h="255">
                  <a:moveTo>
                    <a:pt x="57" y="254"/>
                  </a:moveTo>
                  <a:lnTo>
                    <a:pt x="66" y="248"/>
                  </a:lnTo>
                  <a:lnTo>
                    <a:pt x="73" y="242"/>
                  </a:lnTo>
                  <a:lnTo>
                    <a:pt x="80" y="233"/>
                  </a:lnTo>
                  <a:lnTo>
                    <a:pt x="86" y="225"/>
                  </a:lnTo>
                  <a:lnTo>
                    <a:pt x="93" y="216"/>
                  </a:lnTo>
                  <a:lnTo>
                    <a:pt x="97" y="208"/>
                  </a:lnTo>
                  <a:lnTo>
                    <a:pt x="102" y="198"/>
                  </a:lnTo>
                  <a:lnTo>
                    <a:pt x="107" y="189"/>
                  </a:lnTo>
                  <a:lnTo>
                    <a:pt x="111" y="175"/>
                  </a:lnTo>
                  <a:lnTo>
                    <a:pt x="114" y="161"/>
                  </a:lnTo>
                  <a:lnTo>
                    <a:pt x="116" y="147"/>
                  </a:lnTo>
                  <a:lnTo>
                    <a:pt x="117" y="134"/>
                  </a:lnTo>
                  <a:lnTo>
                    <a:pt x="117" y="120"/>
                  </a:lnTo>
                  <a:lnTo>
                    <a:pt x="116" y="108"/>
                  </a:lnTo>
                  <a:lnTo>
                    <a:pt x="114" y="94"/>
                  </a:lnTo>
                  <a:lnTo>
                    <a:pt x="111" y="82"/>
                  </a:lnTo>
                  <a:lnTo>
                    <a:pt x="107" y="70"/>
                  </a:lnTo>
                  <a:lnTo>
                    <a:pt x="103" y="58"/>
                  </a:lnTo>
                  <a:lnTo>
                    <a:pt x="97" y="47"/>
                  </a:lnTo>
                  <a:lnTo>
                    <a:pt x="91" y="36"/>
                  </a:lnTo>
                  <a:lnTo>
                    <a:pt x="85" y="26"/>
                  </a:lnTo>
                  <a:lnTo>
                    <a:pt x="77" y="17"/>
                  </a:lnTo>
                  <a:lnTo>
                    <a:pt x="69" y="7"/>
                  </a:lnTo>
                  <a:lnTo>
                    <a:pt x="59" y="0"/>
                  </a:lnTo>
                  <a:lnTo>
                    <a:pt x="3" y="56"/>
                  </a:lnTo>
                  <a:lnTo>
                    <a:pt x="11" y="61"/>
                  </a:lnTo>
                  <a:lnTo>
                    <a:pt x="19" y="69"/>
                  </a:lnTo>
                  <a:lnTo>
                    <a:pt x="25" y="77"/>
                  </a:lnTo>
                  <a:lnTo>
                    <a:pt x="30" y="87"/>
                  </a:lnTo>
                  <a:lnTo>
                    <a:pt x="34" y="96"/>
                  </a:lnTo>
                  <a:lnTo>
                    <a:pt x="37" y="106"/>
                  </a:lnTo>
                  <a:lnTo>
                    <a:pt x="39" y="116"/>
                  </a:lnTo>
                  <a:lnTo>
                    <a:pt x="40" y="127"/>
                  </a:lnTo>
                  <a:lnTo>
                    <a:pt x="39" y="137"/>
                  </a:lnTo>
                  <a:lnTo>
                    <a:pt x="37" y="147"/>
                  </a:lnTo>
                  <a:lnTo>
                    <a:pt x="34" y="156"/>
                  </a:lnTo>
                  <a:lnTo>
                    <a:pt x="29" y="166"/>
                  </a:lnTo>
                  <a:lnTo>
                    <a:pt x="23" y="174"/>
                  </a:lnTo>
                  <a:lnTo>
                    <a:pt x="16" y="183"/>
                  </a:lnTo>
                  <a:lnTo>
                    <a:pt x="9" y="189"/>
                  </a:lnTo>
                  <a:lnTo>
                    <a:pt x="0" y="195"/>
                  </a:lnTo>
                  <a:lnTo>
                    <a:pt x="57" y="254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79" name="Freeform 428"/>
            <p:cNvSpPr>
              <a:spLocks noChangeArrowheads="1"/>
            </p:cNvSpPr>
            <p:nvPr/>
          </p:nvSpPr>
          <p:spPr bwMode="auto">
            <a:xfrm>
              <a:off x="4464" y="1207"/>
              <a:ext cx="36" cy="107"/>
            </a:xfrm>
            <a:custGeom>
              <a:avLst/>
              <a:gdLst>
                <a:gd name="T0" fmla="*/ 0 w 161"/>
                <a:gd name="T1" fmla="*/ 0 h 475"/>
                <a:gd name="T2" fmla="*/ 0 w 161"/>
                <a:gd name="T3" fmla="*/ 0 h 475"/>
                <a:gd name="T4" fmla="*/ 0 w 161"/>
                <a:gd name="T5" fmla="*/ 0 h 475"/>
                <a:gd name="T6" fmla="*/ 0 w 161"/>
                <a:gd name="T7" fmla="*/ 0 h 475"/>
                <a:gd name="T8" fmla="*/ 0 w 161"/>
                <a:gd name="T9" fmla="*/ 0 h 475"/>
                <a:gd name="T10" fmla="*/ 0 w 161"/>
                <a:gd name="T11" fmla="*/ 0 h 475"/>
                <a:gd name="T12" fmla="*/ 0 w 161"/>
                <a:gd name="T13" fmla="*/ 0 h 475"/>
                <a:gd name="T14" fmla="*/ 0 w 161"/>
                <a:gd name="T15" fmla="*/ 0 h 475"/>
                <a:gd name="T16" fmla="*/ 0 w 161"/>
                <a:gd name="T17" fmla="*/ 0 h 475"/>
                <a:gd name="T18" fmla="*/ 0 w 161"/>
                <a:gd name="T19" fmla="*/ 0 h 475"/>
                <a:gd name="T20" fmla="*/ 0 w 161"/>
                <a:gd name="T21" fmla="*/ 0 h 475"/>
                <a:gd name="T22" fmla="*/ 0 w 161"/>
                <a:gd name="T23" fmla="*/ 0 h 475"/>
                <a:gd name="T24" fmla="*/ 0 w 161"/>
                <a:gd name="T25" fmla="*/ 0 h 475"/>
                <a:gd name="T26" fmla="*/ 0 w 161"/>
                <a:gd name="T27" fmla="*/ 0 h 475"/>
                <a:gd name="T28" fmla="*/ 0 w 161"/>
                <a:gd name="T29" fmla="*/ 0 h 475"/>
                <a:gd name="T30" fmla="*/ 0 w 161"/>
                <a:gd name="T31" fmla="*/ 0 h 475"/>
                <a:gd name="T32" fmla="*/ 0 w 161"/>
                <a:gd name="T33" fmla="*/ 0 h 475"/>
                <a:gd name="T34" fmla="*/ 0 w 161"/>
                <a:gd name="T35" fmla="*/ 0 h 475"/>
                <a:gd name="T36" fmla="*/ 0 w 161"/>
                <a:gd name="T37" fmla="*/ 0 h 475"/>
                <a:gd name="T38" fmla="*/ 0 w 161"/>
                <a:gd name="T39" fmla="*/ 0 h 475"/>
                <a:gd name="T40" fmla="*/ 0 w 161"/>
                <a:gd name="T41" fmla="*/ 0 h 475"/>
                <a:gd name="T42" fmla="*/ 0 w 161"/>
                <a:gd name="T43" fmla="*/ 0 h 475"/>
                <a:gd name="T44" fmla="*/ 0 w 161"/>
                <a:gd name="T45" fmla="*/ 0 h 475"/>
                <a:gd name="T46" fmla="*/ 0 w 161"/>
                <a:gd name="T47" fmla="*/ 0 h 475"/>
                <a:gd name="T48" fmla="*/ 0 w 161"/>
                <a:gd name="T49" fmla="*/ 0 h 475"/>
                <a:gd name="T50" fmla="*/ 0 w 161"/>
                <a:gd name="T51" fmla="*/ 0 h 475"/>
                <a:gd name="T52" fmla="*/ 0 w 161"/>
                <a:gd name="T53" fmla="*/ 0 h 475"/>
                <a:gd name="T54" fmla="*/ 0 w 161"/>
                <a:gd name="T55" fmla="*/ 0 h 475"/>
                <a:gd name="T56" fmla="*/ 0 w 161"/>
                <a:gd name="T57" fmla="*/ 0 h 475"/>
                <a:gd name="T58" fmla="*/ 0 w 161"/>
                <a:gd name="T59" fmla="*/ 0 h 475"/>
                <a:gd name="T60" fmla="*/ 0 w 161"/>
                <a:gd name="T61" fmla="*/ 0 h 475"/>
                <a:gd name="T62" fmla="*/ 0 w 161"/>
                <a:gd name="T63" fmla="*/ 0 h 475"/>
                <a:gd name="T64" fmla="*/ 0 w 161"/>
                <a:gd name="T65" fmla="*/ 0 h 475"/>
                <a:gd name="T66" fmla="*/ 0 w 161"/>
                <a:gd name="T67" fmla="*/ 0 h 475"/>
                <a:gd name="T68" fmla="*/ 0 w 161"/>
                <a:gd name="T69" fmla="*/ 0 h 475"/>
                <a:gd name="T70" fmla="*/ 0 w 161"/>
                <a:gd name="T71" fmla="*/ 0 h 475"/>
                <a:gd name="T72" fmla="*/ 0 w 161"/>
                <a:gd name="T73" fmla="*/ 0 h 475"/>
                <a:gd name="T74" fmla="*/ 0 w 161"/>
                <a:gd name="T75" fmla="*/ 0 h 475"/>
                <a:gd name="T76" fmla="*/ 0 w 161"/>
                <a:gd name="T77" fmla="*/ 0 h 475"/>
                <a:gd name="T78" fmla="*/ 0 w 161"/>
                <a:gd name="T79" fmla="*/ 0 h 475"/>
                <a:gd name="T80" fmla="*/ 0 w 161"/>
                <a:gd name="T81" fmla="*/ 0 h 475"/>
                <a:gd name="T82" fmla="*/ 0 w 161"/>
                <a:gd name="T83" fmla="*/ 0 h 475"/>
                <a:gd name="T84" fmla="*/ 0 w 161"/>
                <a:gd name="T85" fmla="*/ 0 h 475"/>
                <a:gd name="T86" fmla="*/ 0 w 161"/>
                <a:gd name="T87" fmla="*/ 0 h 475"/>
                <a:gd name="T88" fmla="*/ 0 w 161"/>
                <a:gd name="T89" fmla="*/ 0 h 475"/>
                <a:gd name="T90" fmla="*/ 0 w 161"/>
                <a:gd name="T91" fmla="*/ 0 h 475"/>
                <a:gd name="T92" fmla="*/ 0 w 161"/>
                <a:gd name="T93" fmla="*/ 0 h 475"/>
                <a:gd name="T94" fmla="*/ 0 w 161"/>
                <a:gd name="T95" fmla="*/ 0 h 475"/>
                <a:gd name="T96" fmla="*/ 0 w 161"/>
                <a:gd name="T97" fmla="*/ 0 h 47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61" h="475">
                  <a:moveTo>
                    <a:pt x="3" y="57"/>
                  </a:moveTo>
                  <a:lnTo>
                    <a:pt x="11" y="64"/>
                  </a:lnTo>
                  <a:lnTo>
                    <a:pt x="19" y="72"/>
                  </a:lnTo>
                  <a:lnTo>
                    <a:pt x="27" y="80"/>
                  </a:lnTo>
                  <a:lnTo>
                    <a:pt x="33" y="89"/>
                  </a:lnTo>
                  <a:lnTo>
                    <a:pt x="40" y="97"/>
                  </a:lnTo>
                  <a:lnTo>
                    <a:pt x="47" y="106"/>
                  </a:lnTo>
                  <a:lnTo>
                    <a:pt x="52" y="114"/>
                  </a:lnTo>
                  <a:lnTo>
                    <a:pt x="58" y="123"/>
                  </a:lnTo>
                  <a:lnTo>
                    <a:pt x="62" y="134"/>
                  </a:lnTo>
                  <a:lnTo>
                    <a:pt x="67" y="144"/>
                  </a:lnTo>
                  <a:lnTo>
                    <a:pt x="71" y="154"/>
                  </a:lnTo>
                  <a:lnTo>
                    <a:pt x="75" y="165"/>
                  </a:lnTo>
                  <a:lnTo>
                    <a:pt x="78" y="175"/>
                  </a:lnTo>
                  <a:lnTo>
                    <a:pt x="80" y="187"/>
                  </a:lnTo>
                  <a:lnTo>
                    <a:pt x="82" y="198"/>
                  </a:lnTo>
                  <a:lnTo>
                    <a:pt x="84" y="211"/>
                  </a:lnTo>
                  <a:lnTo>
                    <a:pt x="84" y="217"/>
                  </a:lnTo>
                  <a:lnTo>
                    <a:pt x="84" y="223"/>
                  </a:lnTo>
                  <a:lnTo>
                    <a:pt x="84" y="229"/>
                  </a:lnTo>
                  <a:lnTo>
                    <a:pt x="84" y="235"/>
                  </a:lnTo>
                  <a:lnTo>
                    <a:pt x="84" y="242"/>
                  </a:lnTo>
                  <a:lnTo>
                    <a:pt x="84" y="247"/>
                  </a:lnTo>
                  <a:lnTo>
                    <a:pt x="84" y="253"/>
                  </a:lnTo>
                  <a:lnTo>
                    <a:pt x="83" y="260"/>
                  </a:lnTo>
                  <a:lnTo>
                    <a:pt x="82" y="265"/>
                  </a:lnTo>
                  <a:lnTo>
                    <a:pt x="82" y="271"/>
                  </a:lnTo>
                  <a:lnTo>
                    <a:pt x="81" y="278"/>
                  </a:lnTo>
                  <a:lnTo>
                    <a:pt x="80" y="283"/>
                  </a:lnTo>
                  <a:lnTo>
                    <a:pt x="79" y="289"/>
                  </a:lnTo>
                  <a:lnTo>
                    <a:pt x="77" y="294"/>
                  </a:lnTo>
                  <a:lnTo>
                    <a:pt x="76" y="301"/>
                  </a:lnTo>
                  <a:lnTo>
                    <a:pt x="74" y="307"/>
                  </a:lnTo>
                  <a:lnTo>
                    <a:pt x="71" y="315"/>
                  </a:lnTo>
                  <a:lnTo>
                    <a:pt x="67" y="323"/>
                  </a:lnTo>
                  <a:lnTo>
                    <a:pt x="64" y="331"/>
                  </a:lnTo>
                  <a:lnTo>
                    <a:pt x="60" y="339"/>
                  </a:lnTo>
                  <a:lnTo>
                    <a:pt x="57" y="347"/>
                  </a:lnTo>
                  <a:lnTo>
                    <a:pt x="52" y="355"/>
                  </a:lnTo>
                  <a:lnTo>
                    <a:pt x="48" y="362"/>
                  </a:lnTo>
                  <a:lnTo>
                    <a:pt x="43" y="369"/>
                  </a:lnTo>
                  <a:lnTo>
                    <a:pt x="39" y="376"/>
                  </a:lnTo>
                  <a:lnTo>
                    <a:pt x="34" y="382"/>
                  </a:lnTo>
                  <a:lnTo>
                    <a:pt x="29" y="388"/>
                  </a:lnTo>
                  <a:lnTo>
                    <a:pt x="23" y="395"/>
                  </a:lnTo>
                  <a:lnTo>
                    <a:pt x="18" y="401"/>
                  </a:lnTo>
                  <a:lnTo>
                    <a:pt x="12" y="406"/>
                  </a:lnTo>
                  <a:lnTo>
                    <a:pt x="6" y="413"/>
                  </a:lnTo>
                  <a:lnTo>
                    <a:pt x="0" y="418"/>
                  </a:lnTo>
                  <a:lnTo>
                    <a:pt x="54" y="474"/>
                  </a:lnTo>
                  <a:lnTo>
                    <a:pt x="63" y="465"/>
                  </a:lnTo>
                  <a:lnTo>
                    <a:pt x="72" y="456"/>
                  </a:lnTo>
                  <a:lnTo>
                    <a:pt x="80" y="447"/>
                  </a:lnTo>
                  <a:lnTo>
                    <a:pt x="88" y="438"/>
                  </a:lnTo>
                  <a:lnTo>
                    <a:pt x="95" y="427"/>
                  </a:lnTo>
                  <a:lnTo>
                    <a:pt x="102" y="417"/>
                  </a:lnTo>
                  <a:lnTo>
                    <a:pt x="109" y="406"/>
                  </a:lnTo>
                  <a:lnTo>
                    <a:pt x="116" y="396"/>
                  </a:lnTo>
                  <a:lnTo>
                    <a:pt x="122" y="385"/>
                  </a:lnTo>
                  <a:lnTo>
                    <a:pt x="128" y="374"/>
                  </a:lnTo>
                  <a:lnTo>
                    <a:pt x="133" y="362"/>
                  </a:lnTo>
                  <a:lnTo>
                    <a:pt x="138" y="349"/>
                  </a:lnTo>
                  <a:lnTo>
                    <a:pt x="143" y="338"/>
                  </a:lnTo>
                  <a:lnTo>
                    <a:pt x="148" y="325"/>
                  </a:lnTo>
                  <a:lnTo>
                    <a:pt x="152" y="312"/>
                  </a:lnTo>
                  <a:lnTo>
                    <a:pt x="155" y="300"/>
                  </a:lnTo>
                  <a:lnTo>
                    <a:pt x="156" y="293"/>
                  </a:lnTo>
                  <a:lnTo>
                    <a:pt x="156" y="287"/>
                  </a:lnTo>
                  <a:lnTo>
                    <a:pt x="158" y="282"/>
                  </a:lnTo>
                  <a:lnTo>
                    <a:pt x="158" y="275"/>
                  </a:lnTo>
                  <a:lnTo>
                    <a:pt x="159" y="269"/>
                  </a:lnTo>
                  <a:lnTo>
                    <a:pt x="159" y="264"/>
                  </a:lnTo>
                  <a:lnTo>
                    <a:pt x="159" y="258"/>
                  </a:lnTo>
                  <a:lnTo>
                    <a:pt x="160" y="251"/>
                  </a:lnTo>
                  <a:lnTo>
                    <a:pt x="160" y="245"/>
                  </a:lnTo>
                  <a:lnTo>
                    <a:pt x="160" y="240"/>
                  </a:lnTo>
                  <a:lnTo>
                    <a:pt x="160" y="233"/>
                  </a:lnTo>
                  <a:lnTo>
                    <a:pt x="160" y="227"/>
                  </a:lnTo>
                  <a:lnTo>
                    <a:pt x="160" y="222"/>
                  </a:lnTo>
                  <a:lnTo>
                    <a:pt x="160" y="215"/>
                  </a:lnTo>
                  <a:lnTo>
                    <a:pt x="160" y="209"/>
                  </a:lnTo>
                  <a:lnTo>
                    <a:pt x="159" y="204"/>
                  </a:lnTo>
                  <a:lnTo>
                    <a:pt x="157" y="188"/>
                  </a:lnTo>
                  <a:lnTo>
                    <a:pt x="154" y="173"/>
                  </a:lnTo>
                  <a:lnTo>
                    <a:pt x="151" y="158"/>
                  </a:lnTo>
                  <a:lnTo>
                    <a:pt x="147" y="145"/>
                  </a:lnTo>
                  <a:lnTo>
                    <a:pt x="143" y="130"/>
                  </a:lnTo>
                  <a:lnTo>
                    <a:pt x="137" y="117"/>
                  </a:lnTo>
                  <a:lnTo>
                    <a:pt x="132" y="103"/>
                  </a:lnTo>
                  <a:lnTo>
                    <a:pt x="126" y="91"/>
                  </a:lnTo>
                  <a:lnTo>
                    <a:pt x="118" y="77"/>
                  </a:lnTo>
                  <a:lnTo>
                    <a:pt x="111" y="64"/>
                  </a:lnTo>
                  <a:lnTo>
                    <a:pt x="103" y="53"/>
                  </a:lnTo>
                  <a:lnTo>
                    <a:pt x="95" y="41"/>
                  </a:lnTo>
                  <a:lnTo>
                    <a:pt x="86" y="31"/>
                  </a:lnTo>
                  <a:lnTo>
                    <a:pt x="77" y="20"/>
                  </a:lnTo>
                  <a:lnTo>
                    <a:pt x="66" y="9"/>
                  </a:lnTo>
                  <a:lnTo>
                    <a:pt x="56" y="0"/>
                  </a:lnTo>
                  <a:lnTo>
                    <a:pt x="3" y="57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80" name="Freeform 429"/>
            <p:cNvSpPr>
              <a:spLocks noChangeArrowheads="1"/>
            </p:cNvSpPr>
            <p:nvPr/>
          </p:nvSpPr>
          <p:spPr bwMode="auto">
            <a:xfrm>
              <a:off x="4464" y="1207"/>
              <a:ext cx="36" cy="107"/>
            </a:xfrm>
            <a:custGeom>
              <a:avLst/>
              <a:gdLst>
                <a:gd name="T0" fmla="*/ 0 w 161"/>
                <a:gd name="T1" fmla="*/ 0 h 475"/>
                <a:gd name="T2" fmla="*/ 0 w 161"/>
                <a:gd name="T3" fmla="*/ 0 h 475"/>
                <a:gd name="T4" fmla="*/ 0 w 161"/>
                <a:gd name="T5" fmla="*/ 0 h 475"/>
                <a:gd name="T6" fmla="*/ 0 w 161"/>
                <a:gd name="T7" fmla="*/ 0 h 475"/>
                <a:gd name="T8" fmla="*/ 0 w 161"/>
                <a:gd name="T9" fmla="*/ 0 h 475"/>
                <a:gd name="T10" fmla="*/ 0 w 161"/>
                <a:gd name="T11" fmla="*/ 0 h 475"/>
                <a:gd name="T12" fmla="*/ 0 w 161"/>
                <a:gd name="T13" fmla="*/ 0 h 475"/>
                <a:gd name="T14" fmla="*/ 0 w 161"/>
                <a:gd name="T15" fmla="*/ 0 h 475"/>
                <a:gd name="T16" fmla="*/ 0 w 161"/>
                <a:gd name="T17" fmla="*/ 0 h 475"/>
                <a:gd name="T18" fmla="*/ 0 w 161"/>
                <a:gd name="T19" fmla="*/ 0 h 475"/>
                <a:gd name="T20" fmla="*/ 0 w 161"/>
                <a:gd name="T21" fmla="*/ 0 h 475"/>
                <a:gd name="T22" fmla="*/ 0 w 161"/>
                <a:gd name="T23" fmla="*/ 0 h 475"/>
                <a:gd name="T24" fmla="*/ 0 w 161"/>
                <a:gd name="T25" fmla="*/ 0 h 475"/>
                <a:gd name="T26" fmla="*/ 0 w 161"/>
                <a:gd name="T27" fmla="*/ 0 h 475"/>
                <a:gd name="T28" fmla="*/ 0 w 161"/>
                <a:gd name="T29" fmla="*/ 0 h 475"/>
                <a:gd name="T30" fmla="*/ 0 w 161"/>
                <a:gd name="T31" fmla="*/ 0 h 475"/>
                <a:gd name="T32" fmla="*/ 0 w 161"/>
                <a:gd name="T33" fmla="*/ 0 h 475"/>
                <a:gd name="T34" fmla="*/ 0 w 161"/>
                <a:gd name="T35" fmla="*/ 0 h 475"/>
                <a:gd name="T36" fmla="*/ 0 w 161"/>
                <a:gd name="T37" fmla="*/ 0 h 475"/>
                <a:gd name="T38" fmla="*/ 0 w 161"/>
                <a:gd name="T39" fmla="*/ 0 h 475"/>
                <a:gd name="T40" fmla="*/ 0 w 161"/>
                <a:gd name="T41" fmla="*/ 0 h 475"/>
                <a:gd name="T42" fmla="*/ 0 w 161"/>
                <a:gd name="T43" fmla="*/ 0 h 475"/>
                <a:gd name="T44" fmla="*/ 0 w 161"/>
                <a:gd name="T45" fmla="*/ 0 h 475"/>
                <a:gd name="T46" fmla="*/ 0 w 161"/>
                <a:gd name="T47" fmla="*/ 0 h 475"/>
                <a:gd name="T48" fmla="*/ 0 w 161"/>
                <a:gd name="T49" fmla="*/ 0 h 475"/>
                <a:gd name="T50" fmla="*/ 0 w 161"/>
                <a:gd name="T51" fmla="*/ 0 h 475"/>
                <a:gd name="T52" fmla="*/ 0 w 161"/>
                <a:gd name="T53" fmla="*/ 0 h 475"/>
                <a:gd name="T54" fmla="*/ 0 w 161"/>
                <a:gd name="T55" fmla="*/ 0 h 475"/>
                <a:gd name="T56" fmla="*/ 0 w 161"/>
                <a:gd name="T57" fmla="*/ 0 h 475"/>
                <a:gd name="T58" fmla="*/ 0 w 161"/>
                <a:gd name="T59" fmla="*/ 0 h 475"/>
                <a:gd name="T60" fmla="*/ 0 w 161"/>
                <a:gd name="T61" fmla="*/ 0 h 475"/>
                <a:gd name="T62" fmla="*/ 0 w 161"/>
                <a:gd name="T63" fmla="*/ 0 h 475"/>
                <a:gd name="T64" fmla="*/ 0 w 161"/>
                <a:gd name="T65" fmla="*/ 0 h 475"/>
                <a:gd name="T66" fmla="*/ 0 w 161"/>
                <a:gd name="T67" fmla="*/ 0 h 475"/>
                <a:gd name="T68" fmla="*/ 0 w 161"/>
                <a:gd name="T69" fmla="*/ 0 h 475"/>
                <a:gd name="T70" fmla="*/ 0 w 161"/>
                <a:gd name="T71" fmla="*/ 0 h 475"/>
                <a:gd name="T72" fmla="*/ 0 w 161"/>
                <a:gd name="T73" fmla="*/ 0 h 475"/>
                <a:gd name="T74" fmla="*/ 0 w 161"/>
                <a:gd name="T75" fmla="*/ 0 h 475"/>
                <a:gd name="T76" fmla="*/ 0 w 161"/>
                <a:gd name="T77" fmla="*/ 0 h 475"/>
                <a:gd name="T78" fmla="*/ 0 w 161"/>
                <a:gd name="T79" fmla="*/ 0 h 475"/>
                <a:gd name="T80" fmla="*/ 0 w 161"/>
                <a:gd name="T81" fmla="*/ 0 h 475"/>
                <a:gd name="T82" fmla="*/ 0 w 161"/>
                <a:gd name="T83" fmla="*/ 0 h 475"/>
                <a:gd name="T84" fmla="*/ 0 w 161"/>
                <a:gd name="T85" fmla="*/ 0 h 475"/>
                <a:gd name="T86" fmla="*/ 0 w 161"/>
                <a:gd name="T87" fmla="*/ 0 h 475"/>
                <a:gd name="T88" fmla="*/ 0 w 161"/>
                <a:gd name="T89" fmla="*/ 0 h 475"/>
                <a:gd name="T90" fmla="*/ 0 w 161"/>
                <a:gd name="T91" fmla="*/ 0 h 475"/>
                <a:gd name="T92" fmla="*/ 0 w 161"/>
                <a:gd name="T93" fmla="*/ 0 h 475"/>
                <a:gd name="T94" fmla="*/ 0 w 161"/>
                <a:gd name="T95" fmla="*/ 0 h 475"/>
                <a:gd name="T96" fmla="*/ 0 w 161"/>
                <a:gd name="T97" fmla="*/ 0 h 47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61" h="475">
                  <a:moveTo>
                    <a:pt x="56" y="0"/>
                  </a:moveTo>
                  <a:lnTo>
                    <a:pt x="3" y="57"/>
                  </a:lnTo>
                  <a:lnTo>
                    <a:pt x="11" y="64"/>
                  </a:lnTo>
                  <a:lnTo>
                    <a:pt x="19" y="72"/>
                  </a:lnTo>
                  <a:lnTo>
                    <a:pt x="27" y="80"/>
                  </a:lnTo>
                  <a:lnTo>
                    <a:pt x="33" y="89"/>
                  </a:lnTo>
                  <a:lnTo>
                    <a:pt x="40" y="97"/>
                  </a:lnTo>
                  <a:lnTo>
                    <a:pt x="47" y="106"/>
                  </a:lnTo>
                  <a:lnTo>
                    <a:pt x="52" y="114"/>
                  </a:lnTo>
                  <a:lnTo>
                    <a:pt x="58" y="123"/>
                  </a:lnTo>
                  <a:lnTo>
                    <a:pt x="62" y="134"/>
                  </a:lnTo>
                  <a:lnTo>
                    <a:pt x="67" y="144"/>
                  </a:lnTo>
                  <a:lnTo>
                    <a:pt x="71" y="154"/>
                  </a:lnTo>
                  <a:lnTo>
                    <a:pt x="75" y="165"/>
                  </a:lnTo>
                  <a:lnTo>
                    <a:pt x="78" y="175"/>
                  </a:lnTo>
                  <a:lnTo>
                    <a:pt x="80" y="187"/>
                  </a:lnTo>
                  <a:lnTo>
                    <a:pt x="82" y="198"/>
                  </a:lnTo>
                  <a:lnTo>
                    <a:pt x="84" y="211"/>
                  </a:lnTo>
                  <a:lnTo>
                    <a:pt x="84" y="217"/>
                  </a:lnTo>
                  <a:lnTo>
                    <a:pt x="84" y="223"/>
                  </a:lnTo>
                  <a:lnTo>
                    <a:pt x="84" y="229"/>
                  </a:lnTo>
                  <a:lnTo>
                    <a:pt x="84" y="235"/>
                  </a:lnTo>
                  <a:lnTo>
                    <a:pt x="84" y="242"/>
                  </a:lnTo>
                  <a:lnTo>
                    <a:pt x="84" y="247"/>
                  </a:lnTo>
                  <a:lnTo>
                    <a:pt x="84" y="253"/>
                  </a:lnTo>
                  <a:lnTo>
                    <a:pt x="83" y="260"/>
                  </a:lnTo>
                  <a:lnTo>
                    <a:pt x="82" y="265"/>
                  </a:lnTo>
                  <a:lnTo>
                    <a:pt x="82" y="271"/>
                  </a:lnTo>
                  <a:lnTo>
                    <a:pt x="81" y="278"/>
                  </a:lnTo>
                  <a:lnTo>
                    <a:pt x="80" y="283"/>
                  </a:lnTo>
                  <a:lnTo>
                    <a:pt x="79" y="289"/>
                  </a:lnTo>
                  <a:lnTo>
                    <a:pt x="77" y="294"/>
                  </a:lnTo>
                  <a:lnTo>
                    <a:pt x="76" y="301"/>
                  </a:lnTo>
                  <a:lnTo>
                    <a:pt x="74" y="307"/>
                  </a:lnTo>
                  <a:lnTo>
                    <a:pt x="71" y="315"/>
                  </a:lnTo>
                  <a:lnTo>
                    <a:pt x="67" y="323"/>
                  </a:lnTo>
                  <a:lnTo>
                    <a:pt x="64" y="331"/>
                  </a:lnTo>
                  <a:lnTo>
                    <a:pt x="60" y="339"/>
                  </a:lnTo>
                  <a:lnTo>
                    <a:pt x="57" y="347"/>
                  </a:lnTo>
                  <a:lnTo>
                    <a:pt x="52" y="355"/>
                  </a:lnTo>
                  <a:lnTo>
                    <a:pt x="48" y="362"/>
                  </a:lnTo>
                  <a:lnTo>
                    <a:pt x="43" y="369"/>
                  </a:lnTo>
                  <a:lnTo>
                    <a:pt x="39" y="376"/>
                  </a:lnTo>
                  <a:lnTo>
                    <a:pt x="34" y="382"/>
                  </a:lnTo>
                  <a:lnTo>
                    <a:pt x="29" y="388"/>
                  </a:lnTo>
                  <a:lnTo>
                    <a:pt x="23" y="395"/>
                  </a:lnTo>
                  <a:lnTo>
                    <a:pt x="18" y="401"/>
                  </a:lnTo>
                  <a:lnTo>
                    <a:pt x="12" y="406"/>
                  </a:lnTo>
                  <a:lnTo>
                    <a:pt x="6" y="413"/>
                  </a:lnTo>
                  <a:lnTo>
                    <a:pt x="0" y="418"/>
                  </a:lnTo>
                  <a:lnTo>
                    <a:pt x="54" y="474"/>
                  </a:lnTo>
                  <a:lnTo>
                    <a:pt x="63" y="465"/>
                  </a:lnTo>
                  <a:lnTo>
                    <a:pt x="72" y="456"/>
                  </a:lnTo>
                  <a:lnTo>
                    <a:pt x="80" y="447"/>
                  </a:lnTo>
                  <a:lnTo>
                    <a:pt x="88" y="438"/>
                  </a:lnTo>
                  <a:lnTo>
                    <a:pt x="95" y="427"/>
                  </a:lnTo>
                  <a:lnTo>
                    <a:pt x="102" y="417"/>
                  </a:lnTo>
                  <a:lnTo>
                    <a:pt x="109" y="406"/>
                  </a:lnTo>
                  <a:lnTo>
                    <a:pt x="116" y="396"/>
                  </a:lnTo>
                  <a:lnTo>
                    <a:pt x="122" y="385"/>
                  </a:lnTo>
                  <a:lnTo>
                    <a:pt x="128" y="374"/>
                  </a:lnTo>
                  <a:lnTo>
                    <a:pt x="133" y="362"/>
                  </a:lnTo>
                  <a:lnTo>
                    <a:pt x="138" y="349"/>
                  </a:lnTo>
                  <a:lnTo>
                    <a:pt x="143" y="338"/>
                  </a:lnTo>
                  <a:lnTo>
                    <a:pt x="148" y="325"/>
                  </a:lnTo>
                  <a:lnTo>
                    <a:pt x="152" y="312"/>
                  </a:lnTo>
                  <a:lnTo>
                    <a:pt x="155" y="300"/>
                  </a:lnTo>
                  <a:lnTo>
                    <a:pt x="156" y="293"/>
                  </a:lnTo>
                  <a:lnTo>
                    <a:pt x="156" y="287"/>
                  </a:lnTo>
                  <a:lnTo>
                    <a:pt x="158" y="282"/>
                  </a:lnTo>
                  <a:lnTo>
                    <a:pt x="158" y="275"/>
                  </a:lnTo>
                  <a:lnTo>
                    <a:pt x="159" y="269"/>
                  </a:lnTo>
                  <a:lnTo>
                    <a:pt x="159" y="264"/>
                  </a:lnTo>
                  <a:lnTo>
                    <a:pt x="159" y="258"/>
                  </a:lnTo>
                  <a:lnTo>
                    <a:pt x="160" y="251"/>
                  </a:lnTo>
                  <a:lnTo>
                    <a:pt x="160" y="245"/>
                  </a:lnTo>
                  <a:lnTo>
                    <a:pt x="160" y="240"/>
                  </a:lnTo>
                  <a:lnTo>
                    <a:pt x="160" y="233"/>
                  </a:lnTo>
                  <a:lnTo>
                    <a:pt x="160" y="227"/>
                  </a:lnTo>
                  <a:lnTo>
                    <a:pt x="160" y="222"/>
                  </a:lnTo>
                  <a:lnTo>
                    <a:pt x="160" y="215"/>
                  </a:lnTo>
                  <a:lnTo>
                    <a:pt x="160" y="209"/>
                  </a:lnTo>
                  <a:lnTo>
                    <a:pt x="159" y="204"/>
                  </a:lnTo>
                  <a:lnTo>
                    <a:pt x="157" y="188"/>
                  </a:lnTo>
                  <a:lnTo>
                    <a:pt x="154" y="173"/>
                  </a:lnTo>
                  <a:lnTo>
                    <a:pt x="151" y="158"/>
                  </a:lnTo>
                  <a:lnTo>
                    <a:pt x="147" y="145"/>
                  </a:lnTo>
                  <a:lnTo>
                    <a:pt x="143" y="130"/>
                  </a:lnTo>
                  <a:lnTo>
                    <a:pt x="137" y="117"/>
                  </a:lnTo>
                  <a:lnTo>
                    <a:pt x="132" y="103"/>
                  </a:lnTo>
                  <a:lnTo>
                    <a:pt x="126" y="91"/>
                  </a:lnTo>
                  <a:lnTo>
                    <a:pt x="118" y="77"/>
                  </a:lnTo>
                  <a:lnTo>
                    <a:pt x="111" y="64"/>
                  </a:lnTo>
                  <a:lnTo>
                    <a:pt x="103" y="53"/>
                  </a:lnTo>
                  <a:lnTo>
                    <a:pt x="95" y="41"/>
                  </a:lnTo>
                  <a:lnTo>
                    <a:pt x="86" y="31"/>
                  </a:lnTo>
                  <a:lnTo>
                    <a:pt x="77" y="20"/>
                  </a:lnTo>
                  <a:lnTo>
                    <a:pt x="66" y="9"/>
                  </a:lnTo>
                  <a:lnTo>
                    <a:pt x="56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81" name="Freeform 430"/>
            <p:cNvSpPr>
              <a:spLocks noChangeArrowheads="1"/>
            </p:cNvSpPr>
            <p:nvPr/>
          </p:nvSpPr>
          <p:spPr bwMode="auto">
            <a:xfrm>
              <a:off x="4313" y="1183"/>
              <a:ext cx="46" cy="155"/>
            </a:xfrm>
            <a:custGeom>
              <a:avLst/>
              <a:gdLst>
                <a:gd name="T0" fmla="*/ 0 w 206"/>
                <a:gd name="T1" fmla="*/ 0 h 686"/>
                <a:gd name="T2" fmla="*/ 0 w 206"/>
                <a:gd name="T3" fmla="*/ 0 h 686"/>
                <a:gd name="T4" fmla="*/ 0 w 206"/>
                <a:gd name="T5" fmla="*/ 0 h 686"/>
                <a:gd name="T6" fmla="*/ 0 w 206"/>
                <a:gd name="T7" fmla="*/ 0 h 686"/>
                <a:gd name="T8" fmla="*/ 0 w 206"/>
                <a:gd name="T9" fmla="*/ 0 h 686"/>
                <a:gd name="T10" fmla="*/ 0 w 206"/>
                <a:gd name="T11" fmla="*/ 0 h 686"/>
                <a:gd name="T12" fmla="*/ 0 w 206"/>
                <a:gd name="T13" fmla="*/ 0 h 686"/>
                <a:gd name="T14" fmla="*/ 0 w 206"/>
                <a:gd name="T15" fmla="*/ 0 h 686"/>
                <a:gd name="T16" fmla="*/ 0 w 206"/>
                <a:gd name="T17" fmla="*/ 0 h 686"/>
                <a:gd name="T18" fmla="*/ 0 w 206"/>
                <a:gd name="T19" fmla="*/ 0 h 686"/>
                <a:gd name="T20" fmla="*/ 0 w 206"/>
                <a:gd name="T21" fmla="*/ 0 h 686"/>
                <a:gd name="T22" fmla="*/ 0 w 206"/>
                <a:gd name="T23" fmla="*/ 0 h 686"/>
                <a:gd name="T24" fmla="*/ 0 w 206"/>
                <a:gd name="T25" fmla="*/ 0 h 686"/>
                <a:gd name="T26" fmla="*/ 0 w 206"/>
                <a:gd name="T27" fmla="*/ 0 h 686"/>
                <a:gd name="T28" fmla="*/ 0 w 206"/>
                <a:gd name="T29" fmla="*/ 0 h 686"/>
                <a:gd name="T30" fmla="*/ 0 w 206"/>
                <a:gd name="T31" fmla="*/ 0 h 686"/>
                <a:gd name="T32" fmla="*/ 0 w 206"/>
                <a:gd name="T33" fmla="*/ 0 h 686"/>
                <a:gd name="T34" fmla="*/ 0 w 206"/>
                <a:gd name="T35" fmla="*/ 0 h 686"/>
                <a:gd name="T36" fmla="*/ 0 w 206"/>
                <a:gd name="T37" fmla="*/ 0 h 686"/>
                <a:gd name="T38" fmla="*/ 0 w 206"/>
                <a:gd name="T39" fmla="*/ 0 h 686"/>
                <a:gd name="T40" fmla="*/ 0 w 206"/>
                <a:gd name="T41" fmla="*/ 0 h 686"/>
                <a:gd name="T42" fmla="*/ 0 w 206"/>
                <a:gd name="T43" fmla="*/ 0 h 686"/>
                <a:gd name="T44" fmla="*/ 0 w 206"/>
                <a:gd name="T45" fmla="*/ 0 h 686"/>
                <a:gd name="T46" fmla="*/ 0 w 206"/>
                <a:gd name="T47" fmla="*/ 0 h 686"/>
                <a:gd name="T48" fmla="*/ 0 w 206"/>
                <a:gd name="T49" fmla="*/ 0 h 686"/>
                <a:gd name="T50" fmla="*/ 0 w 206"/>
                <a:gd name="T51" fmla="*/ 0 h 686"/>
                <a:gd name="T52" fmla="*/ 0 w 206"/>
                <a:gd name="T53" fmla="*/ 0 h 686"/>
                <a:gd name="T54" fmla="*/ 0 w 206"/>
                <a:gd name="T55" fmla="*/ 0 h 686"/>
                <a:gd name="T56" fmla="*/ 0 w 206"/>
                <a:gd name="T57" fmla="*/ 0 h 686"/>
                <a:gd name="T58" fmla="*/ 0 w 206"/>
                <a:gd name="T59" fmla="*/ 0 h 686"/>
                <a:gd name="T60" fmla="*/ 0 w 206"/>
                <a:gd name="T61" fmla="*/ 0 h 686"/>
                <a:gd name="T62" fmla="*/ 0 w 206"/>
                <a:gd name="T63" fmla="*/ 0 h 686"/>
                <a:gd name="T64" fmla="*/ 0 w 206"/>
                <a:gd name="T65" fmla="*/ 0 h 686"/>
                <a:gd name="T66" fmla="*/ 0 w 206"/>
                <a:gd name="T67" fmla="*/ 0 h 686"/>
                <a:gd name="T68" fmla="*/ 0 w 206"/>
                <a:gd name="T69" fmla="*/ 0 h 686"/>
                <a:gd name="T70" fmla="*/ 0 w 206"/>
                <a:gd name="T71" fmla="*/ 0 h 686"/>
                <a:gd name="T72" fmla="*/ 0 w 206"/>
                <a:gd name="T73" fmla="*/ 0 h 68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6" h="686">
                  <a:moveTo>
                    <a:pt x="129" y="17"/>
                  </a:moveTo>
                  <a:lnTo>
                    <a:pt x="114" y="34"/>
                  </a:lnTo>
                  <a:lnTo>
                    <a:pt x="99" y="52"/>
                  </a:lnTo>
                  <a:lnTo>
                    <a:pt x="85" y="71"/>
                  </a:lnTo>
                  <a:lnTo>
                    <a:pt x="72" y="91"/>
                  </a:lnTo>
                  <a:lnTo>
                    <a:pt x="60" y="111"/>
                  </a:lnTo>
                  <a:lnTo>
                    <a:pt x="49" y="131"/>
                  </a:lnTo>
                  <a:lnTo>
                    <a:pt x="39" y="153"/>
                  </a:lnTo>
                  <a:lnTo>
                    <a:pt x="30" y="174"/>
                  </a:lnTo>
                  <a:lnTo>
                    <a:pt x="23" y="196"/>
                  </a:lnTo>
                  <a:lnTo>
                    <a:pt x="16" y="220"/>
                  </a:lnTo>
                  <a:lnTo>
                    <a:pt x="10" y="243"/>
                  </a:lnTo>
                  <a:lnTo>
                    <a:pt x="5" y="267"/>
                  </a:lnTo>
                  <a:lnTo>
                    <a:pt x="3" y="291"/>
                  </a:lnTo>
                  <a:lnTo>
                    <a:pt x="0" y="316"/>
                  </a:lnTo>
                  <a:lnTo>
                    <a:pt x="0" y="340"/>
                  </a:lnTo>
                  <a:lnTo>
                    <a:pt x="0" y="365"/>
                  </a:lnTo>
                  <a:lnTo>
                    <a:pt x="3" y="389"/>
                  </a:lnTo>
                  <a:lnTo>
                    <a:pt x="6" y="415"/>
                  </a:lnTo>
                  <a:lnTo>
                    <a:pt x="10" y="439"/>
                  </a:lnTo>
                  <a:lnTo>
                    <a:pt x="16" y="462"/>
                  </a:lnTo>
                  <a:lnTo>
                    <a:pt x="24" y="485"/>
                  </a:lnTo>
                  <a:lnTo>
                    <a:pt x="32" y="509"/>
                  </a:lnTo>
                  <a:lnTo>
                    <a:pt x="41" y="530"/>
                  </a:lnTo>
                  <a:lnTo>
                    <a:pt x="51" y="552"/>
                  </a:lnTo>
                  <a:lnTo>
                    <a:pt x="63" y="574"/>
                  </a:lnTo>
                  <a:lnTo>
                    <a:pt x="75" y="594"/>
                  </a:lnTo>
                  <a:lnTo>
                    <a:pt x="89" y="614"/>
                  </a:lnTo>
                  <a:lnTo>
                    <a:pt x="103" y="632"/>
                  </a:lnTo>
                  <a:lnTo>
                    <a:pt x="118" y="651"/>
                  </a:lnTo>
                  <a:lnTo>
                    <a:pt x="134" y="668"/>
                  </a:lnTo>
                  <a:lnTo>
                    <a:pt x="151" y="685"/>
                  </a:lnTo>
                  <a:lnTo>
                    <a:pt x="205" y="632"/>
                  </a:lnTo>
                  <a:lnTo>
                    <a:pt x="192" y="621"/>
                  </a:lnTo>
                  <a:lnTo>
                    <a:pt x="180" y="607"/>
                  </a:lnTo>
                  <a:lnTo>
                    <a:pt x="168" y="594"/>
                  </a:lnTo>
                  <a:lnTo>
                    <a:pt x="157" y="580"/>
                  </a:lnTo>
                  <a:lnTo>
                    <a:pt x="147" y="567"/>
                  </a:lnTo>
                  <a:lnTo>
                    <a:pt x="137" y="551"/>
                  </a:lnTo>
                  <a:lnTo>
                    <a:pt x="129" y="536"/>
                  </a:lnTo>
                  <a:lnTo>
                    <a:pt x="120" y="520"/>
                  </a:lnTo>
                  <a:lnTo>
                    <a:pt x="113" y="504"/>
                  </a:lnTo>
                  <a:lnTo>
                    <a:pt x="105" y="488"/>
                  </a:lnTo>
                  <a:lnTo>
                    <a:pt x="99" y="472"/>
                  </a:lnTo>
                  <a:lnTo>
                    <a:pt x="94" y="454"/>
                  </a:lnTo>
                  <a:lnTo>
                    <a:pt x="89" y="436"/>
                  </a:lnTo>
                  <a:lnTo>
                    <a:pt x="84" y="417"/>
                  </a:lnTo>
                  <a:lnTo>
                    <a:pt x="81" y="399"/>
                  </a:lnTo>
                  <a:lnTo>
                    <a:pt x="78" y="380"/>
                  </a:lnTo>
                  <a:lnTo>
                    <a:pt x="77" y="359"/>
                  </a:lnTo>
                  <a:lnTo>
                    <a:pt x="77" y="338"/>
                  </a:lnTo>
                  <a:lnTo>
                    <a:pt x="78" y="318"/>
                  </a:lnTo>
                  <a:lnTo>
                    <a:pt x="79" y="299"/>
                  </a:lnTo>
                  <a:lnTo>
                    <a:pt x="82" y="279"/>
                  </a:lnTo>
                  <a:lnTo>
                    <a:pt x="85" y="261"/>
                  </a:lnTo>
                  <a:lnTo>
                    <a:pt x="89" y="243"/>
                  </a:lnTo>
                  <a:lnTo>
                    <a:pt x="94" y="225"/>
                  </a:lnTo>
                  <a:lnTo>
                    <a:pt x="99" y="208"/>
                  </a:lnTo>
                  <a:lnTo>
                    <a:pt x="106" y="191"/>
                  </a:lnTo>
                  <a:lnTo>
                    <a:pt x="114" y="174"/>
                  </a:lnTo>
                  <a:lnTo>
                    <a:pt x="122" y="157"/>
                  </a:lnTo>
                  <a:lnTo>
                    <a:pt x="131" y="140"/>
                  </a:lnTo>
                  <a:lnTo>
                    <a:pt x="141" y="123"/>
                  </a:lnTo>
                  <a:lnTo>
                    <a:pt x="152" y="107"/>
                  </a:lnTo>
                  <a:lnTo>
                    <a:pt x="164" y="90"/>
                  </a:lnTo>
                  <a:lnTo>
                    <a:pt x="169" y="84"/>
                  </a:lnTo>
                  <a:lnTo>
                    <a:pt x="174" y="79"/>
                  </a:lnTo>
                  <a:lnTo>
                    <a:pt x="179" y="75"/>
                  </a:lnTo>
                  <a:lnTo>
                    <a:pt x="183" y="70"/>
                  </a:lnTo>
                  <a:lnTo>
                    <a:pt x="188" y="65"/>
                  </a:lnTo>
                  <a:lnTo>
                    <a:pt x="193" y="61"/>
                  </a:lnTo>
                  <a:lnTo>
                    <a:pt x="198" y="57"/>
                  </a:lnTo>
                  <a:lnTo>
                    <a:pt x="202" y="52"/>
                  </a:lnTo>
                  <a:lnTo>
                    <a:pt x="146" y="0"/>
                  </a:lnTo>
                  <a:lnTo>
                    <a:pt x="129" y="17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82" name="Freeform 431"/>
            <p:cNvSpPr>
              <a:spLocks noChangeArrowheads="1"/>
            </p:cNvSpPr>
            <p:nvPr/>
          </p:nvSpPr>
          <p:spPr bwMode="auto">
            <a:xfrm>
              <a:off x="4313" y="1183"/>
              <a:ext cx="46" cy="155"/>
            </a:xfrm>
            <a:custGeom>
              <a:avLst/>
              <a:gdLst>
                <a:gd name="T0" fmla="*/ 0 w 206"/>
                <a:gd name="T1" fmla="*/ 0 h 686"/>
                <a:gd name="T2" fmla="*/ 0 w 206"/>
                <a:gd name="T3" fmla="*/ 0 h 686"/>
                <a:gd name="T4" fmla="*/ 0 w 206"/>
                <a:gd name="T5" fmla="*/ 0 h 686"/>
                <a:gd name="T6" fmla="*/ 0 w 206"/>
                <a:gd name="T7" fmla="*/ 0 h 686"/>
                <a:gd name="T8" fmla="*/ 0 w 206"/>
                <a:gd name="T9" fmla="*/ 0 h 686"/>
                <a:gd name="T10" fmla="*/ 0 w 206"/>
                <a:gd name="T11" fmla="*/ 0 h 686"/>
                <a:gd name="T12" fmla="*/ 0 w 206"/>
                <a:gd name="T13" fmla="*/ 0 h 686"/>
                <a:gd name="T14" fmla="*/ 0 w 206"/>
                <a:gd name="T15" fmla="*/ 0 h 686"/>
                <a:gd name="T16" fmla="*/ 0 w 206"/>
                <a:gd name="T17" fmla="*/ 0 h 686"/>
                <a:gd name="T18" fmla="*/ 0 w 206"/>
                <a:gd name="T19" fmla="*/ 0 h 686"/>
                <a:gd name="T20" fmla="*/ 0 w 206"/>
                <a:gd name="T21" fmla="*/ 0 h 686"/>
                <a:gd name="T22" fmla="*/ 0 w 206"/>
                <a:gd name="T23" fmla="*/ 0 h 686"/>
                <a:gd name="T24" fmla="*/ 0 w 206"/>
                <a:gd name="T25" fmla="*/ 0 h 686"/>
                <a:gd name="T26" fmla="*/ 0 w 206"/>
                <a:gd name="T27" fmla="*/ 0 h 686"/>
                <a:gd name="T28" fmla="*/ 0 w 206"/>
                <a:gd name="T29" fmla="*/ 0 h 686"/>
                <a:gd name="T30" fmla="*/ 0 w 206"/>
                <a:gd name="T31" fmla="*/ 0 h 686"/>
                <a:gd name="T32" fmla="*/ 0 w 206"/>
                <a:gd name="T33" fmla="*/ 0 h 686"/>
                <a:gd name="T34" fmla="*/ 0 w 206"/>
                <a:gd name="T35" fmla="*/ 0 h 686"/>
                <a:gd name="T36" fmla="*/ 0 w 206"/>
                <a:gd name="T37" fmla="*/ 0 h 686"/>
                <a:gd name="T38" fmla="*/ 0 w 206"/>
                <a:gd name="T39" fmla="*/ 0 h 686"/>
                <a:gd name="T40" fmla="*/ 0 w 206"/>
                <a:gd name="T41" fmla="*/ 0 h 686"/>
                <a:gd name="T42" fmla="*/ 0 w 206"/>
                <a:gd name="T43" fmla="*/ 0 h 686"/>
                <a:gd name="T44" fmla="*/ 0 w 206"/>
                <a:gd name="T45" fmla="*/ 0 h 686"/>
                <a:gd name="T46" fmla="*/ 0 w 206"/>
                <a:gd name="T47" fmla="*/ 0 h 686"/>
                <a:gd name="T48" fmla="*/ 0 w 206"/>
                <a:gd name="T49" fmla="*/ 0 h 686"/>
                <a:gd name="T50" fmla="*/ 0 w 206"/>
                <a:gd name="T51" fmla="*/ 0 h 686"/>
                <a:gd name="T52" fmla="*/ 0 w 206"/>
                <a:gd name="T53" fmla="*/ 0 h 686"/>
                <a:gd name="T54" fmla="*/ 0 w 206"/>
                <a:gd name="T55" fmla="*/ 0 h 686"/>
                <a:gd name="T56" fmla="*/ 0 w 206"/>
                <a:gd name="T57" fmla="*/ 0 h 686"/>
                <a:gd name="T58" fmla="*/ 0 w 206"/>
                <a:gd name="T59" fmla="*/ 0 h 686"/>
                <a:gd name="T60" fmla="*/ 0 w 206"/>
                <a:gd name="T61" fmla="*/ 0 h 686"/>
                <a:gd name="T62" fmla="*/ 0 w 206"/>
                <a:gd name="T63" fmla="*/ 0 h 686"/>
                <a:gd name="T64" fmla="*/ 0 w 206"/>
                <a:gd name="T65" fmla="*/ 0 h 686"/>
                <a:gd name="T66" fmla="*/ 0 w 206"/>
                <a:gd name="T67" fmla="*/ 0 h 686"/>
                <a:gd name="T68" fmla="*/ 0 w 206"/>
                <a:gd name="T69" fmla="*/ 0 h 686"/>
                <a:gd name="T70" fmla="*/ 0 w 206"/>
                <a:gd name="T71" fmla="*/ 0 h 686"/>
                <a:gd name="T72" fmla="*/ 0 w 206"/>
                <a:gd name="T73" fmla="*/ 0 h 68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6" h="686">
                  <a:moveTo>
                    <a:pt x="146" y="0"/>
                  </a:moveTo>
                  <a:lnTo>
                    <a:pt x="202" y="52"/>
                  </a:lnTo>
                  <a:lnTo>
                    <a:pt x="198" y="57"/>
                  </a:lnTo>
                  <a:lnTo>
                    <a:pt x="193" y="61"/>
                  </a:lnTo>
                  <a:lnTo>
                    <a:pt x="188" y="65"/>
                  </a:lnTo>
                  <a:lnTo>
                    <a:pt x="183" y="70"/>
                  </a:lnTo>
                  <a:lnTo>
                    <a:pt x="179" y="75"/>
                  </a:lnTo>
                  <a:lnTo>
                    <a:pt x="174" y="79"/>
                  </a:lnTo>
                  <a:lnTo>
                    <a:pt x="169" y="84"/>
                  </a:lnTo>
                  <a:lnTo>
                    <a:pt x="164" y="90"/>
                  </a:lnTo>
                  <a:lnTo>
                    <a:pt x="152" y="107"/>
                  </a:lnTo>
                  <a:lnTo>
                    <a:pt x="141" y="123"/>
                  </a:lnTo>
                  <a:lnTo>
                    <a:pt x="131" y="140"/>
                  </a:lnTo>
                  <a:lnTo>
                    <a:pt x="122" y="157"/>
                  </a:lnTo>
                  <a:lnTo>
                    <a:pt x="114" y="174"/>
                  </a:lnTo>
                  <a:lnTo>
                    <a:pt x="106" y="191"/>
                  </a:lnTo>
                  <a:lnTo>
                    <a:pt x="99" y="208"/>
                  </a:lnTo>
                  <a:lnTo>
                    <a:pt x="94" y="225"/>
                  </a:lnTo>
                  <a:lnTo>
                    <a:pt x="89" y="243"/>
                  </a:lnTo>
                  <a:lnTo>
                    <a:pt x="85" y="261"/>
                  </a:lnTo>
                  <a:lnTo>
                    <a:pt x="82" y="279"/>
                  </a:lnTo>
                  <a:lnTo>
                    <a:pt x="79" y="299"/>
                  </a:lnTo>
                  <a:lnTo>
                    <a:pt x="78" y="318"/>
                  </a:lnTo>
                  <a:lnTo>
                    <a:pt x="77" y="338"/>
                  </a:lnTo>
                  <a:lnTo>
                    <a:pt x="77" y="359"/>
                  </a:lnTo>
                  <a:lnTo>
                    <a:pt x="78" y="380"/>
                  </a:lnTo>
                  <a:lnTo>
                    <a:pt x="81" y="399"/>
                  </a:lnTo>
                  <a:lnTo>
                    <a:pt x="84" y="417"/>
                  </a:lnTo>
                  <a:lnTo>
                    <a:pt x="89" y="436"/>
                  </a:lnTo>
                  <a:lnTo>
                    <a:pt x="94" y="454"/>
                  </a:lnTo>
                  <a:lnTo>
                    <a:pt x="99" y="472"/>
                  </a:lnTo>
                  <a:lnTo>
                    <a:pt x="105" y="488"/>
                  </a:lnTo>
                  <a:lnTo>
                    <a:pt x="113" y="504"/>
                  </a:lnTo>
                  <a:lnTo>
                    <a:pt x="120" y="520"/>
                  </a:lnTo>
                  <a:lnTo>
                    <a:pt x="129" y="536"/>
                  </a:lnTo>
                  <a:lnTo>
                    <a:pt x="137" y="551"/>
                  </a:lnTo>
                  <a:lnTo>
                    <a:pt x="147" y="567"/>
                  </a:lnTo>
                  <a:lnTo>
                    <a:pt x="157" y="580"/>
                  </a:lnTo>
                  <a:lnTo>
                    <a:pt x="168" y="594"/>
                  </a:lnTo>
                  <a:lnTo>
                    <a:pt x="180" y="607"/>
                  </a:lnTo>
                  <a:lnTo>
                    <a:pt x="192" y="621"/>
                  </a:lnTo>
                  <a:lnTo>
                    <a:pt x="205" y="632"/>
                  </a:lnTo>
                  <a:lnTo>
                    <a:pt x="151" y="685"/>
                  </a:lnTo>
                  <a:lnTo>
                    <a:pt x="134" y="668"/>
                  </a:lnTo>
                  <a:lnTo>
                    <a:pt x="118" y="651"/>
                  </a:lnTo>
                  <a:lnTo>
                    <a:pt x="103" y="632"/>
                  </a:lnTo>
                  <a:lnTo>
                    <a:pt x="89" y="614"/>
                  </a:lnTo>
                  <a:lnTo>
                    <a:pt x="75" y="594"/>
                  </a:lnTo>
                  <a:lnTo>
                    <a:pt x="63" y="574"/>
                  </a:lnTo>
                  <a:lnTo>
                    <a:pt x="51" y="552"/>
                  </a:lnTo>
                  <a:lnTo>
                    <a:pt x="41" y="530"/>
                  </a:lnTo>
                  <a:lnTo>
                    <a:pt x="32" y="509"/>
                  </a:lnTo>
                  <a:lnTo>
                    <a:pt x="24" y="485"/>
                  </a:lnTo>
                  <a:lnTo>
                    <a:pt x="16" y="462"/>
                  </a:lnTo>
                  <a:lnTo>
                    <a:pt x="10" y="439"/>
                  </a:lnTo>
                  <a:lnTo>
                    <a:pt x="6" y="415"/>
                  </a:lnTo>
                  <a:lnTo>
                    <a:pt x="3" y="389"/>
                  </a:lnTo>
                  <a:lnTo>
                    <a:pt x="0" y="365"/>
                  </a:lnTo>
                  <a:lnTo>
                    <a:pt x="0" y="340"/>
                  </a:lnTo>
                  <a:lnTo>
                    <a:pt x="0" y="316"/>
                  </a:lnTo>
                  <a:lnTo>
                    <a:pt x="3" y="291"/>
                  </a:lnTo>
                  <a:lnTo>
                    <a:pt x="5" y="267"/>
                  </a:lnTo>
                  <a:lnTo>
                    <a:pt x="10" y="243"/>
                  </a:lnTo>
                  <a:lnTo>
                    <a:pt x="16" y="220"/>
                  </a:lnTo>
                  <a:lnTo>
                    <a:pt x="23" y="196"/>
                  </a:lnTo>
                  <a:lnTo>
                    <a:pt x="30" y="174"/>
                  </a:lnTo>
                  <a:lnTo>
                    <a:pt x="39" y="153"/>
                  </a:lnTo>
                  <a:lnTo>
                    <a:pt x="49" y="131"/>
                  </a:lnTo>
                  <a:lnTo>
                    <a:pt x="60" y="111"/>
                  </a:lnTo>
                  <a:lnTo>
                    <a:pt x="72" y="91"/>
                  </a:lnTo>
                  <a:lnTo>
                    <a:pt x="85" y="71"/>
                  </a:lnTo>
                  <a:lnTo>
                    <a:pt x="99" y="52"/>
                  </a:lnTo>
                  <a:lnTo>
                    <a:pt x="114" y="34"/>
                  </a:lnTo>
                  <a:lnTo>
                    <a:pt x="129" y="17"/>
                  </a:lnTo>
                  <a:lnTo>
                    <a:pt x="146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83" name="Freeform 432"/>
            <p:cNvSpPr>
              <a:spLocks noChangeArrowheads="1"/>
            </p:cNvSpPr>
            <p:nvPr/>
          </p:nvSpPr>
          <p:spPr bwMode="auto">
            <a:xfrm>
              <a:off x="4382" y="1232"/>
              <a:ext cx="26" cy="57"/>
            </a:xfrm>
            <a:custGeom>
              <a:avLst/>
              <a:gdLst>
                <a:gd name="T0" fmla="*/ 0 w 118"/>
                <a:gd name="T1" fmla="*/ 0 h 255"/>
                <a:gd name="T2" fmla="*/ 0 w 118"/>
                <a:gd name="T3" fmla="*/ 0 h 255"/>
                <a:gd name="T4" fmla="*/ 0 w 118"/>
                <a:gd name="T5" fmla="*/ 0 h 255"/>
                <a:gd name="T6" fmla="*/ 0 w 118"/>
                <a:gd name="T7" fmla="*/ 0 h 255"/>
                <a:gd name="T8" fmla="*/ 0 w 118"/>
                <a:gd name="T9" fmla="*/ 0 h 255"/>
                <a:gd name="T10" fmla="*/ 0 w 118"/>
                <a:gd name="T11" fmla="*/ 0 h 255"/>
                <a:gd name="T12" fmla="*/ 0 w 118"/>
                <a:gd name="T13" fmla="*/ 0 h 255"/>
                <a:gd name="T14" fmla="*/ 0 w 118"/>
                <a:gd name="T15" fmla="*/ 0 h 255"/>
                <a:gd name="T16" fmla="*/ 0 w 118"/>
                <a:gd name="T17" fmla="*/ 0 h 255"/>
                <a:gd name="T18" fmla="*/ 0 w 118"/>
                <a:gd name="T19" fmla="*/ 0 h 255"/>
                <a:gd name="T20" fmla="*/ 0 w 118"/>
                <a:gd name="T21" fmla="*/ 0 h 255"/>
                <a:gd name="T22" fmla="*/ 0 w 118"/>
                <a:gd name="T23" fmla="*/ 0 h 255"/>
                <a:gd name="T24" fmla="*/ 0 w 118"/>
                <a:gd name="T25" fmla="*/ 0 h 255"/>
                <a:gd name="T26" fmla="*/ 0 w 118"/>
                <a:gd name="T27" fmla="*/ 0 h 255"/>
                <a:gd name="T28" fmla="*/ 0 w 118"/>
                <a:gd name="T29" fmla="*/ 0 h 255"/>
                <a:gd name="T30" fmla="*/ 0 w 118"/>
                <a:gd name="T31" fmla="*/ 0 h 255"/>
                <a:gd name="T32" fmla="*/ 0 w 118"/>
                <a:gd name="T33" fmla="*/ 0 h 255"/>
                <a:gd name="T34" fmla="*/ 0 w 118"/>
                <a:gd name="T35" fmla="*/ 0 h 255"/>
                <a:gd name="T36" fmla="*/ 0 w 118"/>
                <a:gd name="T37" fmla="*/ 0 h 255"/>
                <a:gd name="T38" fmla="*/ 0 w 118"/>
                <a:gd name="T39" fmla="*/ 0 h 255"/>
                <a:gd name="T40" fmla="*/ 0 w 118"/>
                <a:gd name="T41" fmla="*/ 0 h 255"/>
                <a:gd name="T42" fmla="*/ 0 w 118"/>
                <a:gd name="T43" fmla="*/ 0 h 255"/>
                <a:gd name="T44" fmla="*/ 0 w 118"/>
                <a:gd name="T45" fmla="*/ 0 h 255"/>
                <a:gd name="T46" fmla="*/ 0 w 118"/>
                <a:gd name="T47" fmla="*/ 0 h 255"/>
                <a:gd name="T48" fmla="*/ 0 w 118"/>
                <a:gd name="T49" fmla="*/ 0 h 255"/>
                <a:gd name="T50" fmla="*/ 0 w 118"/>
                <a:gd name="T51" fmla="*/ 0 h 255"/>
                <a:gd name="T52" fmla="*/ 0 w 118"/>
                <a:gd name="T53" fmla="*/ 0 h 255"/>
                <a:gd name="T54" fmla="*/ 0 w 118"/>
                <a:gd name="T55" fmla="*/ 0 h 255"/>
                <a:gd name="T56" fmla="*/ 0 w 118"/>
                <a:gd name="T57" fmla="*/ 0 h 255"/>
                <a:gd name="T58" fmla="*/ 0 w 118"/>
                <a:gd name="T59" fmla="*/ 0 h 255"/>
                <a:gd name="T60" fmla="*/ 0 w 118"/>
                <a:gd name="T61" fmla="*/ 0 h 255"/>
                <a:gd name="T62" fmla="*/ 0 w 118"/>
                <a:gd name="T63" fmla="*/ 0 h 255"/>
                <a:gd name="T64" fmla="*/ 0 w 118"/>
                <a:gd name="T65" fmla="*/ 0 h 255"/>
                <a:gd name="T66" fmla="*/ 0 w 118"/>
                <a:gd name="T67" fmla="*/ 0 h 255"/>
                <a:gd name="T68" fmla="*/ 0 w 118"/>
                <a:gd name="T69" fmla="*/ 0 h 255"/>
                <a:gd name="T70" fmla="*/ 0 w 118"/>
                <a:gd name="T71" fmla="*/ 0 h 255"/>
                <a:gd name="T72" fmla="*/ 0 w 118"/>
                <a:gd name="T73" fmla="*/ 0 h 255"/>
                <a:gd name="T74" fmla="*/ 0 w 118"/>
                <a:gd name="T75" fmla="*/ 0 h 255"/>
                <a:gd name="T76" fmla="*/ 0 w 118"/>
                <a:gd name="T77" fmla="*/ 0 h 255"/>
                <a:gd name="T78" fmla="*/ 0 w 118"/>
                <a:gd name="T79" fmla="*/ 0 h 255"/>
                <a:gd name="T80" fmla="*/ 0 w 118"/>
                <a:gd name="T81" fmla="*/ 0 h 255"/>
                <a:gd name="T82" fmla="*/ 0 w 118"/>
                <a:gd name="T83" fmla="*/ 0 h 255"/>
                <a:gd name="T84" fmla="*/ 0 w 118"/>
                <a:gd name="T85" fmla="*/ 0 h 25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18" h="255">
                  <a:moveTo>
                    <a:pt x="48" y="7"/>
                  </a:moveTo>
                  <a:lnTo>
                    <a:pt x="40" y="17"/>
                  </a:lnTo>
                  <a:lnTo>
                    <a:pt x="32" y="26"/>
                  </a:lnTo>
                  <a:lnTo>
                    <a:pt x="26" y="36"/>
                  </a:lnTo>
                  <a:lnTo>
                    <a:pt x="20" y="47"/>
                  </a:lnTo>
                  <a:lnTo>
                    <a:pt x="14" y="58"/>
                  </a:lnTo>
                  <a:lnTo>
                    <a:pt x="10" y="70"/>
                  </a:lnTo>
                  <a:lnTo>
                    <a:pt x="6" y="82"/>
                  </a:lnTo>
                  <a:lnTo>
                    <a:pt x="3" y="94"/>
                  </a:lnTo>
                  <a:lnTo>
                    <a:pt x="1" y="108"/>
                  </a:lnTo>
                  <a:lnTo>
                    <a:pt x="0" y="120"/>
                  </a:lnTo>
                  <a:lnTo>
                    <a:pt x="0" y="134"/>
                  </a:lnTo>
                  <a:lnTo>
                    <a:pt x="1" y="147"/>
                  </a:lnTo>
                  <a:lnTo>
                    <a:pt x="3" y="161"/>
                  </a:lnTo>
                  <a:lnTo>
                    <a:pt x="6" y="175"/>
                  </a:lnTo>
                  <a:lnTo>
                    <a:pt x="10" y="189"/>
                  </a:lnTo>
                  <a:lnTo>
                    <a:pt x="15" y="198"/>
                  </a:lnTo>
                  <a:lnTo>
                    <a:pt x="20" y="208"/>
                  </a:lnTo>
                  <a:lnTo>
                    <a:pt x="25" y="216"/>
                  </a:lnTo>
                  <a:lnTo>
                    <a:pt x="31" y="225"/>
                  </a:lnTo>
                  <a:lnTo>
                    <a:pt x="37" y="233"/>
                  </a:lnTo>
                  <a:lnTo>
                    <a:pt x="44" y="242"/>
                  </a:lnTo>
                  <a:lnTo>
                    <a:pt x="51" y="248"/>
                  </a:lnTo>
                  <a:lnTo>
                    <a:pt x="59" y="254"/>
                  </a:lnTo>
                  <a:lnTo>
                    <a:pt x="117" y="195"/>
                  </a:lnTo>
                  <a:lnTo>
                    <a:pt x="108" y="189"/>
                  </a:lnTo>
                  <a:lnTo>
                    <a:pt x="101" y="183"/>
                  </a:lnTo>
                  <a:lnTo>
                    <a:pt x="94" y="174"/>
                  </a:lnTo>
                  <a:lnTo>
                    <a:pt x="89" y="166"/>
                  </a:lnTo>
                  <a:lnTo>
                    <a:pt x="83" y="156"/>
                  </a:lnTo>
                  <a:lnTo>
                    <a:pt x="79" y="147"/>
                  </a:lnTo>
                  <a:lnTo>
                    <a:pt x="77" y="137"/>
                  </a:lnTo>
                  <a:lnTo>
                    <a:pt x="77" y="127"/>
                  </a:lnTo>
                  <a:lnTo>
                    <a:pt x="77" y="115"/>
                  </a:lnTo>
                  <a:lnTo>
                    <a:pt x="79" y="106"/>
                  </a:lnTo>
                  <a:lnTo>
                    <a:pt x="82" y="96"/>
                  </a:lnTo>
                  <a:lnTo>
                    <a:pt x="86" y="87"/>
                  </a:lnTo>
                  <a:lnTo>
                    <a:pt x="92" y="77"/>
                  </a:lnTo>
                  <a:lnTo>
                    <a:pt x="99" y="69"/>
                  </a:lnTo>
                  <a:lnTo>
                    <a:pt x="106" y="61"/>
                  </a:lnTo>
                  <a:lnTo>
                    <a:pt x="115" y="56"/>
                  </a:lnTo>
                  <a:lnTo>
                    <a:pt x="57" y="0"/>
                  </a:lnTo>
                  <a:lnTo>
                    <a:pt x="48" y="7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84" name="Freeform 433"/>
            <p:cNvSpPr>
              <a:spLocks noChangeArrowheads="1"/>
            </p:cNvSpPr>
            <p:nvPr/>
          </p:nvSpPr>
          <p:spPr bwMode="auto">
            <a:xfrm>
              <a:off x="4382" y="1232"/>
              <a:ext cx="26" cy="57"/>
            </a:xfrm>
            <a:custGeom>
              <a:avLst/>
              <a:gdLst>
                <a:gd name="T0" fmla="*/ 0 w 118"/>
                <a:gd name="T1" fmla="*/ 0 h 255"/>
                <a:gd name="T2" fmla="*/ 0 w 118"/>
                <a:gd name="T3" fmla="*/ 0 h 255"/>
                <a:gd name="T4" fmla="*/ 0 w 118"/>
                <a:gd name="T5" fmla="*/ 0 h 255"/>
                <a:gd name="T6" fmla="*/ 0 w 118"/>
                <a:gd name="T7" fmla="*/ 0 h 255"/>
                <a:gd name="T8" fmla="*/ 0 w 118"/>
                <a:gd name="T9" fmla="*/ 0 h 255"/>
                <a:gd name="T10" fmla="*/ 0 w 118"/>
                <a:gd name="T11" fmla="*/ 0 h 255"/>
                <a:gd name="T12" fmla="*/ 0 w 118"/>
                <a:gd name="T13" fmla="*/ 0 h 255"/>
                <a:gd name="T14" fmla="*/ 0 w 118"/>
                <a:gd name="T15" fmla="*/ 0 h 255"/>
                <a:gd name="T16" fmla="*/ 0 w 118"/>
                <a:gd name="T17" fmla="*/ 0 h 255"/>
                <a:gd name="T18" fmla="*/ 0 w 118"/>
                <a:gd name="T19" fmla="*/ 0 h 255"/>
                <a:gd name="T20" fmla="*/ 0 w 118"/>
                <a:gd name="T21" fmla="*/ 0 h 255"/>
                <a:gd name="T22" fmla="*/ 0 w 118"/>
                <a:gd name="T23" fmla="*/ 0 h 255"/>
                <a:gd name="T24" fmla="*/ 0 w 118"/>
                <a:gd name="T25" fmla="*/ 0 h 255"/>
                <a:gd name="T26" fmla="*/ 0 w 118"/>
                <a:gd name="T27" fmla="*/ 0 h 255"/>
                <a:gd name="T28" fmla="*/ 0 w 118"/>
                <a:gd name="T29" fmla="*/ 0 h 255"/>
                <a:gd name="T30" fmla="*/ 0 w 118"/>
                <a:gd name="T31" fmla="*/ 0 h 255"/>
                <a:gd name="T32" fmla="*/ 0 w 118"/>
                <a:gd name="T33" fmla="*/ 0 h 255"/>
                <a:gd name="T34" fmla="*/ 0 w 118"/>
                <a:gd name="T35" fmla="*/ 0 h 255"/>
                <a:gd name="T36" fmla="*/ 0 w 118"/>
                <a:gd name="T37" fmla="*/ 0 h 255"/>
                <a:gd name="T38" fmla="*/ 0 w 118"/>
                <a:gd name="T39" fmla="*/ 0 h 255"/>
                <a:gd name="T40" fmla="*/ 0 w 118"/>
                <a:gd name="T41" fmla="*/ 0 h 255"/>
                <a:gd name="T42" fmla="*/ 0 w 118"/>
                <a:gd name="T43" fmla="*/ 0 h 255"/>
                <a:gd name="T44" fmla="*/ 0 w 118"/>
                <a:gd name="T45" fmla="*/ 0 h 255"/>
                <a:gd name="T46" fmla="*/ 0 w 118"/>
                <a:gd name="T47" fmla="*/ 0 h 255"/>
                <a:gd name="T48" fmla="*/ 0 w 118"/>
                <a:gd name="T49" fmla="*/ 0 h 255"/>
                <a:gd name="T50" fmla="*/ 0 w 118"/>
                <a:gd name="T51" fmla="*/ 0 h 255"/>
                <a:gd name="T52" fmla="*/ 0 w 118"/>
                <a:gd name="T53" fmla="*/ 0 h 255"/>
                <a:gd name="T54" fmla="*/ 0 w 118"/>
                <a:gd name="T55" fmla="*/ 0 h 255"/>
                <a:gd name="T56" fmla="*/ 0 w 118"/>
                <a:gd name="T57" fmla="*/ 0 h 255"/>
                <a:gd name="T58" fmla="*/ 0 w 118"/>
                <a:gd name="T59" fmla="*/ 0 h 255"/>
                <a:gd name="T60" fmla="*/ 0 w 118"/>
                <a:gd name="T61" fmla="*/ 0 h 255"/>
                <a:gd name="T62" fmla="*/ 0 w 118"/>
                <a:gd name="T63" fmla="*/ 0 h 255"/>
                <a:gd name="T64" fmla="*/ 0 w 118"/>
                <a:gd name="T65" fmla="*/ 0 h 255"/>
                <a:gd name="T66" fmla="*/ 0 w 118"/>
                <a:gd name="T67" fmla="*/ 0 h 255"/>
                <a:gd name="T68" fmla="*/ 0 w 118"/>
                <a:gd name="T69" fmla="*/ 0 h 255"/>
                <a:gd name="T70" fmla="*/ 0 w 118"/>
                <a:gd name="T71" fmla="*/ 0 h 255"/>
                <a:gd name="T72" fmla="*/ 0 w 118"/>
                <a:gd name="T73" fmla="*/ 0 h 255"/>
                <a:gd name="T74" fmla="*/ 0 w 118"/>
                <a:gd name="T75" fmla="*/ 0 h 255"/>
                <a:gd name="T76" fmla="*/ 0 w 118"/>
                <a:gd name="T77" fmla="*/ 0 h 255"/>
                <a:gd name="T78" fmla="*/ 0 w 118"/>
                <a:gd name="T79" fmla="*/ 0 h 255"/>
                <a:gd name="T80" fmla="*/ 0 w 118"/>
                <a:gd name="T81" fmla="*/ 0 h 255"/>
                <a:gd name="T82" fmla="*/ 0 w 118"/>
                <a:gd name="T83" fmla="*/ 0 h 255"/>
                <a:gd name="T84" fmla="*/ 0 w 118"/>
                <a:gd name="T85" fmla="*/ 0 h 25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18" h="255">
                  <a:moveTo>
                    <a:pt x="59" y="254"/>
                  </a:moveTo>
                  <a:lnTo>
                    <a:pt x="51" y="248"/>
                  </a:lnTo>
                  <a:lnTo>
                    <a:pt x="44" y="242"/>
                  </a:lnTo>
                  <a:lnTo>
                    <a:pt x="37" y="233"/>
                  </a:lnTo>
                  <a:lnTo>
                    <a:pt x="31" y="225"/>
                  </a:lnTo>
                  <a:lnTo>
                    <a:pt x="25" y="216"/>
                  </a:lnTo>
                  <a:lnTo>
                    <a:pt x="20" y="208"/>
                  </a:lnTo>
                  <a:lnTo>
                    <a:pt x="15" y="198"/>
                  </a:lnTo>
                  <a:lnTo>
                    <a:pt x="10" y="189"/>
                  </a:lnTo>
                  <a:lnTo>
                    <a:pt x="6" y="175"/>
                  </a:lnTo>
                  <a:lnTo>
                    <a:pt x="3" y="161"/>
                  </a:lnTo>
                  <a:lnTo>
                    <a:pt x="1" y="147"/>
                  </a:lnTo>
                  <a:lnTo>
                    <a:pt x="0" y="134"/>
                  </a:lnTo>
                  <a:lnTo>
                    <a:pt x="0" y="120"/>
                  </a:lnTo>
                  <a:lnTo>
                    <a:pt x="1" y="108"/>
                  </a:lnTo>
                  <a:lnTo>
                    <a:pt x="3" y="94"/>
                  </a:lnTo>
                  <a:lnTo>
                    <a:pt x="6" y="82"/>
                  </a:lnTo>
                  <a:lnTo>
                    <a:pt x="10" y="70"/>
                  </a:lnTo>
                  <a:lnTo>
                    <a:pt x="14" y="58"/>
                  </a:lnTo>
                  <a:lnTo>
                    <a:pt x="20" y="47"/>
                  </a:lnTo>
                  <a:lnTo>
                    <a:pt x="26" y="36"/>
                  </a:lnTo>
                  <a:lnTo>
                    <a:pt x="32" y="26"/>
                  </a:lnTo>
                  <a:lnTo>
                    <a:pt x="40" y="17"/>
                  </a:lnTo>
                  <a:lnTo>
                    <a:pt x="48" y="7"/>
                  </a:lnTo>
                  <a:lnTo>
                    <a:pt x="57" y="0"/>
                  </a:lnTo>
                  <a:lnTo>
                    <a:pt x="115" y="56"/>
                  </a:lnTo>
                  <a:lnTo>
                    <a:pt x="106" y="61"/>
                  </a:lnTo>
                  <a:lnTo>
                    <a:pt x="99" y="69"/>
                  </a:lnTo>
                  <a:lnTo>
                    <a:pt x="92" y="77"/>
                  </a:lnTo>
                  <a:lnTo>
                    <a:pt x="86" y="87"/>
                  </a:lnTo>
                  <a:lnTo>
                    <a:pt x="82" y="96"/>
                  </a:lnTo>
                  <a:lnTo>
                    <a:pt x="79" y="106"/>
                  </a:lnTo>
                  <a:lnTo>
                    <a:pt x="77" y="115"/>
                  </a:lnTo>
                  <a:lnTo>
                    <a:pt x="77" y="127"/>
                  </a:lnTo>
                  <a:lnTo>
                    <a:pt x="77" y="137"/>
                  </a:lnTo>
                  <a:lnTo>
                    <a:pt x="79" y="147"/>
                  </a:lnTo>
                  <a:lnTo>
                    <a:pt x="83" y="156"/>
                  </a:lnTo>
                  <a:lnTo>
                    <a:pt x="89" y="166"/>
                  </a:lnTo>
                  <a:lnTo>
                    <a:pt x="94" y="174"/>
                  </a:lnTo>
                  <a:lnTo>
                    <a:pt x="101" y="183"/>
                  </a:lnTo>
                  <a:lnTo>
                    <a:pt x="108" y="189"/>
                  </a:lnTo>
                  <a:lnTo>
                    <a:pt x="117" y="195"/>
                  </a:lnTo>
                  <a:lnTo>
                    <a:pt x="59" y="254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85" name="Freeform 434"/>
            <p:cNvSpPr>
              <a:spLocks noChangeArrowheads="1"/>
            </p:cNvSpPr>
            <p:nvPr/>
          </p:nvSpPr>
          <p:spPr bwMode="auto">
            <a:xfrm>
              <a:off x="4347" y="1207"/>
              <a:ext cx="36" cy="107"/>
            </a:xfrm>
            <a:custGeom>
              <a:avLst/>
              <a:gdLst>
                <a:gd name="T0" fmla="*/ 0 w 161"/>
                <a:gd name="T1" fmla="*/ 0 h 475"/>
                <a:gd name="T2" fmla="*/ 0 w 161"/>
                <a:gd name="T3" fmla="*/ 0 h 475"/>
                <a:gd name="T4" fmla="*/ 0 w 161"/>
                <a:gd name="T5" fmla="*/ 0 h 475"/>
                <a:gd name="T6" fmla="*/ 0 w 161"/>
                <a:gd name="T7" fmla="*/ 0 h 475"/>
                <a:gd name="T8" fmla="*/ 0 w 161"/>
                <a:gd name="T9" fmla="*/ 0 h 475"/>
                <a:gd name="T10" fmla="*/ 0 w 161"/>
                <a:gd name="T11" fmla="*/ 0 h 475"/>
                <a:gd name="T12" fmla="*/ 0 w 161"/>
                <a:gd name="T13" fmla="*/ 0 h 475"/>
                <a:gd name="T14" fmla="*/ 0 w 161"/>
                <a:gd name="T15" fmla="*/ 0 h 475"/>
                <a:gd name="T16" fmla="*/ 0 w 161"/>
                <a:gd name="T17" fmla="*/ 0 h 475"/>
                <a:gd name="T18" fmla="*/ 0 w 161"/>
                <a:gd name="T19" fmla="*/ 0 h 475"/>
                <a:gd name="T20" fmla="*/ 0 w 161"/>
                <a:gd name="T21" fmla="*/ 0 h 475"/>
                <a:gd name="T22" fmla="*/ 0 w 161"/>
                <a:gd name="T23" fmla="*/ 0 h 475"/>
                <a:gd name="T24" fmla="*/ 0 w 161"/>
                <a:gd name="T25" fmla="*/ 0 h 475"/>
                <a:gd name="T26" fmla="*/ 0 w 161"/>
                <a:gd name="T27" fmla="*/ 0 h 475"/>
                <a:gd name="T28" fmla="*/ 0 w 161"/>
                <a:gd name="T29" fmla="*/ 0 h 475"/>
                <a:gd name="T30" fmla="*/ 0 w 161"/>
                <a:gd name="T31" fmla="*/ 0 h 475"/>
                <a:gd name="T32" fmla="*/ 0 w 161"/>
                <a:gd name="T33" fmla="*/ 0 h 475"/>
                <a:gd name="T34" fmla="*/ 0 w 161"/>
                <a:gd name="T35" fmla="*/ 0 h 475"/>
                <a:gd name="T36" fmla="*/ 0 w 161"/>
                <a:gd name="T37" fmla="*/ 0 h 475"/>
                <a:gd name="T38" fmla="*/ 0 w 161"/>
                <a:gd name="T39" fmla="*/ 0 h 475"/>
                <a:gd name="T40" fmla="*/ 0 w 161"/>
                <a:gd name="T41" fmla="*/ 0 h 475"/>
                <a:gd name="T42" fmla="*/ 0 w 161"/>
                <a:gd name="T43" fmla="*/ 0 h 475"/>
                <a:gd name="T44" fmla="*/ 0 w 161"/>
                <a:gd name="T45" fmla="*/ 0 h 475"/>
                <a:gd name="T46" fmla="*/ 0 w 161"/>
                <a:gd name="T47" fmla="*/ 0 h 475"/>
                <a:gd name="T48" fmla="*/ 0 w 161"/>
                <a:gd name="T49" fmla="*/ 0 h 475"/>
                <a:gd name="T50" fmla="*/ 0 w 161"/>
                <a:gd name="T51" fmla="*/ 0 h 475"/>
                <a:gd name="T52" fmla="*/ 0 w 161"/>
                <a:gd name="T53" fmla="*/ 0 h 475"/>
                <a:gd name="T54" fmla="*/ 0 w 161"/>
                <a:gd name="T55" fmla="*/ 0 h 475"/>
                <a:gd name="T56" fmla="*/ 0 w 161"/>
                <a:gd name="T57" fmla="*/ 0 h 475"/>
                <a:gd name="T58" fmla="*/ 0 w 161"/>
                <a:gd name="T59" fmla="*/ 0 h 475"/>
                <a:gd name="T60" fmla="*/ 0 w 161"/>
                <a:gd name="T61" fmla="*/ 0 h 475"/>
                <a:gd name="T62" fmla="*/ 0 w 161"/>
                <a:gd name="T63" fmla="*/ 0 h 475"/>
                <a:gd name="T64" fmla="*/ 0 w 161"/>
                <a:gd name="T65" fmla="*/ 0 h 475"/>
                <a:gd name="T66" fmla="*/ 0 w 161"/>
                <a:gd name="T67" fmla="*/ 0 h 475"/>
                <a:gd name="T68" fmla="*/ 0 w 161"/>
                <a:gd name="T69" fmla="*/ 0 h 475"/>
                <a:gd name="T70" fmla="*/ 0 w 161"/>
                <a:gd name="T71" fmla="*/ 0 h 475"/>
                <a:gd name="T72" fmla="*/ 0 w 161"/>
                <a:gd name="T73" fmla="*/ 0 h 475"/>
                <a:gd name="T74" fmla="*/ 0 w 161"/>
                <a:gd name="T75" fmla="*/ 0 h 475"/>
                <a:gd name="T76" fmla="*/ 0 w 161"/>
                <a:gd name="T77" fmla="*/ 0 h 475"/>
                <a:gd name="T78" fmla="*/ 0 w 161"/>
                <a:gd name="T79" fmla="*/ 0 h 475"/>
                <a:gd name="T80" fmla="*/ 0 w 161"/>
                <a:gd name="T81" fmla="*/ 0 h 475"/>
                <a:gd name="T82" fmla="*/ 0 w 161"/>
                <a:gd name="T83" fmla="*/ 0 h 475"/>
                <a:gd name="T84" fmla="*/ 0 w 161"/>
                <a:gd name="T85" fmla="*/ 0 h 475"/>
                <a:gd name="T86" fmla="*/ 0 w 161"/>
                <a:gd name="T87" fmla="*/ 0 h 475"/>
                <a:gd name="T88" fmla="*/ 0 w 161"/>
                <a:gd name="T89" fmla="*/ 0 h 475"/>
                <a:gd name="T90" fmla="*/ 0 w 161"/>
                <a:gd name="T91" fmla="*/ 0 h 475"/>
                <a:gd name="T92" fmla="*/ 0 w 161"/>
                <a:gd name="T93" fmla="*/ 0 h 475"/>
                <a:gd name="T94" fmla="*/ 0 w 161"/>
                <a:gd name="T95" fmla="*/ 0 h 475"/>
                <a:gd name="T96" fmla="*/ 0 w 161"/>
                <a:gd name="T97" fmla="*/ 0 h 47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61" h="475">
                  <a:moveTo>
                    <a:pt x="93" y="9"/>
                  </a:moveTo>
                  <a:lnTo>
                    <a:pt x="83" y="20"/>
                  </a:lnTo>
                  <a:lnTo>
                    <a:pt x="74" y="31"/>
                  </a:lnTo>
                  <a:lnTo>
                    <a:pt x="65" y="41"/>
                  </a:lnTo>
                  <a:lnTo>
                    <a:pt x="57" y="53"/>
                  </a:lnTo>
                  <a:lnTo>
                    <a:pt x="49" y="64"/>
                  </a:lnTo>
                  <a:lnTo>
                    <a:pt x="42" y="77"/>
                  </a:lnTo>
                  <a:lnTo>
                    <a:pt x="35" y="91"/>
                  </a:lnTo>
                  <a:lnTo>
                    <a:pt x="29" y="103"/>
                  </a:lnTo>
                  <a:lnTo>
                    <a:pt x="23" y="117"/>
                  </a:lnTo>
                  <a:lnTo>
                    <a:pt x="17" y="130"/>
                  </a:lnTo>
                  <a:lnTo>
                    <a:pt x="13" y="145"/>
                  </a:lnTo>
                  <a:lnTo>
                    <a:pt x="9" y="158"/>
                  </a:lnTo>
                  <a:lnTo>
                    <a:pt x="6" y="173"/>
                  </a:lnTo>
                  <a:lnTo>
                    <a:pt x="3" y="188"/>
                  </a:lnTo>
                  <a:lnTo>
                    <a:pt x="1" y="204"/>
                  </a:lnTo>
                  <a:lnTo>
                    <a:pt x="0" y="209"/>
                  </a:lnTo>
                  <a:lnTo>
                    <a:pt x="0" y="215"/>
                  </a:lnTo>
                  <a:lnTo>
                    <a:pt x="0" y="222"/>
                  </a:lnTo>
                  <a:lnTo>
                    <a:pt x="0" y="227"/>
                  </a:lnTo>
                  <a:lnTo>
                    <a:pt x="0" y="233"/>
                  </a:lnTo>
                  <a:lnTo>
                    <a:pt x="0" y="240"/>
                  </a:lnTo>
                  <a:lnTo>
                    <a:pt x="0" y="245"/>
                  </a:lnTo>
                  <a:lnTo>
                    <a:pt x="0" y="251"/>
                  </a:lnTo>
                  <a:lnTo>
                    <a:pt x="1" y="258"/>
                  </a:lnTo>
                  <a:lnTo>
                    <a:pt x="1" y="264"/>
                  </a:lnTo>
                  <a:lnTo>
                    <a:pt x="1" y="269"/>
                  </a:lnTo>
                  <a:lnTo>
                    <a:pt x="2" y="275"/>
                  </a:lnTo>
                  <a:lnTo>
                    <a:pt x="3" y="282"/>
                  </a:lnTo>
                  <a:lnTo>
                    <a:pt x="4" y="287"/>
                  </a:lnTo>
                  <a:lnTo>
                    <a:pt x="4" y="293"/>
                  </a:lnTo>
                  <a:lnTo>
                    <a:pt x="5" y="300"/>
                  </a:lnTo>
                  <a:lnTo>
                    <a:pt x="9" y="312"/>
                  </a:lnTo>
                  <a:lnTo>
                    <a:pt x="12" y="325"/>
                  </a:lnTo>
                  <a:lnTo>
                    <a:pt x="17" y="338"/>
                  </a:lnTo>
                  <a:lnTo>
                    <a:pt x="22" y="349"/>
                  </a:lnTo>
                  <a:lnTo>
                    <a:pt x="27" y="362"/>
                  </a:lnTo>
                  <a:lnTo>
                    <a:pt x="32" y="374"/>
                  </a:lnTo>
                  <a:lnTo>
                    <a:pt x="38" y="384"/>
                  </a:lnTo>
                  <a:lnTo>
                    <a:pt x="45" y="396"/>
                  </a:lnTo>
                  <a:lnTo>
                    <a:pt x="51" y="406"/>
                  </a:lnTo>
                  <a:lnTo>
                    <a:pt x="58" y="417"/>
                  </a:lnTo>
                  <a:lnTo>
                    <a:pt x="65" y="427"/>
                  </a:lnTo>
                  <a:lnTo>
                    <a:pt x="72" y="438"/>
                  </a:lnTo>
                  <a:lnTo>
                    <a:pt x="80" y="447"/>
                  </a:lnTo>
                  <a:lnTo>
                    <a:pt x="88" y="456"/>
                  </a:lnTo>
                  <a:lnTo>
                    <a:pt x="96" y="465"/>
                  </a:lnTo>
                  <a:lnTo>
                    <a:pt x="105" y="474"/>
                  </a:lnTo>
                  <a:lnTo>
                    <a:pt x="160" y="418"/>
                  </a:lnTo>
                  <a:lnTo>
                    <a:pt x="154" y="413"/>
                  </a:lnTo>
                  <a:lnTo>
                    <a:pt x="148" y="406"/>
                  </a:lnTo>
                  <a:lnTo>
                    <a:pt x="142" y="401"/>
                  </a:lnTo>
                  <a:lnTo>
                    <a:pt x="137" y="395"/>
                  </a:lnTo>
                  <a:lnTo>
                    <a:pt x="131" y="388"/>
                  </a:lnTo>
                  <a:lnTo>
                    <a:pt x="126" y="382"/>
                  </a:lnTo>
                  <a:lnTo>
                    <a:pt x="121" y="376"/>
                  </a:lnTo>
                  <a:lnTo>
                    <a:pt x="117" y="369"/>
                  </a:lnTo>
                  <a:lnTo>
                    <a:pt x="112" y="362"/>
                  </a:lnTo>
                  <a:lnTo>
                    <a:pt x="107" y="355"/>
                  </a:lnTo>
                  <a:lnTo>
                    <a:pt x="103" y="347"/>
                  </a:lnTo>
                  <a:lnTo>
                    <a:pt x="99" y="339"/>
                  </a:lnTo>
                  <a:lnTo>
                    <a:pt x="95" y="331"/>
                  </a:lnTo>
                  <a:lnTo>
                    <a:pt x="92" y="323"/>
                  </a:lnTo>
                  <a:lnTo>
                    <a:pt x="89" y="315"/>
                  </a:lnTo>
                  <a:lnTo>
                    <a:pt x="86" y="306"/>
                  </a:lnTo>
                  <a:lnTo>
                    <a:pt x="84" y="301"/>
                  </a:lnTo>
                  <a:lnTo>
                    <a:pt x="83" y="294"/>
                  </a:lnTo>
                  <a:lnTo>
                    <a:pt x="82" y="289"/>
                  </a:lnTo>
                  <a:lnTo>
                    <a:pt x="80" y="283"/>
                  </a:lnTo>
                  <a:lnTo>
                    <a:pt x="79" y="278"/>
                  </a:lnTo>
                  <a:lnTo>
                    <a:pt x="78" y="271"/>
                  </a:lnTo>
                  <a:lnTo>
                    <a:pt x="78" y="265"/>
                  </a:lnTo>
                  <a:lnTo>
                    <a:pt x="77" y="260"/>
                  </a:lnTo>
                  <a:lnTo>
                    <a:pt x="77" y="253"/>
                  </a:lnTo>
                  <a:lnTo>
                    <a:pt x="76" y="247"/>
                  </a:lnTo>
                  <a:lnTo>
                    <a:pt x="76" y="242"/>
                  </a:lnTo>
                  <a:lnTo>
                    <a:pt x="76" y="235"/>
                  </a:lnTo>
                  <a:lnTo>
                    <a:pt x="76" y="229"/>
                  </a:lnTo>
                  <a:lnTo>
                    <a:pt x="76" y="223"/>
                  </a:lnTo>
                  <a:lnTo>
                    <a:pt x="76" y="217"/>
                  </a:lnTo>
                  <a:lnTo>
                    <a:pt x="77" y="211"/>
                  </a:lnTo>
                  <a:lnTo>
                    <a:pt x="78" y="198"/>
                  </a:lnTo>
                  <a:lnTo>
                    <a:pt x="80" y="187"/>
                  </a:lnTo>
                  <a:lnTo>
                    <a:pt x="82" y="175"/>
                  </a:lnTo>
                  <a:lnTo>
                    <a:pt x="85" y="165"/>
                  </a:lnTo>
                  <a:lnTo>
                    <a:pt x="89" y="154"/>
                  </a:lnTo>
                  <a:lnTo>
                    <a:pt x="93" y="144"/>
                  </a:lnTo>
                  <a:lnTo>
                    <a:pt x="97" y="134"/>
                  </a:lnTo>
                  <a:lnTo>
                    <a:pt x="101" y="123"/>
                  </a:lnTo>
                  <a:lnTo>
                    <a:pt x="107" y="114"/>
                  </a:lnTo>
                  <a:lnTo>
                    <a:pt x="113" y="106"/>
                  </a:lnTo>
                  <a:lnTo>
                    <a:pt x="120" y="97"/>
                  </a:lnTo>
                  <a:lnTo>
                    <a:pt x="127" y="89"/>
                  </a:lnTo>
                  <a:lnTo>
                    <a:pt x="133" y="80"/>
                  </a:lnTo>
                  <a:lnTo>
                    <a:pt x="141" y="72"/>
                  </a:lnTo>
                  <a:lnTo>
                    <a:pt x="149" y="64"/>
                  </a:lnTo>
                  <a:lnTo>
                    <a:pt x="157" y="57"/>
                  </a:lnTo>
                  <a:lnTo>
                    <a:pt x="103" y="0"/>
                  </a:lnTo>
                  <a:lnTo>
                    <a:pt x="93" y="9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86" name="Freeform 435"/>
            <p:cNvSpPr>
              <a:spLocks noChangeArrowheads="1"/>
            </p:cNvSpPr>
            <p:nvPr/>
          </p:nvSpPr>
          <p:spPr bwMode="auto">
            <a:xfrm>
              <a:off x="4347" y="1207"/>
              <a:ext cx="36" cy="107"/>
            </a:xfrm>
            <a:custGeom>
              <a:avLst/>
              <a:gdLst>
                <a:gd name="T0" fmla="*/ 0 w 161"/>
                <a:gd name="T1" fmla="*/ 0 h 475"/>
                <a:gd name="T2" fmla="*/ 0 w 161"/>
                <a:gd name="T3" fmla="*/ 0 h 475"/>
                <a:gd name="T4" fmla="*/ 0 w 161"/>
                <a:gd name="T5" fmla="*/ 0 h 475"/>
                <a:gd name="T6" fmla="*/ 0 w 161"/>
                <a:gd name="T7" fmla="*/ 0 h 475"/>
                <a:gd name="T8" fmla="*/ 0 w 161"/>
                <a:gd name="T9" fmla="*/ 0 h 475"/>
                <a:gd name="T10" fmla="*/ 0 w 161"/>
                <a:gd name="T11" fmla="*/ 0 h 475"/>
                <a:gd name="T12" fmla="*/ 0 w 161"/>
                <a:gd name="T13" fmla="*/ 0 h 475"/>
                <a:gd name="T14" fmla="*/ 0 w 161"/>
                <a:gd name="T15" fmla="*/ 0 h 475"/>
                <a:gd name="T16" fmla="*/ 0 w 161"/>
                <a:gd name="T17" fmla="*/ 0 h 475"/>
                <a:gd name="T18" fmla="*/ 0 w 161"/>
                <a:gd name="T19" fmla="*/ 0 h 475"/>
                <a:gd name="T20" fmla="*/ 0 w 161"/>
                <a:gd name="T21" fmla="*/ 0 h 475"/>
                <a:gd name="T22" fmla="*/ 0 w 161"/>
                <a:gd name="T23" fmla="*/ 0 h 475"/>
                <a:gd name="T24" fmla="*/ 0 w 161"/>
                <a:gd name="T25" fmla="*/ 0 h 475"/>
                <a:gd name="T26" fmla="*/ 0 w 161"/>
                <a:gd name="T27" fmla="*/ 0 h 475"/>
                <a:gd name="T28" fmla="*/ 0 w 161"/>
                <a:gd name="T29" fmla="*/ 0 h 475"/>
                <a:gd name="T30" fmla="*/ 0 w 161"/>
                <a:gd name="T31" fmla="*/ 0 h 475"/>
                <a:gd name="T32" fmla="*/ 0 w 161"/>
                <a:gd name="T33" fmla="*/ 0 h 475"/>
                <a:gd name="T34" fmla="*/ 0 w 161"/>
                <a:gd name="T35" fmla="*/ 0 h 475"/>
                <a:gd name="T36" fmla="*/ 0 w 161"/>
                <a:gd name="T37" fmla="*/ 0 h 475"/>
                <a:gd name="T38" fmla="*/ 0 w 161"/>
                <a:gd name="T39" fmla="*/ 0 h 475"/>
                <a:gd name="T40" fmla="*/ 0 w 161"/>
                <a:gd name="T41" fmla="*/ 0 h 475"/>
                <a:gd name="T42" fmla="*/ 0 w 161"/>
                <a:gd name="T43" fmla="*/ 0 h 475"/>
                <a:gd name="T44" fmla="*/ 0 w 161"/>
                <a:gd name="T45" fmla="*/ 0 h 475"/>
                <a:gd name="T46" fmla="*/ 0 w 161"/>
                <a:gd name="T47" fmla="*/ 0 h 475"/>
                <a:gd name="T48" fmla="*/ 0 w 161"/>
                <a:gd name="T49" fmla="*/ 0 h 475"/>
                <a:gd name="T50" fmla="*/ 0 w 161"/>
                <a:gd name="T51" fmla="*/ 0 h 475"/>
                <a:gd name="T52" fmla="*/ 0 w 161"/>
                <a:gd name="T53" fmla="*/ 0 h 475"/>
                <a:gd name="T54" fmla="*/ 0 w 161"/>
                <a:gd name="T55" fmla="*/ 0 h 475"/>
                <a:gd name="T56" fmla="*/ 0 w 161"/>
                <a:gd name="T57" fmla="*/ 0 h 475"/>
                <a:gd name="T58" fmla="*/ 0 w 161"/>
                <a:gd name="T59" fmla="*/ 0 h 475"/>
                <a:gd name="T60" fmla="*/ 0 w 161"/>
                <a:gd name="T61" fmla="*/ 0 h 475"/>
                <a:gd name="T62" fmla="*/ 0 w 161"/>
                <a:gd name="T63" fmla="*/ 0 h 475"/>
                <a:gd name="T64" fmla="*/ 0 w 161"/>
                <a:gd name="T65" fmla="*/ 0 h 475"/>
                <a:gd name="T66" fmla="*/ 0 w 161"/>
                <a:gd name="T67" fmla="*/ 0 h 475"/>
                <a:gd name="T68" fmla="*/ 0 w 161"/>
                <a:gd name="T69" fmla="*/ 0 h 475"/>
                <a:gd name="T70" fmla="*/ 0 w 161"/>
                <a:gd name="T71" fmla="*/ 0 h 475"/>
                <a:gd name="T72" fmla="*/ 0 w 161"/>
                <a:gd name="T73" fmla="*/ 0 h 475"/>
                <a:gd name="T74" fmla="*/ 0 w 161"/>
                <a:gd name="T75" fmla="*/ 0 h 475"/>
                <a:gd name="T76" fmla="*/ 0 w 161"/>
                <a:gd name="T77" fmla="*/ 0 h 475"/>
                <a:gd name="T78" fmla="*/ 0 w 161"/>
                <a:gd name="T79" fmla="*/ 0 h 475"/>
                <a:gd name="T80" fmla="*/ 0 w 161"/>
                <a:gd name="T81" fmla="*/ 0 h 475"/>
                <a:gd name="T82" fmla="*/ 0 w 161"/>
                <a:gd name="T83" fmla="*/ 0 h 475"/>
                <a:gd name="T84" fmla="*/ 0 w 161"/>
                <a:gd name="T85" fmla="*/ 0 h 475"/>
                <a:gd name="T86" fmla="*/ 0 w 161"/>
                <a:gd name="T87" fmla="*/ 0 h 475"/>
                <a:gd name="T88" fmla="*/ 0 w 161"/>
                <a:gd name="T89" fmla="*/ 0 h 475"/>
                <a:gd name="T90" fmla="*/ 0 w 161"/>
                <a:gd name="T91" fmla="*/ 0 h 475"/>
                <a:gd name="T92" fmla="*/ 0 w 161"/>
                <a:gd name="T93" fmla="*/ 0 h 475"/>
                <a:gd name="T94" fmla="*/ 0 w 161"/>
                <a:gd name="T95" fmla="*/ 0 h 475"/>
                <a:gd name="T96" fmla="*/ 0 w 161"/>
                <a:gd name="T97" fmla="*/ 0 h 47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61" h="475">
                  <a:moveTo>
                    <a:pt x="103" y="0"/>
                  </a:moveTo>
                  <a:lnTo>
                    <a:pt x="157" y="57"/>
                  </a:lnTo>
                  <a:lnTo>
                    <a:pt x="149" y="64"/>
                  </a:lnTo>
                  <a:lnTo>
                    <a:pt x="141" y="72"/>
                  </a:lnTo>
                  <a:lnTo>
                    <a:pt x="133" y="80"/>
                  </a:lnTo>
                  <a:lnTo>
                    <a:pt x="127" y="89"/>
                  </a:lnTo>
                  <a:lnTo>
                    <a:pt x="120" y="97"/>
                  </a:lnTo>
                  <a:lnTo>
                    <a:pt x="113" y="106"/>
                  </a:lnTo>
                  <a:lnTo>
                    <a:pt x="107" y="114"/>
                  </a:lnTo>
                  <a:lnTo>
                    <a:pt x="101" y="123"/>
                  </a:lnTo>
                  <a:lnTo>
                    <a:pt x="97" y="134"/>
                  </a:lnTo>
                  <a:lnTo>
                    <a:pt x="93" y="144"/>
                  </a:lnTo>
                  <a:lnTo>
                    <a:pt x="89" y="154"/>
                  </a:lnTo>
                  <a:lnTo>
                    <a:pt x="85" y="165"/>
                  </a:lnTo>
                  <a:lnTo>
                    <a:pt x="82" y="175"/>
                  </a:lnTo>
                  <a:lnTo>
                    <a:pt x="80" y="187"/>
                  </a:lnTo>
                  <a:lnTo>
                    <a:pt x="78" y="198"/>
                  </a:lnTo>
                  <a:lnTo>
                    <a:pt x="77" y="211"/>
                  </a:lnTo>
                  <a:lnTo>
                    <a:pt x="76" y="217"/>
                  </a:lnTo>
                  <a:lnTo>
                    <a:pt x="76" y="223"/>
                  </a:lnTo>
                  <a:lnTo>
                    <a:pt x="76" y="229"/>
                  </a:lnTo>
                  <a:lnTo>
                    <a:pt x="76" y="235"/>
                  </a:lnTo>
                  <a:lnTo>
                    <a:pt x="76" y="242"/>
                  </a:lnTo>
                  <a:lnTo>
                    <a:pt x="76" y="247"/>
                  </a:lnTo>
                  <a:lnTo>
                    <a:pt x="77" y="253"/>
                  </a:lnTo>
                  <a:lnTo>
                    <a:pt x="77" y="260"/>
                  </a:lnTo>
                  <a:lnTo>
                    <a:pt x="78" y="265"/>
                  </a:lnTo>
                  <a:lnTo>
                    <a:pt x="78" y="271"/>
                  </a:lnTo>
                  <a:lnTo>
                    <a:pt x="79" y="278"/>
                  </a:lnTo>
                  <a:lnTo>
                    <a:pt x="80" y="283"/>
                  </a:lnTo>
                  <a:lnTo>
                    <a:pt x="82" y="289"/>
                  </a:lnTo>
                  <a:lnTo>
                    <a:pt x="83" y="294"/>
                  </a:lnTo>
                  <a:lnTo>
                    <a:pt x="84" y="301"/>
                  </a:lnTo>
                  <a:lnTo>
                    <a:pt x="86" y="306"/>
                  </a:lnTo>
                  <a:lnTo>
                    <a:pt x="89" y="315"/>
                  </a:lnTo>
                  <a:lnTo>
                    <a:pt x="92" y="323"/>
                  </a:lnTo>
                  <a:lnTo>
                    <a:pt x="95" y="331"/>
                  </a:lnTo>
                  <a:lnTo>
                    <a:pt x="99" y="339"/>
                  </a:lnTo>
                  <a:lnTo>
                    <a:pt x="103" y="347"/>
                  </a:lnTo>
                  <a:lnTo>
                    <a:pt x="107" y="355"/>
                  </a:lnTo>
                  <a:lnTo>
                    <a:pt x="112" y="362"/>
                  </a:lnTo>
                  <a:lnTo>
                    <a:pt x="117" y="369"/>
                  </a:lnTo>
                  <a:lnTo>
                    <a:pt x="121" y="376"/>
                  </a:lnTo>
                  <a:lnTo>
                    <a:pt x="126" y="382"/>
                  </a:lnTo>
                  <a:lnTo>
                    <a:pt x="131" y="388"/>
                  </a:lnTo>
                  <a:lnTo>
                    <a:pt x="137" y="395"/>
                  </a:lnTo>
                  <a:lnTo>
                    <a:pt x="142" y="401"/>
                  </a:lnTo>
                  <a:lnTo>
                    <a:pt x="148" y="406"/>
                  </a:lnTo>
                  <a:lnTo>
                    <a:pt x="154" y="413"/>
                  </a:lnTo>
                  <a:lnTo>
                    <a:pt x="160" y="418"/>
                  </a:lnTo>
                  <a:lnTo>
                    <a:pt x="105" y="474"/>
                  </a:lnTo>
                  <a:lnTo>
                    <a:pt x="96" y="465"/>
                  </a:lnTo>
                  <a:lnTo>
                    <a:pt x="88" y="456"/>
                  </a:lnTo>
                  <a:lnTo>
                    <a:pt x="80" y="447"/>
                  </a:lnTo>
                  <a:lnTo>
                    <a:pt x="72" y="438"/>
                  </a:lnTo>
                  <a:lnTo>
                    <a:pt x="65" y="427"/>
                  </a:lnTo>
                  <a:lnTo>
                    <a:pt x="58" y="417"/>
                  </a:lnTo>
                  <a:lnTo>
                    <a:pt x="51" y="406"/>
                  </a:lnTo>
                  <a:lnTo>
                    <a:pt x="45" y="396"/>
                  </a:lnTo>
                  <a:lnTo>
                    <a:pt x="38" y="384"/>
                  </a:lnTo>
                  <a:lnTo>
                    <a:pt x="32" y="374"/>
                  </a:lnTo>
                  <a:lnTo>
                    <a:pt x="27" y="362"/>
                  </a:lnTo>
                  <a:lnTo>
                    <a:pt x="22" y="349"/>
                  </a:lnTo>
                  <a:lnTo>
                    <a:pt x="17" y="338"/>
                  </a:lnTo>
                  <a:lnTo>
                    <a:pt x="12" y="325"/>
                  </a:lnTo>
                  <a:lnTo>
                    <a:pt x="9" y="312"/>
                  </a:lnTo>
                  <a:lnTo>
                    <a:pt x="5" y="300"/>
                  </a:lnTo>
                  <a:lnTo>
                    <a:pt x="4" y="293"/>
                  </a:lnTo>
                  <a:lnTo>
                    <a:pt x="4" y="287"/>
                  </a:lnTo>
                  <a:lnTo>
                    <a:pt x="3" y="282"/>
                  </a:lnTo>
                  <a:lnTo>
                    <a:pt x="2" y="275"/>
                  </a:lnTo>
                  <a:lnTo>
                    <a:pt x="1" y="269"/>
                  </a:lnTo>
                  <a:lnTo>
                    <a:pt x="1" y="264"/>
                  </a:lnTo>
                  <a:lnTo>
                    <a:pt x="1" y="258"/>
                  </a:lnTo>
                  <a:lnTo>
                    <a:pt x="0" y="251"/>
                  </a:lnTo>
                  <a:lnTo>
                    <a:pt x="0" y="245"/>
                  </a:lnTo>
                  <a:lnTo>
                    <a:pt x="0" y="240"/>
                  </a:lnTo>
                  <a:lnTo>
                    <a:pt x="0" y="233"/>
                  </a:lnTo>
                  <a:lnTo>
                    <a:pt x="0" y="227"/>
                  </a:lnTo>
                  <a:lnTo>
                    <a:pt x="0" y="222"/>
                  </a:lnTo>
                  <a:lnTo>
                    <a:pt x="0" y="215"/>
                  </a:lnTo>
                  <a:lnTo>
                    <a:pt x="0" y="209"/>
                  </a:lnTo>
                  <a:lnTo>
                    <a:pt x="1" y="204"/>
                  </a:lnTo>
                  <a:lnTo>
                    <a:pt x="3" y="188"/>
                  </a:lnTo>
                  <a:lnTo>
                    <a:pt x="6" y="173"/>
                  </a:lnTo>
                  <a:lnTo>
                    <a:pt x="9" y="158"/>
                  </a:lnTo>
                  <a:lnTo>
                    <a:pt x="13" y="145"/>
                  </a:lnTo>
                  <a:lnTo>
                    <a:pt x="17" y="130"/>
                  </a:lnTo>
                  <a:lnTo>
                    <a:pt x="23" y="117"/>
                  </a:lnTo>
                  <a:lnTo>
                    <a:pt x="29" y="103"/>
                  </a:lnTo>
                  <a:lnTo>
                    <a:pt x="35" y="91"/>
                  </a:lnTo>
                  <a:lnTo>
                    <a:pt x="42" y="77"/>
                  </a:lnTo>
                  <a:lnTo>
                    <a:pt x="49" y="64"/>
                  </a:lnTo>
                  <a:lnTo>
                    <a:pt x="57" y="53"/>
                  </a:lnTo>
                  <a:lnTo>
                    <a:pt x="65" y="41"/>
                  </a:lnTo>
                  <a:lnTo>
                    <a:pt x="74" y="31"/>
                  </a:lnTo>
                  <a:lnTo>
                    <a:pt x="83" y="20"/>
                  </a:lnTo>
                  <a:lnTo>
                    <a:pt x="93" y="9"/>
                  </a:lnTo>
                  <a:lnTo>
                    <a:pt x="103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87" name="Freeform 436"/>
            <p:cNvSpPr>
              <a:spLocks noChangeArrowheads="1"/>
            </p:cNvSpPr>
            <p:nvPr/>
          </p:nvSpPr>
          <p:spPr bwMode="auto">
            <a:xfrm>
              <a:off x="4385" y="1286"/>
              <a:ext cx="76" cy="89"/>
            </a:xfrm>
            <a:custGeom>
              <a:avLst/>
              <a:gdLst>
                <a:gd name="T0" fmla="*/ 0 w 341"/>
                <a:gd name="T1" fmla="*/ 0 h 397"/>
                <a:gd name="T2" fmla="*/ 0 w 341"/>
                <a:gd name="T3" fmla="*/ 0 h 397"/>
                <a:gd name="T4" fmla="*/ 0 w 341"/>
                <a:gd name="T5" fmla="*/ 0 h 397"/>
                <a:gd name="T6" fmla="*/ 0 w 341"/>
                <a:gd name="T7" fmla="*/ 0 h 397"/>
                <a:gd name="T8" fmla="*/ 0 w 341"/>
                <a:gd name="T9" fmla="*/ 0 h 3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1" h="397">
                  <a:moveTo>
                    <a:pt x="135" y="0"/>
                  </a:moveTo>
                  <a:lnTo>
                    <a:pt x="0" y="396"/>
                  </a:lnTo>
                  <a:lnTo>
                    <a:pt x="340" y="396"/>
                  </a:lnTo>
                  <a:lnTo>
                    <a:pt x="204" y="0"/>
                  </a:lnTo>
                  <a:lnTo>
                    <a:pt x="135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88" name="Freeform 437"/>
            <p:cNvSpPr>
              <a:spLocks noChangeArrowheads="1"/>
            </p:cNvSpPr>
            <p:nvPr/>
          </p:nvSpPr>
          <p:spPr bwMode="auto">
            <a:xfrm>
              <a:off x="4385" y="1286"/>
              <a:ext cx="76" cy="89"/>
            </a:xfrm>
            <a:custGeom>
              <a:avLst/>
              <a:gdLst>
                <a:gd name="T0" fmla="*/ 0 w 341"/>
                <a:gd name="T1" fmla="*/ 0 h 397"/>
                <a:gd name="T2" fmla="*/ 0 w 341"/>
                <a:gd name="T3" fmla="*/ 0 h 397"/>
                <a:gd name="T4" fmla="*/ 0 w 341"/>
                <a:gd name="T5" fmla="*/ 0 h 397"/>
                <a:gd name="T6" fmla="*/ 0 w 341"/>
                <a:gd name="T7" fmla="*/ 0 h 397"/>
                <a:gd name="T8" fmla="*/ 0 w 341"/>
                <a:gd name="T9" fmla="*/ 0 h 3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1" h="397">
                  <a:moveTo>
                    <a:pt x="340" y="396"/>
                  </a:moveTo>
                  <a:lnTo>
                    <a:pt x="204" y="0"/>
                  </a:lnTo>
                  <a:lnTo>
                    <a:pt x="135" y="0"/>
                  </a:lnTo>
                  <a:lnTo>
                    <a:pt x="0" y="396"/>
                  </a:lnTo>
                  <a:lnTo>
                    <a:pt x="340" y="396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89" name="Freeform 438"/>
            <p:cNvSpPr>
              <a:spLocks noChangeArrowheads="1"/>
            </p:cNvSpPr>
            <p:nvPr/>
          </p:nvSpPr>
          <p:spPr bwMode="auto">
            <a:xfrm>
              <a:off x="1892" y="964"/>
              <a:ext cx="520" cy="465"/>
            </a:xfrm>
            <a:custGeom>
              <a:avLst/>
              <a:gdLst>
                <a:gd name="T0" fmla="*/ 0 w 2298"/>
                <a:gd name="T1" fmla="*/ 0 h 2053"/>
                <a:gd name="T2" fmla="*/ 0 w 2298"/>
                <a:gd name="T3" fmla="*/ 0 h 2053"/>
                <a:gd name="T4" fmla="*/ 0 w 2298"/>
                <a:gd name="T5" fmla="*/ 0 h 2053"/>
                <a:gd name="T6" fmla="*/ 0 w 2298"/>
                <a:gd name="T7" fmla="*/ 0 h 2053"/>
                <a:gd name="T8" fmla="*/ 0 w 2298"/>
                <a:gd name="T9" fmla="*/ 0 h 2053"/>
                <a:gd name="T10" fmla="*/ 0 w 2298"/>
                <a:gd name="T11" fmla="*/ 0 h 2053"/>
                <a:gd name="T12" fmla="*/ 0 w 2298"/>
                <a:gd name="T13" fmla="*/ 0 h 2053"/>
                <a:gd name="T14" fmla="*/ 0 w 2298"/>
                <a:gd name="T15" fmla="*/ 0 h 2053"/>
                <a:gd name="T16" fmla="*/ 0 w 2298"/>
                <a:gd name="T17" fmla="*/ 0 h 2053"/>
                <a:gd name="T18" fmla="*/ 0 w 2298"/>
                <a:gd name="T19" fmla="*/ 0 h 2053"/>
                <a:gd name="T20" fmla="*/ 0 w 2298"/>
                <a:gd name="T21" fmla="*/ 0 h 2053"/>
                <a:gd name="T22" fmla="*/ 0 w 2298"/>
                <a:gd name="T23" fmla="*/ 0 h 2053"/>
                <a:gd name="T24" fmla="*/ 0 w 2298"/>
                <a:gd name="T25" fmla="*/ 0 h 2053"/>
                <a:gd name="T26" fmla="*/ 0 w 2298"/>
                <a:gd name="T27" fmla="*/ 0 h 2053"/>
                <a:gd name="T28" fmla="*/ 0 w 2298"/>
                <a:gd name="T29" fmla="*/ 0 h 2053"/>
                <a:gd name="T30" fmla="*/ 0 w 2298"/>
                <a:gd name="T31" fmla="*/ 0 h 2053"/>
                <a:gd name="T32" fmla="*/ 0 w 2298"/>
                <a:gd name="T33" fmla="*/ 0 h 2053"/>
                <a:gd name="T34" fmla="*/ 0 w 2298"/>
                <a:gd name="T35" fmla="*/ 0 h 2053"/>
                <a:gd name="T36" fmla="*/ 0 w 2298"/>
                <a:gd name="T37" fmla="*/ 0 h 2053"/>
                <a:gd name="T38" fmla="*/ 0 w 2298"/>
                <a:gd name="T39" fmla="*/ 0 h 2053"/>
                <a:gd name="T40" fmla="*/ 0 w 2298"/>
                <a:gd name="T41" fmla="*/ 0 h 2053"/>
                <a:gd name="T42" fmla="*/ 0 w 2298"/>
                <a:gd name="T43" fmla="*/ 0 h 2053"/>
                <a:gd name="T44" fmla="*/ 0 w 2298"/>
                <a:gd name="T45" fmla="*/ 0 h 2053"/>
                <a:gd name="T46" fmla="*/ 0 w 2298"/>
                <a:gd name="T47" fmla="*/ 0 h 2053"/>
                <a:gd name="T48" fmla="*/ 0 w 2298"/>
                <a:gd name="T49" fmla="*/ 0 h 2053"/>
                <a:gd name="T50" fmla="*/ 0 w 2298"/>
                <a:gd name="T51" fmla="*/ 0 h 2053"/>
                <a:gd name="T52" fmla="*/ 0 w 2298"/>
                <a:gd name="T53" fmla="*/ 0 h 2053"/>
                <a:gd name="T54" fmla="*/ 0 w 2298"/>
                <a:gd name="T55" fmla="*/ 0 h 2053"/>
                <a:gd name="T56" fmla="*/ 0 w 2298"/>
                <a:gd name="T57" fmla="*/ 0 h 2053"/>
                <a:gd name="T58" fmla="*/ 0 w 2298"/>
                <a:gd name="T59" fmla="*/ 0 h 2053"/>
                <a:gd name="T60" fmla="*/ 0 w 2298"/>
                <a:gd name="T61" fmla="*/ 0 h 2053"/>
                <a:gd name="T62" fmla="*/ 0 w 2298"/>
                <a:gd name="T63" fmla="*/ 0 h 2053"/>
                <a:gd name="T64" fmla="*/ 0 w 2298"/>
                <a:gd name="T65" fmla="*/ 0 h 2053"/>
                <a:gd name="T66" fmla="*/ 0 w 2298"/>
                <a:gd name="T67" fmla="*/ 0 h 2053"/>
                <a:gd name="T68" fmla="*/ 0 w 2298"/>
                <a:gd name="T69" fmla="*/ 0 h 2053"/>
                <a:gd name="T70" fmla="*/ 0 w 2298"/>
                <a:gd name="T71" fmla="*/ 0 h 2053"/>
                <a:gd name="T72" fmla="*/ 0 w 2298"/>
                <a:gd name="T73" fmla="*/ 0 h 2053"/>
                <a:gd name="T74" fmla="*/ 0 w 2298"/>
                <a:gd name="T75" fmla="*/ 0 h 2053"/>
                <a:gd name="T76" fmla="*/ 0 w 2298"/>
                <a:gd name="T77" fmla="*/ 0 h 2053"/>
                <a:gd name="T78" fmla="*/ 0 w 2298"/>
                <a:gd name="T79" fmla="*/ 0 h 2053"/>
                <a:gd name="T80" fmla="*/ 0 w 2298"/>
                <a:gd name="T81" fmla="*/ 0 h 2053"/>
                <a:gd name="T82" fmla="*/ 0 w 2298"/>
                <a:gd name="T83" fmla="*/ 0 h 2053"/>
                <a:gd name="T84" fmla="*/ 0 w 2298"/>
                <a:gd name="T85" fmla="*/ 0 h 2053"/>
                <a:gd name="T86" fmla="*/ 0 w 2298"/>
                <a:gd name="T87" fmla="*/ 0 h 2053"/>
                <a:gd name="T88" fmla="*/ 0 w 2298"/>
                <a:gd name="T89" fmla="*/ 0 h 2053"/>
                <a:gd name="T90" fmla="*/ 0 w 2298"/>
                <a:gd name="T91" fmla="*/ 0 h 2053"/>
                <a:gd name="T92" fmla="*/ 0 w 2298"/>
                <a:gd name="T93" fmla="*/ 0 h 2053"/>
                <a:gd name="T94" fmla="*/ 0 w 2298"/>
                <a:gd name="T95" fmla="*/ 0 h 2053"/>
                <a:gd name="T96" fmla="*/ 0 w 2298"/>
                <a:gd name="T97" fmla="*/ 0 h 2053"/>
                <a:gd name="T98" fmla="*/ 0 w 2298"/>
                <a:gd name="T99" fmla="*/ 0 h 2053"/>
                <a:gd name="T100" fmla="*/ 0 w 2298"/>
                <a:gd name="T101" fmla="*/ 0 h 2053"/>
                <a:gd name="T102" fmla="*/ 0 w 2298"/>
                <a:gd name="T103" fmla="*/ 0 h 2053"/>
                <a:gd name="T104" fmla="*/ 0 w 2298"/>
                <a:gd name="T105" fmla="*/ 0 h 2053"/>
                <a:gd name="T106" fmla="*/ 0 w 2298"/>
                <a:gd name="T107" fmla="*/ 0 h 2053"/>
                <a:gd name="T108" fmla="*/ 0 w 2298"/>
                <a:gd name="T109" fmla="*/ 0 h 2053"/>
                <a:gd name="T110" fmla="*/ 0 w 2298"/>
                <a:gd name="T111" fmla="*/ 0 h 2053"/>
                <a:gd name="T112" fmla="*/ 0 w 2298"/>
                <a:gd name="T113" fmla="*/ 0 h 2053"/>
                <a:gd name="T114" fmla="*/ 0 w 2298"/>
                <a:gd name="T115" fmla="*/ 0 h 2053"/>
                <a:gd name="T116" fmla="*/ 0 w 2298"/>
                <a:gd name="T117" fmla="*/ 0 h 205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298" h="2053">
                  <a:moveTo>
                    <a:pt x="1115" y="0"/>
                  </a:moveTo>
                  <a:lnTo>
                    <a:pt x="1109" y="2"/>
                  </a:lnTo>
                  <a:lnTo>
                    <a:pt x="1099" y="7"/>
                  </a:lnTo>
                  <a:lnTo>
                    <a:pt x="1089" y="14"/>
                  </a:lnTo>
                  <a:lnTo>
                    <a:pt x="1080" y="21"/>
                  </a:lnTo>
                  <a:lnTo>
                    <a:pt x="1071" y="30"/>
                  </a:lnTo>
                  <a:lnTo>
                    <a:pt x="1062" y="39"/>
                  </a:lnTo>
                  <a:lnTo>
                    <a:pt x="1054" y="49"/>
                  </a:lnTo>
                  <a:lnTo>
                    <a:pt x="1046" y="60"/>
                  </a:lnTo>
                  <a:lnTo>
                    <a:pt x="18" y="1871"/>
                  </a:lnTo>
                  <a:lnTo>
                    <a:pt x="11" y="1885"/>
                  </a:lnTo>
                  <a:lnTo>
                    <a:pt x="5" y="1901"/>
                  </a:lnTo>
                  <a:lnTo>
                    <a:pt x="2" y="1919"/>
                  </a:lnTo>
                  <a:lnTo>
                    <a:pt x="0" y="1936"/>
                  </a:lnTo>
                  <a:lnTo>
                    <a:pt x="1" y="1950"/>
                  </a:lnTo>
                  <a:lnTo>
                    <a:pt x="3" y="1965"/>
                  </a:lnTo>
                  <a:lnTo>
                    <a:pt x="7" y="1978"/>
                  </a:lnTo>
                  <a:lnTo>
                    <a:pt x="13" y="1990"/>
                  </a:lnTo>
                  <a:lnTo>
                    <a:pt x="20" y="2001"/>
                  </a:lnTo>
                  <a:lnTo>
                    <a:pt x="29" y="2012"/>
                  </a:lnTo>
                  <a:lnTo>
                    <a:pt x="38" y="2020"/>
                  </a:lnTo>
                  <a:lnTo>
                    <a:pt x="49" y="2028"/>
                  </a:lnTo>
                  <a:lnTo>
                    <a:pt x="61" y="2035"/>
                  </a:lnTo>
                  <a:lnTo>
                    <a:pt x="74" y="2040"/>
                  </a:lnTo>
                  <a:lnTo>
                    <a:pt x="88" y="2045"/>
                  </a:lnTo>
                  <a:lnTo>
                    <a:pt x="103" y="2049"/>
                  </a:lnTo>
                  <a:lnTo>
                    <a:pt x="118" y="2051"/>
                  </a:lnTo>
                  <a:lnTo>
                    <a:pt x="134" y="2052"/>
                  </a:lnTo>
                  <a:lnTo>
                    <a:pt x="2182" y="2052"/>
                  </a:lnTo>
                  <a:lnTo>
                    <a:pt x="2193" y="2051"/>
                  </a:lnTo>
                  <a:lnTo>
                    <a:pt x="2203" y="2050"/>
                  </a:lnTo>
                  <a:lnTo>
                    <a:pt x="2213" y="2049"/>
                  </a:lnTo>
                  <a:lnTo>
                    <a:pt x="2222" y="2046"/>
                  </a:lnTo>
                  <a:lnTo>
                    <a:pt x="2232" y="2043"/>
                  </a:lnTo>
                  <a:lnTo>
                    <a:pt x="2241" y="2040"/>
                  </a:lnTo>
                  <a:lnTo>
                    <a:pt x="2250" y="2036"/>
                  </a:lnTo>
                  <a:lnTo>
                    <a:pt x="2258" y="2032"/>
                  </a:lnTo>
                  <a:lnTo>
                    <a:pt x="2266" y="2026"/>
                  </a:lnTo>
                  <a:lnTo>
                    <a:pt x="2274" y="2020"/>
                  </a:lnTo>
                  <a:lnTo>
                    <a:pt x="2281" y="2014"/>
                  </a:lnTo>
                  <a:lnTo>
                    <a:pt x="2287" y="2006"/>
                  </a:lnTo>
                  <a:lnTo>
                    <a:pt x="2293" y="1999"/>
                  </a:lnTo>
                  <a:lnTo>
                    <a:pt x="2297" y="1993"/>
                  </a:lnTo>
                  <a:lnTo>
                    <a:pt x="2297" y="1885"/>
                  </a:lnTo>
                  <a:lnTo>
                    <a:pt x="2295" y="1881"/>
                  </a:lnTo>
                  <a:lnTo>
                    <a:pt x="2293" y="1874"/>
                  </a:lnTo>
                  <a:lnTo>
                    <a:pt x="1257" y="61"/>
                  </a:lnTo>
                  <a:lnTo>
                    <a:pt x="1252" y="54"/>
                  </a:lnTo>
                  <a:lnTo>
                    <a:pt x="1247" y="47"/>
                  </a:lnTo>
                  <a:lnTo>
                    <a:pt x="1242" y="41"/>
                  </a:lnTo>
                  <a:lnTo>
                    <a:pt x="1236" y="35"/>
                  </a:lnTo>
                  <a:lnTo>
                    <a:pt x="1231" y="28"/>
                  </a:lnTo>
                  <a:lnTo>
                    <a:pt x="1225" y="23"/>
                  </a:lnTo>
                  <a:lnTo>
                    <a:pt x="1219" y="18"/>
                  </a:lnTo>
                  <a:lnTo>
                    <a:pt x="1212" y="13"/>
                  </a:lnTo>
                  <a:lnTo>
                    <a:pt x="1200" y="5"/>
                  </a:lnTo>
                  <a:lnTo>
                    <a:pt x="1187" y="1"/>
                  </a:lnTo>
                  <a:lnTo>
                    <a:pt x="1183" y="0"/>
                  </a:lnTo>
                  <a:lnTo>
                    <a:pt x="111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90" name="Freeform 439"/>
            <p:cNvSpPr>
              <a:spLocks noChangeArrowheads="1"/>
            </p:cNvSpPr>
            <p:nvPr/>
          </p:nvSpPr>
          <p:spPr bwMode="auto">
            <a:xfrm>
              <a:off x="1892" y="963"/>
              <a:ext cx="523" cy="466"/>
            </a:xfrm>
            <a:custGeom>
              <a:avLst/>
              <a:gdLst>
                <a:gd name="T0" fmla="*/ 0 w 2311"/>
                <a:gd name="T1" fmla="*/ 0 h 2059"/>
                <a:gd name="T2" fmla="*/ 0 w 2311"/>
                <a:gd name="T3" fmla="*/ 0 h 2059"/>
                <a:gd name="T4" fmla="*/ 0 w 2311"/>
                <a:gd name="T5" fmla="*/ 0 h 2059"/>
                <a:gd name="T6" fmla="*/ 0 w 2311"/>
                <a:gd name="T7" fmla="*/ 0 h 2059"/>
                <a:gd name="T8" fmla="*/ 0 w 2311"/>
                <a:gd name="T9" fmla="*/ 0 h 2059"/>
                <a:gd name="T10" fmla="*/ 0 w 2311"/>
                <a:gd name="T11" fmla="*/ 0 h 2059"/>
                <a:gd name="T12" fmla="*/ 0 w 2311"/>
                <a:gd name="T13" fmla="*/ 0 h 2059"/>
                <a:gd name="T14" fmla="*/ 0 w 2311"/>
                <a:gd name="T15" fmla="*/ 0 h 2059"/>
                <a:gd name="T16" fmla="*/ 0 w 2311"/>
                <a:gd name="T17" fmla="*/ 0 h 2059"/>
                <a:gd name="T18" fmla="*/ 0 w 2311"/>
                <a:gd name="T19" fmla="*/ 0 h 2059"/>
                <a:gd name="T20" fmla="*/ 0 w 2311"/>
                <a:gd name="T21" fmla="*/ 0 h 2059"/>
                <a:gd name="T22" fmla="*/ 0 w 2311"/>
                <a:gd name="T23" fmla="*/ 0 h 2059"/>
                <a:gd name="T24" fmla="*/ 0 w 2311"/>
                <a:gd name="T25" fmla="*/ 0 h 2059"/>
                <a:gd name="T26" fmla="*/ 0 w 2311"/>
                <a:gd name="T27" fmla="*/ 0 h 2059"/>
                <a:gd name="T28" fmla="*/ 0 w 2311"/>
                <a:gd name="T29" fmla="*/ 0 h 2059"/>
                <a:gd name="T30" fmla="*/ 0 w 2311"/>
                <a:gd name="T31" fmla="*/ 0 h 2059"/>
                <a:gd name="T32" fmla="*/ 0 w 2311"/>
                <a:gd name="T33" fmla="*/ 0 h 2059"/>
                <a:gd name="T34" fmla="*/ 0 w 2311"/>
                <a:gd name="T35" fmla="*/ 0 h 2059"/>
                <a:gd name="T36" fmla="*/ 0 w 2311"/>
                <a:gd name="T37" fmla="*/ 0 h 2059"/>
                <a:gd name="T38" fmla="*/ 0 w 2311"/>
                <a:gd name="T39" fmla="*/ 0 h 2059"/>
                <a:gd name="T40" fmla="*/ 0 w 2311"/>
                <a:gd name="T41" fmla="*/ 0 h 2059"/>
                <a:gd name="T42" fmla="*/ 0 w 2311"/>
                <a:gd name="T43" fmla="*/ 0 h 2059"/>
                <a:gd name="T44" fmla="*/ 0 w 2311"/>
                <a:gd name="T45" fmla="*/ 0 h 2059"/>
                <a:gd name="T46" fmla="*/ 0 w 2311"/>
                <a:gd name="T47" fmla="*/ 0 h 2059"/>
                <a:gd name="T48" fmla="*/ 0 w 2311"/>
                <a:gd name="T49" fmla="*/ 0 h 2059"/>
                <a:gd name="T50" fmla="*/ 0 w 2311"/>
                <a:gd name="T51" fmla="*/ 0 h 2059"/>
                <a:gd name="T52" fmla="*/ 0 w 2311"/>
                <a:gd name="T53" fmla="*/ 0 h 2059"/>
                <a:gd name="T54" fmla="*/ 0 w 2311"/>
                <a:gd name="T55" fmla="*/ 0 h 2059"/>
                <a:gd name="T56" fmla="*/ 0 w 2311"/>
                <a:gd name="T57" fmla="*/ 0 h 2059"/>
                <a:gd name="T58" fmla="*/ 0 w 2311"/>
                <a:gd name="T59" fmla="*/ 0 h 2059"/>
                <a:gd name="T60" fmla="*/ 0 w 2311"/>
                <a:gd name="T61" fmla="*/ 0 h 2059"/>
                <a:gd name="T62" fmla="*/ 0 w 2311"/>
                <a:gd name="T63" fmla="*/ 0 h 2059"/>
                <a:gd name="T64" fmla="*/ 0 w 2311"/>
                <a:gd name="T65" fmla="*/ 0 h 2059"/>
                <a:gd name="T66" fmla="*/ 0 w 2311"/>
                <a:gd name="T67" fmla="*/ 0 h 2059"/>
                <a:gd name="T68" fmla="*/ 0 w 2311"/>
                <a:gd name="T69" fmla="*/ 0 h 2059"/>
                <a:gd name="T70" fmla="*/ 0 w 2311"/>
                <a:gd name="T71" fmla="*/ 0 h 2059"/>
                <a:gd name="T72" fmla="*/ 0 w 2311"/>
                <a:gd name="T73" fmla="*/ 0 h 2059"/>
                <a:gd name="T74" fmla="*/ 0 w 2311"/>
                <a:gd name="T75" fmla="*/ 0 h 2059"/>
                <a:gd name="T76" fmla="*/ 0 w 2311"/>
                <a:gd name="T77" fmla="*/ 0 h 205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311" h="2059">
                  <a:moveTo>
                    <a:pt x="1046" y="66"/>
                  </a:moveTo>
                  <a:lnTo>
                    <a:pt x="1054" y="55"/>
                  </a:lnTo>
                  <a:lnTo>
                    <a:pt x="1062" y="45"/>
                  </a:lnTo>
                  <a:lnTo>
                    <a:pt x="1071" y="36"/>
                  </a:lnTo>
                  <a:lnTo>
                    <a:pt x="1080" y="27"/>
                  </a:lnTo>
                  <a:lnTo>
                    <a:pt x="1089" y="20"/>
                  </a:lnTo>
                  <a:lnTo>
                    <a:pt x="1099" y="14"/>
                  </a:lnTo>
                  <a:lnTo>
                    <a:pt x="1109" y="8"/>
                  </a:lnTo>
                  <a:lnTo>
                    <a:pt x="1119" y="4"/>
                  </a:lnTo>
                  <a:lnTo>
                    <a:pt x="1130" y="2"/>
                  </a:lnTo>
                  <a:lnTo>
                    <a:pt x="1141" y="0"/>
                  </a:lnTo>
                  <a:lnTo>
                    <a:pt x="1152" y="0"/>
                  </a:lnTo>
                  <a:lnTo>
                    <a:pt x="1163" y="1"/>
                  </a:lnTo>
                  <a:lnTo>
                    <a:pt x="1175" y="3"/>
                  </a:lnTo>
                  <a:lnTo>
                    <a:pt x="1187" y="7"/>
                  </a:lnTo>
                  <a:lnTo>
                    <a:pt x="1200" y="12"/>
                  </a:lnTo>
                  <a:lnTo>
                    <a:pt x="1212" y="19"/>
                  </a:lnTo>
                  <a:lnTo>
                    <a:pt x="1219" y="24"/>
                  </a:lnTo>
                  <a:lnTo>
                    <a:pt x="1225" y="30"/>
                  </a:lnTo>
                  <a:lnTo>
                    <a:pt x="1231" y="35"/>
                  </a:lnTo>
                  <a:lnTo>
                    <a:pt x="1236" y="41"/>
                  </a:lnTo>
                  <a:lnTo>
                    <a:pt x="1242" y="47"/>
                  </a:lnTo>
                  <a:lnTo>
                    <a:pt x="1247" y="54"/>
                  </a:lnTo>
                  <a:lnTo>
                    <a:pt x="1252" y="60"/>
                  </a:lnTo>
                  <a:lnTo>
                    <a:pt x="1257" y="68"/>
                  </a:lnTo>
                  <a:lnTo>
                    <a:pt x="2293" y="1881"/>
                  </a:lnTo>
                  <a:lnTo>
                    <a:pt x="2295" y="1887"/>
                  </a:lnTo>
                  <a:lnTo>
                    <a:pt x="2298" y="1892"/>
                  </a:lnTo>
                  <a:lnTo>
                    <a:pt x="2300" y="1899"/>
                  </a:lnTo>
                  <a:lnTo>
                    <a:pt x="2302" y="1904"/>
                  </a:lnTo>
                  <a:lnTo>
                    <a:pt x="2304" y="1910"/>
                  </a:lnTo>
                  <a:lnTo>
                    <a:pt x="2306" y="1917"/>
                  </a:lnTo>
                  <a:lnTo>
                    <a:pt x="2307" y="1922"/>
                  </a:lnTo>
                  <a:lnTo>
                    <a:pt x="2308" y="1928"/>
                  </a:lnTo>
                  <a:lnTo>
                    <a:pt x="2309" y="1933"/>
                  </a:lnTo>
                  <a:lnTo>
                    <a:pt x="2310" y="1940"/>
                  </a:lnTo>
                  <a:lnTo>
                    <a:pt x="2310" y="1945"/>
                  </a:lnTo>
                  <a:lnTo>
                    <a:pt x="2310" y="1951"/>
                  </a:lnTo>
                  <a:lnTo>
                    <a:pt x="2310" y="1958"/>
                  </a:lnTo>
                  <a:lnTo>
                    <a:pt x="2309" y="1964"/>
                  </a:lnTo>
                  <a:lnTo>
                    <a:pt x="2308" y="1970"/>
                  </a:lnTo>
                  <a:lnTo>
                    <a:pt x="2307" y="1977"/>
                  </a:lnTo>
                  <a:lnTo>
                    <a:pt x="2303" y="1987"/>
                  </a:lnTo>
                  <a:lnTo>
                    <a:pt x="2298" y="1997"/>
                  </a:lnTo>
                  <a:lnTo>
                    <a:pt x="2293" y="2005"/>
                  </a:lnTo>
                  <a:lnTo>
                    <a:pt x="2287" y="2013"/>
                  </a:lnTo>
                  <a:lnTo>
                    <a:pt x="2281" y="2020"/>
                  </a:lnTo>
                  <a:lnTo>
                    <a:pt x="2274" y="2026"/>
                  </a:lnTo>
                  <a:lnTo>
                    <a:pt x="2266" y="2033"/>
                  </a:lnTo>
                  <a:lnTo>
                    <a:pt x="2258" y="2038"/>
                  </a:lnTo>
                  <a:lnTo>
                    <a:pt x="2250" y="2042"/>
                  </a:lnTo>
                  <a:lnTo>
                    <a:pt x="2241" y="2046"/>
                  </a:lnTo>
                  <a:lnTo>
                    <a:pt x="2232" y="2050"/>
                  </a:lnTo>
                  <a:lnTo>
                    <a:pt x="2222" y="2053"/>
                  </a:lnTo>
                  <a:lnTo>
                    <a:pt x="2213" y="2055"/>
                  </a:lnTo>
                  <a:lnTo>
                    <a:pt x="2203" y="2056"/>
                  </a:lnTo>
                  <a:lnTo>
                    <a:pt x="2193" y="2057"/>
                  </a:lnTo>
                  <a:lnTo>
                    <a:pt x="2182" y="2058"/>
                  </a:lnTo>
                  <a:lnTo>
                    <a:pt x="134" y="2058"/>
                  </a:lnTo>
                  <a:lnTo>
                    <a:pt x="118" y="2057"/>
                  </a:lnTo>
                  <a:lnTo>
                    <a:pt x="103" y="2055"/>
                  </a:lnTo>
                  <a:lnTo>
                    <a:pt x="88" y="2052"/>
                  </a:lnTo>
                  <a:lnTo>
                    <a:pt x="74" y="2046"/>
                  </a:lnTo>
                  <a:lnTo>
                    <a:pt x="61" y="2041"/>
                  </a:lnTo>
                  <a:lnTo>
                    <a:pt x="49" y="2035"/>
                  </a:lnTo>
                  <a:lnTo>
                    <a:pt x="38" y="2026"/>
                  </a:lnTo>
                  <a:lnTo>
                    <a:pt x="29" y="2018"/>
                  </a:lnTo>
                  <a:lnTo>
                    <a:pt x="20" y="2007"/>
                  </a:lnTo>
                  <a:lnTo>
                    <a:pt x="13" y="1997"/>
                  </a:lnTo>
                  <a:lnTo>
                    <a:pt x="7" y="1984"/>
                  </a:lnTo>
                  <a:lnTo>
                    <a:pt x="3" y="1971"/>
                  </a:lnTo>
                  <a:lnTo>
                    <a:pt x="1" y="1957"/>
                  </a:lnTo>
                  <a:lnTo>
                    <a:pt x="0" y="1942"/>
                  </a:lnTo>
                  <a:lnTo>
                    <a:pt x="2" y="1925"/>
                  </a:lnTo>
                  <a:lnTo>
                    <a:pt x="5" y="1907"/>
                  </a:lnTo>
                  <a:lnTo>
                    <a:pt x="11" y="1891"/>
                  </a:lnTo>
                  <a:lnTo>
                    <a:pt x="18" y="1878"/>
                  </a:lnTo>
                  <a:lnTo>
                    <a:pt x="1046" y="66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91" name="Freeform 440"/>
            <p:cNvSpPr>
              <a:spLocks noChangeArrowheads="1"/>
            </p:cNvSpPr>
            <p:nvPr/>
          </p:nvSpPr>
          <p:spPr bwMode="auto">
            <a:xfrm>
              <a:off x="2129" y="964"/>
              <a:ext cx="38" cy="13"/>
            </a:xfrm>
            <a:custGeom>
              <a:avLst/>
              <a:gdLst>
                <a:gd name="T0" fmla="*/ 0 w 170"/>
                <a:gd name="T1" fmla="*/ 0 h 63"/>
                <a:gd name="T2" fmla="*/ 0 w 170"/>
                <a:gd name="T3" fmla="*/ 0 h 63"/>
                <a:gd name="T4" fmla="*/ 0 w 170"/>
                <a:gd name="T5" fmla="*/ 0 h 63"/>
                <a:gd name="T6" fmla="*/ 0 w 170"/>
                <a:gd name="T7" fmla="*/ 0 h 63"/>
                <a:gd name="T8" fmla="*/ 0 w 170"/>
                <a:gd name="T9" fmla="*/ 0 h 63"/>
                <a:gd name="T10" fmla="*/ 0 w 170"/>
                <a:gd name="T11" fmla="*/ 0 h 63"/>
                <a:gd name="T12" fmla="*/ 0 w 170"/>
                <a:gd name="T13" fmla="*/ 0 h 63"/>
                <a:gd name="T14" fmla="*/ 0 w 170"/>
                <a:gd name="T15" fmla="*/ 0 h 63"/>
                <a:gd name="T16" fmla="*/ 0 w 170"/>
                <a:gd name="T17" fmla="*/ 0 h 63"/>
                <a:gd name="T18" fmla="*/ 0 w 170"/>
                <a:gd name="T19" fmla="*/ 0 h 63"/>
                <a:gd name="T20" fmla="*/ 0 w 170"/>
                <a:gd name="T21" fmla="*/ 0 h 63"/>
                <a:gd name="T22" fmla="*/ 0 w 170"/>
                <a:gd name="T23" fmla="*/ 0 h 63"/>
                <a:gd name="T24" fmla="*/ 0 w 170"/>
                <a:gd name="T25" fmla="*/ 0 h 63"/>
                <a:gd name="T26" fmla="*/ 0 w 170"/>
                <a:gd name="T27" fmla="*/ 0 h 63"/>
                <a:gd name="T28" fmla="*/ 0 w 170"/>
                <a:gd name="T29" fmla="*/ 0 h 63"/>
                <a:gd name="T30" fmla="*/ 0 w 170"/>
                <a:gd name="T31" fmla="*/ 0 h 63"/>
                <a:gd name="T32" fmla="*/ 0 w 170"/>
                <a:gd name="T33" fmla="*/ 0 h 63"/>
                <a:gd name="T34" fmla="*/ 0 w 170"/>
                <a:gd name="T35" fmla="*/ 0 h 63"/>
                <a:gd name="T36" fmla="*/ 0 w 170"/>
                <a:gd name="T37" fmla="*/ 0 h 63"/>
                <a:gd name="T38" fmla="*/ 0 w 170"/>
                <a:gd name="T39" fmla="*/ 0 h 63"/>
                <a:gd name="T40" fmla="*/ 0 w 170"/>
                <a:gd name="T41" fmla="*/ 0 h 63"/>
                <a:gd name="T42" fmla="*/ 0 w 170"/>
                <a:gd name="T43" fmla="*/ 0 h 63"/>
                <a:gd name="T44" fmla="*/ 0 w 170"/>
                <a:gd name="T45" fmla="*/ 0 h 63"/>
                <a:gd name="T46" fmla="*/ 0 w 170"/>
                <a:gd name="T47" fmla="*/ 0 h 63"/>
                <a:gd name="T48" fmla="*/ 0 w 170"/>
                <a:gd name="T49" fmla="*/ 0 h 63"/>
                <a:gd name="T50" fmla="*/ 0 w 170"/>
                <a:gd name="T51" fmla="*/ 0 h 63"/>
                <a:gd name="T52" fmla="*/ 0 w 170"/>
                <a:gd name="T53" fmla="*/ 0 h 63"/>
                <a:gd name="T54" fmla="*/ 0 w 170"/>
                <a:gd name="T55" fmla="*/ 0 h 6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70" h="63">
                  <a:moveTo>
                    <a:pt x="132" y="0"/>
                  </a:moveTo>
                  <a:lnTo>
                    <a:pt x="143" y="3"/>
                  </a:lnTo>
                  <a:lnTo>
                    <a:pt x="155" y="7"/>
                  </a:lnTo>
                  <a:lnTo>
                    <a:pt x="167" y="14"/>
                  </a:lnTo>
                  <a:lnTo>
                    <a:pt x="169" y="11"/>
                  </a:lnTo>
                  <a:lnTo>
                    <a:pt x="157" y="3"/>
                  </a:lnTo>
                  <a:lnTo>
                    <a:pt x="146" y="0"/>
                  </a:lnTo>
                  <a:lnTo>
                    <a:pt x="132" y="0"/>
                  </a:lnTo>
                  <a:close/>
                  <a:moveTo>
                    <a:pt x="65" y="0"/>
                  </a:moveTo>
                  <a:lnTo>
                    <a:pt x="63" y="0"/>
                  </a:lnTo>
                  <a:lnTo>
                    <a:pt x="53" y="6"/>
                  </a:lnTo>
                  <a:lnTo>
                    <a:pt x="43" y="13"/>
                  </a:lnTo>
                  <a:lnTo>
                    <a:pt x="33" y="19"/>
                  </a:lnTo>
                  <a:lnTo>
                    <a:pt x="25" y="27"/>
                  </a:lnTo>
                  <a:lnTo>
                    <a:pt x="16" y="37"/>
                  </a:lnTo>
                  <a:lnTo>
                    <a:pt x="7" y="49"/>
                  </a:lnTo>
                  <a:lnTo>
                    <a:pt x="0" y="60"/>
                  </a:lnTo>
                  <a:lnTo>
                    <a:pt x="3" y="62"/>
                  </a:lnTo>
                  <a:lnTo>
                    <a:pt x="11" y="51"/>
                  </a:lnTo>
                  <a:lnTo>
                    <a:pt x="19" y="41"/>
                  </a:lnTo>
                  <a:lnTo>
                    <a:pt x="28" y="31"/>
                  </a:lnTo>
                  <a:lnTo>
                    <a:pt x="37" y="22"/>
                  </a:lnTo>
                  <a:lnTo>
                    <a:pt x="45" y="16"/>
                  </a:lnTo>
                  <a:lnTo>
                    <a:pt x="55" y="9"/>
                  </a:lnTo>
                  <a:lnTo>
                    <a:pt x="65" y="4"/>
                  </a:lnTo>
                  <a:lnTo>
                    <a:pt x="75" y="0"/>
                  </a:lnTo>
                  <a:lnTo>
                    <a:pt x="78" y="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92" name="Freeform 441"/>
            <p:cNvSpPr>
              <a:spLocks noChangeArrowheads="1"/>
            </p:cNvSpPr>
            <p:nvPr/>
          </p:nvSpPr>
          <p:spPr bwMode="auto">
            <a:xfrm>
              <a:off x="2129" y="962"/>
              <a:ext cx="38" cy="15"/>
            </a:xfrm>
            <a:custGeom>
              <a:avLst/>
              <a:gdLst>
                <a:gd name="T0" fmla="*/ 0 w 170"/>
                <a:gd name="T1" fmla="*/ 0 h 72"/>
                <a:gd name="T2" fmla="*/ 0 w 170"/>
                <a:gd name="T3" fmla="*/ 0 h 72"/>
                <a:gd name="T4" fmla="*/ 0 w 170"/>
                <a:gd name="T5" fmla="*/ 0 h 72"/>
                <a:gd name="T6" fmla="*/ 0 w 170"/>
                <a:gd name="T7" fmla="*/ 0 h 72"/>
                <a:gd name="T8" fmla="*/ 0 w 170"/>
                <a:gd name="T9" fmla="*/ 0 h 72"/>
                <a:gd name="T10" fmla="*/ 0 w 170"/>
                <a:gd name="T11" fmla="*/ 0 h 72"/>
                <a:gd name="T12" fmla="*/ 0 w 170"/>
                <a:gd name="T13" fmla="*/ 0 h 72"/>
                <a:gd name="T14" fmla="*/ 0 w 170"/>
                <a:gd name="T15" fmla="*/ 0 h 72"/>
                <a:gd name="T16" fmla="*/ 0 w 170"/>
                <a:gd name="T17" fmla="*/ 0 h 72"/>
                <a:gd name="T18" fmla="*/ 0 w 170"/>
                <a:gd name="T19" fmla="*/ 0 h 72"/>
                <a:gd name="T20" fmla="*/ 0 w 170"/>
                <a:gd name="T21" fmla="*/ 0 h 72"/>
                <a:gd name="T22" fmla="*/ 0 w 170"/>
                <a:gd name="T23" fmla="*/ 0 h 72"/>
                <a:gd name="T24" fmla="*/ 0 w 170"/>
                <a:gd name="T25" fmla="*/ 0 h 72"/>
                <a:gd name="T26" fmla="*/ 0 w 170"/>
                <a:gd name="T27" fmla="*/ 0 h 72"/>
                <a:gd name="T28" fmla="*/ 0 w 170"/>
                <a:gd name="T29" fmla="*/ 0 h 72"/>
                <a:gd name="T30" fmla="*/ 0 w 170"/>
                <a:gd name="T31" fmla="*/ 0 h 72"/>
                <a:gd name="T32" fmla="*/ 0 w 170"/>
                <a:gd name="T33" fmla="*/ 0 h 72"/>
                <a:gd name="T34" fmla="*/ 0 w 170"/>
                <a:gd name="T35" fmla="*/ 0 h 72"/>
                <a:gd name="T36" fmla="*/ 0 w 170"/>
                <a:gd name="T37" fmla="*/ 0 h 72"/>
                <a:gd name="T38" fmla="*/ 0 w 170"/>
                <a:gd name="T39" fmla="*/ 0 h 72"/>
                <a:gd name="T40" fmla="*/ 0 w 170"/>
                <a:gd name="T41" fmla="*/ 0 h 72"/>
                <a:gd name="T42" fmla="*/ 0 w 170"/>
                <a:gd name="T43" fmla="*/ 0 h 72"/>
                <a:gd name="T44" fmla="*/ 0 w 170"/>
                <a:gd name="T45" fmla="*/ 0 h 72"/>
                <a:gd name="T46" fmla="*/ 0 w 170"/>
                <a:gd name="T47" fmla="*/ 0 h 72"/>
                <a:gd name="T48" fmla="*/ 0 w 170"/>
                <a:gd name="T49" fmla="*/ 0 h 72"/>
                <a:gd name="T50" fmla="*/ 0 w 170"/>
                <a:gd name="T51" fmla="*/ 0 h 72"/>
                <a:gd name="T52" fmla="*/ 0 w 170"/>
                <a:gd name="T53" fmla="*/ 0 h 72"/>
                <a:gd name="T54" fmla="*/ 0 w 170"/>
                <a:gd name="T55" fmla="*/ 0 h 72"/>
                <a:gd name="T56" fmla="*/ 0 w 170"/>
                <a:gd name="T57" fmla="*/ 0 h 72"/>
                <a:gd name="T58" fmla="*/ 0 w 170"/>
                <a:gd name="T59" fmla="*/ 0 h 72"/>
                <a:gd name="T60" fmla="*/ 0 w 170"/>
                <a:gd name="T61" fmla="*/ 0 h 72"/>
                <a:gd name="T62" fmla="*/ 0 w 170"/>
                <a:gd name="T63" fmla="*/ 0 h 72"/>
                <a:gd name="T64" fmla="*/ 0 w 170"/>
                <a:gd name="T65" fmla="*/ 0 h 72"/>
                <a:gd name="T66" fmla="*/ 0 w 170"/>
                <a:gd name="T67" fmla="*/ 0 h 72"/>
                <a:gd name="T68" fmla="*/ 0 w 170"/>
                <a:gd name="T69" fmla="*/ 0 h 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70" h="72">
                  <a:moveTo>
                    <a:pt x="169" y="20"/>
                  </a:moveTo>
                  <a:lnTo>
                    <a:pt x="157" y="12"/>
                  </a:lnTo>
                  <a:lnTo>
                    <a:pt x="144" y="7"/>
                  </a:lnTo>
                  <a:lnTo>
                    <a:pt x="132" y="3"/>
                  </a:lnTo>
                  <a:lnTo>
                    <a:pt x="120" y="1"/>
                  </a:lnTo>
                  <a:lnTo>
                    <a:pt x="108" y="0"/>
                  </a:lnTo>
                  <a:lnTo>
                    <a:pt x="97" y="0"/>
                  </a:lnTo>
                  <a:lnTo>
                    <a:pt x="85" y="2"/>
                  </a:lnTo>
                  <a:lnTo>
                    <a:pt x="74" y="4"/>
                  </a:lnTo>
                  <a:lnTo>
                    <a:pt x="63" y="8"/>
                  </a:lnTo>
                  <a:lnTo>
                    <a:pt x="53" y="15"/>
                  </a:lnTo>
                  <a:lnTo>
                    <a:pt x="43" y="22"/>
                  </a:lnTo>
                  <a:lnTo>
                    <a:pt x="33" y="28"/>
                  </a:lnTo>
                  <a:lnTo>
                    <a:pt x="25" y="37"/>
                  </a:lnTo>
                  <a:lnTo>
                    <a:pt x="16" y="46"/>
                  </a:lnTo>
                  <a:lnTo>
                    <a:pt x="7" y="57"/>
                  </a:lnTo>
                  <a:lnTo>
                    <a:pt x="0" y="69"/>
                  </a:lnTo>
                  <a:lnTo>
                    <a:pt x="3" y="71"/>
                  </a:lnTo>
                  <a:lnTo>
                    <a:pt x="11" y="59"/>
                  </a:lnTo>
                  <a:lnTo>
                    <a:pt x="19" y="50"/>
                  </a:lnTo>
                  <a:lnTo>
                    <a:pt x="28" y="40"/>
                  </a:lnTo>
                  <a:lnTo>
                    <a:pt x="37" y="32"/>
                  </a:lnTo>
                  <a:lnTo>
                    <a:pt x="45" y="25"/>
                  </a:lnTo>
                  <a:lnTo>
                    <a:pt x="55" y="19"/>
                  </a:lnTo>
                  <a:lnTo>
                    <a:pt x="65" y="13"/>
                  </a:lnTo>
                  <a:lnTo>
                    <a:pt x="75" y="8"/>
                  </a:lnTo>
                  <a:lnTo>
                    <a:pt x="86" y="6"/>
                  </a:lnTo>
                  <a:lnTo>
                    <a:pt x="97" y="4"/>
                  </a:lnTo>
                  <a:lnTo>
                    <a:pt x="108" y="4"/>
                  </a:lnTo>
                  <a:lnTo>
                    <a:pt x="119" y="5"/>
                  </a:lnTo>
                  <a:lnTo>
                    <a:pt x="131" y="7"/>
                  </a:lnTo>
                  <a:lnTo>
                    <a:pt x="143" y="12"/>
                  </a:lnTo>
                  <a:lnTo>
                    <a:pt x="155" y="17"/>
                  </a:lnTo>
                  <a:lnTo>
                    <a:pt x="167" y="23"/>
                  </a:lnTo>
                  <a:lnTo>
                    <a:pt x="169" y="2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93" name="Freeform 442"/>
            <p:cNvSpPr>
              <a:spLocks noChangeArrowheads="1"/>
            </p:cNvSpPr>
            <p:nvPr/>
          </p:nvSpPr>
          <p:spPr bwMode="auto">
            <a:xfrm>
              <a:off x="2167" y="967"/>
              <a:ext cx="10" cy="11"/>
            </a:xfrm>
            <a:custGeom>
              <a:avLst/>
              <a:gdLst>
                <a:gd name="T0" fmla="*/ 0 w 49"/>
                <a:gd name="T1" fmla="*/ 0 h 54"/>
                <a:gd name="T2" fmla="*/ 0 w 49"/>
                <a:gd name="T3" fmla="*/ 0 h 54"/>
                <a:gd name="T4" fmla="*/ 0 w 49"/>
                <a:gd name="T5" fmla="*/ 0 h 54"/>
                <a:gd name="T6" fmla="*/ 0 w 49"/>
                <a:gd name="T7" fmla="*/ 0 h 54"/>
                <a:gd name="T8" fmla="*/ 0 w 49"/>
                <a:gd name="T9" fmla="*/ 0 h 54"/>
                <a:gd name="T10" fmla="*/ 0 w 49"/>
                <a:gd name="T11" fmla="*/ 0 h 54"/>
                <a:gd name="T12" fmla="*/ 0 w 49"/>
                <a:gd name="T13" fmla="*/ 0 h 54"/>
                <a:gd name="T14" fmla="*/ 0 w 49"/>
                <a:gd name="T15" fmla="*/ 0 h 54"/>
                <a:gd name="T16" fmla="*/ 0 w 49"/>
                <a:gd name="T17" fmla="*/ 0 h 54"/>
                <a:gd name="T18" fmla="*/ 0 w 49"/>
                <a:gd name="T19" fmla="*/ 0 h 54"/>
                <a:gd name="T20" fmla="*/ 0 w 49"/>
                <a:gd name="T21" fmla="*/ 0 h 54"/>
                <a:gd name="T22" fmla="*/ 0 w 49"/>
                <a:gd name="T23" fmla="*/ 0 h 54"/>
                <a:gd name="T24" fmla="*/ 0 w 49"/>
                <a:gd name="T25" fmla="*/ 0 h 54"/>
                <a:gd name="T26" fmla="*/ 0 w 49"/>
                <a:gd name="T27" fmla="*/ 0 h 54"/>
                <a:gd name="T28" fmla="*/ 0 w 49"/>
                <a:gd name="T29" fmla="*/ 0 h 54"/>
                <a:gd name="T30" fmla="*/ 0 w 49"/>
                <a:gd name="T31" fmla="*/ 0 h 54"/>
                <a:gd name="T32" fmla="*/ 0 w 49"/>
                <a:gd name="T33" fmla="*/ 0 h 54"/>
                <a:gd name="T34" fmla="*/ 0 w 49"/>
                <a:gd name="T35" fmla="*/ 0 h 54"/>
                <a:gd name="T36" fmla="*/ 0 w 49"/>
                <a:gd name="T37" fmla="*/ 0 h 5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9" h="54">
                  <a:moveTo>
                    <a:pt x="0" y="3"/>
                  </a:moveTo>
                  <a:lnTo>
                    <a:pt x="6" y="8"/>
                  </a:lnTo>
                  <a:lnTo>
                    <a:pt x="12" y="14"/>
                  </a:lnTo>
                  <a:lnTo>
                    <a:pt x="18" y="20"/>
                  </a:lnTo>
                  <a:lnTo>
                    <a:pt x="24" y="25"/>
                  </a:lnTo>
                  <a:lnTo>
                    <a:pt x="29" y="33"/>
                  </a:lnTo>
                  <a:lnTo>
                    <a:pt x="34" y="40"/>
                  </a:lnTo>
                  <a:lnTo>
                    <a:pt x="40" y="45"/>
                  </a:lnTo>
                  <a:lnTo>
                    <a:pt x="44" y="53"/>
                  </a:lnTo>
                  <a:lnTo>
                    <a:pt x="48" y="51"/>
                  </a:lnTo>
                  <a:lnTo>
                    <a:pt x="43" y="43"/>
                  </a:lnTo>
                  <a:lnTo>
                    <a:pt x="37" y="37"/>
                  </a:lnTo>
                  <a:lnTo>
                    <a:pt x="32" y="28"/>
                  </a:lnTo>
                  <a:lnTo>
                    <a:pt x="27" y="22"/>
                  </a:lnTo>
                  <a:lnTo>
                    <a:pt x="21" y="17"/>
                  </a:lnTo>
                  <a:lnTo>
                    <a:pt x="16" y="11"/>
                  </a:lnTo>
                  <a:lnTo>
                    <a:pt x="9" y="5"/>
                  </a:lnTo>
                  <a:lnTo>
                    <a:pt x="2" y="0"/>
                  </a:lnTo>
                  <a:lnTo>
                    <a:pt x="0" y="3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94" name="Freeform 443"/>
            <p:cNvSpPr>
              <a:spLocks noChangeArrowheads="1"/>
            </p:cNvSpPr>
            <p:nvPr/>
          </p:nvSpPr>
          <p:spPr bwMode="auto">
            <a:xfrm>
              <a:off x="2167" y="967"/>
              <a:ext cx="10" cy="11"/>
            </a:xfrm>
            <a:custGeom>
              <a:avLst/>
              <a:gdLst>
                <a:gd name="T0" fmla="*/ 0 w 49"/>
                <a:gd name="T1" fmla="*/ 0 h 54"/>
                <a:gd name="T2" fmla="*/ 0 w 49"/>
                <a:gd name="T3" fmla="*/ 0 h 54"/>
                <a:gd name="T4" fmla="*/ 0 w 49"/>
                <a:gd name="T5" fmla="*/ 0 h 54"/>
                <a:gd name="T6" fmla="*/ 0 w 49"/>
                <a:gd name="T7" fmla="*/ 0 h 54"/>
                <a:gd name="T8" fmla="*/ 0 w 49"/>
                <a:gd name="T9" fmla="*/ 0 h 54"/>
                <a:gd name="T10" fmla="*/ 0 w 49"/>
                <a:gd name="T11" fmla="*/ 0 h 54"/>
                <a:gd name="T12" fmla="*/ 0 w 49"/>
                <a:gd name="T13" fmla="*/ 0 h 54"/>
                <a:gd name="T14" fmla="*/ 0 w 49"/>
                <a:gd name="T15" fmla="*/ 0 h 54"/>
                <a:gd name="T16" fmla="*/ 0 w 49"/>
                <a:gd name="T17" fmla="*/ 0 h 54"/>
                <a:gd name="T18" fmla="*/ 0 w 49"/>
                <a:gd name="T19" fmla="*/ 0 h 54"/>
                <a:gd name="T20" fmla="*/ 0 w 49"/>
                <a:gd name="T21" fmla="*/ 0 h 54"/>
                <a:gd name="T22" fmla="*/ 0 w 49"/>
                <a:gd name="T23" fmla="*/ 0 h 54"/>
                <a:gd name="T24" fmla="*/ 0 w 49"/>
                <a:gd name="T25" fmla="*/ 0 h 54"/>
                <a:gd name="T26" fmla="*/ 0 w 49"/>
                <a:gd name="T27" fmla="*/ 0 h 54"/>
                <a:gd name="T28" fmla="*/ 0 w 49"/>
                <a:gd name="T29" fmla="*/ 0 h 54"/>
                <a:gd name="T30" fmla="*/ 0 w 49"/>
                <a:gd name="T31" fmla="*/ 0 h 54"/>
                <a:gd name="T32" fmla="*/ 0 w 49"/>
                <a:gd name="T33" fmla="*/ 0 h 54"/>
                <a:gd name="T34" fmla="*/ 0 w 49"/>
                <a:gd name="T35" fmla="*/ 0 h 54"/>
                <a:gd name="T36" fmla="*/ 0 w 49"/>
                <a:gd name="T37" fmla="*/ 0 h 5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9" h="54">
                  <a:moveTo>
                    <a:pt x="48" y="51"/>
                  </a:moveTo>
                  <a:lnTo>
                    <a:pt x="43" y="43"/>
                  </a:lnTo>
                  <a:lnTo>
                    <a:pt x="37" y="37"/>
                  </a:lnTo>
                  <a:lnTo>
                    <a:pt x="32" y="28"/>
                  </a:lnTo>
                  <a:lnTo>
                    <a:pt x="27" y="22"/>
                  </a:lnTo>
                  <a:lnTo>
                    <a:pt x="21" y="17"/>
                  </a:lnTo>
                  <a:lnTo>
                    <a:pt x="16" y="11"/>
                  </a:lnTo>
                  <a:lnTo>
                    <a:pt x="9" y="5"/>
                  </a:lnTo>
                  <a:lnTo>
                    <a:pt x="2" y="0"/>
                  </a:lnTo>
                  <a:lnTo>
                    <a:pt x="0" y="3"/>
                  </a:lnTo>
                  <a:lnTo>
                    <a:pt x="6" y="8"/>
                  </a:lnTo>
                  <a:lnTo>
                    <a:pt x="12" y="14"/>
                  </a:lnTo>
                  <a:lnTo>
                    <a:pt x="18" y="20"/>
                  </a:lnTo>
                  <a:lnTo>
                    <a:pt x="24" y="25"/>
                  </a:lnTo>
                  <a:lnTo>
                    <a:pt x="29" y="33"/>
                  </a:lnTo>
                  <a:lnTo>
                    <a:pt x="34" y="40"/>
                  </a:lnTo>
                  <a:lnTo>
                    <a:pt x="40" y="45"/>
                  </a:lnTo>
                  <a:lnTo>
                    <a:pt x="44" y="53"/>
                  </a:lnTo>
                  <a:lnTo>
                    <a:pt x="48" y="51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95" name="Freeform 444"/>
            <p:cNvSpPr>
              <a:spLocks noChangeArrowheads="1"/>
            </p:cNvSpPr>
            <p:nvPr/>
          </p:nvSpPr>
          <p:spPr bwMode="auto">
            <a:xfrm>
              <a:off x="2177" y="978"/>
              <a:ext cx="235" cy="411"/>
            </a:xfrm>
            <a:custGeom>
              <a:avLst/>
              <a:gdLst>
                <a:gd name="T0" fmla="*/ 0 w 1041"/>
                <a:gd name="T1" fmla="*/ 0 h 1816"/>
                <a:gd name="T2" fmla="*/ 0 w 1041"/>
                <a:gd name="T3" fmla="*/ 0 h 1816"/>
                <a:gd name="T4" fmla="*/ 0 w 1041"/>
                <a:gd name="T5" fmla="*/ 0 h 1816"/>
                <a:gd name="T6" fmla="*/ 0 w 1041"/>
                <a:gd name="T7" fmla="*/ 0 h 1816"/>
                <a:gd name="T8" fmla="*/ 0 w 1041"/>
                <a:gd name="T9" fmla="*/ 0 h 1816"/>
                <a:gd name="T10" fmla="*/ 0 w 1041"/>
                <a:gd name="T11" fmla="*/ 0 h 1816"/>
                <a:gd name="T12" fmla="*/ 0 w 1041"/>
                <a:gd name="T13" fmla="*/ 0 h 1816"/>
                <a:gd name="T14" fmla="*/ 0 w 1041"/>
                <a:gd name="T15" fmla="*/ 0 h 1816"/>
                <a:gd name="T16" fmla="*/ 0 w 1041"/>
                <a:gd name="T17" fmla="*/ 0 h 1816"/>
                <a:gd name="T18" fmla="*/ 0 w 1041"/>
                <a:gd name="T19" fmla="*/ 0 h 1816"/>
                <a:gd name="T20" fmla="*/ 0 w 1041"/>
                <a:gd name="T21" fmla="*/ 0 h 1816"/>
                <a:gd name="T22" fmla="*/ 0 w 1041"/>
                <a:gd name="T23" fmla="*/ 0 h 181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41" h="1816">
                  <a:moveTo>
                    <a:pt x="0" y="2"/>
                  </a:moveTo>
                  <a:lnTo>
                    <a:pt x="1036" y="1815"/>
                  </a:lnTo>
                  <a:lnTo>
                    <a:pt x="1040" y="1813"/>
                  </a:lnTo>
                  <a:lnTo>
                    <a:pt x="1039" y="1813"/>
                  </a:lnTo>
                  <a:lnTo>
                    <a:pt x="3" y="0"/>
                  </a:lnTo>
                  <a:lnTo>
                    <a:pt x="0" y="2"/>
                  </a:lnTo>
                  <a:close/>
                  <a:moveTo>
                    <a:pt x="1039" y="1813"/>
                  </a:moveTo>
                  <a:lnTo>
                    <a:pt x="1040" y="1813"/>
                  </a:lnTo>
                  <a:lnTo>
                    <a:pt x="1039" y="1813"/>
                  </a:lnTo>
                  <a:close/>
                  <a:moveTo>
                    <a:pt x="1035" y="1815"/>
                  </a:moveTo>
                  <a:lnTo>
                    <a:pt x="1036" y="1815"/>
                  </a:lnTo>
                  <a:lnTo>
                    <a:pt x="1035" y="18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96" name="Freeform 445"/>
            <p:cNvSpPr>
              <a:spLocks noChangeArrowheads="1"/>
            </p:cNvSpPr>
            <p:nvPr/>
          </p:nvSpPr>
          <p:spPr bwMode="auto">
            <a:xfrm>
              <a:off x="2177" y="978"/>
              <a:ext cx="235" cy="411"/>
            </a:xfrm>
            <a:custGeom>
              <a:avLst/>
              <a:gdLst>
                <a:gd name="T0" fmla="*/ 0 w 1041"/>
                <a:gd name="T1" fmla="*/ 0 h 1816"/>
                <a:gd name="T2" fmla="*/ 0 w 1041"/>
                <a:gd name="T3" fmla="*/ 0 h 1816"/>
                <a:gd name="T4" fmla="*/ 0 w 1041"/>
                <a:gd name="T5" fmla="*/ 0 h 1816"/>
                <a:gd name="T6" fmla="*/ 0 w 1041"/>
                <a:gd name="T7" fmla="*/ 0 h 1816"/>
                <a:gd name="T8" fmla="*/ 0 w 1041"/>
                <a:gd name="T9" fmla="*/ 0 h 1816"/>
                <a:gd name="T10" fmla="*/ 0 w 1041"/>
                <a:gd name="T11" fmla="*/ 0 h 1816"/>
                <a:gd name="T12" fmla="*/ 0 w 1041"/>
                <a:gd name="T13" fmla="*/ 0 h 1816"/>
                <a:gd name="T14" fmla="*/ 0 w 1041"/>
                <a:gd name="T15" fmla="*/ 0 h 1816"/>
                <a:gd name="T16" fmla="*/ 0 w 1041"/>
                <a:gd name="T17" fmla="*/ 0 h 18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41" h="1816">
                  <a:moveTo>
                    <a:pt x="1040" y="1813"/>
                  </a:moveTo>
                  <a:lnTo>
                    <a:pt x="1039" y="1813"/>
                  </a:lnTo>
                  <a:lnTo>
                    <a:pt x="3" y="0"/>
                  </a:lnTo>
                  <a:lnTo>
                    <a:pt x="0" y="2"/>
                  </a:lnTo>
                  <a:lnTo>
                    <a:pt x="1036" y="1815"/>
                  </a:lnTo>
                  <a:lnTo>
                    <a:pt x="1035" y="1815"/>
                  </a:lnTo>
                  <a:lnTo>
                    <a:pt x="1040" y="1813"/>
                  </a:lnTo>
                  <a:lnTo>
                    <a:pt x="1039" y="1813"/>
                  </a:lnTo>
                  <a:lnTo>
                    <a:pt x="1040" y="1813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97" name="Freeform 446"/>
            <p:cNvSpPr>
              <a:spLocks noChangeArrowheads="1"/>
            </p:cNvSpPr>
            <p:nvPr/>
          </p:nvSpPr>
          <p:spPr bwMode="auto">
            <a:xfrm>
              <a:off x="2411" y="1389"/>
              <a:ext cx="1" cy="3"/>
            </a:xfrm>
            <a:custGeom>
              <a:avLst/>
              <a:gdLst>
                <a:gd name="T0" fmla="*/ 0 w 9"/>
                <a:gd name="T1" fmla="*/ 0 h 19"/>
                <a:gd name="T2" fmla="*/ 0 w 9"/>
                <a:gd name="T3" fmla="*/ 0 h 19"/>
                <a:gd name="T4" fmla="*/ 0 w 9"/>
                <a:gd name="T5" fmla="*/ 0 h 19"/>
                <a:gd name="T6" fmla="*/ 0 w 9"/>
                <a:gd name="T7" fmla="*/ 0 h 19"/>
                <a:gd name="T8" fmla="*/ 0 w 9"/>
                <a:gd name="T9" fmla="*/ 0 h 19"/>
                <a:gd name="T10" fmla="*/ 0 w 9"/>
                <a:gd name="T11" fmla="*/ 0 h 19"/>
                <a:gd name="T12" fmla="*/ 0 w 9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" h="19">
                  <a:moveTo>
                    <a:pt x="0" y="3"/>
                  </a:moveTo>
                  <a:lnTo>
                    <a:pt x="3" y="9"/>
                  </a:lnTo>
                  <a:lnTo>
                    <a:pt x="7" y="15"/>
                  </a:lnTo>
                  <a:lnTo>
                    <a:pt x="8" y="18"/>
                  </a:lnTo>
                  <a:lnTo>
                    <a:pt x="8" y="7"/>
                  </a:lnTo>
                  <a:lnTo>
                    <a:pt x="5" y="0"/>
                  </a:lnTo>
                  <a:lnTo>
                    <a:pt x="0" y="3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98" name="Freeform 447"/>
            <p:cNvSpPr>
              <a:spLocks noChangeArrowheads="1"/>
            </p:cNvSpPr>
            <p:nvPr/>
          </p:nvSpPr>
          <p:spPr bwMode="auto">
            <a:xfrm>
              <a:off x="2411" y="1389"/>
              <a:ext cx="4" cy="22"/>
            </a:xfrm>
            <a:custGeom>
              <a:avLst/>
              <a:gdLst>
                <a:gd name="T0" fmla="*/ 0 w 24"/>
                <a:gd name="T1" fmla="*/ 0 h 100"/>
                <a:gd name="T2" fmla="*/ 0 w 24"/>
                <a:gd name="T3" fmla="*/ 0 h 100"/>
                <a:gd name="T4" fmla="*/ 0 w 24"/>
                <a:gd name="T5" fmla="*/ 0 h 100"/>
                <a:gd name="T6" fmla="*/ 0 w 24"/>
                <a:gd name="T7" fmla="*/ 0 h 100"/>
                <a:gd name="T8" fmla="*/ 0 w 24"/>
                <a:gd name="T9" fmla="*/ 0 h 100"/>
                <a:gd name="T10" fmla="*/ 0 w 24"/>
                <a:gd name="T11" fmla="*/ 0 h 100"/>
                <a:gd name="T12" fmla="*/ 0 w 24"/>
                <a:gd name="T13" fmla="*/ 0 h 100"/>
                <a:gd name="T14" fmla="*/ 0 w 24"/>
                <a:gd name="T15" fmla="*/ 0 h 100"/>
                <a:gd name="T16" fmla="*/ 0 w 24"/>
                <a:gd name="T17" fmla="*/ 0 h 100"/>
                <a:gd name="T18" fmla="*/ 0 w 24"/>
                <a:gd name="T19" fmla="*/ 0 h 100"/>
                <a:gd name="T20" fmla="*/ 0 w 24"/>
                <a:gd name="T21" fmla="*/ 0 h 100"/>
                <a:gd name="T22" fmla="*/ 0 w 24"/>
                <a:gd name="T23" fmla="*/ 0 h 100"/>
                <a:gd name="T24" fmla="*/ 0 w 24"/>
                <a:gd name="T25" fmla="*/ 0 h 100"/>
                <a:gd name="T26" fmla="*/ 0 w 24"/>
                <a:gd name="T27" fmla="*/ 0 h 100"/>
                <a:gd name="T28" fmla="*/ 0 w 24"/>
                <a:gd name="T29" fmla="*/ 0 h 100"/>
                <a:gd name="T30" fmla="*/ 0 w 24"/>
                <a:gd name="T31" fmla="*/ 0 h 100"/>
                <a:gd name="T32" fmla="*/ 0 w 24"/>
                <a:gd name="T33" fmla="*/ 0 h 100"/>
                <a:gd name="T34" fmla="*/ 0 w 24"/>
                <a:gd name="T35" fmla="*/ 0 h 100"/>
                <a:gd name="T36" fmla="*/ 0 w 24"/>
                <a:gd name="T37" fmla="*/ 0 h 100"/>
                <a:gd name="T38" fmla="*/ 0 w 24"/>
                <a:gd name="T39" fmla="*/ 0 h 100"/>
                <a:gd name="T40" fmla="*/ 0 w 24"/>
                <a:gd name="T41" fmla="*/ 0 h 100"/>
                <a:gd name="T42" fmla="*/ 0 w 24"/>
                <a:gd name="T43" fmla="*/ 0 h 100"/>
                <a:gd name="T44" fmla="*/ 0 w 24"/>
                <a:gd name="T45" fmla="*/ 0 h 100"/>
                <a:gd name="T46" fmla="*/ 0 w 24"/>
                <a:gd name="T47" fmla="*/ 0 h 100"/>
                <a:gd name="T48" fmla="*/ 0 w 24"/>
                <a:gd name="T49" fmla="*/ 0 h 100"/>
                <a:gd name="T50" fmla="*/ 0 w 24"/>
                <a:gd name="T51" fmla="*/ 0 h 100"/>
                <a:gd name="T52" fmla="*/ 0 w 24"/>
                <a:gd name="T53" fmla="*/ 0 h 100"/>
                <a:gd name="T54" fmla="*/ 0 w 24"/>
                <a:gd name="T55" fmla="*/ 0 h 100"/>
                <a:gd name="T56" fmla="*/ 0 w 24"/>
                <a:gd name="T57" fmla="*/ 0 h 100"/>
                <a:gd name="T58" fmla="*/ 0 w 24"/>
                <a:gd name="T59" fmla="*/ 0 h 100"/>
                <a:gd name="T60" fmla="*/ 0 w 24"/>
                <a:gd name="T61" fmla="*/ 0 h 100"/>
                <a:gd name="T62" fmla="*/ 0 w 24"/>
                <a:gd name="T63" fmla="*/ 0 h 100"/>
                <a:gd name="T64" fmla="*/ 0 w 24"/>
                <a:gd name="T65" fmla="*/ 0 h 100"/>
                <a:gd name="T66" fmla="*/ 0 w 24"/>
                <a:gd name="T67" fmla="*/ 0 h 100"/>
                <a:gd name="T68" fmla="*/ 0 w 24"/>
                <a:gd name="T69" fmla="*/ 0 h 1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4" h="100">
                  <a:moveTo>
                    <a:pt x="20" y="99"/>
                  </a:moveTo>
                  <a:lnTo>
                    <a:pt x="21" y="93"/>
                  </a:lnTo>
                  <a:lnTo>
                    <a:pt x="22" y="85"/>
                  </a:lnTo>
                  <a:lnTo>
                    <a:pt x="23" y="79"/>
                  </a:lnTo>
                  <a:lnTo>
                    <a:pt x="23" y="73"/>
                  </a:lnTo>
                  <a:lnTo>
                    <a:pt x="23" y="66"/>
                  </a:lnTo>
                  <a:lnTo>
                    <a:pt x="23" y="61"/>
                  </a:lnTo>
                  <a:lnTo>
                    <a:pt x="22" y="55"/>
                  </a:lnTo>
                  <a:lnTo>
                    <a:pt x="21" y="49"/>
                  </a:lnTo>
                  <a:lnTo>
                    <a:pt x="20" y="43"/>
                  </a:lnTo>
                  <a:lnTo>
                    <a:pt x="19" y="37"/>
                  </a:lnTo>
                  <a:lnTo>
                    <a:pt x="17" y="31"/>
                  </a:lnTo>
                  <a:lnTo>
                    <a:pt x="16" y="25"/>
                  </a:lnTo>
                  <a:lnTo>
                    <a:pt x="12" y="19"/>
                  </a:lnTo>
                  <a:lnTo>
                    <a:pt x="10" y="12"/>
                  </a:lnTo>
                  <a:lnTo>
                    <a:pt x="7" y="6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8"/>
                  </a:lnTo>
                  <a:lnTo>
                    <a:pt x="6" y="14"/>
                  </a:lnTo>
                  <a:lnTo>
                    <a:pt x="8" y="21"/>
                  </a:lnTo>
                  <a:lnTo>
                    <a:pt x="10" y="26"/>
                  </a:lnTo>
                  <a:lnTo>
                    <a:pt x="12" y="32"/>
                  </a:lnTo>
                  <a:lnTo>
                    <a:pt x="15" y="38"/>
                  </a:lnTo>
                  <a:lnTo>
                    <a:pt x="16" y="44"/>
                  </a:lnTo>
                  <a:lnTo>
                    <a:pt x="17" y="50"/>
                  </a:lnTo>
                  <a:lnTo>
                    <a:pt x="18" y="56"/>
                  </a:lnTo>
                  <a:lnTo>
                    <a:pt x="19" y="61"/>
                  </a:lnTo>
                  <a:lnTo>
                    <a:pt x="19" y="66"/>
                  </a:lnTo>
                  <a:lnTo>
                    <a:pt x="19" y="73"/>
                  </a:lnTo>
                  <a:lnTo>
                    <a:pt x="19" y="79"/>
                  </a:lnTo>
                  <a:lnTo>
                    <a:pt x="18" y="85"/>
                  </a:lnTo>
                  <a:lnTo>
                    <a:pt x="17" y="92"/>
                  </a:lnTo>
                  <a:lnTo>
                    <a:pt x="16" y="98"/>
                  </a:lnTo>
                  <a:lnTo>
                    <a:pt x="20" y="99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199" name="Freeform 448"/>
            <p:cNvSpPr>
              <a:spLocks noChangeArrowheads="1"/>
            </p:cNvSpPr>
            <p:nvPr/>
          </p:nvSpPr>
          <p:spPr bwMode="auto">
            <a:xfrm>
              <a:off x="2387" y="1415"/>
              <a:ext cx="26" cy="14"/>
            </a:xfrm>
            <a:custGeom>
              <a:avLst/>
              <a:gdLst>
                <a:gd name="T0" fmla="*/ 0 w 117"/>
                <a:gd name="T1" fmla="*/ 0 h 66"/>
                <a:gd name="T2" fmla="*/ 0 w 117"/>
                <a:gd name="T3" fmla="*/ 0 h 66"/>
                <a:gd name="T4" fmla="*/ 0 w 117"/>
                <a:gd name="T5" fmla="*/ 0 h 66"/>
                <a:gd name="T6" fmla="*/ 0 w 117"/>
                <a:gd name="T7" fmla="*/ 0 h 66"/>
                <a:gd name="T8" fmla="*/ 0 w 117"/>
                <a:gd name="T9" fmla="*/ 0 h 66"/>
                <a:gd name="T10" fmla="*/ 0 w 117"/>
                <a:gd name="T11" fmla="*/ 0 h 66"/>
                <a:gd name="T12" fmla="*/ 0 w 117"/>
                <a:gd name="T13" fmla="*/ 0 h 66"/>
                <a:gd name="T14" fmla="*/ 0 w 117"/>
                <a:gd name="T15" fmla="*/ 0 h 66"/>
                <a:gd name="T16" fmla="*/ 0 w 117"/>
                <a:gd name="T17" fmla="*/ 0 h 66"/>
                <a:gd name="T18" fmla="*/ 0 w 117"/>
                <a:gd name="T19" fmla="*/ 0 h 66"/>
                <a:gd name="T20" fmla="*/ 0 w 117"/>
                <a:gd name="T21" fmla="*/ 0 h 66"/>
                <a:gd name="T22" fmla="*/ 0 w 117"/>
                <a:gd name="T23" fmla="*/ 0 h 66"/>
                <a:gd name="T24" fmla="*/ 0 w 117"/>
                <a:gd name="T25" fmla="*/ 0 h 66"/>
                <a:gd name="T26" fmla="*/ 0 w 117"/>
                <a:gd name="T27" fmla="*/ 0 h 66"/>
                <a:gd name="T28" fmla="*/ 0 w 117"/>
                <a:gd name="T29" fmla="*/ 0 h 66"/>
                <a:gd name="T30" fmla="*/ 0 w 117"/>
                <a:gd name="T31" fmla="*/ 0 h 66"/>
                <a:gd name="T32" fmla="*/ 0 w 117"/>
                <a:gd name="T33" fmla="*/ 0 h 66"/>
                <a:gd name="T34" fmla="*/ 0 w 117"/>
                <a:gd name="T35" fmla="*/ 0 h 66"/>
                <a:gd name="T36" fmla="*/ 0 w 117"/>
                <a:gd name="T37" fmla="*/ 0 h 66"/>
                <a:gd name="T38" fmla="*/ 0 w 117"/>
                <a:gd name="T39" fmla="*/ 0 h 66"/>
                <a:gd name="T40" fmla="*/ 0 w 117"/>
                <a:gd name="T41" fmla="*/ 0 h 66"/>
                <a:gd name="T42" fmla="*/ 0 w 117"/>
                <a:gd name="T43" fmla="*/ 0 h 66"/>
                <a:gd name="T44" fmla="*/ 0 w 117"/>
                <a:gd name="T45" fmla="*/ 0 h 66"/>
                <a:gd name="T46" fmla="*/ 0 w 117"/>
                <a:gd name="T47" fmla="*/ 0 h 66"/>
                <a:gd name="T48" fmla="*/ 0 w 117"/>
                <a:gd name="T49" fmla="*/ 0 h 66"/>
                <a:gd name="T50" fmla="*/ 0 w 117"/>
                <a:gd name="T51" fmla="*/ 0 h 66"/>
                <a:gd name="T52" fmla="*/ 0 w 117"/>
                <a:gd name="T53" fmla="*/ 0 h 66"/>
                <a:gd name="T54" fmla="*/ 0 w 117"/>
                <a:gd name="T55" fmla="*/ 0 h 66"/>
                <a:gd name="T56" fmla="*/ 0 w 117"/>
                <a:gd name="T57" fmla="*/ 0 h 66"/>
                <a:gd name="T58" fmla="*/ 0 w 117"/>
                <a:gd name="T59" fmla="*/ 0 h 66"/>
                <a:gd name="T60" fmla="*/ 0 w 117"/>
                <a:gd name="T61" fmla="*/ 0 h 66"/>
                <a:gd name="T62" fmla="*/ 0 w 117"/>
                <a:gd name="T63" fmla="*/ 0 h 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17" h="66">
                  <a:moveTo>
                    <a:pt x="116" y="1"/>
                  </a:moveTo>
                  <a:lnTo>
                    <a:pt x="111" y="9"/>
                  </a:lnTo>
                  <a:lnTo>
                    <a:pt x="105" y="17"/>
                  </a:lnTo>
                  <a:lnTo>
                    <a:pt x="98" y="24"/>
                  </a:lnTo>
                  <a:lnTo>
                    <a:pt x="91" y="31"/>
                  </a:lnTo>
                  <a:lnTo>
                    <a:pt x="84" y="36"/>
                  </a:lnTo>
                  <a:lnTo>
                    <a:pt x="76" y="42"/>
                  </a:lnTo>
                  <a:lnTo>
                    <a:pt x="68" y="46"/>
                  </a:lnTo>
                  <a:lnTo>
                    <a:pt x="59" y="51"/>
                  </a:lnTo>
                  <a:lnTo>
                    <a:pt x="51" y="54"/>
                  </a:lnTo>
                  <a:lnTo>
                    <a:pt x="40" y="57"/>
                  </a:lnTo>
                  <a:lnTo>
                    <a:pt x="30" y="59"/>
                  </a:lnTo>
                  <a:lnTo>
                    <a:pt x="21" y="60"/>
                  </a:lnTo>
                  <a:lnTo>
                    <a:pt x="11" y="61"/>
                  </a:lnTo>
                  <a:lnTo>
                    <a:pt x="0" y="62"/>
                  </a:lnTo>
                  <a:lnTo>
                    <a:pt x="0" y="65"/>
                  </a:lnTo>
                  <a:lnTo>
                    <a:pt x="17" y="65"/>
                  </a:lnTo>
                  <a:lnTo>
                    <a:pt x="22" y="64"/>
                  </a:lnTo>
                  <a:lnTo>
                    <a:pt x="32" y="63"/>
                  </a:lnTo>
                  <a:lnTo>
                    <a:pt x="41" y="61"/>
                  </a:lnTo>
                  <a:lnTo>
                    <a:pt x="52" y="58"/>
                  </a:lnTo>
                  <a:lnTo>
                    <a:pt x="61" y="55"/>
                  </a:lnTo>
                  <a:lnTo>
                    <a:pt x="70" y="51"/>
                  </a:lnTo>
                  <a:lnTo>
                    <a:pt x="78" y="45"/>
                  </a:lnTo>
                  <a:lnTo>
                    <a:pt x="86" y="40"/>
                  </a:lnTo>
                  <a:lnTo>
                    <a:pt x="94" y="34"/>
                  </a:lnTo>
                  <a:lnTo>
                    <a:pt x="101" y="27"/>
                  </a:lnTo>
                  <a:lnTo>
                    <a:pt x="108" y="20"/>
                  </a:lnTo>
                  <a:lnTo>
                    <a:pt x="114" y="12"/>
                  </a:lnTo>
                  <a:lnTo>
                    <a:pt x="116" y="7"/>
                  </a:lnTo>
                  <a:lnTo>
                    <a:pt x="116" y="0"/>
                  </a:lnTo>
                  <a:lnTo>
                    <a:pt x="116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00" name="Freeform 449"/>
            <p:cNvSpPr>
              <a:spLocks noChangeArrowheads="1"/>
            </p:cNvSpPr>
            <p:nvPr/>
          </p:nvSpPr>
          <p:spPr bwMode="auto">
            <a:xfrm>
              <a:off x="2387" y="1411"/>
              <a:ext cx="28" cy="18"/>
            </a:xfrm>
            <a:custGeom>
              <a:avLst/>
              <a:gdLst>
                <a:gd name="T0" fmla="*/ 0 w 129"/>
                <a:gd name="T1" fmla="*/ 0 h 85"/>
                <a:gd name="T2" fmla="*/ 0 w 129"/>
                <a:gd name="T3" fmla="*/ 0 h 85"/>
                <a:gd name="T4" fmla="*/ 0 w 129"/>
                <a:gd name="T5" fmla="*/ 0 h 85"/>
                <a:gd name="T6" fmla="*/ 0 w 129"/>
                <a:gd name="T7" fmla="*/ 0 h 85"/>
                <a:gd name="T8" fmla="*/ 0 w 129"/>
                <a:gd name="T9" fmla="*/ 0 h 85"/>
                <a:gd name="T10" fmla="*/ 0 w 129"/>
                <a:gd name="T11" fmla="*/ 0 h 85"/>
                <a:gd name="T12" fmla="*/ 0 w 129"/>
                <a:gd name="T13" fmla="*/ 0 h 85"/>
                <a:gd name="T14" fmla="*/ 0 w 129"/>
                <a:gd name="T15" fmla="*/ 0 h 85"/>
                <a:gd name="T16" fmla="*/ 0 w 129"/>
                <a:gd name="T17" fmla="*/ 0 h 85"/>
                <a:gd name="T18" fmla="*/ 0 w 129"/>
                <a:gd name="T19" fmla="*/ 0 h 85"/>
                <a:gd name="T20" fmla="*/ 0 w 129"/>
                <a:gd name="T21" fmla="*/ 0 h 85"/>
                <a:gd name="T22" fmla="*/ 0 w 129"/>
                <a:gd name="T23" fmla="*/ 0 h 85"/>
                <a:gd name="T24" fmla="*/ 0 w 129"/>
                <a:gd name="T25" fmla="*/ 0 h 85"/>
                <a:gd name="T26" fmla="*/ 0 w 129"/>
                <a:gd name="T27" fmla="*/ 0 h 85"/>
                <a:gd name="T28" fmla="*/ 0 w 129"/>
                <a:gd name="T29" fmla="*/ 0 h 85"/>
                <a:gd name="T30" fmla="*/ 0 w 129"/>
                <a:gd name="T31" fmla="*/ 0 h 85"/>
                <a:gd name="T32" fmla="*/ 0 w 129"/>
                <a:gd name="T33" fmla="*/ 0 h 85"/>
                <a:gd name="T34" fmla="*/ 0 w 129"/>
                <a:gd name="T35" fmla="*/ 0 h 85"/>
                <a:gd name="T36" fmla="*/ 0 w 129"/>
                <a:gd name="T37" fmla="*/ 0 h 85"/>
                <a:gd name="T38" fmla="*/ 0 w 129"/>
                <a:gd name="T39" fmla="*/ 0 h 85"/>
                <a:gd name="T40" fmla="*/ 0 w 129"/>
                <a:gd name="T41" fmla="*/ 0 h 85"/>
                <a:gd name="T42" fmla="*/ 0 w 129"/>
                <a:gd name="T43" fmla="*/ 0 h 85"/>
                <a:gd name="T44" fmla="*/ 0 w 129"/>
                <a:gd name="T45" fmla="*/ 0 h 85"/>
                <a:gd name="T46" fmla="*/ 0 w 129"/>
                <a:gd name="T47" fmla="*/ 0 h 85"/>
                <a:gd name="T48" fmla="*/ 0 w 129"/>
                <a:gd name="T49" fmla="*/ 0 h 85"/>
                <a:gd name="T50" fmla="*/ 0 w 129"/>
                <a:gd name="T51" fmla="*/ 0 h 85"/>
                <a:gd name="T52" fmla="*/ 0 w 129"/>
                <a:gd name="T53" fmla="*/ 0 h 85"/>
                <a:gd name="T54" fmla="*/ 0 w 129"/>
                <a:gd name="T55" fmla="*/ 0 h 85"/>
                <a:gd name="T56" fmla="*/ 0 w 129"/>
                <a:gd name="T57" fmla="*/ 0 h 85"/>
                <a:gd name="T58" fmla="*/ 0 w 129"/>
                <a:gd name="T59" fmla="*/ 0 h 85"/>
                <a:gd name="T60" fmla="*/ 0 w 129"/>
                <a:gd name="T61" fmla="*/ 0 h 85"/>
                <a:gd name="T62" fmla="*/ 0 w 129"/>
                <a:gd name="T63" fmla="*/ 0 h 85"/>
                <a:gd name="T64" fmla="*/ 0 w 129"/>
                <a:gd name="T65" fmla="*/ 0 h 85"/>
                <a:gd name="T66" fmla="*/ 0 w 129"/>
                <a:gd name="T67" fmla="*/ 0 h 85"/>
                <a:gd name="T68" fmla="*/ 0 w 129"/>
                <a:gd name="T69" fmla="*/ 0 h 8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29" h="85">
                  <a:moveTo>
                    <a:pt x="0" y="84"/>
                  </a:moveTo>
                  <a:lnTo>
                    <a:pt x="11" y="83"/>
                  </a:lnTo>
                  <a:lnTo>
                    <a:pt x="22" y="82"/>
                  </a:lnTo>
                  <a:lnTo>
                    <a:pt x="32" y="81"/>
                  </a:lnTo>
                  <a:lnTo>
                    <a:pt x="41" y="79"/>
                  </a:lnTo>
                  <a:lnTo>
                    <a:pt x="52" y="76"/>
                  </a:lnTo>
                  <a:lnTo>
                    <a:pt x="61" y="73"/>
                  </a:lnTo>
                  <a:lnTo>
                    <a:pt x="70" y="69"/>
                  </a:lnTo>
                  <a:lnTo>
                    <a:pt x="78" y="63"/>
                  </a:lnTo>
                  <a:lnTo>
                    <a:pt x="86" y="58"/>
                  </a:lnTo>
                  <a:lnTo>
                    <a:pt x="94" y="53"/>
                  </a:lnTo>
                  <a:lnTo>
                    <a:pt x="101" y="45"/>
                  </a:lnTo>
                  <a:lnTo>
                    <a:pt x="108" y="38"/>
                  </a:lnTo>
                  <a:lnTo>
                    <a:pt x="114" y="30"/>
                  </a:lnTo>
                  <a:lnTo>
                    <a:pt x="119" y="21"/>
                  </a:lnTo>
                  <a:lnTo>
                    <a:pt x="124" y="12"/>
                  </a:lnTo>
                  <a:lnTo>
                    <a:pt x="128" y="1"/>
                  </a:lnTo>
                  <a:lnTo>
                    <a:pt x="124" y="0"/>
                  </a:lnTo>
                  <a:lnTo>
                    <a:pt x="120" y="9"/>
                  </a:lnTo>
                  <a:lnTo>
                    <a:pt x="116" y="19"/>
                  </a:lnTo>
                  <a:lnTo>
                    <a:pt x="111" y="27"/>
                  </a:lnTo>
                  <a:lnTo>
                    <a:pt x="105" y="35"/>
                  </a:lnTo>
                  <a:lnTo>
                    <a:pt x="98" y="42"/>
                  </a:lnTo>
                  <a:lnTo>
                    <a:pt x="91" y="49"/>
                  </a:lnTo>
                  <a:lnTo>
                    <a:pt x="84" y="55"/>
                  </a:lnTo>
                  <a:lnTo>
                    <a:pt x="76" y="60"/>
                  </a:lnTo>
                  <a:lnTo>
                    <a:pt x="68" y="64"/>
                  </a:lnTo>
                  <a:lnTo>
                    <a:pt x="59" y="69"/>
                  </a:lnTo>
                  <a:lnTo>
                    <a:pt x="51" y="72"/>
                  </a:lnTo>
                  <a:lnTo>
                    <a:pt x="40" y="75"/>
                  </a:lnTo>
                  <a:lnTo>
                    <a:pt x="30" y="77"/>
                  </a:lnTo>
                  <a:lnTo>
                    <a:pt x="21" y="78"/>
                  </a:lnTo>
                  <a:lnTo>
                    <a:pt x="11" y="79"/>
                  </a:lnTo>
                  <a:lnTo>
                    <a:pt x="0" y="80"/>
                  </a:lnTo>
                  <a:lnTo>
                    <a:pt x="0" y="84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01" name="Freeform 450"/>
            <p:cNvSpPr>
              <a:spLocks noChangeArrowheads="1"/>
            </p:cNvSpPr>
            <p:nvPr/>
          </p:nvSpPr>
          <p:spPr bwMode="auto">
            <a:xfrm>
              <a:off x="1923" y="1429"/>
              <a:ext cx="464" cy="0"/>
            </a:xfrm>
            <a:custGeom>
              <a:avLst/>
              <a:gdLst>
                <a:gd name="T0" fmla="*/ 0 w 2049"/>
                <a:gd name="T1" fmla="*/ 0 h 5"/>
                <a:gd name="T2" fmla="*/ 0 w 2049"/>
                <a:gd name="T3" fmla="*/ 0 h 5"/>
                <a:gd name="T4" fmla="*/ 0 w 2049"/>
                <a:gd name="T5" fmla="*/ 0 h 5"/>
                <a:gd name="T6" fmla="*/ 0 w 2049"/>
                <a:gd name="T7" fmla="*/ 0 h 5"/>
                <a:gd name="T8" fmla="*/ 0 w 2049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49" h="5">
                  <a:moveTo>
                    <a:pt x="0" y="4"/>
                  </a:moveTo>
                  <a:lnTo>
                    <a:pt x="2048" y="4"/>
                  </a:lnTo>
                  <a:lnTo>
                    <a:pt x="2048" y="0"/>
                  </a:lnTo>
                  <a:lnTo>
                    <a:pt x="0" y="0"/>
                  </a:lnTo>
                  <a:lnTo>
                    <a:pt x="0" y="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02" name="Freeform 451"/>
            <p:cNvSpPr>
              <a:spLocks noChangeArrowheads="1"/>
            </p:cNvSpPr>
            <p:nvPr/>
          </p:nvSpPr>
          <p:spPr bwMode="auto">
            <a:xfrm>
              <a:off x="1923" y="1429"/>
              <a:ext cx="464" cy="0"/>
            </a:xfrm>
            <a:custGeom>
              <a:avLst/>
              <a:gdLst>
                <a:gd name="T0" fmla="*/ 0 w 2049"/>
                <a:gd name="T1" fmla="*/ 0 h 6"/>
                <a:gd name="T2" fmla="*/ 0 w 2049"/>
                <a:gd name="T3" fmla="*/ 0 h 6"/>
                <a:gd name="T4" fmla="*/ 0 w 2049"/>
                <a:gd name="T5" fmla="*/ 0 h 6"/>
                <a:gd name="T6" fmla="*/ 0 w 2049"/>
                <a:gd name="T7" fmla="*/ 0 h 6"/>
                <a:gd name="T8" fmla="*/ 0 w 2049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49" h="6">
                  <a:moveTo>
                    <a:pt x="0" y="5"/>
                  </a:moveTo>
                  <a:lnTo>
                    <a:pt x="2048" y="5"/>
                  </a:lnTo>
                  <a:lnTo>
                    <a:pt x="2048" y="0"/>
                  </a:lnTo>
                  <a:lnTo>
                    <a:pt x="0" y="0"/>
                  </a:lnTo>
                  <a:lnTo>
                    <a:pt x="0" y="5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03" name="Freeform 452"/>
            <p:cNvSpPr>
              <a:spLocks noChangeArrowheads="1"/>
            </p:cNvSpPr>
            <p:nvPr/>
          </p:nvSpPr>
          <p:spPr bwMode="auto">
            <a:xfrm>
              <a:off x="1892" y="1395"/>
              <a:ext cx="30" cy="34"/>
            </a:xfrm>
            <a:custGeom>
              <a:avLst/>
              <a:gdLst>
                <a:gd name="T0" fmla="*/ 0 w 138"/>
                <a:gd name="T1" fmla="*/ 0 h 154"/>
                <a:gd name="T2" fmla="*/ 0 w 138"/>
                <a:gd name="T3" fmla="*/ 0 h 154"/>
                <a:gd name="T4" fmla="*/ 0 w 138"/>
                <a:gd name="T5" fmla="*/ 0 h 154"/>
                <a:gd name="T6" fmla="*/ 0 w 138"/>
                <a:gd name="T7" fmla="*/ 0 h 154"/>
                <a:gd name="T8" fmla="*/ 0 w 138"/>
                <a:gd name="T9" fmla="*/ 0 h 154"/>
                <a:gd name="T10" fmla="*/ 0 w 138"/>
                <a:gd name="T11" fmla="*/ 0 h 154"/>
                <a:gd name="T12" fmla="*/ 0 w 138"/>
                <a:gd name="T13" fmla="*/ 0 h 154"/>
                <a:gd name="T14" fmla="*/ 0 w 138"/>
                <a:gd name="T15" fmla="*/ 0 h 154"/>
                <a:gd name="T16" fmla="*/ 0 w 138"/>
                <a:gd name="T17" fmla="*/ 0 h 154"/>
                <a:gd name="T18" fmla="*/ 0 w 138"/>
                <a:gd name="T19" fmla="*/ 0 h 154"/>
                <a:gd name="T20" fmla="*/ 0 w 138"/>
                <a:gd name="T21" fmla="*/ 0 h 154"/>
                <a:gd name="T22" fmla="*/ 0 w 138"/>
                <a:gd name="T23" fmla="*/ 0 h 154"/>
                <a:gd name="T24" fmla="*/ 0 w 138"/>
                <a:gd name="T25" fmla="*/ 0 h 154"/>
                <a:gd name="T26" fmla="*/ 0 w 138"/>
                <a:gd name="T27" fmla="*/ 0 h 154"/>
                <a:gd name="T28" fmla="*/ 0 w 138"/>
                <a:gd name="T29" fmla="*/ 0 h 154"/>
                <a:gd name="T30" fmla="*/ 0 w 138"/>
                <a:gd name="T31" fmla="*/ 0 h 154"/>
                <a:gd name="T32" fmla="*/ 0 w 138"/>
                <a:gd name="T33" fmla="*/ 0 h 154"/>
                <a:gd name="T34" fmla="*/ 0 w 138"/>
                <a:gd name="T35" fmla="*/ 0 h 154"/>
                <a:gd name="T36" fmla="*/ 0 w 138"/>
                <a:gd name="T37" fmla="*/ 0 h 154"/>
                <a:gd name="T38" fmla="*/ 0 w 138"/>
                <a:gd name="T39" fmla="*/ 0 h 154"/>
                <a:gd name="T40" fmla="*/ 0 w 138"/>
                <a:gd name="T41" fmla="*/ 0 h 154"/>
                <a:gd name="T42" fmla="*/ 0 w 138"/>
                <a:gd name="T43" fmla="*/ 0 h 154"/>
                <a:gd name="T44" fmla="*/ 0 w 138"/>
                <a:gd name="T45" fmla="*/ 0 h 154"/>
                <a:gd name="T46" fmla="*/ 0 w 138"/>
                <a:gd name="T47" fmla="*/ 0 h 154"/>
                <a:gd name="T48" fmla="*/ 0 w 138"/>
                <a:gd name="T49" fmla="*/ 0 h 154"/>
                <a:gd name="T50" fmla="*/ 0 w 138"/>
                <a:gd name="T51" fmla="*/ 0 h 154"/>
                <a:gd name="T52" fmla="*/ 0 w 138"/>
                <a:gd name="T53" fmla="*/ 0 h 154"/>
                <a:gd name="T54" fmla="*/ 0 w 138"/>
                <a:gd name="T55" fmla="*/ 0 h 154"/>
                <a:gd name="T56" fmla="*/ 0 w 138"/>
                <a:gd name="T57" fmla="*/ 0 h 154"/>
                <a:gd name="T58" fmla="*/ 0 w 138"/>
                <a:gd name="T59" fmla="*/ 0 h 154"/>
                <a:gd name="T60" fmla="*/ 0 w 138"/>
                <a:gd name="T61" fmla="*/ 0 h 154"/>
                <a:gd name="T62" fmla="*/ 0 w 138"/>
                <a:gd name="T63" fmla="*/ 0 h 154"/>
                <a:gd name="T64" fmla="*/ 0 w 138"/>
                <a:gd name="T65" fmla="*/ 0 h 154"/>
                <a:gd name="T66" fmla="*/ 0 w 138"/>
                <a:gd name="T67" fmla="*/ 0 h 154"/>
                <a:gd name="T68" fmla="*/ 0 w 138"/>
                <a:gd name="T69" fmla="*/ 0 h 1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38" h="154">
                  <a:moveTo>
                    <a:pt x="2" y="18"/>
                  </a:moveTo>
                  <a:lnTo>
                    <a:pt x="0" y="35"/>
                  </a:lnTo>
                  <a:lnTo>
                    <a:pt x="1" y="50"/>
                  </a:lnTo>
                  <a:lnTo>
                    <a:pt x="3" y="64"/>
                  </a:lnTo>
                  <a:lnTo>
                    <a:pt x="7" y="78"/>
                  </a:lnTo>
                  <a:lnTo>
                    <a:pt x="13" y="92"/>
                  </a:lnTo>
                  <a:lnTo>
                    <a:pt x="20" y="102"/>
                  </a:lnTo>
                  <a:lnTo>
                    <a:pt x="29" y="113"/>
                  </a:lnTo>
                  <a:lnTo>
                    <a:pt x="39" y="122"/>
                  </a:lnTo>
                  <a:lnTo>
                    <a:pt x="51" y="130"/>
                  </a:lnTo>
                  <a:lnTo>
                    <a:pt x="63" y="137"/>
                  </a:lnTo>
                  <a:lnTo>
                    <a:pt x="76" y="142"/>
                  </a:lnTo>
                  <a:lnTo>
                    <a:pt x="90" y="148"/>
                  </a:lnTo>
                  <a:lnTo>
                    <a:pt x="105" y="151"/>
                  </a:lnTo>
                  <a:lnTo>
                    <a:pt x="120" y="153"/>
                  </a:lnTo>
                  <a:lnTo>
                    <a:pt x="137" y="153"/>
                  </a:lnTo>
                  <a:lnTo>
                    <a:pt x="137" y="150"/>
                  </a:lnTo>
                  <a:lnTo>
                    <a:pt x="121" y="149"/>
                  </a:lnTo>
                  <a:lnTo>
                    <a:pt x="106" y="147"/>
                  </a:lnTo>
                  <a:lnTo>
                    <a:pt x="91" y="144"/>
                  </a:lnTo>
                  <a:lnTo>
                    <a:pt x="77" y="138"/>
                  </a:lnTo>
                  <a:lnTo>
                    <a:pt x="65" y="133"/>
                  </a:lnTo>
                  <a:lnTo>
                    <a:pt x="53" y="127"/>
                  </a:lnTo>
                  <a:lnTo>
                    <a:pt x="42" y="119"/>
                  </a:lnTo>
                  <a:lnTo>
                    <a:pt x="33" y="110"/>
                  </a:lnTo>
                  <a:lnTo>
                    <a:pt x="23" y="100"/>
                  </a:lnTo>
                  <a:lnTo>
                    <a:pt x="17" y="90"/>
                  </a:lnTo>
                  <a:lnTo>
                    <a:pt x="11" y="77"/>
                  </a:lnTo>
                  <a:lnTo>
                    <a:pt x="7" y="63"/>
                  </a:lnTo>
                  <a:lnTo>
                    <a:pt x="5" y="50"/>
                  </a:lnTo>
                  <a:lnTo>
                    <a:pt x="5" y="35"/>
                  </a:lnTo>
                  <a:lnTo>
                    <a:pt x="6" y="19"/>
                  </a:lnTo>
                  <a:lnTo>
                    <a:pt x="9" y="1"/>
                  </a:lnTo>
                  <a:lnTo>
                    <a:pt x="5" y="0"/>
                  </a:lnTo>
                  <a:lnTo>
                    <a:pt x="2" y="18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04" name="Freeform 453"/>
            <p:cNvSpPr>
              <a:spLocks noChangeArrowheads="1"/>
            </p:cNvSpPr>
            <p:nvPr/>
          </p:nvSpPr>
          <p:spPr bwMode="auto">
            <a:xfrm>
              <a:off x="1892" y="1395"/>
              <a:ext cx="30" cy="34"/>
            </a:xfrm>
            <a:custGeom>
              <a:avLst/>
              <a:gdLst>
                <a:gd name="T0" fmla="*/ 0 w 138"/>
                <a:gd name="T1" fmla="*/ 0 h 155"/>
                <a:gd name="T2" fmla="*/ 0 w 138"/>
                <a:gd name="T3" fmla="*/ 0 h 155"/>
                <a:gd name="T4" fmla="*/ 0 w 138"/>
                <a:gd name="T5" fmla="*/ 0 h 155"/>
                <a:gd name="T6" fmla="*/ 0 w 138"/>
                <a:gd name="T7" fmla="*/ 0 h 155"/>
                <a:gd name="T8" fmla="*/ 0 w 138"/>
                <a:gd name="T9" fmla="*/ 0 h 155"/>
                <a:gd name="T10" fmla="*/ 0 w 138"/>
                <a:gd name="T11" fmla="*/ 0 h 155"/>
                <a:gd name="T12" fmla="*/ 0 w 138"/>
                <a:gd name="T13" fmla="*/ 0 h 155"/>
                <a:gd name="T14" fmla="*/ 0 w 138"/>
                <a:gd name="T15" fmla="*/ 0 h 155"/>
                <a:gd name="T16" fmla="*/ 0 w 138"/>
                <a:gd name="T17" fmla="*/ 0 h 155"/>
                <a:gd name="T18" fmla="*/ 0 w 138"/>
                <a:gd name="T19" fmla="*/ 0 h 155"/>
                <a:gd name="T20" fmla="*/ 0 w 138"/>
                <a:gd name="T21" fmla="*/ 0 h 155"/>
                <a:gd name="T22" fmla="*/ 0 w 138"/>
                <a:gd name="T23" fmla="*/ 0 h 155"/>
                <a:gd name="T24" fmla="*/ 0 w 138"/>
                <a:gd name="T25" fmla="*/ 0 h 155"/>
                <a:gd name="T26" fmla="*/ 0 w 138"/>
                <a:gd name="T27" fmla="*/ 0 h 155"/>
                <a:gd name="T28" fmla="*/ 0 w 138"/>
                <a:gd name="T29" fmla="*/ 0 h 155"/>
                <a:gd name="T30" fmla="*/ 0 w 138"/>
                <a:gd name="T31" fmla="*/ 0 h 155"/>
                <a:gd name="T32" fmla="*/ 0 w 138"/>
                <a:gd name="T33" fmla="*/ 0 h 155"/>
                <a:gd name="T34" fmla="*/ 0 w 138"/>
                <a:gd name="T35" fmla="*/ 0 h 155"/>
                <a:gd name="T36" fmla="*/ 0 w 138"/>
                <a:gd name="T37" fmla="*/ 0 h 155"/>
                <a:gd name="T38" fmla="*/ 0 w 138"/>
                <a:gd name="T39" fmla="*/ 0 h 155"/>
                <a:gd name="T40" fmla="*/ 0 w 138"/>
                <a:gd name="T41" fmla="*/ 0 h 155"/>
                <a:gd name="T42" fmla="*/ 0 w 138"/>
                <a:gd name="T43" fmla="*/ 0 h 155"/>
                <a:gd name="T44" fmla="*/ 0 w 138"/>
                <a:gd name="T45" fmla="*/ 0 h 155"/>
                <a:gd name="T46" fmla="*/ 0 w 138"/>
                <a:gd name="T47" fmla="*/ 0 h 155"/>
                <a:gd name="T48" fmla="*/ 0 w 138"/>
                <a:gd name="T49" fmla="*/ 0 h 155"/>
                <a:gd name="T50" fmla="*/ 0 w 138"/>
                <a:gd name="T51" fmla="*/ 0 h 155"/>
                <a:gd name="T52" fmla="*/ 0 w 138"/>
                <a:gd name="T53" fmla="*/ 0 h 155"/>
                <a:gd name="T54" fmla="*/ 0 w 138"/>
                <a:gd name="T55" fmla="*/ 0 h 155"/>
                <a:gd name="T56" fmla="*/ 0 w 138"/>
                <a:gd name="T57" fmla="*/ 0 h 155"/>
                <a:gd name="T58" fmla="*/ 0 w 138"/>
                <a:gd name="T59" fmla="*/ 0 h 155"/>
                <a:gd name="T60" fmla="*/ 0 w 138"/>
                <a:gd name="T61" fmla="*/ 0 h 155"/>
                <a:gd name="T62" fmla="*/ 0 w 138"/>
                <a:gd name="T63" fmla="*/ 0 h 155"/>
                <a:gd name="T64" fmla="*/ 0 w 138"/>
                <a:gd name="T65" fmla="*/ 0 h 155"/>
                <a:gd name="T66" fmla="*/ 0 w 138"/>
                <a:gd name="T67" fmla="*/ 0 h 155"/>
                <a:gd name="T68" fmla="*/ 0 w 138"/>
                <a:gd name="T69" fmla="*/ 0 h 15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38" h="155">
                  <a:moveTo>
                    <a:pt x="5" y="0"/>
                  </a:moveTo>
                  <a:lnTo>
                    <a:pt x="2" y="18"/>
                  </a:lnTo>
                  <a:lnTo>
                    <a:pt x="0" y="35"/>
                  </a:lnTo>
                  <a:lnTo>
                    <a:pt x="1" y="50"/>
                  </a:lnTo>
                  <a:lnTo>
                    <a:pt x="3" y="64"/>
                  </a:lnTo>
                  <a:lnTo>
                    <a:pt x="7" y="78"/>
                  </a:lnTo>
                  <a:lnTo>
                    <a:pt x="13" y="91"/>
                  </a:lnTo>
                  <a:lnTo>
                    <a:pt x="20" y="101"/>
                  </a:lnTo>
                  <a:lnTo>
                    <a:pt x="29" y="112"/>
                  </a:lnTo>
                  <a:lnTo>
                    <a:pt x="39" y="121"/>
                  </a:lnTo>
                  <a:lnTo>
                    <a:pt x="51" y="129"/>
                  </a:lnTo>
                  <a:lnTo>
                    <a:pt x="63" y="137"/>
                  </a:lnTo>
                  <a:lnTo>
                    <a:pt x="76" y="142"/>
                  </a:lnTo>
                  <a:lnTo>
                    <a:pt x="90" y="148"/>
                  </a:lnTo>
                  <a:lnTo>
                    <a:pt x="105" y="151"/>
                  </a:lnTo>
                  <a:lnTo>
                    <a:pt x="121" y="153"/>
                  </a:lnTo>
                  <a:lnTo>
                    <a:pt x="137" y="154"/>
                  </a:lnTo>
                  <a:lnTo>
                    <a:pt x="137" y="150"/>
                  </a:lnTo>
                  <a:lnTo>
                    <a:pt x="121" y="149"/>
                  </a:lnTo>
                  <a:lnTo>
                    <a:pt x="106" y="147"/>
                  </a:lnTo>
                  <a:lnTo>
                    <a:pt x="91" y="144"/>
                  </a:lnTo>
                  <a:lnTo>
                    <a:pt x="77" y="138"/>
                  </a:lnTo>
                  <a:lnTo>
                    <a:pt x="65" y="133"/>
                  </a:lnTo>
                  <a:lnTo>
                    <a:pt x="53" y="126"/>
                  </a:lnTo>
                  <a:lnTo>
                    <a:pt x="42" y="118"/>
                  </a:lnTo>
                  <a:lnTo>
                    <a:pt x="33" y="109"/>
                  </a:lnTo>
                  <a:lnTo>
                    <a:pt x="23" y="99"/>
                  </a:lnTo>
                  <a:lnTo>
                    <a:pt x="17" y="89"/>
                  </a:lnTo>
                  <a:lnTo>
                    <a:pt x="11" y="77"/>
                  </a:lnTo>
                  <a:lnTo>
                    <a:pt x="7" y="63"/>
                  </a:lnTo>
                  <a:lnTo>
                    <a:pt x="5" y="50"/>
                  </a:lnTo>
                  <a:lnTo>
                    <a:pt x="5" y="35"/>
                  </a:lnTo>
                  <a:lnTo>
                    <a:pt x="6" y="19"/>
                  </a:lnTo>
                  <a:lnTo>
                    <a:pt x="9" y="1"/>
                  </a:lnTo>
                  <a:lnTo>
                    <a:pt x="5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05" name="Freeform 454"/>
            <p:cNvSpPr>
              <a:spLocks noChangeArrowheads="1"/>
            </p:cNvSpPr>
            <p:nvPr/>
          </p:nvSpPr>
          <p:spPr bwMode="auto">
            <a:xfrm>
              <a:off x="1893" y="1391"/>
              <a:ext cx="2" cy="4"/>
            </a:xfrm>
            <a:custGeom>
              <a:avLst/>
              <a:gdLst>
                <a:gd name="T0" fmla="*/ 0 w 12"/>
                <a:gd name="T1" fmla="*/ 0 h 20"/>
                <a:gd name="T2" fmla="*/ 0 w 12"/>
                <a:gd name="T3" fmla="*/ 0 h 20"/>
                <a:gd name="T4" fmla="*/ 0 w 12"/>
                <a:gd name="T5" fmla="*/ 0 h 20"/>
                <a:gd name="T6" fmla="*/ 0 w 12"/>
                <a:gd name="T7" fmla="*/ 0 h 20"/>
                <a:gd name="T8" fmla="*/ 0 w 12"/>
                <a:gd name="T9" fmla="*/ 0 h 20"/>
                <a:gd name="T10" fmla="*/ 0 w 12"/>
                <a:gd name="T11" fmla="*/ 0 h 20"/>
                <a:gd name="T12" fmla="*/ 0 w 12"/>
                <a:gd name="T13" fmla="*/ 0 h 20"/>
                <a:gd name="T14" fmla="*/ 0 w 12"/>
                <a:gd name="T15" fmla="*/ 0 h 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" h="20">
                  <a:moveTo>
                    <a:pt x="6" y="0"/>
                  </a:moveTo>
                  <a:lnTo>
                    <a:pt x="0" y="18"/>
                  </a:lnTo>
                  <a:lnTo>
                    <a:pt x="4" y="19"/>
                  </a:lnTo>
                  <a:lnTo>
                    <a:pt x="11" y="2"/>
                  </a:lnTo>
                  <a:lnTo>
                    <a:pt x="6" y="0"/>
                  </a:lnTo>
                  <a:close/>
                  <a:moveTo>
                    <a:pt x="11" y="2"/>
                  </a:moveTo>
                  <a:lnTo>
                    <a:pt x="11" y="1"/>
                  </a:lnTo>
                  <a:lnTo>
                    <a:pt x="11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06" name="Freeform 455"/>
            <p:cNvSpPr>
              <a:spLocks noChangeArrowheads="1"/>
            </p:cNvSpPr>
            <p:nvPr/>
          </p:nvSpPr>
          <p:spPr bwMode="auto">
            <a:xfrm>
              <a:off x="1893" y="1391"/>
              <a:ext cx="2" cy="4"/>
            </a:xfrm>
            <a:custGeom>
              <a:avLst/>
              <a:gdLst>
                <a:gd name="T0" fmla="*/ 0 w 12"/>
                <a:gd name="T1" fmla="*/ 0 h 20"/>
                <a:gd name="T2" fmla="*/ 0 w 12"/>
                <a:gd name="T3" fmla="*/ 0 h 20"/>
                <a:gd name="T4" fmla="*/ 0 w 12"/>
                <a:gd name="T5" fmla="*/ 0 h 20"/>
                <a:gd name="T6" fmla="*/ 0 w 12"/>
                <a:gd name="T7" fmla="*/ 0 h 20"/>
                <a:gd name="T8" fmla="*/ 0 w 12"/>
                <a:gd name="T9" fmla="*/ 0 h 20"/>
                <a:gd name="T10" fmla="*/ 0 w 12"/>
                <a:gd name="T11" fmla="*/ 0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" h="20">
                  <a:moveTo>
                    <a:pt x="6" y="0"/>
                  </a:moveTo>
                  <a:lnTo>
                    <a:pt x="0" y="18"/>
                  </a:lnTo>
                  <a:lnTo>
                    <a:pt x="4" y="19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6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07" name="Freeform 456"/>
            <p:cNvSpPr>
              <a:spLocks noChangeArrowheads="1"/>
            </p:cNvSpPr>
            <p:nvPr/>
          </p:nvSpPr>
          <p:spPr bwMode="auto">
            <a:xfrm>
              <a:off x="1894" y="1388"/>
              <a:ext cx="2" cy="3"/>
            </a:xfrm>
            <a:custGeom>
              <a:avLst/>
              <a:gdLst>
                <a:gd name="T0" fmla="*/ 0 w 13"/>
                <a:gd name="T1" fmla="*/ 0 h 18"/>
                <a:gd name="T2" fmla="*/ 0 w 13"/>
                <a:gd name="T3" fmla="*/ 0 h 18"/>
                <a:gd name="T4" fmla="*/ 0 w 13"/>
                <a:gd name="T5" fmla="*/ 0 h 18"/>
                <a:gd name="T6" fmla="*/ 0 w 13"/>
                <a:gd name="T7" fmla="*/ 0 h 18"/>
                <a:gd name="T8" fmla="*/ 0 w 13"/>
                <a:gd name="T9" fmla="*/ 0 h 18"/>
                <a:gd name="T10" fmla="*/ 0 w 13"/>
                <a:gd name="T11" fmla="*/ 0 h 18"/>
                <a:gd name="T12" fmla="*/ 0 w 13"/>
                <a:gd name="T13" fmla="*/ 0 h 18"/>
                <a:gd name="T14" fmla="*/ 0 w 13"/>
                <a:gd name="T15" fmla="*/ 0 h 18"/>
                <a:gd name="T16" fmla="*/ 0 w 13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18">
                  <a:moveTo>
                    <a:pt x="8" y="0"/>
                  </a:moveTo>
                  <a:lnTo>
                    <a:pt x="9" y="0"/>
                  </a:lnTo>
                  <a:lnTo>
                    <a:pt x="8" y="0"/>
                  </a:lnTo>
                  <a:close/>
                  <a:moveTo>
                    <a:pt x="9" y="0"/>
                  </a:moveTo>
                  <a:lnTo>
                    <a:pt x="8" y="0"/>
                  </a:lnTo>
                  <a:lnTo>
                    <a:pt x="0" y="15"/>
                  </a:lnTo>
                  <a:lnTo>
                    <a:pt x="5" y="17"/>
                  </a:lnTo>
                  <a:lnTo>
                    <a:pt x="12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08" name="Freeform 457"/>
            <p:cNvSpPr>
              <a:spLocks noChangeArrowheads="1"/>
            </p:cNvSpPr>
            <p:nvPr/>
          </p:nvSpPr>
          <p:spPr bwMode="auto">
            <a:xfrm>
              <a:off x="1894" y="1388"/>
              <a:ext cx="2" cy="3"/>
            </a:xfrm>
            <a:custGeom>
              <a:avLst/>
              <a:gdLst>
                <a:gd name="T0" fmla="*/ 0 w 13"/>
                <a:gd name="T1" fmla="*/ 0 h 18"/>
                <a:gd name="T2" fmla="*/ 0 w 13"/>
                <a:gd name="T3" fmla="*/ 0 h 18"/>
                <a:gd name="T4" fmla="*/ 0 w 13"/>
                <a:gd name="T5" fmla="*/ 0 h 18"/>
                <a:gd name="T6" fmla="*/ 0 w 13"/>
                <a:gd name="T7" fmla="*/ 0 h 18"/>
                <a:gd name="T8" fmla="*/ 0 w 13"/>
                <a:gd name="T9" fmla="*/ 0 h 18"/>
                <a:gd name="T10" fmla="*/ 0 w 13"/>
                <a:gd name="T11" fmla="*/ 0 h 18"/>
                <a:gd name="T12" fmla="*/ 0 w 13"/>
                <a:gd name="T13" fmla="*/ 0 h 18"/>
                <a:gd name="T14" fmla="*/ 0 w 13"/>
                <a:gd name="T15" fmla="*/ 0 h 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" h="18">
                  <a:moveTo>
                    <a:pt x="9" y="0"/>
                  </a:moveTo>
                  <a:lnTo>
                    <a:pt x="8" y="0"/>
                  </a:lnTo>
                  <a:lnTo>
                    <a:pt x="0" y="15"/>
                  </a:lnTo>
                  <a:lnTo>
                    <a:pt x="5" y="17"/>
                  </a:lnTo>
                  <a:lnTo>
                    <a:pt x="12" y="2"/>
                  </a:lnTo>
                  <a:lnTo>
                    <a:pt x="9" y="0"/>
                  </a:lnTo>
                  <a:lnTo>
                    <a:pt x="8" y="0"/>
                  </a:lnTo>
                  <a:lnTo>
                    <a:pt x="9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09" name="Freeform 458"/>
            <p:cNvSpPr>
              <a:spLocks noChangeArrowheads="1"/>
            </p:cNvSpPr>
            <p:nvPr/>
          </p:nvSpPr>
          <p:spPr bwMode="auto">
            <a:xfrm>
              <a:off x="1896" y="977"/>
              <a:ext cx="233" cy="410"/>
            </a:xfrm>
            <a:custGeom>
              <a:avLst/>
              <a:gdLst>
                <a:gd name="T0" fmla="*/ 0 w 1033"/>
                <a:gd name="T1" fmla="*/ 0 h 1814"/>
                <a:gd name="T2" fmla="*/ 0 w 1033"/>
                <a:gd name="T3" fmla="*/ 0 h 1814"/>
                <a:gd name="T4" fmla="*/ 0 w 1033"/>
                <a:gd name="T5" fmla="*/ 0 h 1814"/>
                <a:gd name="T6" fmla="*/ 0 w 1033"/>
                <a:gd name="T7" fmla="*/ 0 h 1814"/>
                <a:gd name="T8" fmla="*/ 0 w 1033"/>
                <a:gd name="T9" fmla="*/ 0 h 18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33" h="1814">
                  <a:moveTo>
                    <a:pt x="0" y="1811"/>
                  </a:moveTo>
                  <a:lnTo>
                    <a:pt x="3" y="1813"/>
                  </a:lnTo>
                  <a:lnTo>
                    <a:pt x="1032" y="2"/>
                  </a:lnTo>
                  <a:lnTo>
                    <a:pt x="1029" y="0"/>
                  </a:lnTo>
                  <a:lnTo>
                    <a:pt x="0" y="181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10" name="Freeform 459"/>
            <p:cNvSpPr>
              <a:spLocks noChangeArrowheads="1"/>
            </p:cNvSpPr>
            <p:nvPr/>
          </p:nvSpPr>
          <p:spPr bwMode="auto">
            <a:xfrm>
              <a:off x="1896" y="977"/>
              <a:ext cx="233" cy="410"/>
            </a:xfrm>
            <a:custGeom>
              <a:avLst/>
              <a:gdLst>
                <a:gd name="T0" fmla="*/ 0 w 1033"/>
                <a:gd name="T1" fmla="*/ 0 h 1814"/>
                <a:gd name="T2" fmla="*/ 0 w 1033"/>
                <a:gd name="T3" fmla="*/ 0 h 1814"/>
                <a:gd name="T4" fmla="*/ 0 w 1033"/>
                <a:gd name="T5" fmla="*/ 0 h 1814"/>
                <a:gd name="T6" fmla="*/ 0 w 1033"/>
                <a:gd name="T7" fmla="*/ 0 h 1814"/>
                <a:gd name="T8" fmla="*/ 0 w 1033"/>
                <a:gd name="T9" fmla="*/ 0 h 18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33" h="1814">
                  <a:moveTo>
                    <a:pt x="1029" y="0"/>
                  </a:moveTo>
                  <a:lnTo>
                    <a:pt x="0" y="1811"/>
                  </a:lnTo>
                  <a:lnTo>
                    <a:pt x="3" y="1813"/>
                  </a:lnTo>
                  <a:lnTo>
                    <a:pt x="1032" y="2"/>
                  </a:lnTo>
                  <a:lnTo>
                    <a:pt x="1029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11" name="Freeform 460"/>
            <p:cNvSpPr>
              <a:spLocks noChangeArrowheads="1"/>
            </p:cNvSpPr>
            <p:nvPr/>
          </p:nvSpPr>
          <p:spPr bwMode="auto">
            <a:xfrm>
              <a:off x="1902" y="972"/>
              <a:ext cx="505" cy="447"/>
            </a:xfrm>
            <a:custGeom>
              <a:avLst/>
              <a:gdLst>
                <a:gd name="T0" fmla="*/ 0 w 2230"/>
                <a:gd name="T1" fmla="*/ 0 h 1976"/>
                <a:gd name="T2" fmla="*/ 0 w 2230"/>
                <a:gd name="T3" fmla="*/ 0 h 1976"/>
                <a:gd name="T4" fmla="*/ 0 w 2230"/>
                <a:gd name="T5" fmla="*/ 0 h 1976"/>
                <a:gd name="T6" fmla="*/ 0 w 2230"/>
                <a:gd name="T7" fmla="*/ 0 h 1976"/>
                <a:gd name="T8" fmla="*/ 0 w 2230"/>
                <a:gd name="T9" fmla="*/ 0 h 1976"/>
                <a:gd name="T10" fmla="*/ 0 w 2230"/>
                <a:gd name="T11" fmla="*/ 0 h 1976"/>
                <a:gd name="T12" fmla="*/ 0 w 2230"/>
                <a:gd name="T13" fmla="*/ 0 h 1976"/>
                <a:gd name="T14" fmla="*/ 0 w 2230"/>
                <a:gd name="T15" fmla="*/ 0 h 1976"/>
                <a:gd name="T16" fmla="*/ 0 w 2230"/>
                <a:gd name="T17" fmla="*/ 0 h 1976"/>
                <a:gd name="T18" fmla="*/ 0 w 2230"/>
                <a:gd name="T19" fmla="*/ 0 h 1976"/>
                <a:gd name="T20" fmla="*/ 0 w 2230"/>
                <a:gd name="T21" fmla="*/ 0 h 1976"/>
                <a:gd name="T22" fmla="*/ 0 w 2230"/>
                <a:gd name="T23" fmla="*/ 0 h 1976"/>
                <a:gd name="T24" fmla="*/ 0 w 2230"/>
                <a:gd name="T25" fmla="*/ 0 h 1976"/>
                <a:gd name="T26" fmla="*/ 0 w 2230"/>
                <a:gd name="T27" fmla="*/ 0 h 1976"/>
                <a:gd name="T28" fmla="*/ 0 w 2230"/>
                <a:gd name="T29" fmla="*/ 0 h 1976"/>
                <a:gd name="T30" fmla="*/ 0 w 2230"/>
                <a:gd name="T31" fmla="*/ 0 h 1976"/>
                <a:gd name="T32" fmla="*/ 0 w 2230"/>
                <a:gd name="T33" fmla="*/ 0 h 1976"/>
                <a:gd name="T34" fmla="*/ 0 w 2230"/>
                <a:gd name="T35" fmla="*/ 0 h 1976"/>
                <a:gd name="T36" fmla="*/ 0 w 2230"/>
                <a:gd name="T37" fmla="*/ 0 h 1976"/>
                <a:gd name="T38" fmla="*/ 0 w 2230"/>
                <a:gd name="T39" fmla="*/ 0 h 1976"/>
                <a:gd name="T40" fmla="*/ 0 w 2230"/>
                <a:gd name="T41" fmla="*/ 0 h 1976"/>
                <a:gd name="T42" fmla="*/ 0 w 2230"/>
                <a:gd name="T43" fmla="*/ 0 h 1976"/>
                <a:gd name="T44" fmla="*/ 0 w 2230"/>
                <a:gd name="T45" fmla="*/ 0 h 1976"/>
                <a:gd name="T46" fmla="*/ 0 w 2230"/>
                <a:gd name="T47" fmla="*/ 0 h 1976"/>
                <a:gd name="T48" fmla="*/ 0 w 2230"/>
                <a:gd name="T49" fmla="*/ 0 h 1976"/>
                <a:gd name="T50" fmla="*/ 0 w 2230"/>
                <a:gd name="T51" fmla="*/ 0 h 1976"/>
                <a:gd name="T52" fmla="*/ 0 w 2230"/>
                <a:gd name="T53" fmla="*/ 0 h 1976"/>
                <a:gd name="T54" fmla="*/ 0 w 2230"/>
                <a:gd name="T55" fmla="*/ 0 h 1976"/>
                <a:gd name="T56" fmla="*/ 0 w 2230"/>
                <a:gd name="T57" fmla="*/ 0 h 1976"/>
                <a:gd name="T58" fmla="*/ 0 w 2230"/>
                <a:gd name="T59" fmla="*/ 0 h 1976"/>
                <a:gd name="T60" fmla="*/ 0 w 2230"/>
                <a:gd name="T61" fmla="*/ 0 h 1976"/>
                <a:gd name="T62" fmla="*/ 0 w 2230"/>
                <a:gd name="T63" fmla="*/ 0 h 1976"/>
                <a:gd name="T64" fmla="*/ 0 w 2230"/>
                <a:gd name="T65" fmla="*/ 0 h 1976"/>
                <a:gd name="T66" fmla="*/ 0 w 2230"/>
                <a:gd name="T67" fmla="*/ 0 h 1976"/>
                <a:gd name="T68" fmla="*/ 0 w 2230"/>
                <a:gd name="T69" fmla="*/ 0 h 1976"/>
                <a:gd name="T70" fmla="*/ 0 w 2230"/>
                <a:gd name="T71" fmla="*/ 0 h 1976"/>
                <a:gd name="T72" fmla="*/ 0 w 2230"/>
                <a:gd name="T73" fmla="*/ 0 h 1976"/>
                <a:gd name="T74" fmla="*/ 0 w 2230"/>
                <a:gd name="T75" fmla="*/ 0 h 1976"/>
                <a:gd name="T76" fmla="*/ 0 w 2230"/>
                <a:gd name="T77" fmla="*/ 0 h 1976"/>
                <a:gd name="T78" fmla="*/ 0 w 2230"/>
                <a:gd name="T79" fmla="*/ 0 h 1976"/>
                <a:gd name="T80" fmla="*/ 0 w 2230"/>
                <a:gd name="T81" fmla="*/ 0 h 1976"/>
                <a:gd name="T82" fmla="*/ 0 w 2230"/>
                <a:gd name="T83" fmla="*/ 0 h 1976"/>
                <a:gd name="T84" fmla="*/ 0 w 2230"/>
                <a:gd name="T85" fmla="*/ 0 h 1976"/>
                <a:gd name="T86" fmla="*/ 0 w 2230"/>
                <a:gd name="T87" fmla="*/ 0 h 1976"/>
                <a:gd name="T88" fmla="*/ 0 w 2230"/>
                <a:gd name="T89" fmla="*/ 0 h 1976"/>
                <a:gd name="T90" fmla="*/ 0 w 2230"/>
                <a:gd name="T91" fmla="*/ 0 h 1976"/>
                <a:gd name="T92" fmla="*/ 0 w 2230"/>
                <a:gd name="T93" fmla="*/ 0 h 1976"/>
                <a:gd name="T94" fmla="*/ 0 w 2230"/>
                <a:gd name="T95" fmla="*/ 0 h 1976"/>
                <a:gd name="T96" fmla="*/ 0 w 2230"/>
                <a:gd name="T97" fmla="*/ 0 h 1976"/>
                <a:gd name="T98" fmla="*/ 0 w 2230"/>
                <a:gd name="T99" fmla="*/ 0 h 1976"/>
                <a:gd name="T100" fmla="*/ 0 w 2230"/>
                <a:gd name="T101" fmla="*/ 0 h 1976"/>
                <a:gd name="T102" fmla="*/ 0 w 2230"/>
                <a:gd name="T103" fmla="*/ 0 h 197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230" h="1976">
                  <a:moveTo>
                    <a:pt x="1100" y="0"/>
                  </a:moveTo>
                  <a:lnTo>
                    <a:pt x="1091" y="3"/>
                  </a:lnTo>
                  <a:lnTo>
                    <a:pt x="1081" y="6"/>
                  </a:lnTo>
                  <a:lnTo>
                    <a:pt x="1072" y="12"/>
                  </a:lnTo>
                  <a:lnTo>
                    <a:pt x="1063" y="18"/>
                  </a:lnTo>
                  <a:lnTo>
                    <a:pt x="1055" y="26"/>
                  </a:lnTo>
                  <a:lnTo>
                    <a:pt x="1047" y="37"/>
                  </a:lnTo>
                  <a:lnTo>
                    <a:pt x="1040" y="47"/>
                  </a:lnTo>
                  <a:lnTo>
                    <a:pt x="14" y="1855"/>
                  </a:lnTo>
                  <a:lnTo>
                    <a:pt x="8" y="1867"/>
                  </a:lnTo>
                  <a:lnTo>
                    <a:pt x="3" y="1880"/>
                  </a:lnTo>
                  <a:lnTo>
                    <a:pt x="1" y="1890"/>
                  </a:lnTo>
                  <a:lnTo>
                    <a:pt x="0" y="1902"/>
                  </a:lnTo>
                  <a:lnTo>
                    <a:pt x="0" y="1911"/>
                  </a:lnTo>
                  <a:lnTo>
                    <a:pt x="2" y="1922"/>
                  </a:lnTo>
                  <a:lnTo>
                    <a:pt x="5" y="1930"/>
                  </a:lnTo>
                  <a:lnTo>
                    <a:pt x="9" y="1939"/>
                  </a:lnTo>
                  <a:lnTo>
                    <a:pt x="16" y="1947"/>
                  </a:lnTo>
                  <a:lnTo>
                    <a:pt x="23" y="1954"/>
                  </a:lnTo>
                  <a:lnTo>
                    <a:pt x="32" y="1960"/>
                  </a:lnTo>
                  <a:lnTo>
                    <a:pt x="42" y="1965"/>
                  </a:lnTo>
                  <a:lnTo>
                    <a:pt x="53" y="1969"/>
                  </a:lnTo>
                  <a:lnTo>
                    <a:pt x="65" y="1973"/>
                  </a:lnTo>
                  <a:lnTo>
                    <a:pt x="79" y="1975"/>
                  </a:lnTo>
                  <a:lnTo>
                    <a:pt x="94" y="1975"/>
                  </a:lnTo>
                  <a:lnTo>
                    <a:pt x="2140" y="1975"/>
                  </a:lnTo>
                  <a:lnTo>
                    <a:pt x="2153" y="1975"/>
                  </a:lnTo>
                  <a:lnTo>
                    <a:pt x="2165" y="1973"/>
                  </a:lnTo>
                  <a:lnTo>
                    <a:pt x="2177" y="1969"/>
                  </a:lnTo>
                  <a:lnTo>
                    <a:pt x="2187" y="1966"/>
                  </a:lnTo>
                  <a:lnTo>
                    <a:pt x="2196" y="1961"/>
                  </a:lnTo>
                  <a:lnTo>
                    <a:pt x="2205" y="1956"/>
                  </a:lnTo>
                  <a:lnTo>
                    <a:pt x="2212" y="1948"/>
                  </a:lnTo>
                  <a:lnTo>
                    <a:pt x="2218" y="1941"/>
                  </a:lnTo>
                  <a:lnTo>
                    <a:pt x="2223" y="1933"/>
                  </a:lnTo>
                  <a:lnTo>
                    <a:pt x="2226" y="1924"/>
                  </a:lnTo>
                  <a:lnTo>
                    <a:pt x="2228" y="1916"/>
                  </a:lnTo>
                  <a:lnTo>
                    <a:pt x="2229" y="1905"/>
                  </a:lnTo>
                  <a:lnTo>
                    <a:pt x="2228" y="1894"/>
                  </a:lnTo>
                  <a:lnTo>
                    <a:pt x="2226" y="1884"/>
                  </a:lnTo>
                  <a:lnTo>
                    <a:pt x="2221" y="1871"/>
                  </a:lnTo>
                  <a:lnTo>
                    <a:pt x="2215" y="1860"/>
                  </a:lnTo>
                  <a:lnTo>
                    <a:pt x="1181" y="50"/>
                  </a:lnTo>
                  <a:lnTo>
                    <a:pt x="1174" y="38"/>
                  </a:lnTo>
                  <a:lnTo>
                    <a:pt x="1166" y="27"/>
                  </a:lnTo>
                  <a:lnTo>
                    <a:pt x="1158" y="19"/>
                  </a:lnTo>
                  <a:lnTo>
                    <a:pt x="1149" y="13"/>
                  </a:lnTo>
                  <a:lnTo>
                    <a:pt x="1139" y="7"/>
                  </a:lnTo>
                  <a:lnTo>
                    <a:pt x="1129" y="3"/>
                  </a:lnTo>
                  <a:lnTo>
                    <a:pt x="1120" y="1"/>
                  </a:lnTo>
                  <a:lnTo>
                    <a:pt x="1110" y="0"/>
                  </a:lnTo>
                  <a:lnTo>
                    <a:pt x="110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12" name="Freeform 461"/>
            <p:cNvSpPr>
              <a:spLocks noChangeArrowheads="1"/>
            </p:cNvSpPr>
            <p:nvPr/>
          </p:nvSpPr>
          <p:spPr bwMode="auto">
            <a:xfrm>
              <a:off x="1902" y="972"/>
              <a:ext cx="505" cy="447"/>
            </a:xfrm>
            <a:custGeom>
              <a:avLst/>
              <a:gdLst>
                <a:gd name="T0" fmla="*/ 0 w 2230"/>
                <a:gd name="T1" fmla="*/ 0 h 1976"/>
                <a:gd name="T2" fmla="*/ 0 w 2230"/>
                <a:gd name="T3" fmla="*/ 0 h 1976"/>
                <a:gd name="T4" fmla="*/ 0 w 2230"/>
                <a:gd name="T5" fmla="*/ 0 h 1976"/>
                <a:gd name="T6" fmla="*/ 0 w 2230"/>
                <a:gd name="T7" fmla="*/ 0 h 1976"/>
                <a:gd name="T8" fmla="*/ 0 w 2230"/>
                <a:gd name="T9" fmla="*/ 0 h 1976"/>
                <a:gd name="T10" fmla="*/ 0 w 2230"/>
                <a:gd name="T11" fmla="*/ 0 h 1976"/>
                <a:gd name="T12" fmla="*/ 0 w 2230"/>
                <a:gd name="T13" fmla="*/ 0 h 1976"/>
                <a:gd name="T14" fmla="*/ 0 w 2230"/>
                <a:gd name="T15" fmla="*/ 0 h 1976"/>
                <a:gd name="T16" fmla="*/ 0 w 2230"/>
                <a:gd name="T17" fmla="*/ 0 h 1976"/>
                <a:gd name="T18" fmla="*/ 0 w 2230"/>
                <a:gd name="T19" fmla="*/ 0 h 1976"/>
                <a:gd name="T20" fmla="*/ 0 w 2230"/>
                <a:gd name="T21" fmla="*/ 0 h 1976"/>
                <a:gd name="T22" fmla="*/ 0 w 2230"/>
                <a:gd name="T23" fmla="*/ 0 h 1976"/>
                <a:gd name="T24" fmla="*/ 0 w 2230"/>
                <a:gd name="T25" fmla="*/ 0 h 1976"/>
                <a:gd name="T26" fmla="*/ 0 w 2230"/>
                <a:gd name="T27" fmla="*/ 0 h 1976"/>
                <a:gd name="T28" fmla="*/ 0 w 2230"/>
                <a:gd name="T29" fmla="*/ 0 h 1976"/>
                <a:gd name="T30" fmla="*/ 0 w 2230"/>
                <a:gd name="T31" fmla="*/ 0 h 1976"/>
                <a:gd name="T32" fmla="*/ 0 w 2230"/>
                <a:gd name="T33" fmla="*/ 0 h 1976"/>
                <a:gd name="T34" fmla="*/ 0 w 2230"/>
                <a:gd name="T35" fmla="*/ 0 h 1976"/>
                <a:gd name="T36" fmla="*/ 0 w 2230"/>
                <a:gd name="T37" fmla="*/ 0 h 1976"/>
                <a:gd name="T38" fmla="*/ 0 w 2230"/>
                <a:gd name="T39" fmla="*/ 0 h 1976"/>
                <a:gd name="T40" fmla="*/ 0 w 2230"/>
                <a:gd name="T41" fmla="*/ 0 h 1976"/>
                <a:gd name="T42" fmla="*/ 0 w 2230"/>
                <a:gd name="T43" fmla="*/ 0 h 1976"/>
                <a:gd name="T44" fmla="*/ 0 w 2230"/>
                <a:gd name="T45" fmla="*/ 0 h 1976"/>
                <a:gd name="T46" fmla="*/ 0 w 2230"/>
                <a:gd name="T47" fmla="*/ 0 h 1976"/>
                <a:gd name="T48" fmla="*/ 0 w 2230"/>
                <a:gd name="T49" fmla="*/ 0 h 1976"/>
                <a:gd name="T50" fmla="*/ 0 w 2230"/>
                <a:gd name="T51" fmla="*/ 0 h 1976"/>
                <a:gd name="T52" fmla="*/ 0 w 2230"/>
                <a:gd name="T53" fmla="*/ 0 h 1976"/>
                <a:gd name="T54" fmla="*/ 0 w 2230"/>
                <a:gd name="T55" fmla="*/ 0 h 1976"/>
                <a:gd name="T56" fmla="*/ 0 w 2230"/>
                <a:gd name="T57" fmla="*/ 0 h 1976"/>
                <a:gd name="T58" fmla="*/ 0 w 2230"/>
                <a:gd name="T59" fmla="*/ 0 h 1976"/>
                <a:gd name="T60" fmla="*/ 0 w 2230"/>
                <a:gd name="T61" fmla="*/ 0 h 1976"/>
                <a:gd name="T62" fmla="*/ 0 w 2230"/>
                <a:gd name="T63" fmla="*/ 0 h 1976"/>
                <a:gd name="T64" fmla="*/ 0 w 2230"/>
                <a:gd name="T65" fmla="*/ 0 h 1976"/>
                <a:gd name="T66" fmla="*/ 0 w 2230"/>
                <a:gd name="T67" fmla="*/ 0 h 1976"/>
                <a:gd name="T68" fmla="*/ 0 w 2230"/>
                <a:gd name="T69" fmla="*/ 0 h 1976"/>
                <a:gd name="T70" fmla="*/ 0 w 2230"/>
                <a:gd name="T71" fmla="*/ 0 h 1976"/>
                <a:gd name="T72" fmla="*/ 0 w 2230"/>
                <a:gd name="T73" fmla="*/ 0 h 1976"/>
                <a:gd name="T74" fmla="*/ 0 w 2230"/>
                <a:gd name="T75" fmla="*/ 0 h 1976"/>
                <a:gd name="T76" fmla="*/ 0 w 2230"/>
                <a:gd name="T77" fmla="*/ 0 h 1976"/>
                <a:gd name="T78" fmla="*/ 0 w 2230"/>
                <a:gd name="T79" fmla="*/ 0 h 1976"/>
                <a:gd name="T80" fmla="*/ 0 w 2230"/>
                <a:gd name="T81" fmla="*/ 0 h 1976"/>
                <a:gd name="T82" fmla="*/ 0 w 2230"/>
                <a:gd name="T83" fmla="*/ 0 h 1976"/>
                <a:gd name="T84" fmla="*/ 0 w 2230"/>
                <a:gd name="T85" fmla="*/ 0 h 1976"/>
                <a:gd name="T86" fmla="*/ 0 w 2230"/>
                <a:gd name="T87" fmla="*/ 0 h 1976"/>
                <a:gd name="T88" fmla="*/ 0 w 2230"/>
                <a:gd name="T89" fmla="*/ 0 h 1976"/>
                <a:gd name="T90" fmla="*/ 0 w 2230"/>
                <a:gd name="T91" fmla="*/ 0 h 1976"/>
                <a:gd name="T92" fmla="*/ 0 w 2230"/>
                <a:gd name="T93" fmla="*/ 0 h 1976"/>
                <a:gd name="T94" fmla="*/ 0 w 2230"/>
                <a:gd name="T95" fmla="*/ 0 h 1976"/>
                <a:gd name="T96" fmla="*/ 0 w 2230"/>
                <a:gd name="T97" fmla="*/ 0 h 1976"/>
                <a:gd name="T98" fmla="*/ 0 w 2230"/>
                <a:gd name="T99" fmla="*/ 0 h 1976"/>
                <a:gd name="T100" fmla="*/ 0 w 2230"/>
                <a:gd name="T101" fmla="*/ 0 h 1976"/>
                <a:gd name="T102" fmla="*/ 0 w 2230"/>
                <a:gd name="T103" fmla="*/ 0 h 197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230" h="1976">
                  <a:moveTo>
                    <a:pt x="14" y="1855"/>
                  </a:moveTo>
                  <a:lnTo>
                    <a:pt x="1040" y="47"/>
                  </a:lnTo>
                  <a:lnTo>
                    <a:pt x="1047" y="37"/>
                  </a:lnTo>
                  <a:lnTo>
                    <a:pt x="1055" y="26"/>
                  </a:lnTo>
                  <a:lnTo>
                    <a:pt x="1063" y="18"/>
                  </a:lnTo>
                  <a:lnTo>
                    <a:pt x="1072" y="12"/>
                  </a:lnTo>
                  <a:lnTo>
                    <a:pt x="1081" y="6"/>
                  </a:lnTo>
                  <a:lnTo>
                    <a:pt x="1091" y="3"/>
                  </a:lnTo>
                  <a:lnTo>
                    <a:pt x="1100" y="0"/>
                  </a:lnTo>
                  <a:lnTo>
                    <a:pt x="1110" y="0"/>
                  </a:lnTo>
                  <a:lnTo>
                    <a:pt x="1120" y="1"/>
                  </a:lnTo>
                  <a:lnTo>
                    <a:pt x="1129" y="3"/>
                  </a:lnTo>
                  <a:lnTo>
                    <a:pt x="1139" y="7"/>
                  </a:lnTo>
                  <a:lnTo>
                    <a:pt x="1149" y="13"/>
                  </a:lnTo>
                  <a:lnTo>
                    <a:pt x="1158" y="19"/>
                  </a:lnTo>
                  <a:lnTo>
                    <a:pt x="1166" y="27"/>
                  </a:lnTo>
                  <a:lnTo>
                    <a:pt x="1174" y="38"/>
                  </a:lnTo>
                  <a:lnTo>
                    <a:pt x="1181" y="50"/>
                  </a:lnTo>
                  <a:lnTo>
                    <a:pt x="2215" y="1860"/>
                  </a:lnTo>
                  <a:lnTo>
                    <a:pt x="2221" y="1871"/>
                  </a:lnTo>
                  <a:lnTo>
                    <a:pt x="2226" y="1884"/>
                  </a:lnTo>
                  <a:lnTo>
                    <a:pt x="2228" y="1894"/>
                  </a:lnTo>
                  <a:lnTo>
                    <a:pt x="2229" y="1905"/>
                  </a:lnTo>
                  <a:lnTo>
                    <a:pt x="2228" y="1916"/>
                  </a:lnTo>
                  <a:lnTo>
                    <a:pt x="2226" y="1924"/>
                  </a:lnTo>
                  <a:lnTo>
                    <a:pt x="2223" y="1933"/>
                  </a:lnTo>
                  <a:lnTo>
                    <a:pt x="2218" y="1941"/>
                  </a:lnTo>
                  <a:lnTo>
                    <a:pt x="2212" y="1948"/>
                  </a:lnTo>
                  <a:lnTo>
                    <a:pt x="2205" y="1956"/>
                  </a:lnTo>
                  <a:lnTo>
                    <a:pt x="2196" y="1961"/>
                  </a:lnTo>
                  <a:lnTo>
                    <a:pt x="2187" y="1966"/>
                  </a:lnTo>
                  <a:lnTo>
                    <a:pt x="2177" y="1969"/>
                  </a:lnTo>
                  <a:lnTo>
                    <a:pt x="2165" y="1973"/>
                  </a:lnTo>
                  <a:lnTo>
                    <a:pt x="2153" y="1975"/>
                  </a:lnTo>
                  <a:lnTo>
                    <a:pt x="2140" y="1975"/>
                  </a:lnTo>
                  <a:lnTo>
                    <a:pt x="94" y="1975"/>
                  </a:lnTo>
                  <a:lnTo>
                    <a:pt x="79" y="1975"/>
                  </a:lnTo>
                  <a:lnTo>
                    <a:pt x="65" y="1973"/>
                  </a:lnTo>
                  <a:lnTo>
                    <a:pt x="53" y="1969"/>
                  </a:lnTo>
                  <a:lnTo>
                    <a:pt x="42" y="1965"/>
                  </a:lnTo>
                  <a:lnTo>
                    <a:pt x="32" y="1960"/>
                  </a:lnTo>
                  <a:lnTo>
                    <a:pt x="23" y="1954"/>
                  </a:lnTo>
                  <a:lnTo>
                    <a:pt x="16" y="1947"/>
                  </a:lnTo>
                  <a:lnTo>
                    <a:pt x="9" y="1939"/>
                  </a:lnTo>
                  <a:lnTo>
                    <a:pt x="5" y="1930"/>
                  </a:lnTo>
                  <a:lnTo>
                    <a:pt x="2" y="1922"/>
                  </a:lnTo>
                  <a:lnTo>
                    <a:pt x="0" y="1911"/>
                  </a:lnTo>
                  <a:lnTo>
                    <a:pt x="0" y="1902"/>
                  </a:lnTo>
                  <a:lnTo>
                    <a:pt x="1" y="1890"/>
                  </a:lnTo>
                  <a:lnTo>
                    <a:pt x="3" y="1880"/>
                  </a:lnTo>
                  <a:lnTo>
                    <a:pt x="8" y="1867"/>
                  </a:lnTo>
                  <a:lnTo>
                    <a:pt x="14" y="1855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13" name="Freeform 462"/>
            <p:cNvSpPr>
              <a:spLocks noChangeArrowheads="1"/>
            </p:cNvSpPr>
            <p:nvPr/>
          </p:nvSpPr>
          <p:spPr bwMode="auto">
            <a:xfrm>
              <a:off x="1927" y="1004"/>
              <a:ext cx="455" cy="392"/>
            </a:xfrm>
            <a:custGeom>
              <a:avLst/>
              <a:gdLst>
                <a:gd name="T0" fmla="*/ 0 w 2009"/>
                <a:gd name="T1" fmla="*/ 0 h 1731"/>
                <a:gd name="T2" fmla="*/ 0 w 2009"/>
                <a:gd name="T3" fmla="*/ 0 h 1731"/>
                <a:gd name="T4" fmla="*/ 0 w 2009"/>
                <a:gd name="T5" fmla="*/ 0 h 1731"/>
                <a:gd name="T6" fmla="*/ 0 w 2009"/>
                <a:gd name="T7" fmla="*/ 0 h 173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09" h="1731">
                  <a:moveTo>
                    <a:pt x="0" y="1730"/>
                  </a:moveTo>
                  <a:lnTo>
                    <a:pt x="2008" y="1730"/>
                  </a:lnTo>
                  <a:lnTo>
                    <a:pt x="1007" y="0"/>
                  </a:lnTo>
                  <a:lnTo>
                    <a:pt x="0" y="1730"/>
                  </a:lnTo>
                </a:path>
              </a:pathLst>
            </a:cu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14" name="Freeform 463"/>
            <p:cNvSpPr>
              <a:spLocks noChangeArrowheads="1"/>
            </p:cNvSpPr>
            <p:nvPr/>
          </p:nvSpPr>
          <p:spPr bwMode="auto">
            <a:xfrm>
              <a:off x="1927" y="1004"/>
              <a:ext cx="455" cy="392"/>
            </a:xfrm>
            <a:custGeom>
              <a:avLst/>
              <a:gdLst>
                <a:gd name="T0" fmla="*/ 0 w 2009"/>
                <a:gd name="T1" fmla="*/ 0 h 1731"/>
                <a:gd name="T2" fmla="*/ 0 w 2009"/>
                <a:gd name="T3" fmla="*/ 0 h 1731"/>
                <a:gd name="T4" fmla="*/ 0 w 2009"/>
                <a:gd name="T5" fmla="*/ 0 h 1731"/>
                <a:gd name="T6" fmla="*/ 0 w 2009"/>
                <a:gd name="T7" fmla="*/ 0 h 173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09" h="1731">
                  <a:moveTo>
                    <a:pt x="2008" y="1730"/>
                  </a:moveTo>
                  <a:lnTo>
                    <a:pt x="1007" y="0"/>
                  </a:lnTo>
                  <a:lnTo>
                    <a:pt x="0" y="1730"/>
                  </a:lnTo>
                  <a:lnTo>
                    <a:pt x="2008" y="173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15" name="Freeform 464"/>
            <p:cNvSpPr>
              <a:spLocks noChangeArrowheads="1"/>
            </p:cNvSpPr>
            <p:nvPr/>
          </p:nvSpPr>
          <p:spPr bwMode="auto">
            <a:xfrm>
              <a:off x="2209" y="1211"/>
              <a:ext cx="42" cy="43"/>
            </a:xfrm>
            <a:custGeom>
              <a:avLst/>
              <a:gdLst>
                <a:gd name="T0" fmla="*/ 0 w 189"/>
                <a:gd name="T1" fmla="*/ 0 h 192"/>
                <a:gd name="T2" fmla="*/ 0 w 189"/>
                <a:gd name="T3" fmla="*/ 0 h 192"/>
                <a:gd name="T4" fmla="*/ 0 w 189"/>
                <a:gd name="T5" fmla="*/ 0 h 192"/>
                <a:gd name="T6" fmla="*/ 0 w 189"/>
                <a:gd name="T7" fmla="*/ 0 h 192"/>
                <a:gd name="T8" fmla="*/ 0 w 189"/>
                <a:gd name="T9" fmla="*/ 0 h 192"/>
                <a:gd name="T10" fmla="*/ 0 w 189"/>
                <a:gd name="T11" fmla="*/ 0 h 192"/>
                <a:gd name="T12" fmla="*/ 0 w 189"/>
                <a:gd name="T13" fmla="*/ 0 h 192"/>
                <a:gd name="T14" fmla="*/ 0 w 189"/>
                <a:gd name="T15" fmla="*/ 0 h 192"/>
                <a:gd name="T16" fmla="*/ 0 w 189"/>
                <a:gd name="T17" fmla="*/ 0 h 192"/>
                <a:gd name="T18" fmla="*/ 0 w 189"/>
                <a:gd name="T19" fmla="*/ 0 h 192"/>
                <a:gd name="T20" fmla="*/ 0 w 189"/>
                <a:gd name="T21" fmla="*/ 0 h 192"/>
                <a:gd name="T22" fmla="*/ 0 w 189"/>
                <a:gd name="T23" fmla="*/ 0 h 192"/>
                <a:gd name="T24" fmla="*/ 0 w 189"/>
                <a:gd name="T25" fmla="*/ 0 h 192"/>
                <a:gd name="T26" fmla="*/ 0 w 189"/>
                <a:gd name="T27" fmla="*/ 0 h 192"/>
                <a:gd name="T28" fmla="*/ 0 w 189"/>
                <a:gd name="T29" fmla="*/ 0 h 192"/>
                <a:gd name="T30" fmla="*/ 0 w 189"/>
                <a:gd name="T31" fmla="*/ 0 h 192"/>
                <a:gd name="T32" fmla="*/ 0 w 189"/>
                <a:gd name="T33" fmla="*/ 0 h 192"/>
                <a:gd name="T34" fmla="*/ 0 w 189"/>
                <a:gd name="T35" fmla="*/ 0 h 192"/>
                <a:gd name="T36" fmla="*/ 0 w 189"/>
                <a:gd name="T37" fmla="*/ 0 h 192"/>
                <a:gd name="T38" fmla="*/ 0 w 189"/>
                <a:gd name="T39" fmla="*/ 0 h 192"/>
                <a:gd name="T40" fmla="*/ 0 w 189"/>
                <a:gd name="T41" fmla="*/ 0 h 192"/>
                <a:gd name="T42" fmla="*/ 0 w 189"/>
                <a:gd name="T43" fmla="*/ 0 h 192"/>
                <a:gd name="T44" fmla="*/ 0 w 189"/>
                <a:gd name="T45" fmla="*/ 0 h 192"/>
                <a:gd name="T46" fmla="*/ 0 w 189"/>
                <a:gd name="T47" fmla="*/ 0 h 192"/>
                <a:gd name="T48" fmla="*/ 0 w 189"/>
                <a:gd name="T49" fmla="*/ 0 h 192"/>
                <a:gd name="T50" fmla="*/ 0 w 189"/>
                <a:gd name="T51" fmla="*/ 0 h 192"/>
                <a:gd name="T52" fmla="*/ 0 w 189"/>
                <a:gd name="T53" fmla="*/ 0 h 192"/>
                <a:gd name="T54" fmla="*/ 0 w 189"/>
                <a:gd name="T55" fmla="*/ 0 h 192"/>
                <a:gd name="T56" fmla="*/ 0 w 189"/>
                <a:gd name="T57" fmla="*/ 0 h 192"/>
                <a:gd name="T58" fmla="*/ 0 w 189"/>
                <a:gd name="T59" fmla="*/ 0 h 192"/>
                <a:gd name="T60" fmla="*/ 0 w 189"/>
                <a:gd name="T61" fmla="*/ 0 h 192"/>
                <a:gd name="T62" fmla="*/ 0 w 189"/>
                <a:gd name="T63" fmla="*/ 0 h 19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89" h="192">
                  <a:moveTo>
                    <a:pt x="85" y="1"/>
                  </a:moveTo>
                  <a:lnTo>
                    <a:pt x="76" y="2"/>
                  </a:lnTo>
                  <a:lnTo>
                    <a:pt x="67" y="4"/>
                  </a:lnTo>
                  <a:lnTo>
                    <a:pt x="58" y="7"/>
                  </a:lnTo>
                  <a:lnTo>
                    <a:pt x="50" y="12"/>
                  </a:lnTo>
                  <a:lnTo>
                    <a:pt x="43" y="17"/>
                  </a:lnTo>
                  <a:lnTo>
                    <a:pt x="35" y="23"/>
                  </a:lnTo>
                  <a:lnTo>
                    <a:pt x="29" y="30"/>
                  </a:lnTo>
                  <a:lnTo>
                    <a:pt x="22" y="36"/>
                  </a:lnTo>
                  <a:lnTo>
                    <a:pt x="17" y="43"/>
                  </a:lnTo>
                  <a:lnTo>
                    <a:pt x="13" y="51"/>
                  </a:lnTo>
                  <a:lnTo>
                    <a:pt x="7" y="59"/>
                  </a:lnTo>
                  <a:lnTo>
                    <a:pt x="4" y="69"/>
                  </a:lnTo>
                  <a:lnTo>
                    <a:pt x="2" y="77"/>
                  </a:lnTo>
                  <a:lnTo>
                    <a:pt x="1" y="87"/>
                  </a:lnTo>
                  <a:lnTo>
                    <a:pt x="0" y="96"/>
                  </a:lnTo>
                  <a:lnTo>
                    <a:pt x="1" y="106"/>
                  </a:lnTo>
                  <a:lnTo>
                    <a:pt x="2" y="115"/>
                  </a:lnTo>
                  <a:lnTo>
                    <a:pt x="4" y="125"/>
                  </a:lnTo>
                  <a:lnTo>
                    <a:pt x="7" y="134"/>
                  </a:lnTo>
                  <a:lnTo>
                    <a:pt x="13" y="141"/>
                  </a:lnTo>
                  <a:lnTo>
                    <a:pt x="17" y="150"/>
                  </a:lnTo>
                  <a:lnTo>
                    <a:pt x="22" y="157"/>
                  </a:lnTo>
                  <a:lnTo>
                    <a:pt x="29" y="164"/>
                  </a:lnTo>
                  <a:lnTo>
                    <a:pt x="35" y="170"/>
                  </a:lnTo>
                  <a:lnTo>
                    <a:pt x="43" y="175"/>
                  </a:lnTo>
                  <a:lnTo>
                    <a:pt x="50" y="179"/>
                  </a:lnTo>
                  <a:lnTo>
                    <a:pt x="58" y="184"/>
                  </a:lnTo>
                  <a:lnTo>
                    <a:pt x="67" y="187"/>
                  </a:lnTo>
                  <a:lnTo>
                    <a:pt x="76" y="189"/>
                  </a:lnTo>
                  <a:lnTo>
                    <a:pt x="85" y="191"/>
                  </a:lnTo>
                  <a:lnTo>
                    <a:pt x="95" y="191"/>
                  </a:lnTo>
                  <a:lnTo>
                    <a:pt x="104" y="191"/>
                  </a:lnTo>
                  <a:lnTo>
                    <a:pt x="113" y="189"/>
                  </a:lnTo>
                  <a:lnTo>
                    <a:pt x="122" y="187"/>
                  </a:lnTo>
                  <a:lnTo>
                    <a:pt x="131" y="184"/>
                  </a:lnTo>
                  <a:lnTo>
                    <a:pt x="139" y="179"/>
                  </a:lnTo>
                  <a:lnTo>
                    <a:pt x="147" y="175"/>
                  </a:lnTo>
                  <a:lnTo>
                    <a:pt x="154" y="170"/>
                  </a:lnTo>
                  <a:lnTo>
                    <a:pt x="161" y="164"/>
                  </a:lnTo>
                  <a:lnTo>
                    <a:pt x="167" y="157"/>
                  </a:lnTo>
                  <a:lnTo>
                    <a:pt x="172" y="150"/>
                  </a:lnTo>
                  <a:lnTo>
                    <a:pt x="176" y="141"/>
                  </a:lnTo>
                  <a:lnTo>
                    <a:pt x="181" y="134"/>
                  </a:lnTo>
                  <a:lnTo>
                    <a:pt x="184" y="125"/>
                  </a:lnTo>
                  <a:lnTo>
                    <a:pt x="186" y="115"/>
                  </a:lnTo>
                  <a:lnTo>
                    <a:pt x="187" y="106"/>
                  </a:lnTo>
                  <a:lnTo>
                    <a:pt x="188" y="96"/>
                  </a:lnTo>
                  <a:lnTo>
                    <a:pt x="187" y="87"/>
                  </a:lnTo>
                  <a:lnTo>
                    <a:pt x="186" y="77"/>
                  </a:lnTo>
                  <a:lnTo>
                    <a:pt x="184" y="69"/>
                  </a:lnTo>
                  <a:lnTo>
                    <a:pt x="181" y="59"/>
                  </a:lnTo>
                  <a:lnTo>
                    <a:pt x="176" y="51"/>
                  </a:lnTo>
                  <a:lnTo>
                    <a:pt x="172" y="43"/>
                  </a:lnTo>
                  <a:lnTo>
                    <a:pt x="167" y="36"/>
                  </a:lnTo>
                  <a:lnTo>
                    <a:pt x="161" y="30"/>
                  </a:lnTo>
                  <a:lnTo>
                    <a:pt x="154" y="23"/>
                  </a:lnTo>
                  <a:lnTo>
                    <a:pt x="147" y="17"/>
                  </a:lnTo>
                  <a:lnTo>
                    <a:pt x="139" y="12"/>
                  </a:lnTo>
                  <a:lnTo>
                    <a:pt x="131" y="7"/>
                  </a:lnTo>
                  <a:lnTo>
                    <a:pt x="122" y="4"/>
                  </a:lnTo>
                  <a:lnTo>
                    <a:pt x="113" y="2"/>
                  </a:lnTo>
                  <a:lnTo>
                    <a:pt x="104" y="1"/>
                  </a:lnTo>
                  <a:lnTo>
                    <a:pt x="95" y="0"/>
                  </a:lnTo>
                  <a:lnTo>
                    <a:pt x="85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16" name="Freeform 465"/>
            <p:cNvSpPr>
              <a:spLocks noChangeArrowheads="1"/>
            </p:cNvSpPr>
            <p:nvPr/>
          </p:nvSpPr>
          <p:spPr bwMode="auto">
            <a:xfrm>
              <a:off x="2209" y="1211"/>
              <a:ext cx="42" cy="43"/>
            </a:xfrm>
            <a:custGeom>
              <a:avLst/>
              <a:gdLst>
                <a:gd name="T0" fmla="*/ 0 w 189"/>
                <a:gd name="T1" fmla="*/ 0 h 192"/>
                <a:gd name="T2" fmla="*/ 0 w 189"/>
                <a:gd name="T3" fmla="*/ 0 h 192"/>
                <a:gd name="T4" fmla="*/ 0 w 189"/>
                <a:gd name="T5" fmla="*/ 0 h 192"/>
                <a:gd name="T6" fmla="*/ 0 w 189"/>
                <a:gd name="T7" fmla="*/ 0 h 192"/>
                <a:gd name="T8" fmla="*/ 0 w 189"/>
                <a:gd name="T9" fmla="*/ 0 h 192"/>
                <a:gd name="T10" fmla="*/ 0 w 189"/>
                <a:gd name="T11" fmla="*/ 0 h 192"/>
                <a:gd name="T12" fmla="*/ 0 w 189"/>
                <a:gd name="T13" fmla="*/ 0 h 192"/>
                <a:gd name="T14" fmla="*/ 0 w 189"/>
                <a:gd name="T15" fmla="*/ 0 h 192"/>
                <a:gd name="T16" fmla="*/ 0 w 189"/>
                <a:gd name="T17" fmla="*/ 0 h 192"/>
                <a:gd name="T18" fmla="*/ 0 w 189"/>
                <a:gd name="T19" fmla="*/ 0 h 192"/>
                <a:gd name="T20" fmla="*/ 0 w 189"/>
                <a:gd name="T21" fmla="*/ 0 h 192"/>
                <a:gd name="T22" fmla="*/ 0 w 189"/>
                <a:gd name="T23" fmla="*/ 0 h 192"/>
                <a:gd name="T24" fmla="*/ 0 w 189"/>
                <a:gd name="T25" fmla="*/ 0 h 192"/>
                <a:gd name="T26" fmla="*/ 0 w 189"/>
                <a:gd name="T27" fmla="*/ 0 h 192"/>
                <a:gd name="T28" fmla="*/ 0 w 189"/>
                <a:gd name="T29" fmla="*/ 0 h 192"/>
                <a:gd name="T30" fmla="*/ 0 w 189"/>
                <a:gd name="T31" fmla="*/ 0 h 192"/>
                <a:gd name="T32" fmla="*/ 0 w 189"/>
                <a:gd name="T33" fmla="*/ 0 h 192"/>
                <a:gd name="T34" fmla="*/ 0 w 189"/>
                <a:gd name="T35" fmla="*/ 0 h 192"/>
                <a:gd name="T36" fmla="*/ 0 w 189"/>
                <a:gd name="T37" fmla="*/ 0 h 192"/>
                <a:gd name="T38" fmla="*/ 0 w 189"/>
                <a:gd name="T39" fmla="*/ 0 h 192"/>
                <a:gd name="T40" fmla="*/ 0 w 189"/>
                <a:gd name="T41" fmla="*/ 0 h 192"/>
                <a:gd name="T42" fmla="*/ 0 w 189"/>
                <a:gd name="T43" fmla="*/ 0 h 192"/>
                <a:gd name="T44" fmla="*/ 0 w 189"/>
                <a:gd name="T45" fmla="*/ 0 h 192"/>
                <a:gd name="T46" fmla="*/ 0 w 189"/>
                <a:gd name="T47" fmla="*/ 0 h 192"/>
                <a:gd name="T48" fmla="*/ 0 w 189"/>
                <a:gd name="T49" fmla="*/ 0 h 192"/>
                <a:gd name="T50" fmla="*/ 0 w 189"/>
                <a:gd name="T51" fmla="*/ 0 h 192"/>
                <a:gd name="T52" fmla="*/ 0 w 189"/>
                <a:gd name="T53" fmla="*/ 0 h 192"/>
                <a:gd name="T54" fmla="*/ 0 w 189"/>
                <a:gd name="T55" fmla="*/ 0 h 192"/>
                <a:gd name="T56" fmla="*/ 0 w 189"/>
                <a:gd name="T57" fmla="*/ 0 h 192"/>
                <a:gd name="T58" fmla="*/ 0 w 189"/>
                <a:gd name="T59" fmla="*/ 0 h 192"/>
                <a:gd name="T60" fmla="*/ 0 w 189"/>
                <a:gd name="T61" fmla="*/ 0 h 192"/>
                <a:gd name="T62" fmla="*/ 0 w 189"/>
                <a:gd name="T63" fmla="*/ 0 h 19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89" h="192">
                  <a:moveTo>
                    <a:pt x="95" y="191"/>
                  </a:moveTo>
                  <a:lnTo>
                    <a:pt x="85" y="191"/>
                  </a:lnTo>
                  <a:lnTo>
                    <a:pt x="76" y="189"/>
                  </a:lnTo>
                  <a:lnTo>
                    <a:pt x="67" y="187"/>
                  </a:lnTo>
                  <a:lnTo>
                    <a:pt x="58" y="184"/>
                  </a:lnTo>
                  <a:lnTo>
                    <a:pt x="50" y="179"/>
                  </a:lnTo>
                  <a:lnTo>
                    <a:pt x="43" y="175"/>
                  </a:lnTo>
                  <a:lnTo>
                    <a:pt x="35" y="170"/>
                  </a:lnTo>
                  <a:lnTo>
                    <a:pt x="29" y="164"/>
                  </a:lnTo>
                  <a:lnTo>
                    <a:pt x="22" y="157"/>
                  </a:lnTo>
                  <a:lnTo>
                    <a:pt x="17" y="150"/>
                  </a:lnTo>
                  <a:lnTo>
                    <a:pt x="13" y="141"/>
                  </a:lnTo>
                  <a:lnTo>
                    <a:pt x="7" y="134"/>
                  </a:lnTo>
                  <a:lnTo>
                    <a:pt x="4" y="125"/>
                  </a:lnTo>
                  <a:lnTo>
                    <a:pt x="2" y="115"/>
                  </a:lnTo>
                  <a:lnTo>
                    <a:pt x="1" y="106"/>
                  </a:lnTo>
                  <a:lnTo>
                    <a:pt x="0" y="96"/>
                  </a:lnTo>
                  <a:lnTo>
                    <a:pt x="1" y="87"/>
                  </a:lnTo>
                  <a:lnTo>
                    <a:pt x="2" y="77"/>
                  </a:lnTo>
                  <a:lnTo>
                    <a:pt x="4" y="69"/>
                  </a:lnTo>
                  <a:lnTo>
                    <a:pt x="7" y="59"/>
                  </a:lnTo>
                  <a:lnTo>
                    <a:pt x="13" y="51"/>
                  </a:lnTo>
                  <a:lnTo>
                    <a:pt x="17" y="43"/>
                  </a:lnTo>
                  <a:lnTo>
                    <a:pt x="22" y="36"/>
                  </a:lnTo>
                  <a:lnTo>
                    <a:pt x="29" y="30"/>
                  </a:lnTo>
                  <a:lnTo>
                    <a:pt x="35" y="23"/>
                  </a:lnTo>
                  <a:lnTo>
                    <a:pt x="43" y="17"/>
                  </a:lnTo>
                  <a:lnTo>
                    <a:pt x="50" y="12"/>
                  </a:lnTo>
                  <a:lnTo>
                    <a:pt x="58" y="7"/>
                  </a:lnTo>
                  <a:lnTo>
                    <a:pt x="67" y="4"/>
                  </a:lnTo>
                  <a:lnTo>
                    <a:pt x="76" y="2"/>
                  </a:lnTo>
                  <a:lnTo>
                    <a:pt x="85" y="1"/>
                  </a:lnTo>
                  <a:lnTo>
                    <a:pt x="95" y="0"/>
                  </a:lnTo>
                  <a:lnTo>
                    <a:pt x="104" y="1"/>
                  </a:lnTo>
                  <a:lnTo>
                    <a:pt x="113" y="2"/>
                  </a:lnTo>
                  <a:lnTo>
                    <a:pt x="122" y="4"/>
                  </a:lnTo>
                  <a:lnTo>
                    <a:pt x="131" y="7"/>
                  </a:lnTo>
                  <a:lnTo>
                    <a:pt x="139" y="12"/>
                  </a:lnTo>
                  <a:lnTo>
                    <a:pt x="147" y="17"/>
                  </a:lnTo>
                  <a:lnTo>
                    <a:pt x="154" y="23"/>
                  </a:lnTo>
                  <a:lnTo>
                    <a:pt x="161" y="30"/>
                  </a:lnTo>
                  <a:lnTo>
                    <a:pt x="167" y="36"/>
                  </a:lnTo>
                  <a:lnTo>
                    <a:pt x="172" y="43"/>
                  </a:lnTo>
                  <a:lnTo>
                    <a:pt x="176" y="51"/>
                  </a:lnTo>
                  <a:lnTo>
                    <a:pt x="181" y="59"/>
                  </a:lnTo>
                  <a:lnTo>
                    <a:pt x="184" y="69"/>
                  </a:lnTo>
                  <a:lnTo>
                    <a:pt x="186" y="77"/>
                  </a:lnTo>
                  <a:lnTo>
                    <a:pt x="187" y="87"/>
                  </a:lnTo>
                  <a:lnTo>
                    <a:pt x="188" y="96"/>
                  </a:lnTo>
                  <a:lnTo>
                    <a:pt x="187" y="106"/>
                  </a:lnTo>
                  <a:lnTo>
                    <a:pt x="186" y="115"/>
                  </a:lnTo>
                  <a:lnTo>
                    <a:pt x="184" y="125"/>
                  </a:lnTo>
                  <a:lnTo>
                    <a:pt x="181" y="134"/>
                  </a:lnTo>
                  <a:lnTo>
                    <a:pt x="176" y="141"/>
                  </a:lnTo>
                  <a:lnTo>
                    <a:pt x="172" y="150"/>
                  </a:lnTo>
                  <a:lnTo>
                    <a:pt x="167" y="157"/>
                  </a:lnTo>
                  <a:lnTo>
                    <a:pt x="161" y="164"/>
                  </a:lnTo>
                  <a:lnTo>
                    <a:pt x="154" y="170"/>
                  </a:lnTo>
                  <a:lnTo>
                    <a:pt x="147" y="175"/>
                  </a:lnTo>
                  <a:lnTo>
                    <a:pt x="139" y="179"/>
                  </a:lnTo>
                  <a:lnTo>
                    <a:pt x="131" y="184"/>
                  </a:lnTo>
                  <a:lnTo>
                    <a:pt x="122" y="187"/>
                  </a:lnTo>
                  <a:lnTo>
                    <a:pt x="113" y="189"/>
                  </a:lnTo>
                  <a:lnTo>
                    <a:pt x="104" y="191"/>
                  </a:lnTo>
                  <a:lnTo>
                    <a:pt x="95" y="191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17" name="Freeform 466"/>
            <p:cNvSpPr>
              <a:spLocks noChangeArrowheads="1"/>
            </p:cNvSpPr>
            <p:nvPr/>
          </p:nvSpPr>
          <p:spPr bwMode="auto">
            <a:xfrm>
              <a:off x="2042" y="1172"/>
              <a:ext cx="162" cy="175"/>
            </a:xfrm>
            <a:custGeom>
              <a:avLst/>
              <a:gdLst>
                <a:gd name="T0" fmla="*/ 0 w 717"/>
                <a:gd name="T1" fmla="*/ 0 h 775"/>
                <a:gd name="T2" fmla="*/ 0 w 717"/>
                <a:gd name="T3" fmla="*/ 0 h 775"/>
                <a:gd name="T4" fmla="*/ 0 w 717"/>
                <a:gd name="T5" fmla="*/ 0 h 775"/>
                <a:gd name="T6" fmla="*/ 0 w 717"/>
                <a:gd name="T7" fmla="*/ 0 h 775"/>
                <a:gd name="T8" fmla="*/ 0 w 717"/>
                <a:gd name="T9" fmla="*/ 0 h 775"/>
                <a:gd name="T10" fmla="*/ 0 w 717"/>
                <a:gd name="T11" fmla="*/ 0 h 775"/>
                <a:gd name="T12" fmla="*/ 0 w 717"/>
                <a:gd name="T13" fmla="*/ 0 h 775"/>
                <a:gd name="T14" fmla="*/ 0 w 717"/>
                <a:gd name="T15" fmla="*/ 0 h 775"/>
                <a:gd name="T16" fmla="*/ 0 w 717"/>
                <a:gd name="T17" fmla="*/ 0 h 775"/>
                <a:gd name="T18" fmla="*/ 0 w 717"/>
                <a:gd name="T19" fmla="*/ 0 h 775"/>
                <a:gd name="T20" fmla="*/ 0 w 717"/>
                <a:gd name="T21" fmla="*/ 0 h 775"/>
                <a:gd name="T22" fmla="*/ 0 w 717"/>
                <a:gd name="T23" fmla="*/ 0 h 775"/>
                <a:gd name="T24" fmla="*/ 0 w 717"/>
                <a:gd name="T25" fmla="*/ 0 h 775"/>
                <a:gd name="T26" fmla="*/ 0 w 717"/>
                <a:gd name="T27" fmla="*/ 0 h 775"/>
                <a:gd name="T28" fmla="*/ 0 w 717"/>
                <a:gd name="T29" fmla="*/ 0 h 775"/>
                <a:gd name="T30" fmla="*/ 0 w 717"/>
                <a:gd name="T31" fmla="*/ 0 h 775"/>
                <a:gd name="T32" fmla="*/ 0 w 717"/>
                <a:gd name="T33" fmla="*/ 0 h 775"/>
                <a:gd name="T34" fmla="*/ 0 w 717"/>
                <a:gd name="T35" fmla="*/ 0 h 775"/>
                <a:gd name="T36" fmla="*/ 0 w 717"/>
                <a:gd name="T37" fmla="*/ 0 h 775"/>
                <a:gd name="T38" fmla="*/ 0 w 717"/>
                <a:gd name="T39" fmla="*/ 0 h 775"/>
                <a:gd name="T40" fmla="*/ 0 w 717"/>
                <a:gd name="T41" fmla="*/ 0 h 775"/>
                <a:gd name="T42" fmla="*/ 0 w 717"/>
                <a:gd name="T43" fmla="*/ 0 h 775"/>
                <a:gd name="T44" fmla="*/ 0 w 717"/>
                <a:gd name="T45" fmla="*/ 0 h 775"/>
                <a:gd name="T46" fmla="*/ 0 w 717"/>
                <a:gd name="T47" fmla="*/ 0 h 775"/>
                <a:gd name="T48" fmla="*/ 0 w 717"/>
                <a:gd name="T49" fmla="*/ 0 h 775"/>
                <a:gd name="T50" fmla="*/ 0 w 717"/>
                <a:gd name="T51" fmla="*/ 0 h 775"/>
                <a:gd name="T52" fmla="*/ 0 w 717"/>
                <a:gd name="T53" fmla="*/ 0 h 775"/>
                <a:gd name="T54" fmla="*/ 0 w 717"/>
                <a:gd name="T55" fmla="*/ 0 h 775"/>
                <a:gd name="T56" fmla="*/ 0 w 717"/>
                <a:gd name="T57" fmla="*/ 0 h 775"/>
                <a:gd name="T58" fmla="*/ 0 w 717"/>
                <a:gd name="T59" fmla="*/ 0 h 775"/>
                <a:gd name="T60" fmla="*/ 0 w 717"/>
                <a:gd name="T61" fmla="*/ 0 h 775"/>
                <a:gd name="T62" fmla="*/ 0 w 717"/>
                <a:gd name="T63" fmla="*/ 0 h 775"/>
                <a:gd name="T64" fmla="*/ 0 w 717"/>
                <a:gd name="T65" fmla="*/ 0 h 775"/>
                <a:gd name="T66" fmla="*/ 0 w 717"/>
                <a:gd name="T67" fmla="*/ 0 h 77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717" h="775">
                  <a:moveTo>
                    <a:pt x="326" y="0"/>
                  </a:moveTo>
                  <a:lnTo>
                    <a:pt x="326" y="98"/>
                  </a:lnTo>
                  <a:lnTo>
                    <a:pt x="445" y="98"/>
                  </a:lnTo>
                  <a:lnTo>
                    <a:pt x="498" y="159"/>
                  </a:lnTo>
                  <a:lnTo>
                    <a:pt x="339" y="159"/>
                  </a:lnTo>
                  <a:lnTo>
                    <a:pt x="147" y="357"/>
                  </a:lnTo>
                  <a:lnTo>
                    <a:pt x="13" y="339"/>
                  </a:lnTo>
                  <a:lnTo>
                    <a:pt x="0" y="449"/>
                  </a:lnTo>
                  <a:lnTo>
                    <a:pt x="136" y="469"/>
                  </a:lnTo>
                  <a:lnTo>
                    <a:pt x="142" y="470"/>
                  </a:lnTo>
                  <a:lnTo>
                    <a:pt x="149" y="471"/>
                  </a:lnTo>
                  <a:lnTo>
                    <a:pt x="155" y="471"/>
                  </a:lnTo>
                  <a:lnTo>
                    <a:pt x="162" y="471"/>
                  </a:lnTo>
                  <a:lnTo>
                    <a:pt x="168" y="471"/>
                  </a:lnTo>
                  <a:lnTo>
                    <a:pt x="174" y="470"/>
                  </a:lnTo>
                  <a:lnTo>
                    <a:pt x="180" y="468"/>
                  </a:lnTo>
                  <a:lnTo>
                    <a:pt x="185" y="466"/>
                  </a:lnTo>
                  <a:lnTo>
                    <a:pt x="191" y="464"/>
                  </a:lnTo>
                  <a:lnTo>
                    <a:pt x="196" y="461"/>
                  </a:lnTo>
                  <a:lnTo>
                    <a:pt x="202" y="459"/>
                  </a:lnTo>
                  <a:lnTo>
                    <a:pt x="207" y="456"/>
                  </a:lnTo>
                  <a:lnTo>
                    <a:pt x="212" y="452"/>
                  </a:lnTo>
                  <a:lnTo>
                    <a:pt x="217" y="449"/>
                  </a:lnTo>
                  <a:lnTo>
                    <a:pt x="221" y="444"/>
                  </a:lnTo>
                  <a:lnTo>
                    <a:pt x="226" y="440"/>
                  </a:lnTo>
                  <a:lnTo>
                    <a:pt x="326" y="336"/>
                  </a:lnTo>
                  <a:lnTo>
                    <a:pt x="326" y="539"/>
                  </a:lnTo>
                  <a:lnTo>
                    <a:pt x="177" y="691"/>
                  </a:lnTo>
                  <a:lnTo>
                    <a:pt x="257" y="774"/>
                  </a:lnTo>
                  <a:lnTo>
                    <a:pt x="404" y="625"/>
                  </a:lnTo>
                  <a:lnTo>
                    <a:pt x="409" y="620"/>
                  </a:lnTo>
                  <a:lnTo>
                    <a:pt x="413" y="614"/>
                  </a:lnTo>
                  <a:lnTo>
                    <a:pt x="417" y="609"/>
                  </a:lnTo>
                  <a:lnTo>
                    <a:pt x="421" y="604"/>
                  </a:lnTo>
                  <a:lnTo>
                    <a:pt x="424" y="598"/>
                  </a:lnTo>
                  <a:lnTo>
                    <a:pt x="427" y="594"/>
                  </a:lnTo>
                  <a:lnTo>
                    <a:pt x="429" y="588"/>
                  </a:lnTo>
                  <a:lnTo>
                    <a:pt x="431" y="583"/>
                  </a:lnTo>
                  <a:lnTo>
                    <a:pt x="435" y="577"/>
                  </a:lnTo>
                  <a:lnTo>
                    <a:pt x="436" y="572"/>
                  </a:lnTo>
                  <a:lnTo>
                    <a:pt x="437" y="567"/>
                  </a:lnTo>
                  <a:lnTo>
                    <a:pt x="438" y="560"/>
                  </a:lnTo>
                  <a:lnTo>
                    <a:pt x="439" y="555"/>
                  </a:lnTo>
                  <a:lnTo>
                    <a:pt x="439" y="549"/>
                  </a:lnTo>
                  <a:lnTo>
                    <a:pt x="439" y="542"/>
                  </a:lnTo>
                  <a:lnTo>
                    <a:pt x="439" y="536"/>
                  </a:lnTo>
                  <a:lnTo>
                    <a:pt x="440" y="415"/>
                  </a:lnTo>
                  <a:lnTo>
                    <a:pt x="547" y="525"/>
                  </a:lnTo>
                  <a:lnTo>
                    <a:pt x="627" y="442"/>
                  </a:lnTo>
                  <a:lnTo>
                    <a:pt x="575" y="390"/>
                  </a:lnTo>
                  <a:lnTo>
                    <a:pt x="595" y="392"/>
                  </a:lnTo>
                  <a:lnTo>
                    <a:pt x="614" y="390"/>
                  </a:lnTo>
                  <a:lnTo>
                    <a:pt x="632" y="386"/>
                  </a:lnTo>
                  <a:lnTo>
                    <a:pt x="648" y="379"/>
                  </a:lnTo>
                  <a:lnTo>
                    <a:pt x="663" y="369"/>
                  </a:lnTo>
                  <a:lnTo>
                    <a:pt x="676" y="358"/>
                  </a:lnTo>
                  <a:lnTo>
                    <a:pt x="688" y="345"/>
                  </a:lnTo>
                  <a:lnTo>
                    <a:pt x="698" y="330"/>
                  </a:lnTo>
                  <a:lnTo>
                    <a:pt x="706" y="315"/>
                  </a:lnTo>
                  <a:lnTo>
                    <a:pt x="712" y="297"/>
                  </a:lnTo>
                  <a:lnTo>
                    <a:pt x="715" y="279"/>
                  </a:lnTo>
                  <a:lnTo>
                    <a:pt x="716" y="261"/>
                  </a:lnTo>
                  <a:lnTo>
                    <a:pt x="714" y="242"/>
                  </a:lnTo>
                  <a:lnTo>
                    <a:pt x="709" y="224"/>
                  </a:lnTo>
                  <a:lnTo>
                    <a:pt x="701" y="205"/>
                  </a:lnTo>
                  <a:lnTo>
                    <a:pt x="689" y="188"/>
                  </a:lnTo>
                  <a:lnTo>
                    <a:pt x="518" y="0"/>
                  </a:lnTo>
                  <a:lnTo>
                    <a:pt x="326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18" name="Freeform 467"/>
            <p:cNvSpPr>
              <a:spLocks noChangeArrowheads="1"/>
            </p:cNvSpPr>
            <p:nvPr/>
          </p:nvSpPr>
          <p:spPr bwMode="auto">
            <a:xfrm>
              <a:off x="2042" y="1172"/>
              <a:ext cx="162" cy="175"/>
            </a:xfrm>
            <a:custGeom>
              <a:avLst/>
              <a:gdLst>
                <a:gd name="T0" fmla="*/ 0 w 717"/>
                <a:gd name="T1" fmla="*/ 0 h 775"/>
                <a:gd name="T2" fmla="*/ 0 w 717"/>
                <a:gd name="T3" fmla="*/ 0 h 775"/>
                <a:gd name="T4" fmla="*/ 0 w 717"/>
                <a:gd name="T5" fmla="*/ 0 h 775"/>
                <a:gd name="T6" fmla="*/ 0 w 717"/>
                <a:gd name="T7" fmla="*/ 0 h 775"/>
                <a:gd name="T8" fmla="*/ 0 w 717"/>
                <a:gd name="T9" fmla="*/ 0 h 775"/>
                <a:gd name="T10" fmla="*/ 0 w 717"/>
                <a:gd name="T11" fmla="*/ 0 h 775"/>
                <a:gd name="T12" fmla="*/ 0 w 717"/>
                <a:gd name="T13" fmla="*/ 0 h 775"/>
                <a:gd name="T14" fmla="*/ 0 w 717"/>
                <a:gd name="T15" fmla="*/ 0 h 775"/>
                <a:gd name="T16" fmla="*/ 0 w 717"/>
                <a:gd name="T17" fmla="*/ 0 h 775"/>
                <a:gd name="T18" fmla="*/ 0 w 717"/>
                <a:gd name="T19" fmla="*/ 0 h 775"/>
                <a:gd name="T20" fmla="*/ 0 w 717"/>
                <a:gd name="T21" fmla="*/ 0 h 775"/>
                <a:gd name="T22" fmla="*/ 0 w 717"/>
                <a:gd name="T23" fmla="*/ 0 h 775"/>
                <a:gd name="T24" fmla="*/ 0 w 717"/>
                <a:gd name="T25" fmla="*/ 0 h 775"/>
                <a:gd name="T26" fmla="*/ 0 w 717"/>
                <a:gd name="T27" fmla="*/ 0 h 775"/>
                <a:gd name="T28" fmla="*/ 0 w 717"/>
                <a:gd name="T29" fmla="*/ 0 h 775"/>
                <a:gd name="T30" fmla="*/ 0 w 717"/>
                <a:gd name="T31" fmla="*/ 0 h 775"/>
                <a:gd name="T32" fmla="*/ 0 w 717"/>
                <a:gd name="T33" fmla="*/ 0 h 775"/>
                <a:gd name="T34" fmla="*/ 0 w 717"/>
                <a:gd name="T35" fmla="*/ 0 h 775"/>
                <a:gd name="T36" fmla="*/ 0 w 717"/>
                <a:gd name="T37" fmla="*/ 0 h 775"/>
                <a:gd name="T38" fmla="*/ 0 w 717"/>
                <a:gd name="T39" fmla="*/ 0 h 775"/>
                <a:gd name="T40" fmla="*/ 0 w 717"/>
                <a:gd name="T41" fmla="*/ 0 h 775"/>
                <a:gd name="T42" fmla="*/ 0 w 717"/>
                <a:gd name="T43" fmla="*/ 0 h 775"/>
                <a:gd name="T44" fmla="*/ 0 w 717"/>
                <a:gd name="T45" fmla="*/ 0 h 775"/>
                <a:gd name="T46" fmla="*/ 0 w 717"/>
                <a:gd name="T47" fmla="*/ 0 h 775"/>
                <a:gd name="T48" fmla="*/ 0 w 717"/>
                <a:gd name="T49" fmla="*/ 0 h 775"/>
                <a:gd name="T50" fmla="*/ 0 w 717"/>
                <a:gd name="T51" fmla="*/ 0 h 775"/>
                <a:gd name="T52" fmla="*/ 0 w 717"/>
                <a:gd name="T53" fmla="*/ 0 h 775"/>
                <a:gd name="T54" fmla="*/ 0 w 717"/>
                <a:gd name="T55" fmla="*/ 0 h 775"/>
                <a:gd name="T56" fmla="*/ 0 w 717"/>
                <a:gd name="T57" fmla="*/ 0 h 775"/>
                <a:gd name="T58" fmla="*/ 0 w 717"/>
                <a:gd name="T59" fmla="*/ 0 h 775"/>
                <a:gd name="T60" fmla="*/ 0 w 717"/>
                <a:gd name="T61" fmla="*/ 0 h 775"/>
                <a:gd name="T62" fmla="*/ 0 w 717"/>
                <a:gd name="T63" fmla="*/ 0 h 775"/>
                <a:gd name="T64" fmla="*/ 0 w 717"/>
                <a:gd name="T65" fmla="*/ 0 h 775"/>
                <a:gd name="T66" fmla="*/ 0 w 717"/>
                <a:gd name="T67" fmla="*/ 0 h 77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717" h="775">
                  <a:moveTo>
                    <a:pt x="689" y="188"/>
                  </a:moveTo>
                  <a:lnTo>
                    <a:pt x="518" y="0"/>
                  </a:lnTo>
                  <a:lnTo>
                    <a:pt x="326" y="0"/>
                  </a:lnTo>
                  <a:lnTo>
                    <a:pt x="326" y="98"/>
                  </a:lnTo>
                  <a:lnTo>
                    <a:pt x="445" y="98"/>
                  </a:lnTo>
                  <a:lnTo>
                    <a:pt x="498" y="159"/>
                  </a:lnTo>
                  <a:lnTo>
                    <a:pt x="339" y="159"/>
                  </a:lnTo>
                  <a:lnTo>
                    <a:pt x="147" y="357"/>
                  </a:lnTo>
                  <a:lnTo>
                    <a:pt x="13" y="339"/>
                  </a:lnTo>
                  <a:lnTo>
                    <a:pt x="0" y="449"/>
                  </a:lnTo>
                  <a:lnTo>
                    <a:pt x="136" y="469"/>
                  </a:lnTo>
                  <a:lnTo>
                    <a:pt x="142" y="470"/>
                  </a:lnTo>
                  <a:lnTo>
                    <a:pt x="149" y="471"/>
                  </a:lnTo>
                  <a:lnTo>
                    <a:pt x="155" y="471"/>
                  </a:lnTo>
                  <a:lnTo>
                    <a:pt x="162" y="471"/>
                  </a:lnTo>
                  <a:lnTo>
                    <a:pt x="168" y="471"/>
                  </a:lnTo>
                  <a:lnTo>
                    <a:pt x="174" y="470"/>
                  </a:lnTo>
                  <a:lnTo>
                    <a:pt x="180" y="468"/>
                  </a:lnTo>
                  <a:lnTo>
                    <a:pt x="185" y="466"/>
                  </a:lnTo>
                  <a:lnTo>
                    <a:pt x="191" y="464"/>
                  </a:lnTo>
                  <a:lnTo>
                    <a:pt x="196" y="461"/>
                  </a:lnTo>
                  <a:lnTo>
                    <a:pt x="202" y="459"/>
                  </a:lnTo>
                  <a:lnTo>
                    <a:pt x="207" y="456"/>
                  </a:lnTo>
                  <a:lnTo>
                    <a:pt x="212" y="452"/>
                  </a:lnTo>
                  <a:lnTo>
                    <a:pt x="217" y="449"/>
                  </a:lnTo>
                  <a:lnTo>
                    <a:pt x="221" y="444"/>
                  </a:lnTo>
                  <a:lnTo>
                    <a:pt x="226" y="440"/>
                  </a:lnTo>
                  <a:lnTo>
                    <a:pt x="326" y="336"/>
                  </a:lnTo>
                  <a:lnTo>
                    <a:pt x="326" y="539"/>
                  </a:lnTo>
                  <a:lnTo>
                    <a:pt x="177" y="691"/>
                  </a:lnTo>
                  <a:lnTo>
                    <a:pt x="257" y="774"/>
                  </a:lnTo>
                  <a:lnTo>
                    <a:pt x="404" y="625"/>
                  </a:lnTo>
                  <a:lnTo>
                    <a:pt x="409" y="620"/>
                  </a:lnTo>
                  <a:lnTo>
                    <a:pt x="413" y="614"/>
                  </a:lnTo>
                  <a:lnTo>
                    <a:pt x="417" y="609"/>
                  </a:lnTo>
                  <a:lnTo>
                    <a:pt x="421" y="604"/>
                  </a:lnTo>
                  <a:lnTo>
                    <a:pt x="424" y="598"/>
                  </a:lnTo>
                  <a:lnTo>
                    <a:pt x="427" y="594"/>
                  </a:lnTo>
                  <a:lnTo>
                    <a:pt x="429" y="588"/>
                  </a:lnTo>
                  <a:lnTo>
                    <a:pt x="431" y="583"/>
                  </a:lnTo>
                  <a:lnTo>
                    <a:pt x="435" y="577"/>
                  </a:lnTo>
                  <a:lnTo>
                    <a:pt x="436" y="572"/>
                  </a:lnTo>
                  <a:lnTo>
                    <a:pt x="437" y="567"/>
                  </a:lnTo>
                  <a:lnTo>
                    <a:pt x="438" y="560"/>
                  </a:lnTo>
                  <a:lnTo>
                    <a:pt x="439" y="555"/>
                  </a:lnTo>
                  <a:lnTo>
                    <a:pt x="439" y="549"/>
                  </a:lnTo>
                  <a:lnTo>
                    <a:pt x="439" y="542"/>
                  </a:lnTo>
                  <a:lnTo>
                    <a:pt x="439" y="536"/>
                  </a:lnTo>
                  <a:lnTo>
                    <a:pt x="440" y="415"/>
                  </a:lnTo>
                  <a:lnTo>
                    <a:pt x="547" y="525"/>
                  </a:lnTo>
                  <a:lnTo>
                    <a:pt x="627" y="442"/>
                  </a:lnTo>
                  <a:lnTo>
                    <a:pt x="575" y="390"/>
                  </a:lnTo>
                  <a:lnTo>
                    <a:pt x="595" y="392"/>
                  </a:lnTo>
                  <a:lnTo>
                    <a:pt x="614" y="390"/>
                  </a:lnTo>
                  <a:lnTo>
                    <a:pt x="632" y="386"/>
                  </a:lnTo>
                  <a:lnTo>
                    <a:pt x="648" y="379"/>
                  </a:lnTo>
                  <a:lnTo>
                    <a:pt x="663" y="369"/>
                  </a:lnTo>
                  <a:lnTo>
                    <a:pt x="676" y="358"/>
                  </a:lnTo>
                  <a:lnTo>
                    <a:pt x="688" y="345"/>
                  </a:lnTo>
                  <a:lnTo>
                    <a:pt x="698" y="330"/>
                  </a:lnTo>
                  <a:lnTo>
                    <a:pt x="706" y="315"/>
                  </a:lnTo>
                  <a:lnTo>
                    <a:pt x="712" y="297"/>
                  </a:lnTo>
                  <a:lnTo>
                    <a:pt x="715" y="279"/>
                  </a:lnTo>
                  <a:lnTo>
                    <a:pt x="716" y="261"/>
                  </a:lnTo>
                  <a:lnTo>
                    <a:pt x="714" y="242"/>
                  </a:lnTo>
                  <a:lnTo>
                    <a:pt x="709" y="224"/>
                  </a:lnTo>
                  <a:lnTo>
                    <a:pt x="701" y="205"/>
                  </a:lnTo>
                  <a:lnTo>
                    <a:pt x="689" y="188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19" name="Freeform 468"/>
            <p:cNvSpPr>
              <a:spLocks noChangeArrowheads="1"/>
            </p:cNvSpPr>
            <p:nvPr/>
          </p:nvSpPr>
          <p:spPr bwMode="auto">
            <a:xfrm>
              <a:off x="1991" y="1296"/>
              <a:ext cx="279" cy="72"/>
            </a:xfrm>
            <a:custGeom>
              <a:avLst/>
              <a:gdLst>
                <a:gd name="T0" fmla="*/ 0 w 1235"/>
                <a:gd name="T1" fmla="*/ 0 h 321"/>
                <a:gd name="T2" fmla="*/ 0 w 1235"/>
                <a:gd name="T3" fmla="*/ 0 h 321"/>
                <a:gd name="T4" fmla="*/ 0 w 1235"/>
                <a:gd name="T5" fmla="*/ 0 h 321"/>
                <a:gd name="T6" fmla="*/ 0 w 1235"/>
                <a:gd name="T7" fmla="*/ 0 h 321"/>
                <a:gd name="T8" fmla="*/ 0 w 1235"/>
                <a:gd name="T9" fmla="*/ 0 h 321"/>
                <a:gd name="T10" fmla="*/ 0 w 1235"/>
                <a:gd name="T11" fmla="*/ 0 h 321"/>
                <a:gd name="T12" fmla="*/ 0 w 1235"/>
                <a:gd name="T13" fmla="*/ 0 h 321"/>
                <a:gd name="T14" fmla="*/ 0 w 1235"/>
                <a:gd name="T15" fmla="*/ 0 h 321"/>
                <a:gd name="T16" fmla="*/ 0 w 1235"/>
                <a:gd name="T17" fmla="*/ 0 h 321"/>
                <a:gd name="T18" fmla="*/ 0 w 1235"/>
                <a:gd name="T19" fmla="*/ 0 h 321"/>
                <a:gd name="T20" fmla="*/ 0 w 1235"/>
                <a:gd name="T21" fmla="*/ 0 h 321"/>
                <a:gd name="T22" fmla="*/ 0 w 1235"/>
                <a:gd name="T23" fmla="*/ 0 h 321"/>
                <a:gd name="T24" fmla="*/ 0 w 1235"/>
                <a:gd name="T25" fmla="*/ 0 h 3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35" h="321">
                  <a:moveTo>
                    <a:pt x="199" y="0"/>
                  </a:moveTo>
                  <a:lnTo>
                    <a:pt x="0" y="320"/>
                  </a:lnTo>
                  <a:lnTo>
                    <a:pt x="1034" y="320"/>
                  </a:lnTo>
                  <a:lnTo>
                    <a:pt x="1234" y="0"/>
                  </a:lnTo>
                  <a:lnTo>
                    <a:pt x="199" y="0"/>
                  </a:lnTo>
                  <a:close/>
                  <a:moveTo>
                    <a:pt x="250" y="278"/>
                  </a:moveTo>
                  <a:lnTo>
                    <a:pt x="250" y="42"/>
                  </a:lnTo>
                  <a:lnTo>
                    <a:pt x="1159" y="41"/>
                  </a:lnTo>
                  <a:lnTo>
                    <a:pt x="1011" y="279"/>
                  </a:lnTo>
                  <a:lnTo>
                    <a:pt x="74" y="279"/>
                  </a:lnTo>
                  <a:lnTo>
                    <a:pt x="222" y="41"/>
                  </a:lnTo>
                  <a:lnTo>
                    <a:pt x="222" y="278"/>
                  </a:lnTo>
                  <a:lnTo>
                    <a:pt x="250" y="27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20" name="Freeform 469"/>
            <p:cNvSpPr>
              <a:spLocks noChangeArrowheads="1"/>
            </p:cNvSpPr>
            <p:nvPr/>
          </p:nvSpPr>
          <p:spPr bwMode="auto">
            <a:xfrm>
              <a:off x="1991" y="1296"/>
              <a:ext cx="279" cy="72"/>
            </a:xfrm>
            <a:custGeom>
              <a:avLst/>
              <a:gdLst>
                <a:gd name="T0" fmla="*/ 0 w 1235"/>
                <a:gd name="T1" fmla="*/ 0 h 321"/>
                <a:gd name="T2" fmla="*/ 0 w 1235"/>
                <a:gd name="T3" fmla="*/ 0 h 321"/>
                <a:gd name="T4" fmla="*/ 0 w 1235"/>
                <a:gd name="T5" fmla="*/ 0 h 321"/>
                <a:gd name="T6" fmla="*/ 0 w 1235"/>
                <a:gd name="T7" fmla="*/ 0 h 321"/>
                <a:gd name="T8" fmla="*/ 0 w 1235"/>
                <a:gd name="T9" fmla="*/ 0 h 321"/>
                <a:gd name="T10" fmla="*/ 0 w 1235"/>
                <a:gd name="T11" fmla="*/ 0 h 321"/>
                <a:gd name="T12" fmla="*/ 0 w 1235"/>
                <a:gd name="T13" fmla="*/ 0 h 321"/>
                <a:gd name="T14" fmla="*/ 0 w 1235"/>
                <a:gd name="T15" fmla="*/ 0 h 321"/>
                <a:gd name="T16" fmla="*/ 0 w 1235"/>
                <a:gd name="T17" fmla="*/ 0 h 321"/>
                <a:gd name="T18" fmla="*/ 0 w 1235"/>
                <a:gd name="T19" fmla="*/ 0 h 321"/>
                <a:gd name="T20" fmla="*/ 0 w 1235"/>
                <a:gd name="T21" fmla="*/ 0 h 321"/>
                <a:gd name="T22" fmla="*/ 0 w 1235"/>
                <a:gd name="T23" fmla="*/ 0 h 321"/>
                <a:gd name="T24" fmla="*/ 0 w 1235"/>
                <a:gd name="T25" fmla="*/ 0 h 3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35" h="321">
                  <a:moveTo>
                    <a:pt x="199" y="0"/>
                  </a:moveTo>
                  <a:lnTo>
                    <a:pt x="1234" y="0"/>
                  </a:lnTo>
                  <a:lnTo>
                    <a:pt x="1034" y="320"/>
                  </a:lnTo>
                  <a:lnTo>
                    <a:pt x="0" y="320"/>
                  </a:lnTo>
                  <a:lnTo>
                    <a:pt x="199" y="0"/>
                  </a:lnTo>
                  <a:close/>
                  <a:moveTo>
                    <a:pt x="250" y="278"/>
                  </a:moveTo>
                  <a:lnTo>
                    <a:pt x="250" y="42"/>
                  </a:lnTo>
                  <a:lnTo>
                    <a:pt x="1159" y="41"/>
                  </a:lnTo>
                  <a:lnTo>
                    <a:pt x="1011" y="279"/>
                  </a:lnTo>
                  <a:lnTo>
                    <a:pt x="74" y="279"/>
                  </a:lnTo>
                  <a:lnTo>
                    <a:pt x="222" y="41"/>
                  </a:lnTo>
                  <a:lnTo>
                    <a:pt x="222" y="278"/>
                  </a:lnTo>
                  <a:lnTo>
                    <a:pt x="250" y="278"/>
                  </a:lnTo>
                  <a:close/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21" name="Freeform 470"/>
            <p:cNvSpPr>
              <a:spLocks noChangeArrowheads="1"/>
            </p:cNvSpPr>
            <p:nvPr/>
          </p:nvSpPr>
          <p:spPr bwMode="auto">
            <a:xfrm>
              <a:off x="1991" y="1296"/>
              <a:ext cx="279" cy="72"/>
            </a:xfrm>
            <a:custGeom>
              <a:avLst/>
              <a:gdLst>
                <a:gd name="T0" fmla="*/ 0 w 1235"/>
                <a:gd name="T1" fmla="*/ 0 h 321"/>
                <a:gd name="T2" fmla="*/ 0 w 1235"/>
                <a:gd name="T3" fmla="*/ 0 h 321"/>
                <a:gd name="T4" fmla="*/ 0 w 1235"/>
                <a:gd name="T5" fmla="*/ 0 h 321"/>
                <a:gd name="T6" fmla="*/ 0 w 1235"/>
                <a:gd name="T7" fmla="*/ 0 h 321"/>
                <a:gd name="T8" fmla="*/ 0 w 1235"/>
                <a:gd name="T9" fmla="*/ 0 h 3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35" h="321">
                  <a:moveTo>
                    <a:pt x="199" y="0"/>
                  </a:moveTo>
                  <a:lnTo>
                    <a:pt x="1234" y="0"/>
                  </a:lnTo>
                  <a:lnTo>
                    <a:pt x="1034" y="320"/>
                  </a:lnTo>
                  <a:lnTo>
                    <a:pt x="0" y="320"/>
                  </a:lnTo>
                  <a:lnTo>
                    <a:pt x="199" y="0"/>
                  </a:lnTo>
                </a:path>
              </a:pathLst>
            </a:custGeom>
            <a:noFill/>
            <a:ln w="9525" cap="rnd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22" name="Freeform 471"/>
            <p:cNvSpPr>
              <a:spLocks noChangeArrowheads="1"/>
            </p:cNvSpPr>
            <p:nvPr/>
          </p:nvSpPr>
          <p:spPr bwMode="auto">
            <a:xfrm>
              <a:off x="2007" y="1306"/>
              <a:ext cx="245" cy="53"/>
            </a:xfrm>
            <a:custGeom>
              <a:avLst/>
              <a:gdLst>
                <a:gd name="T0" fmla="*/ 0 w 1086"/>
                <a:gd name="T1" fmla="*/ 0 h 238"/>
                <a:gd name="T2" fmla="*/ 0 w 1086"/>
                <a:gd name="T3" fmla="*/ 0 h 238"/>
                <a:gd name="T4" fmla="*/ 0 w 1086"/>
                <a:gd name="T5" fmla="*/ 0 h 238"/>
                <a:gd name="T6" fmla="*/ 0 w 1086"/>
                <a:gd name="T7" fmla="*/ 0 h 238"/>
                <a:gd name="T8" fmla="*/ 0 w 1086"/>
                <a:gd name="T9" fmla="*/ 0 h 238"/>
                <a:gd name="T10" fmla="*/ 0 w 1086"/>
                <a:gd name="T11" fmla="*/ 0 h 238"/>
                <a:gd name="T12" fmla="*/ 0 w 1086"/>
                <a:gd name="T13" fmla="*/ 0 h 238"/>
                <a:gd name="T14" fmla="*/ 0 w 1086"/>
                <a:gd name="T15" fmla="*/ 0 h 23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86" h="238">
                  <a:moveTo>
                    <a:pt x="177" y="236"/>
                  </a:moveTo>
                  <a:lnTo>
                    <a:pt x="177" y="1"/>
                  </a:lnTo>
                  <a:lnTo>
                    <a:pt x="1085" y="0"/>
                  </a:lnTo>
                  <a:lnTo>
                    <a:pt x="937" y="237"/>
                  </a:lnTo>
                  <a:lnTo>
                    <a:pt x="0" y="237"/>
                  </a:lnTo>
                  <a:lnTo>
                    <a:pt x="148" y="0"/>
                  </a:lnTo>
                  <a:lnTo>
                    <a:pt x="148" y="236"/>
                  </a:lnTo>
                  <a:lnTo>
                    <a:pt x="177" y="236"/>
                  </a:lnTo>
                </a:path>
              </a:pathLst>
            </a:custGeom>
            <a:noFill/>
            <a:ln w="9525" cap="rnd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23" name="Freeform 472"/>
            <p:cNvSpPr>
              <a:spLocks noChangeArrowheads="1"/>
            </p:cNvSpPr>
            <p:nvPr/>
          </p:nvSpPr>
          <p:spPr bwMode="auto">
            <a:xfrm>
              <a:off x="3006" y="955"/>
              <a:ext cx="536" cy="477"/>
            </a:xfrm>
            <a:custGeom>
              <a:avLst/>
              <a:gdLst>
                <a:gd name="T0" fmla="*/ 0 w 2366"/>
                <a:gd name="T1" fmla="*/ 0 h 2110"/>
                <a:gd name="T2" fmla="*/ 0 w 2366"/>
                <a:gd name="T3" fmla="*/ 0 h 2110"/>
                <a:gd name="T4" fmla="*/ 0 w 2366"/>
                <a:gd name="T5" fmla="*/ 0 h 2110"/>
                <a:gd name="T6" fmla="*/ 0 w 2366"/>
                <a:gd name="T7" fmla="*/ 0 h 2110"/>
                <a:gd name="T8" fmla="*/ 0 w 2366"/>
                <a:gd name="T9" fmla="*/ 0 h 2110"/>
                <a:gd name="T10" fmla="*/ 0 w 2366"/>
                <a:gd name="T11" fmla="*/ 0 h 2110"/>
                <a:gd name="T12" fmla="*/ 0 w 2366"/>
                <a:gd name="T13" fmla="*/ 0 h 2110"/>
                <a:gd name="T14" fmla="*/ 0 w 2366"/>
                <a:gd name="T15" fmla="*/ 0 h 2110"/>
                <a:gd name="T16" fmla="*/ 0 w 2366"/>
                <a:gd name="T17" fmla="*/ 0 h 2110"/>
                <a:gd name="T18" fmla="*/ 0 w 2366"/>
                <a:gd name="T19" fmla="*/ 0 h 2110"/>
                <a:gd name="T20" fmla="*/ 0 w 2366"/>
                <a:gd name="T21" fmla="*/ 0 h 2110"/>
                <a:gd name="T22" fmla="*/ 0 w 2366"/>
                <a:gd name="T23" fmla="*/ 0 h 2110"/>
                <a:gd name="T24" fmla="*/ 0 w 2366"/>
                <a:gd name="T25" fmla="*/ 0 h 2110"/>
                <a:gd name="T26" fmla="*/ 0 w 2366"/>
                <a:gd name="T27" fmla="*/ 0 h 2110"/>
                <a:gd name="T28" fmla="*/ 0 w 2366"/>
                <a:gd name="T29" fmla="*/ 0 h 2110"/>
                <a:gd name="T30" fmla="*/ 0 w 2366"/>
                <a:gd name="T31" fmla="*/ 0 h 2110"/>
                <a:gd name="T32" fmla="*/ 0 w 2366"/>
                <a:gd name="T33" fmla="*/ 0 h 2110"/>
                <a:gd name="T34" fmla="*/ 0 w 2366"/>
                <a:gd name="T35" fmla="*/ 0 h 2110"/>
                <a:gd name="T36" fmla="*/ 0 w 2366"/>
                <a:gd name="T37" fmla="*/ 0 h 2110"/>
                <a:gd name="T38" fmla="*/ 0 w 2366"/>
                <a:gd name="T39" fmla="*/ 0 h 2110"/>
                <a:gd name="T40" fmla="*/ 0 w 2366"/>
                <a:gd name="T41" fmla="*/ 0 h 2110"/>
                <a:gd name="T42" fmla="*/ 0 w 2366"/>
                <a:gd name="T43" fmla="*/ 0 h 2110"/>
                <a:gd name="T44" fmla="*/ 0 w 2366"/>
                <a:gd name="T45" fmla="*/ 0 h 2110"/>
                <a:gd name="T46" fmla="*/ 0 w 2366"/>
                <a:gd name="T47" fmla="*/ 0 h 2110"/>
                <a:gd name="T48" fmla="*/ 0 w 2366"/>
                <a:gd name="T49" fmla="*/ 0 h 2110"/>
                <a:gd name="T50" fmla="*/ 0 w 2366"/>
                <a:gd name="T51" fmla="*/ 0 h 2110"/>
                <a:gd name="T52" fmla="*/ 0 w 2366"/>
                <a:gd name="T53" fmla="*/ 0 h 2110"/>
                <a:gd name="T54" fmla="*/ 0 w 2366"/>
                <a:gd name="T55" fmla="*/ 0 h 2110"/>
                <a:gd name="T56" fmla="*/ 0 w 2366"/>
                <a:gd name="T57" fmla="*/ 0 h 2110"/>
                <a:gd name="T58" fmla="*/ 0 w 2366"/>
                <a:gd name="T59" fmla="*/ 0 h 2110"/>
                <a:gd name="T60" fmla="*/ 0 w 2366"/>
                <a:gd name="T61" fmla="*/ 0 h 2110"/>
                <a:gd name="T62" fmla="*/ 0 w 2366"/>
                <a:gd name="T63" fmla="*/ 0 h 2110"/>
                <a:gd name="T64" fmla="*/ 0 w 2366"/>
                <a:gd name="T65" fmla="*/ 0 h 2110"/>
                <a:gd name="T66" fmla="*/ 0 w 2366"/>
                <a:gd name="T67" fmla="*/ 0 h 2110"/>
                <a:gd name="T68" fmla="*/ 0 w 2366"/>
                <a:gd name="T69" fmla="*/ 0 h 2110"/>
                <a:gd name="T70" fmla="*/ 0 w 2366"/>
                <a:gd name="T71" fmla="*/ 0 h 2110"/>
                <a:gd name="T72" fmla="*/ 0 w 2366"/>
                <a:gd name="T73" fmla="*/ 0 h 2110"/>
                <a:gd name="T74" fmla="*/ 0 w 2366"/>
                <a:gd name="T75" fmla="*/ 0 h 2110"/>
                <a:gd name="T76" fmla="*/ 0 w 2366"/>
                <a:gd name="T77" fmla="*/ 0 h 2110"/>
                <a:gd name="T78" fmla="*/ 0 w 2366"/>
                <a:gd name="T79" fmla="*/ 0 h 2110"/>
                <a:gd name="T80" fmla="*/ 0 w 2366"/>
                <a:gd name="T81" fmla="*/ 0 h 2110"/>
                <a:gd name="T82" fmla="*/ 0 w 2366"/>
                <a:gd name="T83" fmla="*/ 0 h 2110"/>
                <a:gd name="T84" fmla="*/ 0 w 2366"/>
                <a:gd name="T85" fmla="*/ 0 h 2110"/>
                <a:gd name="T86" fmla="*/ 0 w 2366"/>
                <a:gd name="T87" fmla="*/ 0 h 2110"/>
                <a:gd name="T88" fmla="*/ 0 w 2366"/>
                <a:gd name="T89" fmla="*/ 0 h 2110"/>
                <a:gd name="T90" fmla="*/ 0 w 2366"/>
                <a:gd name="T91" fmla="*/ 0 h 2110"/>
                <a:gd name="T92" fmla="*/ 0 w 2366"/>
                <a:gd name="T93" fmla="*/ 0 h 2110"/>
                <a:gd name="T94" fmla="*/ 0 w 2366"/>
                <a:gd name="T95" fmla="*/ 0 h 2110"/>
                <a:gd name="T96" fmla="*/ 0 w 2366"/>
                <a:gd name="T97" fmla="*/ 0 h 2110"/>
                <a:gd name="T98" fmla="*/ 0 w 2366"/>
                <a:gd name="T99" fmla="*/ 0 h 2110"/>
                <a:gd name="T100" fmla="*/ 0 w 2366"/>
                <a:gd name="T101" fmla="*/ 0 h 2110"/>
                <a:gd name="T102" fmla="*/ 0 w 2366"/>
                <a:gd name="T103" fmla="*/ 0 h 2110"/>
                <a:gd name="T104" fmla="*/ 0 w 2366"/>
                <a:gd name="T105" fmla="*/ 0 h 2110"/>
                <a:gd name="T106" fmla="*/ 0 w 2366"/>
                <a:gd name="T107" fmla="*/ 0 h 2110"/>
                <a:gd name="T108" fmla="*/ 0 w 2366"/>
                <a:gd name="T109" fmla="*/ 0 h 2110"/>
                <a:gd name="T110" fmla="*/ 0 w 2366"/>
                <a:gd name="T111" fmla="*/ 0 h 2110"/>
                <a:gd name="T112" fmla="*/ 0 w 2366"/>
                <a:gd name="T113" fmla="*/ 0 h 2110"/>
                <a:gd name="T114" fmla="*/ 0 w 2366"/>
                <a:gd name="T115" fmla="*/ 0 h 2110"/>
                <a:gd name="T116" fmla="*/ 0 w 2366"/>
                <a:gd name="T117" fmla="*/ 0 h 211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366" h="2110">
                  <a:moveTo>
                    <a:pt x="1148" y="0"/>
                  </a:moveTo>
                  <a:lnTo>
                    <a:pt x="1141" y="3"/>
                  </a:lnTo>
                  <a:lnTo>
                    <a:pt x="1131" y="8"/>
                  </a:lnTo>
                  <a:lnTo>
                    <a:pt x="1121" y="15"/>
                  </a:lnTo>
                  <a:lnTo>
                    <a:pt x="1111" y="22"/>
                  </a:lnTo>
                  <a:lnTo>
                    <a:pt x="1102" y="31"/>
                  </a:lnTo>
                  <a:lnTo>
                    <a:pt x="1093" y="40"/>
                  </a:lnTo>
                  <a:lnTo>
                    <a:pt x="1085" y="51"/>
                  </a:lnTo>
                  <a:lnTo>
                    <a:pt x="1077" y="62"/>
                  </a:lnTo>
                  <a:lnTo>
                    <a:pt x="18" y="1924"/>
                  </a:lnTo>
                  <a:lnTo>
                    <a:pt x="11" y="1938"/>
                  </a:lnTo>
                  <a:lnTo>
                    <a:pt x="4" y="1955"/>
                  </a:lnTo>
                  <a:lnTo>
                    <a:pt x="1" y="1973"/>
                  </a:lnTo>
                  <a:lnTo>
                    <a:pt x="0" y="1989"/>
                  </a:lnTo>
                  <a:lnTo>
                    <a:pt x="0" y="2005"/>
                  </a:lnTo>
                  <a:lnTo>
                    <a:pt x="2" y="2020"/>
                  </a:lnTo>
                  <a:lnTo>
                    <a:pt x="6" y="2034"/>
                  </a:lnTo>
                  <a:lnTo>
                    <a:pt x="12" y="2046"/>
                  </a:lnTo>
                  <a:lnTo>
                    <a:pt x="19" y="2058"/>
                  </a:lnTo>
                  <a:lnTo>
                    <a:pt x="28" y="2068"/>
                  </a:lnTo>
                  <a:lnTo>
                    <a:pt x="38" y="2077"/>
                  </a:lnTo>
                  <a:lnTo>
                    <a:pt x="49" y="2085"/>
                  </a:lnTo>
                  <a:lnTo>
                    <a:pt x="62" y="2093"/>
                  </a:lnTo>
                  <a:lnTo>
                    <a:pt x="75" y="2098"/>
                  </a:lnTo>
                  <a:lnTo>
                    <a:pt x="89" y="2102"/>
                  </a:lnTo>
                  <a:lnTo>
                    <a:pt x="105" y="2106"/>
                  </a:lnTo>
                  <a:lnTo>
                    <a:pt x="121" y="2108"/>
                  </a:lnTo>
                  <a:lnTo>
                    <a:pt x="137" y="2109"/>
                  </a:lnTo>
                  <a:lnTo>
                    <a:pt x="2247" y="2109"/>
                  </a:lnTo>
                  <a:lnTo>
                    <a:pt x="2258" y="2109"/>
                  </a:lnTo>
                  <a:lnTo>
                    <a:pt x="2268" y="2108"/>
                  </a:lnTo>
                  <a:lnTo>
                    <a:pt x="2278" y="2106"/>
                  </a:lnTo>
                  <a:lnTo>
                    <a:pt x="2288" y="2103"/>
                  </a:lnTo>
                  <a:lnTo>
                    <a:pt x="2298" y="2101"/>
                  </a:lnTo>
                  <a:lnTo>
                    <a:pt x="2307" y="2097"/>
                  </a:lnTo>
                  <a:lnTo>
                    <a:pt x="2316" y="2094"/>
                  </a:lnTo>
                  <a:lnTo>
                    <a:pt x="2325" y="2089"/>
                  </a:lnTo>
                  <a:lnTo>
                    <a:pt x="2333" y="2083"/>
                  </a:lnTo>
                  <a:lnTo>
                    <a:pt x="2341" y="2077"/>
                  </a:lnTo>
                  <a:lnTo>
                    <a:pt x="2348" y="2071"/>
                  </a:lnTo>
                  <a:lnTo>
                    <a:pt x="2355" y="2063"/>
                  </a:lnTo>
                  <a:lnTo>
                    <a:pt x="2361" y="2055"/>
                  </a:lnTo>
                  <a:lnTo>
                    <a:pt x="2365" y="2049"/>
                  </a:lnTo>
                  <a:lnTo>
                    <a:pt x="2365" y="1938"/>
                  </a:lnTo>
                  <a:lnTo>
                    <a:pt x="2363" y="1933"/>
                  </a:lnTo>
                  <a:lnTo>
                    <a:pt x="2360" y="1927"/>
                  </a:lnTo>
                  <a:lnTo>
                    <a:pt x="1294" y="64"/>
                  </a:lnTo>
                  <a:lnTo>
                    <a:pt x="1289" y="56"/>
                  </a:lnTo>
                  <a:lnTo>
                    <a:pt x="1283" y="50"/>
                  </a:lnTo>
                  <a:lnTo>
                    <a:pt x="1278" y="42"/>
                  </a:lnTo>
                  <a:lnTo>
                    <a:pt x="1273" y="36"/>
                  </a:lnTo>
                  <a:lnTo>
                    <a:pt x="1267" y="31"/>
                  </a:lnTo>
                  <a:lnTo>
                    <a:pt x="1261" y="24"/>
                  </a:lnTo>
                  <a:lnTo>
                    <a:pt x="1254" y="19"/>
                  </a:lnTo>
                  <a:lnTo>
                    <a:pt x="1247" y="14"/>
                  </a:lnTo>
                  <a:lnTo>
                    <a:pt x="1235" y="6"/>
                  </a:lnTo>
                  <a:lnTo>
                    <a:pt x="1222" y="1"/>
                  </a:lnTo>
                  <a:lnTo>
                    <a:pt x="1218" y="0"/>
                  </a:lnTo>
                  <a:lnTo>
                    <a:pt x="1148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24" name="Freeform 473"/>
            <p:cNvSpPr>
              <a:spLocks noChangeArrowheads="1"/>
            </p:cNvSpPr>
            <p:nvPr/>
          </p:nvSpPr>
          <p:spPr bwMode="auto">
            <a:xfrm>
              <a:off x="3006" y="953"/>
              <a:ext cx="539" cy="479"/>
            </a:xfrm>
            <a:custGeom>
              <a:avLst/>
              <a:gdLst>
                <a:gd name="T0" fmla="*/ 0 w 2380"/>
                <a:gd name="T1" fmla="*/ 0 h 2116"/>
                <a:gd name="T2" fmla="*/ 0 w 2380"/>
                <a:gd name="T3" fmla="*/ 0 h 2116"/>
                <a:gd name="T4" fmla="*/ 0 w 2380"/>
                <a:gd name="T5" fmla="*/ 0 h 2116"/>
                <a:gd name="T6" fmla="*/ 0 w 2380"/>
                <a:gd name="T7" fmla="*/ 0 h 2116"/>
                <a:gd name="T8" fmla="*/ 0 w 2380"/>
                <a:gd name="T9" fmla="*/ 0 h 2116"/>
                <a:gd name="T10" fmla="*/ 0 w 2380"/>
                <a:gd name="T11" fmla="*/ 0 h 2116"/>
                <a:gd name="T12" fmla="*/ 0 w 2380"/>
                <a:gd name="T13" fmla="*/ 0 h 2116"/>
                <a:gd name="T14" fmla="*/ 0 w 2380"/>
                <a:gd name="T15" fmla="*/ 0 h 2116"/>
                <a:gd name="T16" fmla="*/ 0 w 2380"/>
                <a:gd name="T17" fmla="*/ 0 h 2116"/>
                <a:gd name="T18" fmla="*/ 0 w 2380"/>
                <a:gd name="T19" fmla="*/ 0 h 2116"/>
                <a:gd name="T20" fmla="*/ 0 w 2380"/>
                <a:gd name="T21" fmla="*/ 0 h 2116"/>
                <a:gd name="T22" fmla="*/ 0 w 2380"/>
                <a:gd name="T23" fmla="*/ 0 h 2116"/>
                <a:gd name="T24" fmla="*/ 0 w 2380"/>
                <a:gd name="T25" fmla="*/ 0 h 2116"/>
                <a:gd name="T26" fmla="*/ 0 w 2380"/>
                <a:gd name="T27" fmla="*/ 0 h 2116"/>
                <a:gd name="T28" fmla="*/ 0 w 2380"/>
                <a:gd name="T29" fmla="*/ 0 h 2116"/>
                <a:gd name="T30" fmla="*/ 0 w 2380"/>
                <a:gd name="T31" fmla="*/ 0 h 2116"/>
                <a:gd name="T32" fmla="*/ 0 w 2380"/>
                <a:gd name="T33" fmla="*/ 0 h 2116"/>
                <a:gd name="T34" fmla="*/ 0 w 2380"/>
                <a:gd name="T35" fmla="*/ 0 h 2116"/>
                <a:gd name="T36" fmla="*/ 0 w 2380"/>
                <a:gd name="T37" fmla="*/ 0 h 2116"/>
                <a:gd name="T38" fmla="*/ 0 w 2380"/>
                <a:gd name="T39" fmla="*/ 0 h 2116"/>
                <a:gd name="T40" fmla="*/ 0 w 2380"/>
                <a:gd name="T41" fmla="*/ 0 h 2116"/>
                <a:gd name="T42" fmla="*/ 0 w 2380"/>
                <a:gd name="T43" fmla="*/ 0 h 2116"/>
                <a:gd name="T44" fmla="*/ 0 w 2380"/>
                <a:gd name="T45" fmla="*/ 0 h 2116"/>
                <a:gd name="T46" fmla="*/ 0 w 2380"/>
                <a:gd name="T47" fmla="*/ 0 h 2116"/>
                <a:gd name="T48" fmla="*/ 0 w 2380"/>
                <a:gd name="T49" fmla="*/ 0 h 2116"/>
                <a:gd name="T50" fmla="*/ 0 w 2380"/>
                <a:gd name="T51" fmla="*/ 0 h 2116"/>
                <a:gd name="T52" fmla="*/ 0 w 2380"/>
                <a:gd name="T53" fmla="*/ 0 h 2116"/>
                <a:gd name="T54" fmla="*/ 0 w 2380"/>
                <a:gd name="T55" fmla="*/ 0 h 2116"/>
                <a:gd name="T56" fmla="*/ 0 w 2380"/>
                <a:gd name="T57" fmla="*/ 0 h 2116"/>
                <a:gd name="T58" fmla="*/ 0 w 2380"/>
                <a:gd name="T59" fmla="*/ 0 h 2116"/>
                <a:gd name="T60" fmla="*/ 0 w 2380"/>
                <a:gd name="T61" fmla="*/ 0 h 2116"/>
                <a:gd name="T62" fmla="*/ 0 w 2380"/>
                <a:gd name="T63" fmla="*/ 0 h 2116"/>
                <a:gd name="T64" fmla="*/ 0 w 2380"/>
                <a:gd name="T65" fmla="*/ 0 h 2116"/>
                <a:gd name="T66" fmla="*/ 0 w 2380"/>
                <a:gd name="T67" fmla="*/ 0 h 2116"/>
                <a:gd name="T68" fmla="*/ 0 w 2380"/>
                <a:gd name="T69" fmla="*/ 0 h 2116"/>
                <a:gd name="T70" fmla="*/ 0 w 2380"/>
                <a:gd name="T71" fmla="*/ 0 h 2116"/>
                <a:gd name="T72" fmla="*/ 0 w 2380"/>
                <a:gd name="T73" fmla="*/ 0 h 2116"/>
                <a:gd name="T74" fmla="*/ 0 w 2380"/>
                <a:gd name="T75" fmla="*/ 0 h 2116"/>
                <a:gd name="T76" fmla="*/ 0 w 2380"/>
                <a:gd name="T77" fmla="*/ 0 h 211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380" h="2116">
                  <a:moveTo>
                    <a:pt x="1077" y="69"/>
                  </a:moveTo>
                  <a:lnTo>
                    <a:pt x="1085" y="57"/>
                  </a:lnTo>
                  <a:lnTo>
                    <a:pt x="1093" y="46"/>
                  </a:lnTo>
                  <a:lnTo>
                    <a:pt x="1102" y="37"/>
                  </a:lnTo>
                  <a:lnTo>
                    <a:pt x="1111" y="28"/>
                  </a:lnTo>
                  <a:lnTo>
                    <a:pt x="1121" y="21"/>
                  </a:lnTo>
                  <a:lnTo>
                    <a:pt x="1131" y="15"/>
                  </a:lnTo>
                  <a:lnTo>
                    <a:pt x="1141" y="9"/>
                  </a:lnTo>
                  <a:lnTo>
                    <a:pt x="1152" y="5"/>
                  </a:lnTo>
                  <a:lnTo>
                    <a:pt x="1163" y="2"/>
                  </a:lnTo>
                  <a:lnTo>
                    <a:pt x="1174" y="1"/>
                  </a:lnTo>
                  <a:lnTo>
                    <a:pt x="1185" y="0"/>
                  </a:lnTo>
                  <a:lnTo>
                    <a:pt x="1197" y="1"/>
                  </a:lnTo>
                  <a:lnTo>
                    <a:pt x="1209" y="4"/>
                  </a:lnTo>
                  <a:lnTo>
                    <a:pt x="1222" y="7"/>
                  </a:lnTo>
                  <a:lnTo>
                    <a:pt x="1235" y="13"/>
                  </a:lnTo>
                  <a:lnTo>
                    <a:pt x="1247" y="20"/>
                  </a:lnTo>
                  <a:lnTo>
                    <a:pt x="1254" y="25"/>
                  </a:lnTo>
                  <a:lnTo>
                    <a:pt x="1261" y="31"/>
                  </a:lnTo>
                  <a:lnTo>
                    <a:pt x="1267" y="37"/>
                  </a:lnTo>
                  <a:lnTo>
                    <a:pt x="1273" y="42"/>
                  </a:lnTo>
                  <a:lnTo>
                    <a:pt x="1278" y="49"/>
                  </a:lnTo>
                  <a:lnTo>
                    <a:pt x="1283" y="56"/>
                  </a:lnTo>
                  <a:lnTo>
                    <a:pt x="1289" y="62"/>
                  </a:lnTo>
                  <a:lnTo>
                    <a:pt x="1294" y="71"/>
                  </a:lnTo>
                  <a:lnTo>
                    <a:pt x="2360" y="1933"/>
                  </a:lnTo>
                  <a:lnTo>
                    <a:pt x="2363" y="1940"/>
                  </a:lnTo>
                  <a:lnTo>
                    <a:pt x="2366" y="1946"/>
                  </a:lnTo>
                  <a:lnTo>
                    <a:pt x="2368" y="1951"/>
                  </a:lnTo>
                  <a:lnTo>
                    <a:pt x="2371" y="1958"/>
                  </a:lnTo>
                  <a:lnTo>
                    <a:pt x="2372" y="1964"/>
                  </a:lnTo>
                  <a:lnTo>
                    <a:pt x="2374" y="1969"/>
                  </a:lnTo>
                  <a:lnTo>
                    <a:pt x="2375" y="1976"/>
                  </a:lnTo>
                  <a:lnTo>
                    <a:pt x="2376" y="1982"/>
                  </a:lnTo>
                  <a:lnTo>
                    <a:pt x="2378" y="1987"/>
                  </a:lnTo>
                  <a:lnTo>
                    <a:pt x="2378" y="1994"/>
                  </a:lnTo>
                  <a:lnTo>
                    <a:pt x="2379" y="2000"/>
                  </a:lnTo>
                  <a:lnTo>
                    <a:pt x="2379" y="2006"/>
                  </a:lnTo>
                  <a:lnTo>
                    <a:pt x="2378" y="2013"/>
                  </a:lnTo>
                  <a:lnTo>
                    <a:pt x="2378" y="2019"/>
                  </a:lnTo>
                  <a:lnTo>
                    <a:pt x="2376" y="2025"/>
                  </a:lnTo>
                  <a:lnTo>
                    <a:pt x="2375" y="2033"/>
                  </a:lnTo>
                  <a:lnTo>
                    <a:pt x="2371" y="2042"/>
                  </a:lnTo>
                  <a:lnTo>
                    <a:pt x="2366" y="2053"/>
                  </a:lnTo>
                  <a:lnTo>
                    <a:pt x="2361" y="2061"/>
                  </a:lnTo>
                  <a:lnTo>
                    <a:pt x="2355" y="2070"/>
                  </a:lnTo>
                  <a:lnTo>
                    <a:pt x="2348" y="2077"/>
                  </a:lnTo>
                  <a:lnTo>
                    <a:pt x="2341" y="2083"/>
                  </a:lnTo>
                  <a:lnTo>
                    <a:pt x="2333" y="2090"/>
                  </a:lnTo>
                  <a:lnTo>
                    <a:pt x="2325" y="2095"/>
                  </a:lnTo>
                  <a:lnTo>
                    <a:pt x="2316" y="2100"/>
                  </a:lnTo>
                  <a:lnTo>
                    <a:pt x="2307" y="2103"/>
                  </a:lnTo>
                  <a:lnTo>
                    <a:pt x="2298" y="2108"/>
                  </a:lnTo>
                  <a:lnTo>
                    <a:pt x="2288" y="2110"/>
                  </a:lnTo>
                  <a:lnTo>
                    <a:pt x="2278" y="2112"/>
                  </a:lnTo>
                  <a:lnTo>
                    <a:pt x="2268" y="2114"/>
                  </a:lnTo>
                  <a:lnTo>
                    <a:pt x="2258" y="2115"/>
                  </a:lnTo>
                  <a:lnTo>
                    <a:pt x="2247" y="2115"/>
                  </a:lnTo>
                  <a:lnTo>
                    <a:pt x="137" y="2115"/>
                  </a:lnTo>
                  <a:lnTo>
                    <a:pt x="121" y="2114"/>
                  </a:lnTo>
                  <a:lnTo>
                    <a:pt x="105" y="2112"/>
                  </a:lnTo>
                  <a:lnTo>
                    <a:pt x="89" y="2109"/>
                  </a:lnTo>
                  <a:lnTo>
                    <a:pt x="75" y="2104"/>
                  </a:lnTo>
                  <a:lnTo>
                    <a:pt x="62" y="2099"/>
                  </a:lnTo>
                  <a:lnTo>
                    <a:pt x="49" y="2092"/>
                  </a:lnTo>
                  <a:lnTo>
                    <a:pt x="38" y="2083"/>
                  </a:lnTo>
                  <a:lnTo>
                    <a:pt x="28" y="2074"/>
                  </a:lnTo>
                  <a:lnTo>
                    <a:pt x="19" y="2064"/>
                  </a:lnTo>
                  <a:lnTo>
                    <a:pt x="12" y="2053"/>
                  </a:lnTo>
                  <a:lnTo>
                    <a:pt x="6" y="2040"/>
                  </a:lnTo>
                  <a:lnTo>
                    <a:pt x="2" y="2026"/>
                  </a:lnTo>
                  <a:lnTo>
                    <a:pt x="0" y="2012"/>
                  </a:lnTo>
                  <a:lnTo>
                    <a:pt x="0" y="1996"/>
                  </a:lnTo>
                  <a:lnTo>
                    <a:pt x="1" y="1979"/>
                  </a:lnTo>
                  <a:lnTo>
                    <a:pt x="4" y="1961"/>
                  </a:lnTo>
                  <a:lnTo>
                    <a:pt x="11" y="1944"/>
                  </a:lnTo>
                  <a:lnTo>
                    <a:pt x="18" y="1930"/>
                  </a:lnTo>
                  <a:lnTo>
                    <a:pt x="1077" y="69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25" name="Freeform 474"/>
            <p:cNvSpPr>
              <a:spLocks noChangeArrowheads="1"/>
            </p:cNvSpPr>
            <p:nvPr/>
          </p:nvSpPr>
          <p:spPr bwMode="auto">
            <a:xfrm>
              <a:off x="3250" y="955"/>
              <a:ext cx="39" cy="14"/>
            </a:xfrm>
            <a:custGeom>
              <a:avLst/>
              <a:gdLst>
                <a:gd name="T0" fmla="*/ 0 w 176"/>
                <a:gd name="T1" fmla="*/ 0 h 65"/>
                <a:gd name="T2" fmla="*/ 0 w 176"/>
                <a:gd name="T3" fmla="*/ 0 h 65"/>
                <a:gd name="T4" fmla="*/ 0 w 176"/>
                <a:gd name="T5" fmla="*/ 0 h 65"/>
                <a:gd name="T6" fmla="*/ 0 w 176"/>
                <a:gd name="T7" fmla="*/ 0 h 65"/>
                <a:gd name="T8" fmla="*/ 0 w 176"/>
                <a:gd name="T9" fmla="*/ 0 h 65"/>
                <a:gd name="T10" fmla="*/ 0 w 176"/>
                <a:gd name="T11" fmla="*/ 0 h 65"/>
                <a:gd name="T12" fmla="*/ 0 w 176"/>
                <a:gd name="T13" fmla="*/ 0 h 65"/>
                <a:gd name="T14" fmla="*/ 0 w 176"/>
                <a:gd name="T15" fmla="*/ 0 h 65"/>
                <a:gd name="T16" fmla="*/ 0 w 176"/>
                <a:gd name="T17" fmla="*/ 0 h 65"/>
                <a:gd name="T18" fmla="*/ 0 w 176"/>
                <a:gd name="T19" fmla="*/ 0 h 65"/>
                <a:gd name="T20" fmla="*/ 0 w 176"/>
                <a:gd name="T21" fmla="*/ 0 h 65"/>
                <a:gd name="T22" fmla="*/ 0 w 176"/>
                <a:gd name="T23" fmla="*/ 0 h 65"/>
                <a:gd name="T24" fmla="*/ 0 w 176"/>
                <a:gd name="T25" fmla="*/ 0 h 65"/>
                <a:gd name="T26" fmla="*/ 0 w 176"/>
                <a:gd name="T27" fmla="*/ 0 h 65"/>
                <a:gd name="T28" fmla="*/ 0 w 176"/>
                <a:gd name="T29" fmla="*/ 0 h 65"/>
                <a:gd name="T30" fmla="*/ 0 w 176"/>
                <a:gd name="T31" fmla="*/ 0 h 65"/>
                <a:gd name="T32" fmla="*/ 0 w 176"/>
                <a:gd name="T33" fmla="*/ 0 h 65"/>
                <a:gd name="T34" fmla="*/ 0 w 176"/>
                <a:gd name="T35" fmla="*/ 0 h 65"/>
                <a:gd name="T36" fmla="*/ 0 w 176"/>
                <a:gd name="T37" fmla="*/ 0 h 65"/>
                <a:gd name="T38" fmla="*/ 0 w 176"/>
                <a:gd name="T39" fmla="*/ 0 h 65"/>
                <a:gd name="T40" fmla="*/ 0 w 176"/>
                <a:gd name="T41" fmla="*/ 0 h 65"/>
                <a:gd name="T42" fmla="*/ 0 w 176"/>
                <a:gd name="T43" fmla="*/ 0 h 65"/>
                <a:gd name="T44" fmla="*/ 0 w 176"/>
                <a:gd name="T45" fmla="*/ 0 h 65"/>
                <a:gd name="T46" fmla="*/ 0 w 176"/>
                <a:gd name="T47" fmla="*/ 0 h 65"/>
                <a:gd name="T48" fmla="*/ 0 w 176"/>
                <a:gd name="T49" fmla="*/ 0 h 65"/>
                <a:gd name="T50" fmla="*/ 0 w 176"/>
                <a:gd name="T51" fmla="*/ 0 h 65"/>
                <a:gd name="T52" fmla="*/ 0 w 176"/>
                <a:gd name="T53" fmla="*/ 0 h 65"/>
                <a:gd name="T54" fmla="*/ 0 w 176"/>
                <a:gd name="T55" fmla="*/ 0 h 6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76" h="65">
                  <a:moveTo>
                    <a:pt x="136" y="0"/>
                  </a:moveTo>
                  <a:lnTo>
                    <a:pt x="147" y="3"/>
                  </a:lnTo>
                  <a:lnTo>
                    <a:pt x="160" y="8"/>
                  </a:lnTo>
                  <a:lnTo>
                    <a:pt x="172" y="15"/>
                  </a:lnTo>
                  <a:lnTo>
                    <a:pt x="175" y="12"/>
                  </a:lnTo>
                  <a:lnTo>
                    <a:pt x="162" y="4"/>
                  </a:lnTo>
                  <a:lnTo>
                    <a:pt x="151" y="0"/>
                  </a:lnTo>
                  <a:lnTo>
                    <a:pt x="136" y="0"/>
                  </a:lnTo>
                  <a:close/>
                  <a:moveTo>
                    <a:pt x="67" y="0"/>
                  </a:moveTo>
                  <a:lnTo>
                    <a:pt x="65" y="1"/>
                  </a:lnTo>
                  <a:lnTo>
                    <a:pt x="55" y="6"/>
                  </a:lnTo>
                  <a:lnTo>
                    <a:pt x="45" y="14"/>
                  </a:lnTo>
                  <a:lnTo>
                    <a:pt x="35" y="20"/>
                  </a:lnTo>
                  <a:lnTo>
                    <a:pt x="26" y="31"/>
                  </a:lnTo>
                  <a:lnTo>
                    <a:pt x="17" y="40"/>
                  </a:lnTo>
                  <a:lnTo>
                    <a:pt x="8" y="51"/>
                  </a:lnTo>
                  <a:lnTo>
                    <a:pt x="0" y="62"/>
                  </a:lnTo>
                  <a:lnTo>
                    <a:pt x="3" y="64"/>
                  </a:lnTo>
                  <a:lnTo>
                    <a:pt x="11" y="53"/>
                  </a:lnTo>
                  <a:lnTo>
                    <a:pt x="20" y="43"/>
                  </a:lnTo>
                  <a:lnTo>
                    <a:pt x="29" y="34"/>
                  </a:lnTo>
                  <a:lnTo>
                    <a:pt x="38" y="23"/>
                  </a:lnTo>
                  <a:lnTo>
                    <a:pt x="47" y="17"/>
                  </a:lnTo>
                  <a:lnTo>
                    <a:pt x="57" y="11"/>
                  </a:lnTo>
                  <a:lnTo>
                    <a:pt x="67" y="5"/>
                  </a:lnTo>
                  <a:lnTo>
                    <a:pt x="77" y="1"/>
                  </a:lnTo>
                  <a:lnTo>
                    <a:pt x="80" y="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26" name="Freeform 475"/>
            <p:cNvSpPr>
              <a:spLocks noChangeArrowheads="1"/>
            </p:cNvSpPr>
            <p:nvPr/>
          </p:nvSpPr>
          <p:spPr bwMode="auto">
            <a:xfrm>
              <a:off x="3250" y="953"/>
              <a:ext cx="39" cy="16"/>
            </a:xfrm>
            <a:custGeom>
              <a:avLst/>
              <a:gdLst>
                <a:gd name="T0" fmla="*/ 0 w 176"/>
                <a:gd name="T1" fmla="*/ 0 h 74"/>
                <a:gd name="T2" fmla="*/ 0 w 176"/>
                <a:gd name="T3" fmla="*/ 0 h 74"/>
                <a:gd name="T4" fmla="*/ 0 w 176"/>
                <a:gd name="T5" fmla="*/ 0 h 74"/>
                <a:gd name="T6" fmla="*/ 0 w 176"/>
                <a:gd name="T7" fmla="*/ 0 h 74"/>
                <a:gd name="T8" fmla="*/ 0 w 176"/>
                <a:gd name="T9" fmla="*/ 0 h 74"/>
                <a:gd name="T10" fmla="*/ 0 w 176"/>
                <a:gd name="T11" fmla="*/ 0 h 74"/>
                <a:gd name="T12" fmla="*/ 0 w 176"/>
                <a:gd name="T13" fmla="*/ 0 h 74"/>
                <a:gd name="T14" fmla="*/ 0 w 176"/>
                <a:gd name="T15" fmla="*/ 0 h 74"/>
                <a:gd name="T16" fmla="*/ 0 w 176"/>
                <a:gd name="T17" fmla="*/ 0 h 74"/>
                <a:gd name="T18" fmla="*/ 0 w 176"/>
                <a:gd name="T19" fmla="*/ 0 h 74"/>
                <a:gd name="T20" fmla="*/ 0 w 176"/>
                <a:gd name="T21" fmla="*/ 0 h 74"/>
                <a:gd name="T22" fmla="*/ 0 w 176"/>
                <a:gd name="T23" fmla="*/ 0 h 74"/>
                <a:gd name="T24" fmla="*/ 0 w 176"/>
                <a:gd name="T25" fmla="*/ 0 h 74"/>
                <a:gd name="T26" fmla="*/ 0 w 176"/>
                <a:gd name="T27" fmla="*/ 0 h 74"/>
                <a:gd name="T28" fmla="*/ 0 w 176"/>
                <a:gd name="T29" fmla="*/ 0 h 74"/>
                <a:gd name="T30" fmla="*/ 0 w 176"/>
                <a:gd name="T31" fmla="*/ 0 h 74"/>
                <a:gd name="T32" fmla="*/ 0 w 176"/>
                <a:gd name="T33" fmla="*/ 0 h 74"/>
                <a:gd name="T34" fmla="*/ 0 w 176"/>
                <a:gd name="T35" fmla="*/ 0 h 74"/>
                <a:gd name="T36" fmla="*/ 0 w 176"/>
                <a:gd name="T37" fmla="*/ 0 h 74"/>
                <a:gd name="T38" fmla="*/ 0 w 176"/>
                <a:gd name="T39" fmla="*/ 0 h 74"/>
                <a:gd name="T40" fmla="*/ 0 w 176"/>
                <a:gd name="T41" fmla="*/ 0 h 74"/>
                <a:gd name="T42" fmla="*/ 0 w 176"/>
                <a:gd name="T43" fmla="*/ 0 h 74"/>
                <a:gd name="T44" fmla="*/ 0 w 176"/>
                <a:gd name="T45" fmla="*/ 0 h 74"/>
                <a:gd name="T46" fmla="*/ 0 w 176"/>
                <a:gd name="T47" fmla="*/ 0 h 74"/>
                <a:gd name="T48" fmla="*/ 0 w 176"/>
                <a:gd name="T49" fmla="*/ 0 h 74"/>
                <a:gd name="T50" fmla="*/ 0 w 176"/>
                <a:gd name="T51" fmla="*/ 0 h 74"/>
                <a:gd name="T52" fmla="*/ 0 w 176"/>
                <a:gd name="T53" fmla="*/ 0 h 74"/>
                <a:gd name="T54" fmla="*/ 0 w 176"/>
                <a:gd name="T55" fmla="*/ 0 h 74"/>
                <a:gd name="T56" fmla="*/ 0 w 176"/>
                <a:gd name="T57" fmla="*/ 0 h 74"/>
                <a:gd name="T58" fmla="*/ 0 w 176"/>
                <a:gd name="T59" fmla="*/ 0 h 74"/>
                <a:gd name="T60" fmla="*/ 0 w 176"/>
                <a:gd name="T61" fmla="*/ 0 h 74"/>
                <a:gd name="T62" fmla="*/ 0 w 176"/>
                <a:gd name="T63" fmla="*/ 0 h 74"/>
                <a:gd name="T64" fmla="*/ 0 w 176"/>
                <a:gd name="T65" fmla="*/ 0 h 74"/>
                <a:gd name="T66" fmla="*/ 0 w 176"/>
                <a:gd name="T67" fmla="*/ 0 h 74"/>
                <a:gd name="T68" fmla="*/ 0 w 176"/>
                <a:gd name="T69" fmla="*/ 0 h 7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76" h="74">
                  <a:moveTo>
                    <a:pt x="175" y="20"/>
                  </a:moveTo>
                  <a:lnTo>
                    <a:pt x="162" y="13"/>
                  </a:lnTo>
                  <a:lnTo>
                    <a:pt x="148" y="7"/>
                  </a:lnTo>
                  <a:lnTo>
                    <a:pt x="136" y="4"/>
                  </a:lnTo>
                  <a:lnTo>
                    <a:pt x="124" y="1"/>
                  </a:lnTo>
                  <a:lnTo>
                    <a:pt x="111" y="0"/>
                  </a:lnTo>
                  <a:lnTo>
                    <a:pt x="100" y="1"/>
                  </a:lnTo>
                  <a:lnTo>
                    <a:pt x="87" y="2"/>
                  </a:lnTo>
                  <a:lnTo>
                    <a:pt x="76" y="5"/>
                  </a:lnTo>
                  <a:lnTo>
                    <a:pt x="65" y="9"/>
                  </a:lnTo>
                  <a:lnTo>
                    <a:pt x="55" y="15"/>
                  </a:lnTo>
                  <a:lnTo>
                    <a:pt x="45" y="22"/>
                  </a:lnTo>
                  <a:lnTo>
                    <a:pt x="35" y="28"/>
                  </a:lnTo>
                  <a:lnTo>
                    <a:pt x="26" y="38"/>
                  </a:lnTo>
                  <a:lnTo>
                    <a:pt x="17" y="47"/>
                  </a:lnTo>
                  <a:lnTo>
                    <a:pt x="8" y="59"/>
                  </a:lnTo>
                  <a:lnTo>
                    <a:pt x="0" y="71"/>
                  </a:lnTo>
                  <a:lnTo>
                    <a:pt x="3" y="73"/>
                  </a:lnTo>
                  <a:lnTo>
                    <a:pt x="11" y="61"/>
                  </a:lnTo>
                  <a:lnTo>
                    <a:pt x="20" y="52"/>
                  </a:lnTo>
                  <a:lnTo>
                    <a:pt x="29" y="41"/>
                  </a:lnTo>
                  <a:lnTo>
                    <a:pt x="38" y="32"/>
                  </a:lnTo>
                  <a:lnTo>
                    <a:pt x="47" y="25"/>
                  </a:lnTo>
                  <a:lnTo>
                    <a:pt x="57" y="19"/>
                  </a:lnTo>
                  <a:lnTo>
                    <a:pt x="67" y="14"/>
                  </a:lnTo>
                  <a:lnTo>
                    <a:pt x="77" y="9"/>
                  </a:lnTo>
                  <a:lnTo>
                    <a:pt x="88" y="6"/>
                  </a:lnTo>
                  <a:lnTo>
                    <a:pt x="100" y="5"/>
                  </a:lnTo>
                  <a:lnTo>
                    <a:pt x="111" y="4"/>
                  </a:lnTo>
                  <a:lnTo>
                    <a:pt x="123" y="5"/>
                  </a:lnTo>
                  <a:lnTo>
                    <a:pt x="135" y="8"/>
                  </a:lnTo>
                  <a:lnTo>
                    <a:pt x="147" y="12"/>
                  </a:lnTo>
                  <a:lnTo>
                    <a:pt x="160" y="17"/>
                  </a:lnTo>
                  <a:lnTo>
                    <a:pt x="172" y="23"/>
                  </a:lnTo>
                  <a:lnTo>
                    <a:pt x="175" y="2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27" name="Freeform 476"/>
            <p:cNvSpPr>
              <a:spLocks noChangeArrowheads="1"/>
            </p:cNvSpPr>
            <p:nvPr/>
          </p:nvSpPr>
          <p:spPr bwMode="auto">
            <a:xfrm>
              <a:off x="3288" y="957"/>
              <a:ext cx="11" cy="12"/>
            </a:xfrm>
            <a:custGeom>
              <a:avLst/>
              <a:gdLst>
                <a:gd name="T0" fmla="*/ 0 w 51"/>
                <a:gd name="T1" fmla="*/ 0 h 56"/>
                <a:gd name="T2" fmla="*/ 0 w 51"/>
                <a:gd name="T3" fmla="*/ 0 h 56"/>
                <a:gd name="T4" fmla="*/ 0 w 51"/>
                <a:gd name="T5" fmla="*/ 0 h 56"/>
                <a:gd name="T6" fmla="*/ 0 w 51"/>
                <a:gd name="T7" fmla="*/ 0 h 56"/>
                <a:gd name="T8" fmla="*/ 0 w 51"/>
                <a:gd name="T9" fmla="*/ 0 h 56"/>
                <a:gd name="T10" fmla="*/ 0 w 51"/>
                <a:gd name="T11" fmla="*/ 0 h 56"/>
                <a:gd name="T12" fmla="*/ 0 w 51"/>
                <a:gd name="T13" fmla="*/ 0 h 56"/>
                <a:gd name="T14" fmla="*/ 0 w 51"/>
                <a:gd name="T15" fmla="*/ 0 h 56"/>
                <a:gd name="T16" fmla="*/ 0 w 51"/>
                <a:gd name="T17" fmla="*/ 0 h 56"/>
                <a:gd name="T18" fmla="*/ 0 w 51"/>
                <a:gd name="T19" fmla="*/ 0 h 56"/>
                <a:gd name="T20" fmla="*/ 0 w 51"/>
                <a:gd name="T21" fmla="*/ 0 h 56"/>
                <a:gd name="T22" fmla="*/ 0 w 51"/>
                <a:gd name="T23" fmla="*/ 0 h 56"/>
                <a:gd name="T24" fmla="*/ 0 w 51"/>
                <a:gd name="T25" fmla="*/ 0 h 56"/>
                <a:gd name="T26" fmla="*/ 0 w 51"/>
                <a:gd name="T27" fmla="*/ 0 h 56"/>
                <a:gd name="T28" fmla="*/ 0 w 51"/>
                <a:gd name="T29" fmla="*/ 0 h 56"/>
                <a:gd name="T30" fmla="*/ 0 w 51"/>
                <a:gd name="T31" fmla="*/ 0 h 56"/>
                <a:gd name="T32" fmla="*/ 0 w 51"/>
                <a:gd name="T33" fmla="*/ 0 h 56"/>
                <a:gd name="T34" fmla="*/ 0 w 51"/>
                <a:gd name="T35" fmla="*/ 0 h 56"/>
                <a:gd name="T36" fmla="*/ 0 w 51"/>
                <a:gd name="T37" fmla="*/ 0 h 5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51" h="56">
                  <a:moveTo>
                    <a:pt x="0" y="3"/>
                  </a:moveTo>
                  <a:lnTo>
                    <a:pt x="7" y="8"/>
                  </a:lnTo>
                  <a:lnTo>
                    <a:pt x="14" y="14"/>
                  </a:lnTo>
                  <a:lnTo>
                    <a:pt x="20" y="20"/>
                  </a:lnTo>
                  <a:lnTo>
                    <a:pt x="26" y="26"/>
                  </a:lnTo>
                  <a:lnTo>
                    <a:pt x="31" y="33"/>
                  </a:lnTo>
                  <a:lnTo>
                    <a:pt x="37" y="40"/>
                  </a:lnTo>
                  <a:lnTo>
                    <a:pt x="42" y="45"/>
                  </a:lnTo>
                  <a:lnTo>
                    <a:pt x="47" y="55"/>
                  </a:lnTo>
                  <a:lnTo>
                    <a:pt x="50" y="51"/>
                  </a:lnTo>
                  <a:lnTo>
                    <a:pt x="45" y="43"/>
                  </a:lnTo>
                  <a:lnTo>
                    <a:pt x="40" y="37"/>
                  </a:lnTo>
                  <a:lnTo>
                    <a:pt x="35" y="30"/>
                  </a:lnTo>
                  <a:lnTo>
                    <a:pt x="29" y="23"/>
                  </a:lnTo>
                  <a:lnTo>
                    <a:pt x="23" y="17"/>
                  </a:lnTo>
                  <a:lnTo>
                    <a:pt x="17" y="11"/>
                  </a:lnTo>
                  <a:lnTo>
                    <a:pt x="10" y="5"/>
                  </a:lnTo>
                  <a:lnTo>
                    <a:pt x="3" y="0"/>
                  </a:lnTo>
                  <a:lnTo>
                    <a:pt x="0" y="3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28" name="Freeform 477"/>
            <p:cNvSpPr>
              <a:spLocks noChangeArrowheads="1"/>
            </p:cNvSpPr>
            <p:nvPr/>
          </p:nvSpPr>
          <p:spPr bwMode="auto">
            <a:xfrm>
              <a:off x="3288" y="957"/>
              <a:ext cx="11" cy="12"/>
            </a:xfrm>
            <a:custGeom>
              <a:avLst/>
              <a:gdLst>
                <a:gd name="T0" fmla="*/ 0 w 51"/>
                <a:gd name="T1" fmla="*/ 0 h 56"/>
                <a:gd name="T2" fmla="*/ 0 w 51"/>
                <a:gd name="T3" fmla="*/ 0 h 56"/>
                <a:gd name="T4" fmla="*/ 0 w 51"/>
                <a:gd name="T5" fmla="*/ 0 h 56"/>
                <a:gd name="T6" fmla="*/ 0 w 51"/>
                <a:gd name="T7" fmla="*/ 0 h 56"/>
                <a:gd name="T8" fmla="*/ 0 w 51"/>
                <a:gd name="T9" fmla="*/ 0 h 56"/>
                <a:gd name="T10" fmla="*/ 0 w 51"/>
                <a:gd name="T11" fmla="*/ 0 h 56"/>
                <a:gd name="T12" fmla="*/ 0 w 51"/>
                <a:gd name="T13" fmla="*/ 0 h 56"/>
                <a:gd name="T14" fmla="*/ 0 w 51"/>
                <a:gd name="T15" fmla="*/ 0 h 56"/>
                <a:gd name="T16" fmla="*/ 0 w 51"/>
                <a:gd name="T17" fmla="*/ 0 h 56"/>
                <a:gd name="T18" fmla="*/ 0 w 51"/>
                <a:gd name="T19" fmla="*/ 0 h 56"/>
                <a:gd name="T20" fmla="*/ 0 w 51"/>
                <a:gd name="T21" fmla="*/ 0 h 56"/>
                <a:gd name="T22" fmla="*/ 0 w 51"/>
                <a:gd name="T23" fmla="*/ 0 h 56"/>
                <a:gd name="T24" fmla="*/ 0 w 51"/>
                <a:gd name="T25" fmla="*/ 0 h 56"/>
                <a:gd name="T26" fmla="*/ 0 w 51"/>
                <a:gd name="T27" fmla="*/ 0 h 56"/>
                <a:gd name="T28" fmla="*/ 0 w 51"/>
                <a:gd name="T29" fmla="*/ 0 h 56"/>
                <a:gd name="T30" fmla="*/ 0 w 51"/>
                <a:gd name="T31" fmla="*/ 0 h 56"/>
                <a:gd name="T32" fmla="*/ 0 w 51"/>
                <a:gd name="T33" fmla="*/ 0 h 56"/>
                <a:gd name="T34" fmla="*/ 0 w 51"/>
                <a:gd name="T35" fmla="*/ 0 h 56"/>
                <a:gd name="T36" fmla="*/ 0 w 51"/>
                <a:gd name="T37" fmla="*/ 0 h 5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51" h="56">
                  <a:moveTo>
                    <a:pt x="50" y="51"/>
                  </a:moveTo>
                  <a:lnTo>
                    <a:pt x="45" y="43"/>
                  </a:lnTo>
                  <a:lnTo>
                    <a:pt x="40" y="37"/>
                  </a:lnTo>
                  <a:lnTo>
                    <a:pt x="35" y="30"/>
                  </a:lnTo>
                  <a:lnTo>
                    <a:pt x="29" y="23"/>
                  </a:lnTo>
                  <a:lnTo>
                    <a:pt x="23" y="17"/>
                  </a:lnTo>
                  <a:lnTo>
                    <a:pt x="17" y="11"/>
                  </a:lnTo>
                  <a:lnTo>
                    <a:pt x="10" y="5"/>
                  </a:lnTo>
                  <a:lnTo>
                    <a:pt x="3" y="0"/>
                  </a:lnTo>
                  <a:lnTo>
                    <a:pt x="0" y="3"/>
                  </a:lnTo>
                  <a:lnTo>
                    <a:pt x="7" y="8"/>
                  </a:lnTo>
                  <a:lnTo>
                    <a:pt x="14" y="14"/>
                  </a:lnTo>
                  <a:lnTo>
                    <a:pt x="20" y="20"/>
                  </a:lnTo>
                  <a:lnTo>
                    <a:pt x="26" y="26"/>
                  </a:lnTo>
                  <a:lnTo>
                    <a:pt x="31" y="33"/>
                  </a:lnTo>
                  <a:lnTo>
                    <a:pt x="37" y="40"/>
                  </a:lnTo>
                  <a:lnTo>
                    <a:pt x="42" y="45"/>
                  </a:lnTo>
                  <a:lnTo>
                    <a:pt x="47" y="55"/>
                  </a:lnTo>
                  <a:lnTo>
                    <a:pt x="50" y="51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29" name="Freeform 478"/>
            <p:cNvSpPr>
              <a:spLocks noChangeArrowheads="1"/>
            </p:cNvSpPr>
            <p:nvPr/>
          </p:nvSpPr>
          <p:spPr bwMode="auto">
            <a:xfrm>
              <a:off x="3299" y="969"/>
              <a:ext cx="242" cy="422"/>
            </a:xfrm>
            <a:custGeom>
              <a:avLst/>
              <a:gdLst>
                <a:gd name="T0" fmla="*/ 0 w 1072"/>
                <a:gd name="T1" fmla="*/ 0 h 1867"/>
                <a:gd name="T2" fmla="*/ 0 w 1072"/>
                <a:gd name="T3" fmla="*/ 0 h 1867"/>
                <a:gd name="T4" fmla="*/ 0 w 1072"/>
                <a:gd name="T5" fmla="*/ 0 h 1867"/>
                <a:gd name="T6" fmla="*/ 0 w 1072"/>
                <a:gd name="T7" fmla="*/ 0 h 1867"/>
                <a:gd name="T8" fmla="*/ 0 w 1072"/>
                <a:gd name="T9" fmla="*/ 0 h 1867"/>
                <a:gd name="T10" fmla="*/ 0 w 1072"/>
                <a:gd name="T11" fmla="*/ 0 h 1867"/>
                <a:gd name="T12" fmla="*/ 0 w 1072"/>
                <a:gd name="T13" fmla="*/ 0 h 1867"/>
                <a:gd name="T14" fmla="*/ 0 w 1072"/>
                <a:gd name="T15" fmla="*/ 0 h 1867"/>
                <a:gd name="T16" fmla="*/ 0 w 1072"/>
                <a:gd name="T17" fmla="*/ 0 h 1867"/>
                <a:gd name="T18" fmla="*/ 0 w 1072"/>
                <a:gd name="T19" fmla="*/ 0 h 1867"/>
                <a:gd name="T20" fmla="*/ 0 w 1072"/>
                <a:gd name="T21" fmla="*/ 0 h 1867"/>
                <a:gd name="T22" fmla="*/ 0 w 1072"/>
                <a:gd name="T23" fmla="*/ 0 h 18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072" h="1867">
                  <a:moveTo>
                    <a:pt x="0" y="3"/>
                  </a:moveTo>
                  <a:lnTo>
                    <a:pt x="1067" y="1866"/>
                  </a:lnTo>
                  <a:lnTo>
                    <a:pt x="1071" y="1864"/>
                  </a:lnTo>
                  <a:lnTo>
                    <a:pt x="1070" y="1864"/>
                  </a:lnTo>
                  <a:lnTo>
                    <a:pt x="3" y="0"/>
                  </a:lnTo>
                  <a:lnTo>
                    <a:pt x="0" y="3"/>
                  </a:lnTo>
                  <a:close/>
                  <a:moveTo>
                    <a:pt x="1070" y="1864"/>
                  </a:moveTo>
                  <a:lnTo>
                    <a:pt x="1071" y="1864"/>
                  </a:lnTo>
                  <a:lnTo>
                    <a:pt x="1070" y="1864"/>
                  </a:lnTo>
                  <a:close/>
                  <a:moveTo>
                    <a:pt x="1066" y="1866"/>
                  </a:moveTo>
                  <a:lnTo>
                    <a:pt x="1067" y="1866"/>
                  </a:lnTo>
                  <a:lnTo>
                    <a:pt x="1066" y="18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30" name="Freeform 479"/>
            <p:cNvSpPr>
              <a:spLocks noChangeArrowheads="1"/>
            </p:cNvSpPr>
            <p:nvPr/>
          </p:nvSpPr>
          <p:spPr bwMode="auto">
            <a:xfrm>
              <a:off x="3299" y="969"/>
              <a:ext cx="242" cy="422"/>
            </a:xfrm>
            <a:custGeom>
              <a:avLst/>
              <a:gdLst>
                <a:gd name="T0" fmla="*/ 0 w 1072"/>
                <a:gd name="T1" fmla="*/ 0 h 1867"/>
                <a:gd name="T2" fmla="*/ 0 w 1072"/>
                <a:gd name="T3" fmla="*/ 0 h 1867"/>
                <a:gd name="T4" fmla="*/ 0 w 1072"/>
                <a:gd name="T5" fmla="*/ 0 h 1867"/>
                <a:gd name="T6" fmla="*/ 0 w 1072"/>
                <a:gd name="T7" fmla="*/ 0 h 1867"/>
                <a:gd name="T8" fmla="*/ 0 w 1072"/>
                <a:gd name="T9" fmla="*/ 0 h 1867"/>
                <a:gd name="T10" fmla="*/ 0 w 1072"/>
                <a:gd name="T11" fmla="*/ 0 h 1867"/>
                <a:gd name="T12" fmla="*/ 0 w 1072"/>
                <a:gd name="T13" fmla="*/ 0 h 1867"/>
                <a:gd name="T14" fmla="*/ 0 w 1072"/>
                <a:gd name="T15" fmla="*/ 0 h 1867"/>
                <a:gd name="T16" fmla="*/ 0 w 1072"/>
                <a:gd name="T17" fmla="*/ 0 h 186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72" h="1867">
                  <a:moveTo>
                    <a:pt x="1071" y="1864"/>
                  </a:moveTo>
                  <a:lnTo>
                    <a:pt x="1070" y="1864"/>
                  </a:lnTo>
                  <a:lnTo>
                    <a:pt x="3" y="0"/>
                  </a:lnTo>
                  <a:lnTo>
                    <a:pt x="0" y="3"/>
                  </a:lnTo>
                  <a:lnTo>
                    <a:pt x="1067" y="1866"/>
                  </a:lnTo>
                  <a:lnTo>
                    <a:pt x="1066" y="1866"/>
                  </a:lnTo>
                  <a:lnTo>
                    <a:pt x="1071" y="1864"/>
                  </a:lnTo>
                  <a:lnTo>
                    <a:pt x="1070" y="1864"/>
                  </a:lnTo>
                  <a:lnTo>
                    <a:pt x="1071" y="1864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31" name="Freeform 480"/>
            <p:cNvSpPr>
              <a:spLocks noChangeArrowheads="1"/>
            </p:cNvSpPr>
            <p:nvPr/>
          </p:nvSpPr>
          <p:spPr bwMode="auto">
            <a:xfrm>
              <a:off x="3540" y="1391"/>
              <a:ext cx="1" cy="4"/>
            </a:xfrm>
            <a:custGeom>
              <a:avLst/>
              <a:gdLst>
                <a:gd name="T0" fmla="*/ 0 w 9"/>
                <a:gd name="T1" fmla="*/ 0 h 20"/>
                <a:gd name="T2" fmla="*/ 0 w 9"/>
                <a:gd name="T3" fmla="*/ 0 h 20"/>
                <a:gd name="T4" fmla="*/ 0 w 9"/>
                <a:gd name="T5" fmla="*/ 0 h 20"/>
                <a:gd name="T6" fmla="*/ 0 w 9"/>
                <a:gd name="T7" fmla="*/ 0 h 20"/>
                <a:gd name="T8" fmla="*/ 0 w 9"/>
                <a:gd name="T9" fmla="*/ 0 h 20"/>
                <a:gd name="T10" fmla="*/ 0 w 9"/>
                <a:gd name="T11" fmla="*/ 0 h 20"/>
                <a:gd name="T12" fmla="*/ 0 w 9"/>
                <a:gd name="T13" fmla="*/ 0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" h="20">
                  <a:moveTo>
                    <a:pt x="0" y="2"/>
                  </a:moveTo>
                  <a:lnTo>
                    <a:pt x="4" y="8"/>
                  </a:lnTo>
                  <a:lnTo>
                    <a:pt x="7" y="16"/>
                  </a:lnTo>
                  <a:lnTo>
                    <a:pt x="8" y="19"/>
                  </a:lnTo>
                  <a:lnTo>
                    <a:pt x="8" y="6"/>
                  </a:lnTo>
                  <a:lnTo>
                    <a:pt x="6" y="0"/>
                  </a:lnTo>
                  <a:lnTo>
                    <a:pt x="0" y="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32" name="Freeform 481"/>
            <p:cNvSpPr>
              <a:spLocks noChangeArrowheads="1"/>
            </p:cNvSpPr>
            <p:nvPr/>
          </p:nvSpPr>
          <p:spPr bwMode="auto">
            <a:xfrm>
              <a:off x="3540" y="1391"/>
              <a:ext cx="5" cy="22"/>
            </a:xfrm>
            <a:custGeom>
              <a:avLst/>
              <a:gdLst>
                <a:gd name="T0" fmla="*/ 0 w 25"/>
                <a:gd name="T1" fmla="*/ 0 h 102"/>
                <a:gd name="T2" fmla="*/ 0 w 25"/>
                <a:gd name="T3" fmla="*/ 0 h 102"/>
                <a:gd name="T4" fmla="*/ 0 w 25"/>
                <a:gd name="T5" fmla="*/ 0 h 102"/>
                <a:gd name="T6" fmla="*/ 0 w 25"/>
                <a:gd name="T7" fmla="*/ 0 h 102"/>
                <a:gd name="T8" fmla="*/ 0 w 25"/>
                <a:gd name="T9" fmla="*/ 0 h 102"/>
                <a:gd name="T10" fmla="*/ 0 w 25"/>
                <a:gd name="T11" fmla="*/ 0 h 102"/>
                <a:gd name="T12" fmla="*/ 0 w 25"/>
                <a:gd name="T13" fmla="*/ 0 h 102"/>
                <a:gd name="T14" fmla="*/ 0 w 25"/>
                <a:gd name="T15" fmla="*/ 0 h 102"/>
                <a:gd name="T16" fmla="*/ 0 w 25"/>
                <a:gd name="T17" fmla="*/ 0 h 102"/>
                <a:gd name="T18" fmla="*/ 0 w 25"/>
                <a:gd name="T19" fmla="*/ 0 h 102"/>
                <a:gd name="T20" fmla="*/ 0 w 25"/>
                <a:gd name="T21" fmla="*/ 0 h 102"/>
                <a:gd name="T22" fmla="*/ 0 w 25"/>
                <a:gd name="T23" fmla="*/ 0 h 102"/>
                <a:gd name="T24" fmla="*/ 0 w 25"/>
                <a:gd name="T25" fmla="*/ 0 h 102"/>
                <a:gd name="T26" fmla="*/ 0 w 25"/>
                <a:gd name="T27" fmla="*/ 0 h 102"/>
                <a:gd name="T28" fmla="*/ 0 w 25"/>
                <a:gd name="T29" fmla="*/ 0 h 102"/>
                <a:gd name="T30" fmla="*/ 0 w 25"/>
                <a:gd name="T31" fmla="*/ 0 h 102"/>
                <a:gd name="T32" fmla="*/ 0 w 25"/>
                <a:gd name="T33" fmla="*/ 0 h 102"/>
                <a:gd name="T34" fmla="*/ 0 w 25"/>
                <a:gd name="T35" fmla="*/ 0 h 102"/>
                <a:gd name="T36" fmla="*/ 0 w 25"/>
                <a:gd name="T37" fmla="*/ 0 h 102"/>
                <a:gd name="T38" fmla="*/ 0 w 25"/>
                <a:gd name="T39" fmla="*/ 0 h 102"/>
                <a:gd name="T40" fmla="*/ 0 w 25"/>
                <a:gd name="T41" fmla="*/ 0 h 102"/>
                <a:gd name="T42" fmla="*/ 0 w 25"/>
                <a:gd name="T43" fmla="*/ 0 h 102"/>
                <a:gd name="T44" fmla="*/ 0 w 25"/>
                <a:gd name="T45" fmla="*/ 0 h 102"/>
                <a:gd name="T46" fmla="*/ 0 w 25"/>
                <a:gd name="T47" fmla="*/ 0 h 102"/>
                <a:gd name="T48" fmla="*/ 0 w 25"/>
                <a:gd name="T49" fmla="*/ 0 h 102"/>
                <a:gd name="T50" fmla="*/ 0 w 25"/>
                <a:gd name="T51" fmla="*/ 0 h 102"/>
                <a:gd name="T52" fmla="*/ 0 w 25"/>
                <a:gd name="T53" fmla="*/ 0 h 102"/>
                <a:gd name="T54" fmla="*/ 0 w 25"/>
                <a:gd name="T55" fmla="*/ 0 h 102"/>
                <a:gd name="T56" fmla="*/ 0 w 25"/>
                <a:gd name="T57" fmla="*/ 0 h 102"/>
                <a:gd name="T58" fmla="*/ 0 w 25"/>
                <a:gd name="T59" fmla="*/ 0 h 102"/>
                <a:gd name="T60" fmla="*/ 0 w 25"/>
                <a:gd name="T61" fmla="*/ 0 h 102"/>
                <a:gd name="T62" fmla="*/ 0 w 25"/>
                <a:gd name="T63" fmla="*/ 0 h 102"/>
                <a:gd name="T64" fmla="*/ 0 w 25"/>
                <a:gd name="T65" fmla="*/ 0 h 102"/>
                <a:gd name="T66" fmla="*/ 0 w 25"/>
                <a:gd name="T67" fmla="*/ 0 h 102"/>
                <a:gd name="T68" fmla="*/ 0 w 25"/>
                <a:gd name="T69" fmla="*/ 0 h 10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5" h="102">
                  <a:moveTo>
                    <a:pt x="20" y="101"/>
                  </a:moveTo>
                  <a:lnTo>
                    <a:pt x="22" y="95"/>
                  </a:lnTo>
                  <a:lnTo>
                    <a:pt x="23" y="88"/>
                  </a:lnTo>
                  <a:lnTo>
                    <a:pt x="23" y="81"/>
                  </a:lnTo>
                  <a:lnTo>
                    <a:pt x="24" y="75"/>
                  </a:lnTo>
                  <a:lnTo>
                    <a:pt x="24" y="69"/>
                  </a:lnTo>
                  <a:lnTo>
                    <a:pt x="23" y="62"/>
                  </a:lnTo>
                  <a:lnTo>
                    <a:pt x="23" y="56"/>
                  </a:lnTo>
                  <a:lnTo>
                    <a:pt x="22" y="50"/>
                  </a:lnTo>
                  <a:lnTo>
                    <a:pt x="21" y="44"/>
                  </a:lnTo>
                  <a:lnTo>
                    <a:pt x="19" y="37"/>
                  </a:lnTo>
                  <a:lnTo>
                    <a:pt x="16" y="31"/>
                  </a:lnTo>
                  <a:lnTo>
                    <a:pt x="15" y="25"/>
                  </a:lnTo>
                  <a:lnTo>
                    <a:pt x="13" y="18"/>
                  </a:lnTo>
                  <a:lnTo>
                    <a:pt x="10" y="13"/>
                  </a:lnTo>
                  <a:lnTo>
                    <a:pt x="7" y="6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8"/>
                  </a:lnTo>
                  <a:lnTo>
                    <a:pt x="6" y="15"/>
                  </a:lnTo>
                  <a:lnTo>
                    <a:pt x="8" y="20"/>
                  </a:lnTo>
                  <a:lnTo>
                    <a:pt x="10" y="26"/>
                  </a:lnTo>
                  <a:lnTo>
                    <a:pt x="12" y="32"/>
                  </a:lnTo>
                  <a:lnTo>
                    <a:pt x="14" y="38"/>
                  </a:lnTo>
                  <a:lnTo>
                    <a:pt x="15" y="45"/>
                  </a:lnTo>
                  <a:lnTo>
                    <a:pt x="16" y="51"/>
                  </a:lnTo>
                  <a:lnTo>
                    <a:pt x="17" y="57"/>
                  </a:lnTo>
                  <a:lnTo>
                    <a:pt x="19" y="62"/>
                  </a:lnTo>
                  <a:lnTo>
                    <a:pt x="19" y="69"/>
                  </a:lnTo>
                  <a:lnTo>
                    <a:pt x="19" y="75"/>
                  </a:lnTo>
                  <a:lnTo>
                    <a:pt x="19" y="81"/>
                  </a:lnTo>
                  <a:lnTo>
                    <a:pt x="17" y="88"/>
                  </a:lnTo>
                  <a:lnTo>
                    <a:pt x="16" y="94"/>
                  </a:lnTo>
                  <a:lnTo>
                    <a:pt x="15" y="100"/>
                  </a:lnTo>
                  <a:lnTo>
                    <a:pt x="20" y="101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33" name="Freeform 482"/>
            <p:cNvSpPr>
              <a:spLocks noChangeArrowheads="1"/>
            </p:cNvSpPr>
            <p:nvPr/>
          </p:nvSpPr>
          <p:spPr bwMode="auto">
            <a:xfrm>
              <a:off x="3515" y="1418"/>
              <a:ext cx="26" cy="14"/>
            </a:xfrm>
            <a:custGeom>
              <a:avLst/>
              <a:gdLst>
                <a:gd name="T0" fmla="*/ 0 w 120"/>
                <a:gd name="T1" fmla="*/ 0 h 67"/>
                <a:gd name="T2" fmla="*/ 0 w 120"/>
                <a:gd name="T3" fmla="*/ 0 h 67"/>
                <a:gd name="T4" fmla="*/ 0 w 120"/>
                <a:gd name="T5" fmla="*/ 0 h 67"/>
                <a:gd name="T6" fmla="*/ 0 w 120"/>
                <a:gd name="T7" fmla="*/ 0 h 67"/>
                <a:gd name="T8" fmla="*/ 0 w 120"/>
                <a:gd name="T9" fmla="*/ 0 h 67"/>
                <a:gd name="T10" fmla="*/ 0 w 120"/>
                <a:gd name="T11" fmla="*/ 0 h 67"/>
                <a:gd name="T12" fmla="*/ 0 w 120"/>
                <a:gd name="T13" fmla="*/ 0 h 67"/>
                <a:gd name="T14" fmla="*/ 0 w 120"/>
                <a:gd name="T15" fmla="*/ 0 h 67"/>
                <a:gd name="T16" fmla="*/ 0 w 120"/>
                <a:gd name="T17" fmla="*/ 0 h 67"/>
                <a:gd name="T18" fmla="*/ 0 w 120"/>
                <a:gd name="T19" fmla="*/ 0 h 67"/>
                <a:gd name="T20" fmla="*/ 0 w 120"/>
                <a:gd name="T21" fmla="*/ 0 h 67"/>
                <a:gd name="T22" fmla="*/ 0 w 120"/>
                <a:gd name="T23" fmla="*/ 0 h 67"/>
                <a:gd name="T24" fmla="*/ 0 w 120"/>
                <a:gd name="T25" fmla="*/ 0 h 67"/>
                <a:gd name="T26" fmla="*/ 0 w 120"/>
                <a:gd name="T27" fmla="*/ 0 h 67"/>
                <a:gd name="T28" fmla="*/ 0 w 120"/>
                <a:gd name="T29" fmla="*/ 0 h 67"/>
                <a:gd name="T30" fmla="*/ 0 w 120"/>
                <a:gd name="T31" fmla="*/ 0 h 67"/>
                <a:gd name="T32" fmla="*/ 0 w 120"/>
                <a:gd name="T33" fmla="*/ 0 h 67"/>
                <a:gd name="T34" fmla="*/ 0 w 120"/>
                <a:gd name="T35" fmla="*/ 0 h 67"/>
                <a:gd name="T36" fmla="*/ 0 w 120"/>
                <a:gd name="T37" fmla="*/ 0 h 67"/>
                <a:gd name="T38" fmla="*/ 0 w 120"/>
                <a:gd name="T39" fmla="*/ 0 h 67"/>
                <a:gd name="T40" fmla="*/ 0 w 120"/>
                <a:gd name="T41" fmla="*/ 0 h 67"/>
                <a:gd name="T42" fmla="*/ 0 w 120"/>
                <a:gd name="T43" fmla="*/ 0 h 67"/>
                <a:gd name="T44" fmla="*/ 0 w 120"/>
                <a:gd name="T45" fmla="*/ 0 h 67"/>
                <a:gd name="T46" fmla="*/ 0 w 120"/>
                <a:gd name="T47" fmla="*/ 0 h 67"/>
                <a:gd name="T48" fmla="*/ 0 w 120"/>
                <a:gd name="T49" fmla="*/ 0 h 67"/>
                <a:gd name="T50" fmla="*/ 0 w 120"/>
                <a:gd name="T51" fmla="*/ 0 h 67"/>
                <a:gd name="T52" fmla="*/ 0 w 120"/>
                <a:gd name="T53" fmla="*/ 0 h 67"/>
                <a:gd name="T54" fmla="*/ 0 w 120"/>
                <a:gd name="T55" fmla="*/ 0 h 67"/>
                <a:gd name="T56" fmla="*/ 0 w 120"/>
                <a:gd name="T57" fmla="*/ 0 h 67"/>
                <a:gd name="T58" fmla="*/ 0 w 120"/>
                <a:gd name="T59" fmla="*/ 0 h 67"/>
                <a:gd name="T60" fmla="*/ 0 w 120"/>
                <a:gd name="T61" fmla="*/ 0 h 67"/>
                <a:gd name="T62" fmla="*/ 0 w 120"/>
                <a:gd name="T63" fmla="*/ 0 h 6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20" h="67">
                  <a:moveTo>
                    <a:pt x="119" y="1"/>
                  </a:moveTo>
                  <a:lnTo>
                    <a:pt x="113" y="9"/>
                  </a:lnTo>
                  <a:lnTo>
                    <a:pt x="107" y="17"/>
                  </a:lnTo>
                  <a:lnTo>
                    <a:pt x="100" y="24"/>
                  </a:lnTo>
                  <a:lnTo>
                    <a:pt x="93" y="32"/>
                  </a:lnTo>
                  <a:lnTo>
                    <a:pt x="86" y="38"/>
                  </a:lnTo>
                  <a:lnTo>
                    <a:pt x="78" y="43"/>
                  </a:lnTo>
                  <a:lnTo>
                    <a:pt x="69" y="47"/>
                  </a:lnTo>
                  <a:lnTo>
                    <a:pt x="60" y="52"/>
                  </a:lnTo>
                  <a:lnTo>
                    <a:pt x="51" y="56"/>
                  </a:lnTo>
                  <a:lnTo>
                    <a:pt x="41" y="58"/>
                  </a:lnTo>
                  <a:lnTo>
                    <a:pt x="31" y="60"/>
                  </a:lnTo>
                  <a:lnTo>
                    <a:pt x="21" y="62"/>
                  </a:lnTo>
                  <a:lnTo>
                    <a:pt x="11" y="63"/>
                  </a:lnTo>
                  <a:lnTo>
                    <a:pt x="0" y="63"/>
                  </a:lnTo>
                  <a:lnTo>
                    <a:pt x="0" y="66"/>
                  </a:lnTo>
                  <a:lnTo>
                    <a:pt x="17" y="66"/>
                  </a:lnTo>
                  <a:lnTo>
                    <a:pt x="22" y="66"/>
                  </a:lnTo>
                  <a:lnTo>
                    <a:pt x="32" y="64"/>
                  </a:lnTo>
                  <a:lnTo>
                    <a:pt x="42" y="62"/>
                  </a:lnTo>
                  <a:lnTo>
                    <a:pt x="52" y="60"/>
                  </a:lnTo>
                  <a:lnTo>
                    <a:pt x="62" y="56"/>
                  </a:lnTo>
                  <a:lnTo>
                    <a:pt x="72" y="53"/>
                  </a:lnTo>
                  <a:lnTo>
                    <a:pt x="80" y="46"/>
                  </a:lnTo>
                  <a:lnTo>
                    <a:pt x="88" y="41"/>
                  </a:lnTo>
                  <a:lnTo>
                    <a:pt x="97" y="36"/>
                  </a:lnTo>
                  <a:lnTo>
                    <a:pt x="104" y="27"/>
                  </a:lnTo>
                  <a:lnTo>
                    <a:pt x="111" y="20"/>
                  </a:lnTo>
                  <a:lnTo>
                    <a:pt x="117" y="12"/>
                  </a:lnTo>
                  <a:lnTo>
                    <a:pt x="119" y="7"/>
                  </a:lnTo>
                  <a:lnTo>
                    <a:pt x="119" y="0"/>
                  </a:lnTo>
                  <a:lnTo>
                    <a:pt x="119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34" name="Freeform 483"/>
            <p:cNvSpPr>
              <a:spLocks noChangeArrowheads="1"/>
            </p:cNvSpPr>
            <p:nvPr/>
          </p:nvSpPr>
          <p:spPr bwMode="auto">
            <a:xfrm>
              <a:off x="3515" y="1414"/>
              <a:ext cx="29" cy="19"/>
            </a:xfrm>
            <a:custGeom>
              <a:avLst/>
              <a:gdLst>
                <a:gd name="T0" fmla="*/ 0 w 132"/>
                <a:gd name="T1" fmla="*/ 0 h 89"/>
                <a:gd name="T2" fmla="*/ 0 w 132"/>
                <a:gd name="T3" fmla="*/ 0 h 89"/>
                <a:gd name="T4" fmla="*/ 0 w 132"/>
                <a:gd name="T5" fmla="*/ 0 h 89"/>
                <a:gd name="T6" fmla="*/ 0 w 132"/>
                <a:gd name="T7" fmla="*/ 0 h 89"/>
                <a:gd name="T8" fmla="*/ 0 w 132"/>
                <a:gd name="T9" fmla="*/ 0 h 89"/>
                <a:gd name="T10" fmla="*/ 0 w 132"/>
                <a:gd name="T11" fmla="*/ 0 h 89"/>
                <a:gd name="T12" fmla="*/ 0 w 132"/>
                <a:gd name="T13" fmla="*/ 0 h 89"/>
                <a:gd name="T14" fmla="*/ 0 w 132"/>
                <a:gd name="T15" fmla="*/ 0 h 89"/>
                <a:gd name="T16" fmla="*/ 0 w 132"/>
                <a:gd name="T17" fmla="*/ 0 h 89"/>
                <a:gd name="T18" fmla="*/ 0 w 132"/>
                <a:gd name="T19" fmla="*/ 0 h 89"/>
                <a:gd name="T20" fmla="*/ 0 w 132"/>
                <a:gd name="T21" fmla="*/ 0 h 89"/>
                <a:gd name="T22" fmla="*/ 0 w 132"/>
                <a:gd name="T23" fmla="*/ 0 h 89"/>
                <a:gd name="T24" fmla="*/ 0 w 132"/>
                <a:gd name="T25" fmla="*/ 0 h 89"/>
                <a:gd name="T26" fmla="*/ 0 w 132"/>
                <a:gd name="T27" fmla="*/ 0 h 89"/>
                <a:gd name="T28" fmla="*/ 0 w 132"/>
                <a:gd name="T29" fmla="*/ 0 h 89"/>
                <a:gd name="T30" fmla="*/ 0 w 132"/>
                <a:gd name="T31" fmla="*/ 0 h 89"/>
                <a:gd name="T32" fmla="*/ 0 w 132"/>
                <a:gd name="T33" fmla="*/ 0 h 89"/>
                <a:gd name="T34" fmla="*/ 0 w 132"/>
                <a:gd name="T35" fmla="*/ 0 h 89"/>
                <a:gd name="T36" fmla="*/ 0 w 132"/>
                <a:gd name="T37" fmla="*/ 0 h 89"/>
                <a:gd name="T38" fmla="*/ 0 w 132"/>
                <a:gd name="T39" fmla="*/ 0 h 89"/>
                <a:gd name="T40" fmla="*/ 0 w 132"/>
                <a:gd name="T41" fmla="*/ 0 h 89"/>
                <a:gd name="T42" fmla="*/ 0 w 132"/>
                <a:gd name="T43" fmla="*/ 0 h 89"/>
                <a:gd name="T44" fmla="*/ 0 w 132"/>
                <a:gd name="T45" fmla="*/ 0 h 89"/>
                <a:gd name="T46" fmla="*/ 0 w 132"/>
                <a:gd name="T47" fmla="*/ 0 h 89"/>
                <a:gd name="T48" fmla="*/ 0 w 132"/>
                <a:gd name="T49" fmla="*/ 0 h 89"/>
                <a:gd name="T50" fmla="*/ 0 w 132"/>
                <a:gd name="T51" fmla="*/ 0 h 89"/>
                <a:gd name="T52" fmla="*/ 0 w 132"/>
                <a:gd name="T53" fmla="*/ 0 h 89"/>
                <a:gd name="T54" fmla="*/ 0 w 132"/>
                <a:gd name="T55" fmla="*/ 0 h 89"/>
                <a:gd name="T56" fmla="*/ 0 w 132"/>
                <a:gd name="T57" fmla="*/ 0 h 89"/>
                <a:gd name="T58" fmla="*/ 0 w 132"/>
                <a:gd name="T59" fmla="*/ 0 h 89"/>
                <a:gd name="T60" fmla="*/ 0 w 132"/>
                <a:gd name="T61" fmla="*/ 0 h 89"/>
                <a:gd name="T62" fmla="*/ 0 w 132"/>
                <a:gd name="T63" fmla="*/ 0 h 89"/>
                <a:gd name="T64" fmla="*/ 0 w 132"/>
                <a:gd name="T65" fmla="*/ 0 h 89"/>
                <a:gd name="T66" fmla="*/ 0 w 132"/>
                <a:gd name="T67" fmla="*/ 0 h 89"/>
                <a:gd name="T68" fmla="*/ 0 w 132"/>
                <a:gd name="T69" fmla="*/ 0 h 8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32" h="89">
                  <a:moveTo>
                    <a:pt x="0" y="88"/>
                  </a:moveTo>
                  <a:lnTo>
                    <a:pt x="11" y="87"/>
                  </a:lnTo>
                  <a:lnTo>
                    <a:pt x="22" y="85"/>
                  </a:lnTo>
                  <a:lnTo>
                    <a:pt x="32" y="83"/>
                  </a:lnTo>
                  <a:lnTo>
                    <a:pt x="42" y="81"/>
                  </a:lnTo>
                  <a:lnTo>
                    <a:pt x="52" y="79"/>
                  </a:lnTo>
                  <a:lnTo>
                    <a:pt x="61" y="75"/>
                  </a:lnTo>
                  <a:lnTo>
                    <a:pt x="71" y="72"/>
                  </a:lnTo>
                  <a:lnTo>
                    <a:pt x="79" y="65"/>
                  </a:lnTo>
                  <a:lnTo>
                    <a:pt x="87" y="60"/>
                  </a:lnTo>
                  <a:lnTo>
                    <a:pt x="97" y="55"/>
                  </a:lnTo>
                  <a:lnTo>
                    <a:pt x="104" y="47"/>
                  </a:lnTo>
                  <a:lnTo>
                    <a:pt x="111" y="40"/>
                  </a:lnTo>
                  <a:lnTo>
                    <a:pt x="117" y="32"/>
                  </a:lnTo>
                  <a:lnTo>
                    <a:pt x="122" y="22"/>
                  </a:lnTo>
                  <a:lnTo>
                    <a:pt x="127" y="12"/>
                  </a:lnTo>
                  <a:lnTo>
                    <a:pt x="131" y="1"/>
                  </a:lnTo>
                  <a:lnTo>
                    <a:pt x="127" y="0"/>
                  </a:lnTo>
                  <a:lnTo>
                    <a:pt x="123" y="9"/>
                  </a:lnTo>
                  <a:lnTo>
                    <a:pt x="119" y="20"/>
                  </a:lnTo>
                  <a:lnTo>
                    <a:pt x="113" y="30"/>
                  </a:lnTo>
                  <a:lnTo>
                    <a:pt x="107" y="37"/>
                  </a:lnTo>
                  <a:lnTo>
                    <a:pt x="100" y="44"/>
                  </a:lnTo>
                  <a:lnTo>
                    <a:pt x="92" y="52"/>
                  </a:lnTo>
                  <a:lnTo>
                    <a:pt x="85" y="57"/>
                  </a:lnTo>
                  <a:lnTo>
                    <a:pt x="77" y="62"/>
                  </a:lnTo>
                  <a:lnTo>
                    <a:pt x="68" y="66"/>
                  </a:lnTo>
                  <a:lnTo>
                    <a:pt x="59" y="71"/>
                  </a:lnTo>
                  <a:lnTo>
                    <a:pt x="51" y="75"/>
                  </a:lnTo>
                  <a:lnTo>
                    <a:pt x="41" y="77"/>
                  </a:lnTo>
                  <a:lnTo>
                    <a:pt x="31" y="79"/>
                  </a:lnTo>
                  <a:lnTo>
                    <a:pt x="21" y="81"/>
                  </a:lnTo>
                  <a:lnTo>
                    <a:pt x="11" y="82"/>
                  </a:lnTo>
                  <a:lnTo>
                    <a:pt x="0" y="82"/>
                  </a:lnTo>
                  <a:lnTo>
                    <a:pt x="0" y="88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35" name="Freeform 484"/>
            <p:cNvSpPr>
              <a:spLocks noChangeArrowheads="1"/>
            </p:cNvSpPr>
            <p:nvPr/>
          </p:nvSpPr>
          <p:spPr bwMode="auto">
            <a:xfrm>
              <a:off x="3037" y="1432"/>
              <a:ext cx="478" cy="0"/>
            </a:xfrm>
            <a:custGeom>
              <a:avLst/>
              <a:gdLst>
                <a:gd name="T0" fmla="*/ 0 w 2111"/>
                <a:gd name="T1" fmla="*/ 0 h 5"/>
                <a:gd name="T2" fmla="*/ 0 w 2111"/>
                <a:gd name="T3" fmla="*/ 0 h 5"/>
                <a:gd name="T4" fmla="*/ 0 w 2111"/>
                <a:gd name="T5" fmla="*/ 0 h 5"/>
                <a:gd name="T6" fmla="*/ 0 w 2111"/>
                <a:gd name="T7" fmla="*/ 0 h 5"/>
                <a:gd name="T8" fmla="*/ 0 w 2111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1" h="5">
                  <a:moveTo>
                    <a:pt x="0" y="4"/>
                  </a:moveTo>
                  <a:lnTo>
                    <a:pt x="2110" y="4"/>
                  </a:lnTo>
                  <a:lnTo>
                    <a:pt x="2110" y="0"/>
                  </a:lnTo>
                  <a:lnTo>
                    <a:pt x="0" y="0"/>
                  </a:lnTo>
                  <a:lnTo>
                    <a:pt x="0" y="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36" name="Freeform 485"/>
            <p:cNvSpPr>
              <a:spLocks noChangeArrowheads="1"/>
            </p:cNvSpPr>
            <p:nvPr/>
          </p:nvSpPr>
          <p:spPr bwMode="auto">
            <a:xfrm>
              <a:off x="3037" y="1432"/>
              <a:ext cx="478" cy="1"/>
            </a:xfrm>
            <a:custGeom>
              <a:avLst/>
              <a:gdLst>
                <a:gd name="T0" fmla="*/ 0 w 2111"/>
                <a:gd name="T1" fmla="*/ 0 h 8"/>
                <a:gd name="T2" fmla="*/ 0 w 2111"/>
                <a:gd name="T3" fmla="*/ 0 h 8"/>
                <a:gd name="T4" fmla="*/ 0 w 2111"/>
                <a:gd name="T5" fmla="*/ 0 h 8"/>
                <a:gd name="T6" fmla="*/ 0 w 2111"/>
                <a:gd name="T7" fmla="*/ 0 h 8"/>
                <a:gd name="T8" fmla="*/ 0 w 2111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1" h="8">
                  <a:moveTo>
                    <a:pt x="0" y="7"/>
                  </a:moveTo>
                  <a:lnTo>
                    <a:pt x="2110" y="7"/>
                  </a:lnTo>
                  <a:lnTo>
                    <a:pt x="2110" y="0"/>
                  </a:lnTo>
                  <a:lnTo>
                    <a:pt x="0" y="0"/>
                  </a:lnTo>
                  <a:lnTo>
                    <a:pt x="0" y="7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37" name="Freeform 486"/>
            <p:cNvSpPr>
              <a:spLocks noChangeArrowheads="1"/>
            </p:cNvSpPr>
            <p:nvPr/>
          </p:nvSpPr>
          <p:spPr bwMode="auto">
            <a:xfrm>
              <a:off x="3005" y="1398"/>
              <a:ext cx="31" cy="35"/>
            </a:xfrm>
            <a:custGeom>
              <a:avLst/>
              <a:gdLst>
                <a:gd name="T0" fmla="*/ 0 w 142"/>
                <a:gd name="T1" fmla="*/ 0 h 157"/>
                <a:gd name="T2" fmla="*/ 0 w 142"/>
                <a:gd name="T3" fmla="*/ 0 h 157"/>
                <a:gd name="T4" fmla="*/ 0 w 142"/>
                <a:gd name="T5" fmla="*/ 0 h 157"/>
                <a:gd name="T6" fmla="*/ 0 w 142"/>
                <a:gd name="T7" fmla="*/ 0 h 157"/>
                <a:gd name="T8" fmla="*/ 0 w 142"/>
                <a:gd name="T9" fmla="*/ 0 h 157"/>
                <a:gd name="T10" fmla="*/ 0 w 142"/>
                <a:gd name="T11" fmla="*/ 0 h 157"/>
                <a:gd name="T12" fmla="*/ 0 w 142"/>
                <a:gd name="T13" fmla="*/ 0 h 157"/>
                <a:gd name="T14" fmla="*/ 0 w 142"/>
                <a:gd name="T15" fmla="*/ 0 h 157"/>
                <a:gd name="T16" fmla="*/ 0 w 142"/>
                <a:gd name="T17" fmla="*/ 0 h 157"/>
                <a:gd name="T18" fmla="*/ 0 w 142"/>
                <a:gd name="T19" fmla="*/ 0 h 157"/>
                <a:gd name="T20" fmla="*/ 0 w 142"/>
                <a:gd name="T21" fmla="*/ 0 h 157"/>
                <a:gd name="T22" fmla="*/ 0 w 142"/>
                <a:gd name="T23" fmla="*/ 0 h 157"/>
                <a:gd name="T24" fmla="*/ 0 w 142"/>
                <a:gd name="T25" fmla="*/ 0 h 157"/>
                <a:gd name="T26" fmla="*/ 0 w 142"/>
                <a:gd name="T27" fmla="*/ 0 h 157"/>
                <a:gd name="T28" fmla="*/ 0 w 142"/>
                <a:gd name="T29" fmla="*/ 0 h 157"/>
                <a:gd name="T30" fmla="*/ 0 w 142"/>
                <a:gd name="T31" fmla="*/ 0 h 157"/>
                <a:gd name="T32" fmla="*/ 0 w 142"/>
                <a:gd name="T33" fmla="*/ 0 h 157"/>
                <a:gd name="T34" fmla="*/ 0 w 142"/>
                <a:gd name="T35" fmla="*/ 0 h 157"/>
                <a:gd name="T36" fmla="*/ 0 w 142"/>
                <a:gd name="T37" fmla="*/ 0 h 157"/>
                <a:gd name="T38" fmla="*/ 0 w 142"/>
                <a:gd name="T39" fmla="*/ 0 h 157"/>
                <a:gd name="T40" fmla="*/ 0 w 142"/>
                <a:gd name="T41" fmla="*/ 0 h 157"/>
                <a:gd name="T42" fmla="*/ 0 w 142"/>
                <a:gd name="T43" fmla="*/ 0 h 157"/>
                <a:gd name="T44" fmla="*/ 0 w 142"/>
                <a:gd name="T45" fmla="*/ 0 h 157"/>
                <a:gd name="T46" fmla="*/ 0 w 142"/>
                <a:gd name="T47" fmla="*/ 0 h 157"/>
                <a:gd name="T48" fmla="*/ 0 w 142"/>
                <a:gd name="T49" fmla="*/ 0 h 157"/>
                <a:gd name="T50" fmla="*/ 0 w 142"/>
                <a:gd name="T51" fmla="*/ 0 h 157"/>
                <a:gd name="T52" fmla="*/ 0 w 142"/>
                <a:gd name="T53" fmla="*/ 0 h 157"/>
                <a:gd name="T54" fmla="*/ 0 w 142"/>
                <a:gd name="T55" fmla="*/ 0 h 157"/>
                <a:gd name="T56" fmla="*/ 0 w 142"/>
                <a:gd name="T57" fmla="*/ 0 h 157"/>
                <a:gd name="T58" fmla="*/ 0 w 142"/>
                <a:gd name="T59" fmla="*/ 0 h 157"/>
                <a:gd name="T60" fmla="*/ 0 w 142"/>
                <a:gd name="T61" fmla="*/ 0 h 157"/>
                <a:gd name="T62" fmla="*/ 0 w 142"/>
                <a:gd name="T63" fmla="*/ 0 h 157"/>
                <a:gd name="T64" fmla="*/ 0 w 142"/>
                <a:gd name="T65" fmla="*/ 0 h 157"/>
                <a:gd name="T66" fmla="*/ 0 w 142"/>
                <a:gd name="T67" fmla="*/ 0 h 157"/>
                <a:gd name="T68" fmla="*/ 0 w 142"/>
                <a:gd name="T69" fmla="*/ 0 h 15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42" h="157">
                  <a:moveTo>
                    <a:pt x="2" y="18"/>
                  </a:moveTo>
                  <a:lnTo>
                    <a:pt x="0" y="35"/>
                  </a:lnTo>
                  <a:lnTo>
                    <a:pt x="1" y="51"/>
                  </a:lnTo>
                  <a:lnTo>
                    <a:pt x="3" y="66"/>
                  </a:lnTo>
                  <a:lnTo>
                    <a:pt x="7" y="79"/>
                  </a:lnTo>
                  <a:lnTo>
                    <a:pt x="13" y="93"/>
                  </a:lnTo>
                  <a:lnTo>
                    <a:pt x="21" y="106"/>
                  </a:lnTo>
                  <a:lnTo>
                    <a:pt x="30" y="116"/>
                  </a:lnTo>
                  <a:lnTo>
                    <a:pt x="39" y="126"/>
                  </a:lnTo>
                  <a:lnTo>
                    <a:pt x="51" y="133"/>
                  </a:lnTo>
                  <a:lnTo>
                    <a:pt x="64" y="141"/>
                  </a:lnTo>
                  <a:lnTo>
                    <a:pt x="77" y="147"/>
                  </a:lnTo>
                  <a:lnTo>
                    <a:pt x="92" y="151"/>
                  </a:lnTo>
                  <a:lnTo>
                    <a:pt x="108" y="154"/>
                  </a:lnTo>
                  <a:lnTo>
                    <a:pt x="124" y="156"/>
                  </a:lnTo>
                  <a:lnTo>
                    <a:pt x="141" y="156"/>
                  </a:lnTo>
                  <a:lnTo>
                    <a:pt x="141" y="153"/>
                  </a:lnTo>
                  <a:lnTo>
                    <a:pt x="125" y="152"/>
                  </a:lnTo>
                  <a:lnTo>
                    <a:pt x="110" y="150"/>
                  </a:lnTo>
                  <a:lnTo>
                    <a:pt x="93" y="147"/>
                  </a:lnTo>
                  <a:lnTo>
                    <a:pt x="79" y="142"/>
                  </a:lnTo>
                  <a:lnTo>
                    <a:pt x="66" y="136"/>
                  </a:lnTo>
                  <a:lnTo>
                    <a:pt x="53" y="130"/>
                  </a:lnTo>
                  <a:lnTo>
                    <a:pt x="43" y="122"/>
                  </a:lnTo>
                  <a:lnTo>
                    <a:pt x="33" y="113"/>
                  </a:lnTo>
                  <a:lnTo>
                    <a:pt x="24" y="103"/>
                  </a:lnTo>
                  <a:lnTo>
                    <a:pt x="17" y="91"/>
                  </a:lnTo>
                  <a:lnTo>
                    <a:pt x="12" y="78"/>
                  </a:lnTo>
                  <a:lnTo>
                    <a:pt x="7" y="64"/>
                  </a:lnTo>
                  <a:lnTo>
                    <a:pt x="5" y="51"/>
                  </a:lnTo>
                  <a:lnTo>
                    <a:pt x="5" y="35"/>
                  </a:lnTo>
                  <a:lnTo>
                    <a:pt x="6" y="19"/>
                  </a:lnTo>
                  <a:lnTo>
                    <a:pt x="9" y="1"/>
                  </a:lnTo>
                  <a:lnTo>
                    <a:pt x="5" y="0"/>
                  </a:lnTo>
                  <a:lnTo>
                    <a:pt x="2" y="18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38" name="Freeform 487"/>
            <p:cNvSpPr>
              <a:spLocks noChangeArrowheads="1"/>
            </p:cNvSpPr>
            <p:nvPr/>
          </p:nvSpPr>
          <p:spPr bwMode="auto">
            <a:xfrm>
              <a:off x="3005" y="1398"/>
              <a:ext cx="31" cy="35"/>
            </a:xfrm>
            <a:custGeom>
              <a:avLst/>
              <a:gdLst>
                <a:gd name="T0" fmla="*/ 0 w 142"/>
                <a:gd name="T1" fmla="*/ 0 h 159"/>
                <a:gd name="T2" fmla="*/ 0 w 142"/>
                <a:gd name="T3" fmla="*/ 0 h 159"/>
                <a:gd name="T4" fmla="*/ 0 w 142"/>
                <a:gd name="T5" fmla="*/ 0 h 159"/>
                <a:gd name="T6" fmla="*/ 0 w 142"/>
                <a:gd name="T7" fmla="*/ 0 h 159"/>
                <a:gd name="T8" fmla="*/ 0 w 142"/>
                <a:gd name="T9" fmla="*/ 0 h 159"/>
                <a:gd name="T10" fmla="*/ 0 w 142"/>
                <a:gd name="T11" fmla="*/ 0 h 159"/>
                <a:gd name="T12" fmla="*/ 0 w 142"/>
                <a:gd name="T13" fmla="*/ 0 h 159"/>
                <a:gd name="T14" fmla="*/ 0 w 142"/>
                <a:gd name="T15" fmla="*/ 0 h 159"/>
                <a:gd name="T16" fmla="*/ 0 w 142"/>
                <a:gd name="T17" fmla="*/ 0 h 159"/>
                <a:gd name="T18" fmla="*/ 0 w 142"/>
                <a:gd name="T19" fmla="*/ 0 h 159"/>
                <a:gd name="T20" fmla="*/ 0 w 142"/>
                <a:gd name="T21" fmla="*/ 0 h 159"/>
                <a:gd name="T22" fmla="*/ 0 w 142"/>
                <a:gd name="T23" fmla="*/ 0 h 159"/>
                <a:gd name="T24" fmla="*/ 0 w 142"/>
                <a:gd name="T25" fmla="*/ 0 h 159"/>
                <a:gd name="T26" fmla="*/ 0 w 142"/>
                <a:gd name="T27" fmla="*/ 0 h 159"/>
                <a:gd name="T28" fmla="*/ 0 w 142"/>
                <a:gd name="T29" fmla="*/ 0 h 159"/>
                <a:gd name="T30" fmla="*/ 0 w 142"/>
                <a:gd name="T31" fmla="*/ 0 h 159"/>
                <a:gd name="T32" fmla="*/ 0 w 142"/>
                <a:gd name="T33" fmla="*/ 0 h 159"/>
                <a:gd name="T34" fmla="*/ 0 w 142"/>
                <a:gd name="T35" fmla="*/ 0 h 159"/>
                <a:gd name="T36" fmla="*/ 0 w 142"/>
                <a:gd name="T37" fmla="*/ 0 h 159"/>
                <a:gd name="T38" fmla="*/ 0 w 142"/>
                <a:gd name="T39" fmla="*/ 0 h 159"/>
                <a:gd name="T40" fmla="*/ 0 w 142"/>
                <a:gd name="T41" fmla="*/ 0 h 159"/>
                <a:gd name="T42" fmla="*/ 0 w 142"/>
                <a:gd name="T43" fmla="*/ 0 h 159"/>
                <a:gd name="T44" fmla="*/ 0 w 142"/>
                <a:gd name="T45" fmla="*/ 0 h 159"/>
                <a:gd name="T46" fmla="*/ 0 w 142"/>
                <a:gd name="T47" fmla="*/ 0 h 159"/>
                <a:gd name="T48" fmla="*/ 0 w 142"/>
                <a:gd name="T49" fmla="*/ 0 h 159"/>
                <a:gd name="T50" fmla="*/ 0 w 142"/>
                <a:gd name="T51" fmla="*/ 0 h 159"/>
                <a:gd name="T52" fmla="*/ 0 w 142"/>
                <a:gd name="T53" fmla="*/ 0 h 159"/>
                <a:gd name="T54" fmla="*/ 0 w 142"/>
                <a:gd name="T55" fmla="*/ 0 h 159"/>
                <a:gd name="T56" fmla="*/ 0 w 142"/>
                <a:gd name="T57" fmla="*/ 0 h 159"/>
                <a:gd name="T58" fmla="*/ 0 w 142"/>
                <a:gd name="T59" fmla="*/ 0 h 159"/>
                <a:gd name="T60" fmla="*/ 0 w 142"/>
                <a:gd name="T61" fmla="*/ 0 h 159"/>
                <a:gd name="T62" fmla="*/ 0 w 142"/>
                <a:gd name="T63" fmla="*/ 0 h 159"/>
                <a:gd name="T64" fmla="*/ 0 w 142"/>
                <a:gd name="T65" fmla="*/ 0 h 159"/>
                <a:gd name="T66" fmla="*/ 0 w 142"/>
                <a:gd name="T67" fmla="*/ 0 h 159"/>
                <a:gd name="T68" fmla="*/ 0 w 142"/>
                <a:gd name="T69" fmla="*/ 0 h 15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42" h="159">
                  <a:moveTo>
                    <a:pt x="5" y="0"/>
                  </a:moveTo>
                  <a:lnTo>
                    <a:pt x="2" y="18"/>
                  </a:lnTo>
                  <a:lnTo>
                    <a:pt x="0" y="35"/>
                  </a:lnTo>
                  <a:lnTo>
                    <a:pt x="1" y="51"/>
                  </a:lnTo>
                  <a:lnTo>
                    <a:pt x="3" y="66"/>
                  </a:lnTo>
                  <a:lnTo>
                    <a:pt x="7" y="79"/>
                  </a:lnTo>
                  <a:lnTo>
                    <a:pt x="13" y="93"/>
                  </a:lnTo>
                  <a:lnTo>
                    <a:pt x="21" y="104"/>
                  </a:lnTo>
                  <a:lnTo>
                    <a:pt x="30" y="115"/>
                  </a:lnTo>
                  <a:lnTo>
                    <a:pt x="39" y="125"/>
                  </a:lnTo>
                  <a:lnTo>
                    <a:pt x="51" y="132"/>
                  </a:lnTo>
                  <a:lnTo>
                    <a:pt x="64" y="141"/>
                  </a:lnTo>
                  <a:lnTo>
                    <a:pt x="77" y="147"/>
                  </a:lnTo>
                  <a:lnTo>
                    <a:pt x="92" y="151"/>
                  </a:lnTo>
                  <a:lnTo>
                    <a:pt x="108" y="154"/>
                  </a:lnTo>
                  <a:lnTo>
                    <a:pt x="125" y="157"/>
                  </a:lnTo>
                  <a:lnTo>
                    <a:pt x="141" y="158"/>
                  </a:lnTo>
                  <a:lnTo>
                    <a:pt x="141" y="153"/>
                  </a:lnTo>
                  <a:lnTo>
                    <a:pt x="125" y="152"/>
                  </a:lnTo>
                  <a:lnTo>
                    <a:pt x="110" y="150"/>
                  </a:lnTo>
                  <a:lnTo>
                    <a:pt x="93" y="147"/>
                  </a:lnTo>
                  <a:lnTo>
                    <a:pt x="79" y="142"/>
                  </a:lnTo>
                  <a:lnTo>
                    <a:pt x="66" y="135"/>
                  </a:lnTo>
                  <a:lnTo>
                    <a:pt x="53" y="129"/>
                  </a:lnTo>
                  <a:lnTo>
                    <a:pt x="43" y="121"/>
                  </a:lnTo>
                  <a:lnTo>
                    <a:pt x="33" y="112"/>
                  </a:lnTo>
                  <a:lnTo>
                    <a:pt x="24" y="102"/>
                  </a:lnTo>
                  <a:lnTo>
                    <a:pt x="17" y="91"/>
                  </a:lnTo>
                  <a:lnTo>
                    <a:pt x="12" y="78"/>
                  </a:lnTo>
                  <a:lnTo>
                    <a:pt x="7" y="64"/>
                  </a:lnTo>
                  <a:lnTo>
                    <a:pt x="5" y="51"/>
                  </a:lnTo>
                  <a:lnTo>
                    <a:pt x="5" y="35"/>
                  </a:lnTo>
                  <a:lnTo>
                    <a:pt x="6" y="19"/>
                  </a:lnTo>
                  <a:lnTo>
                    <a:pt x="9" y="1"/>
                  </a:lnTo>
                  <a:lnTo>
                    <a:pt x="5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39" name="Freeform 488"/>
            <p:cNvSpPr>
              <a:spLocks noChangeArrowheads="1"/>
            </p:cNvSpPr>
            <p:nvPr/>
          </p:nvSpPr>
          <p:spPr bwMode="auto">
            <a:xfrm>
              <a:off x="3006" y="1394"/>
              <a:ext cx="2" cy="4"/>
            </a:xfrm>
            <a:custGeom>
              <a:avLst/>
              <a:gdLst>
                <a:gd name="T0" fmla="*/ 0 w 13"/>
                <a:gd name="T1" fmla="*/ 0 h 21"/>
                <a:gd name="T2" fmla="*/ 0 w 13"/>
                <a:gd name="T3" fmla="*/ 0 h 21"/>
                <a:gd name="T4" fmla="*/ 0 w 13"/>
                <a:gd name="T5" fmla="*/ 0 h 21"/>
                <a:gd name="T6" fmla="*/ 0 w 13"/>
                <a:gd name="T7" fmla="*/ 0 h 21"/>
                <a:gd name="T8" fmla="*/ 0 w 13"/>
                <a:gd name="T9" fmla="*/ 0 h 21"/>
                <a:gd name="T10" fmla="*/ 0 w 13"/>
                <a:gd name="T11" fmla="*/ 0 h 21"/>
                <a:gd name="T12" fmla="*/ 0 w 13"/>
                <a:gd name="T13" fmla="*/ 0 h 21"/>
                <a:gd name="T14" fmla="*/ 0 w 13"/>
                <a:gd name="T15" fmla="*/ 0 h 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" h="21">
                  <a:moveTo>
                    <a:pt x="7" y="1"/>
                  </a:moveTo>
                  <a:lnTo>
                    <a:pt x="0" y="19"/>
                  </a:lnTo>
                  <a:lnTo>
                    <a:pt x="4" y="20"/>
                  </a:lnTo>
                  <a:lnTo>
                    <a:pt x="12" y="2"/>
                  </a:lnTo>
                  <a:lnTo>
                    <a:pt x="7" y="0"/>
                  </a:lnTo>
                  <a:lnTo>
                    <a:pt x="7" y="1"/>
                  </a:lnTo>
                  <a:close/>
                  <a:moveTo>
                    <a:pt x="12" y="2"/>
                  </a:moveTo>
                  <a:lnTo>
                    <a:pt x="1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40" name="Freeform 489"/>
            <p:cNvSpPr>
              <a:spLocks noChangeArrowheads="1"/>
            </p:cNvSpPr>
            <p:nvPr/>
          </p:nvSpPr>
          <p:spPr bwMode="auto">
            <a:xfrm>
              <a:off x="3006" y="1394"/>
              <a:ext cx="2" cy="4"/>
            </a:xfrm>
            <a:custGeom>
              <a:avLst/>
              <a:gdLst>
                <a:gd name="T0" fmla="*/ 0 w 13"/>
                <a:gd name="T1" fmla="*/ 0 h 21"/>
                <a:gd name="T2" fmla="*/ 0 w 13"/>
                <a:gd name="T3" fmla="*/ 0 h 21"/>
                <a:gd name="T4" fmla="*/ 0 w 13"/>
                <a:gd name="T5" fmla="*/ 0 h 21"/>
                <a:gd name="T6" fmla="*/ 0 w 13"/>
                <a:gd name="T7" fmla="*/ 0 h 21"/>
                <a:gd name="T8" fmla="*/ 0 w 13"/>
                <a:gd name="T9" fmla="*/ 0 h 21"/>
                <a:gd name="T10" fmla="*/ 0 w 13"/>
                <a:gd name="T11" fmla="*/ 0 h 21"/>
                <a:gd name="T12" fmla="*/ 0 w 13"/>
                <a:gd name="T13" fmla="*/ 0 h 21"/>
                <a:gd name="T14" fmla="*/ 0 w 13"/>
                <a:gd name="T15" fmla="*/ 0 h 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" h="21">
                  <a:moveTo>
                    <a:pt x="7" y="0"/>
                  </a:moveTo>
                  <a:lnTo>
                    <a:pt x="7" y="1"/>
                  </a:lnTo>
                  <a:lnTo>
                    <a:pt x="0" y="19"/>
                  </a:lnTo>
                  <a:lnTo>
                    <a:pt x="4" y="20"/>
                  </a:lnTo>
                  <a:lnTo>
                    <a:pt x="12" y="2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41" name="Freeform 490"/>
            <p:cNvSpPr>
              <a:spLocks noChangeArrowheads="1"/>
            </p:cNvSpPr>
            <p:nvPr/>
          </p:nvSpPr>
          <p:spPr bwMode="auto">
            <a:xfrm>
              <a:off x="3008" y="1391"/>
              <a:ext cx="2" cy="3"/>
            </a:xfrm>
            <a:custGeom>
              <a:avLst/>
              <a:gdLst>
                <a:gd name="T0" fmla="*/ 0 w 13"/>
                <a:gd name="T1" fmla="*/ 0 h 18"/>
                <a:gd name="T2" fmla="*/ 0 w 13"/>
                <a:gd name="T3" fmla="*/ 0 h 18"/>
                <a:gd name="T4" fmla="*/ 0 w 13"/>
                <a:gd name="T5" fmla="*/ 0 h 18"/>
                <a:gd name="T6" fmla="*/ 0 w 13"/>
                <a:gd name="T7" fmla="*/ 0 h 18"/>
                <a:gd name="T8" fmla="*/ 0 w 13"/>
                <a:gd name="T9" fmla="*/ 0 h 18"/>
                <a:gd name="T10" fmla="*/ 0 w 13"/>
                <a:gd name="T11" fmla="*/ 0 h 18"/>
                <a:gd name="T12" fmla="*/ 0 w 13"/>
                <a:gd name="T13" fmla="*/ 0 h 18"/>
                <a:gd name="T14" fmla="*/ 0 w 13"/>
                <a:gd name="T15" fmla="*/ 0 h 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" h="18">
                  <a:moveTo>
                    <a:pt x="8" y="0"/>
                  </a:moveTo>
                  <a:lnTo>
                    <a:pt x="8" y="0"/>
                  </a:lnTo>
                  <a:close/>
                  <a:moveTo>
                    <a:pt x="8" y="0"/>
                  </a:moveTo>
                  <a:lnTo>
                    <a:pt x="0" y="15"/>
                  </a:lnTo>
                  <a:lnTo>
                    <a:pt x="4" y="17"/>
                  </a:lnTo>
                  <a:lnTo>
                    <a:pt x="12" y="2"/>
                  </a:lnTo>
                  <a:lnTo>
                    <a:pt x="11" y="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42" name="Freeform 491"/>
            <p:cNvSpPr>
              <a:spLocks noChangeArrowheads="1"/>
            </p:cNvSpPr>
            <p:nvPr/>
          </p:nvSpPr>
          <p:spPr bwMode="auto">
            <a:xfrm>
              <a:off x="3008" y="1391"/>
              <a:ext cx="2" cy="3"/>
            </a:xfrm>
            <a:custGeom>
              <a:avLst/>
              <a:gdLst>
                <a:gd name="T0" fmla="*/ 0 w 13"/>
                <a:gd name="T1" fmla="*/ 0 h 18"/>
                <a:gd name="T2" fmla="*/ 0 w 13"/>
                <a:gd name="T3" fmla="*/ 0 h 18"/>
                <a:gd name="T4" fmla="*/ 0 w 13"/>
                <a:gd name="T5" fmla="*/ 0 h 18"/>
                <a:gd name="T6" fmla="*/ 0 w 13"/>
                <a:gd name="T7" fmla="*/ 0 h 18"/>
                <a:gd name="T8" fmla="*/ 0 w 13"/>
                <a:gd name="T9" fmla="*/ 0 h 18"/>
                <a:gd name="T10" fmla="*/ 0 w 13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" h="18">
                  <a:moveTo>
                    <a:pt x="8" y="0"/>
                  </a:moveTo>
                  <a:lnTo>
                    <a:pt x="0" y="15"/>
                  </a:lnTo>
                  <a:lnTo>
                    <a:pt x="4" y="17"/>
                  </a:lnTo>
                  <a:lnTo>
                    <a:pt x="12" y="2"/>
                  </a:lnTo>
                  <a:lnTo>
                    <a:pt x="11" y="2"/>
                  </a:lnTo>
                  <a:lnTo>
                    <a:pt x="8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43" name="Freeform 492"/>
            <p:cNvSpPr>
              <a:spLocks noChangeArrowheads="1"/>
            </p:cNvSpPr>
            <p:nvPr/>
          </p:nvSpPr>
          <p:spPr bwMode="auto">
            <a:xfrm>
              <a:off x="3009" y="969"/>
              <a:ext cx="240" cy="422"/>
            </a:xfrm>
            <a:custGeom>
              <a:avLst/>
              <a:gdLst>
                <a:gd name="T0" fmla="*/ 0 w 1064"/>
                <a:gd name="T1" fmla="*/ 0 h 1865"/>
                <a:gd name="T2" fmla="*/ 0 w 1064"/>
                <a:gd name="T3" fmla="*/ 0 h 1865"/>
                <a:gd name="T4" fmla="*/ 0 w 1064"/>
                <a:gd name="T5" fmla="*/ 0 h 1865"/>
                <a:gd name="T6" fmla="*/ 0 w 1064"/>
                <a:gd name="T7" fmla="*/ 0 h 1865"/>
                <a:gd name="T8" fmla="*/ 0 w 1064"/>
                <a:gd name="T9" fmla="*/ 0 h 18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64" h="1865">
                  <a:moveTo>
                    <a:pt x="0" y="1862"/>
                  </a:moveTo>
                  <a:lnTo>
                    <a:pt x="3" y="1864"/>
                  </a:lnTo>
                  <a:lnTo>
                    <a:pt x="1063" y="2"/>
                  </a:lnTo>
                  <a:lnTo>
                    <a:pt x="1060" y="0"/>
                  </a:lnTo>
                  <a:lnTo>
                    <a:pt x="0" y="186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44" name="Freeform 493"/>
            <p:cNvSpPr>
              <a:spLocks noChangeArrowheads="1"/>
            </p:cNvSpPr>
            <p:nvPr/>
          </p:nvSpPr>
          <p:spPr bwMode="auto">
            <a:xfrm>
              <a:off x="3009" y="969"/>
              <a:ext cx="240" cy="422"/>
            </a:xfrm>
            <a:custGeom>
              <a:avLst/>
              <a:gdLst>
                <a:gd name="T0" fmla="*/ 0 w 1064"/>
                <a:gd name="T1" fmla="*/ 0 h 1865"/>
                <a:gd name="T2" fmla="*/ 0 w 1064"/>
                <a:gd name="T3" fmla="*/ 0 h 1865"/>
                <a:gd name="T4" fmla="*/ 0 w 1064"/>
                <a:gd name="T5" fmla="*/ 0 h 1865"/>
                <a:gd name="T6" fmla="*/ 0 w 1064"/>
                <a:gd name="T7" fmla="*/ 0 h 1865"/>
                <a:gd name="T8" fmla="*/ 0 w 1064"/>
                <a:gd name="T9" fmla="*/ 0 h 18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64" h="1865">
                  <a:moveTo>
                    <a:pt x="1060" y="0"/>
                  </a:moveTo>
                  <a:lnTo>
                    <a:pt x="0" y="1862"/>
                  </a:lnTo>
                  <a:lnTo>
                    <a:pt x="3" y="1864"/>
                  </a:lnTo>
                  <a:lnTo>
                    <a:pt x="1063" y="2"/>
                  </a:lnTo>
                  <a:lnTo>
                    <a:pt x="1060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45" name="Freeform 494"/>
            <p:cNvSpPr>
              <a:spLocks noChangeArrowheads="1"/>
            </p:cNvSpPr>
            <p:nvPr/>
          </p:nvSpPr>
          <p:spPr bwMode="auto">
            <a:xfrm>
              <a:off x="3015" y="963"/>
              <a:ext cx="520" cy="460"/>
            </a:xfrm>
            <a:custGeom>
              <a:avLst/>
              <a:gdLst>
                <a:gd name="T0" fmla="*/ 0 w 2297"/>
                <a:gd name="T1" fmla="*/ 0 h 2032"/>
                <a:gd name="T2" fmla="*/ 0 w 2297"/>
                <a:gd name="T3" fmla="*/ 0 h 2032"/>
                <a:gd name="T4" fmla="*/ 0 w 2297"/>
                <a:gd name="T5" fmla="*/ 0 h 2032"/>
                <a:gd name="T6" fmla="*/ 0 w 2297"/>
                <a:gd name="T7" fmla="*/ 0 h 2032"/>
                <a:gd name="T8" fmla="*/ 0 w 2297"/>
                <a:gd name="T9" fmla="*/ 0 h 2032"/>
                <a:gd name="T10" fmla="*/ 0 w 2297"/>
                <a:gd name="T11" fmla="*/ 0 h 2032"/>
                <a:gd name="T12" fmla="*/ 0 w 2297"/>
                <a:gd name="T13" fmla="*/ 0 h 2032"/>
                <a:gd name="T14" fmla="*/ 0 w 2297"/>
                <a:gd name="T15" fmla="*/ 0 h 2032"/>
                <a:gd name="T16" fmla="*/ 0 w 2297"/>
                <a:gd name="T17" fmla="*/ 0 h 2032"/>
                <a:gd name="T18" fmla="*/ 0 w 2297"/>
                <a:gd name="T19" fmla="*/ 0 h 2032"/>
                <a:gd name="T20" fmla="*/ 0 w 2297"/>
                <a:gd name="T21" fmla="*/ 0 h 2032"/>
                <a:gd name="T22" fmla="*/ 0 w 2297"/>
                <a:gd name="T23" fmla="*/ 0 h 2032"/>
                <a:gd name="T24" fmla="*/ 0 w 2297"/>
                <a:gd name="T25" fmla="*/ 0 h 2032"/>
                <a:gd name="T26" fmla="*/ 0 w 2297"/>
                <a:gd name="T27" fmla="*/ 0 h 2032"/>
                <a:gd name="T28" fmla="*/ 0 w 2297"/>
                <a:gd name="T29" fmla="*/ 0 h 2032"/>
                <a:gd name="T30" fmla="*/ 0 w 2297"/>
                <a:gd name="T31" fmla="*/ 0 h 2032"/>
                <a:gd name="T32" fmla="*/ 0 w 2297"/>
                <a:gd name="T33" fmla="*/ 0 h 2032"/>
                <a:gd name="T34" fmla="*/ 0 w 2297"/>
                <a:gd name="T35" fmla="*/ 0 h 2032"/>
                <a:gd name="T36" fmla="*/ 0 w 2297"/>
                <a:gd name="T37" fmla="*/ 0 h 2032"/>
                <a:gd name="T38" fmla="*/ 0 w 2297"/>
                <a:gd name="T39" fmla="*/ 0 h 2032"/>
                <a:gd name="T40" fmla="*/ 0 w 2297"/>
                <a:gd name="T41" fmla="*/ 0 h 2032"/>
                <a:gd name="T42" fmla="*/ 0 w 2297"/>
                <a:gd name="T43" fmla="*/ 0 h 2032"/>
                <a:gd name="T44" fmla="*/ 0 w 2297"/>
                <a:gd name="T45" fmla="*/ 0 h 2032"/>
                <a:gd name="T46" fmla="*/ 0 w 2297"/>
                <a:gd name="T47" fmla="*/ 0 h 2032"/>
                <a:gd name="T48" fmla="*/ 0 w 2297"/>
                <a:gd name="T49" fmla="*/ 0 h 2032"/>
                <a:gd name="T50" fmla="*/ 0 w 2297"/>
                <a:gd name="T51" fmla="*/ 0 h 2032"/>
                <a:gd name="T52" fmla="*/ 0 w 2297"/>
                <a:gd name="T53" fmla="*/ 0 h 2032"/>
                <a:gd name="T54" fmla="*/ 0 w 2297"/>
                <a:gd name="T55" fmla="*/ 0 h 2032"/>
                <a:gd name="T56" fmla="*/ 0 w 2297"/>
                <a:gd name="T57" fmla="*/ 0 h 2032"/>
                <a:gd name="T58" fmla="*/ 0 w 2297"/>
                <a:gd name="T59" fmla="*/ 0 h 2032"/>
                <a:gd name="T60" fmla="*/ 0 w 2297"/>
                <a:gd name="T61" fmla="*/ 0 h 2032"/>
                <a:gd name="T62" fmla="*/ 0 w 2297"/>
                <a:gd name="T63" fmla="*/ 0 h 2032"/>
                <a:gd name="T64" fmla="*/ 0 w 2297"/>
                <a:gd name="T65" fmla="*/ 0 h 2032"/>
                <a:gd name="T66" fmla="*/ 0 w 2297"/>
                <a:gd name="T67" fmla="*/ 0 h 2032"/>
                <a:gd name="T68" fmla="*/ 0 w 2297"/>
                <a:gd name="T69" fmla="*/ 0 h 2032"/>
                <a:gd name="T70" fmla="*/ 0 w 2297"/>
                <a:gd name="T71" fmla="*/ 0 h 2032"/>
                <a:gd name="T72" fmla="*/ 0 w 2297"/>
                <a:gd name="T73" fmla="*/ 0 h 2032"/>
                <a:gd name="T74" fmla="*/ 0 w 2297"/>
                <a:gd name="T75" fmla="*/ 0 h 2032"/>
                <a:gd name="T76" fmla="*/ 0 w 2297"/>
                <a:gd name="T77" fmla="*/ 0 h 2032"/>
                <a:gd name="T78" fmla="*/ 0 w 2297"/>
                <a:gd name="T79" fmla="*/ 0 h 2032"/>
                <a:gd name="T80" fmla="*/ 0 w 2297"/>
                <a:gd name="T81" fmla="*/ 0 h 2032"/>
                <a:gd name="T82" fmla="*/ 0 w 2297"/>
                <a:gd name="T83" fmla="*/ 0 h 2032"/>
                <a:gd name="T84" fmla="*/ 0 w 2297"/>
                <a:gd name="T85" fmla="*/ 0 h 2032"/>
                <a:gd name="T86" fmla="*/ 0 w 2297"/>
                <a:gd name="T87" fmla="*/ 0 h 2032"/>
                <a:gd name="T88" fmla="*/ 0 w 2297"/>
                <a:gd name="T89" fmla="*/ 0 h 2032"/>
                <a:gd name="T90" fmla="*/ 0 w 2297"/>
                <a:gd name="T91" fmla="*/ 0 h 2032"/>
                <a:gd name="T92" fmla="*/ 0 w 2297"/>
                <a:gd name="T93" fmla="*/ 0 h 2032"/>
                <a:gd name="T94" fmla="*/ 0 w 2297"/>
                <a:gd name="T95" fmla="*/ 0 h 2032"/>
                <a:gd name="T96" fmla="*/ 0 w 2297"/>
                <a:gd name="T97" fmla="*/ 0 h 2032"/>
                <a:gd name="T98" fmla="*/ 0 w 2297"/>
                <a:gd name="T99" fmla="*/ 0 h 2032"/>
                <a:gd name="T100" fmla="*/ 0 w 2297"/>
                <a:gd name="T101" fmla="*/ 0 h 2032"/>
                <a:gd name="T102" fmla="*/ 0 w 2297"/>
                <a:gd name="T103" fmla="*/ 0 h 20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297" h="2032">
                  <a:moveTo>
                    <a:pt x="1134" y="1"/>
                  </a:moveTo>
                  <a:lnTo>
                    <a:pt x="1124" y="3"/>
                  </a:lnTo>
                  <a:lnTo>
                    <a:pt x="1114" y="7"/>
                  </a:lnTo>
                  <a:lnTo>
                    <a:pt x="1105" y="13"/>
                  </a:lnTo>
                  <a:lnTo>
                    <a:pt x="1095" y="19"/>
                  </a:lnTo>
                  <a:lnTo>
                    <a:pt x="1086" y="28"/>
                  </a:lnTo>
                  <a:lnTo>
                    <a:pt x="1079" y="38"/>
                  </a:lnTo>
                  <a:lnTo>
                    <a:pt x="1071" y="50"/>
                  </a:lnTo>
                  <a:lnTo>
                    <a:pt x="14" y="1908"/>
                  </a:lnTo>
                  <a:lnTo>
                    <a:pt x="8" y="1920"/>
                  </a:lnTo>
                  <a:lnTo>
                    <a:pt x="3" y="1932"/>
                  </a:lnTo>
                  <a:lnTo>
                    <a:pt x="1" y="1943"/>
                  </a:lnTo>
                  <a:lnTo>
                    <a:pt x="0" y="1955"/>
                  </a:lnTo>
                  <a:lnTo>
                    <a:pt x="0" y="1965"/>
                  </a:lnTo>
                  <a:lnTo>
                    <a:pt x="2" y="1976"/>
                  </a:lnTo>
                  <a:lnTo>
                    <a:pt x="5" y="1985"/>
                  </a:lnTo>
                  <a:lnTo>
                    <a:pt x="10" y="1994"/>
                  </a:lnTo>
                  <a:lnTo>
                    <a:pt x="16" y="2001"/>
                  </a:lnTo>
                  <a:lnTo>
                    <a:pt x="24" y="2008"/>
                  </a:lnTo>
                  <a:lnTo>
                    <a:pt x="33" y="2015"/>
                  </a:lnTo>
                  <a:lnTo>
                    <a:pt x="43" y="2021"/>
                  </a:lnTo>
                  <a:lnTo>
                    <a:pt x="55" y="2025"/>
                  </a:lnTo>
                  <a:lnTo>
                    <a:pt x="67" y="2027"/>
                  </a:lnTo>
                  <a:lnTo>
                    <a:pt x="82" y="2030"/>
                  </a:lnTo>
                  <a:lnTo>
                    <a:pt x="97" y="2031"/>
                  </a:lnTo>
                  <a:lnTo>
                    <a:pt x="2205" y="2031"/>
                  </a:lnTo>
                  <a:lnTo>
                    <a:pt x="2218" y="2030"/>
                  </a:lnTo>
                  <a:lnTo>
                    <a:pt x="2230" y="2028"/>
                  </a:lnTo>
                  <a:lnTo>
                    <a:pt x="2242" y="2025"/>
                  </a:lnTo>
                  <a:lnTo>
                    <a:pt x="2253" y="2021"/>
                  </a:lnTo>
                  <a:lnTo>
                    <a:pt x="2263" y="2016"/>
                  </a:lnTo>
                  <a:lnTo>
                    <a:pt x="2271" y="2011"/>
                  </a:lnTo>
                  <a:lnTo>
                    <a:pt x="2279" y="2003"/>
                  </a:lnTo>
                  <a:lnTo>
                    <a:pt x="2285" y="1996"/>
                  </a:lnTo>
                  <a:lnTo>
                    <a:pt x="2290" y="1987"/>
                  </a:lnTo>
                  <a:lnTo>
                    <a:pt x="2293" y="1978"/>
                  </a:lnTo>
                  <a:lnTo>
                    <a:pt x="2295" y="1969"/>
                  </a:lnTo>
                  <a:lnTo>
                    <a:pt x="2296" y="1959"/>
                  </a:lnTo>
                  <a:lnTo>
                    <a:pt x="2295" y="1947"/>
                  </a:lnTo>
                  <a:lnTo>
                    <a:pt x="2293" y="1937"/>
                  </a:lnTo>
                  <a:lnTo>
                    <a:pt x="2288" y="1924"/>
                  </a:lnTo>
                  <a:lnTo>
                    <a:pt x="2282" y="1912"/>
                  </a:lnTo>
                  <a:lnTo>
                    <a:pt x="1217" y="51"/>
                  </a:lnTo>
                  <a:lnTo>
                    <a:pt x="1209" y="39"/>
                  </a:lnTo>
                  <a:lnTo>
                    <a:pt x="1201" y="30"/>
                  </a:lnTo>
                  <a:lnTo>
                    <a:pt x="1193" y="20"/>
                  </a:lnTo>
                  <a:lnTo>
                    <a:pt x="1183" y="14"/>
                  </a:lnTo>
                  <a:lnTo>
                    <a:pt x="1174" y="7"/>
                  </a:lnTo>
                  <a:lnTo>
                    <a:pt x="1164" y="3"/>
                  </a:lnTo>
                  <a:lnTo>
                    <a:pt x="1154" y="1"/>
                  </a:lnTo>
                  <a:lnTo>
                    <a:pt x="1144" y="0"/>
                  </a:lnTo>
                  <a:lnTo>
                    <a:pt x="1134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46" name="Freeform 495"/>
            <p:cNvSpPr>
              <a:spLocks noChangeArrowheads="1"/>
            </p:cNvSpPr>
            <p:nvPr/>
          </p:nvSpPr>
          <p:spPr bwMode="auto">
            <a:xfrm>
              <a:off x="3015" y="963"/>
              <a:ext cx="520" cy="460"/>
            </a:xfrm>
            <a:custGeom>
              <a:avLst/>
              <a:gdLst>
                <a:gd name="T0" fmla="*/ 0 w 2297"/>
                <a:gd name="T1" fmla="*/ 0 h 2032"/>
                <a:gd name="T2" fmla="*/ 0 w 2297"/>
                <a:gd name="T3" fmla="*/ 0 h 2032"/>
                <a:gd name="T4" fmla="*/ 0 w 2297"/>
                <a:gd name="T5" fmla="*/ 0 h 2032"/>
                <a:gd name="T6" fmla="*/ 0 w 2297"/>
                <a:gd name="T7" fmla="*/ 0 h 2032"/>
                <a:gd name="T8" fmla="*/ 0 w 2297"/>
                <a:gd name="T9" fmla="*/ 0 h 2032"/>
                <a:gd name="T10" fmla="*/ 0 w 2297"/>
                <a:gd name="T11" fmla="*/ 0 h 2032"/>
                <a:gd name="T12" fmla="*/ 0 w 2297"/>
                <a:gd name="T13" fmla="*/ 0 h 2032"/>
                <a:gd name="T14" fmla="*/ 0 w 2297"/>
                <a:gd name="T15" fmla="*/ 0 h 2032"/>
                <a:gd name="T16" fmla="*/ 0 w 2297"/>
                <a:gd name="T17" fmla="*/ 0 h 2032"/>
                <a:gd name="T18" fmla="*/ 0 w 2297"/>
                <a:gd name="T19" fmla="*/ 0 h 2032"/>
                <a:gd name="T20" fmla="*/ 0 w 2297"/>
                <a:gd name="T21" fmla="*/ 0 h 2032"/>
                <a:gd name="T22" fmla="*/ 0 w 2297"/>
                <a:gd name="T23" fmla="*/ 0 h 2032"/>
                <a:gd name="T24" fmla="*/ 0 w 2297"/>
                <a:gd name="T25" fmla="*/ 0 h 2032"/>
                <a:gd name="T26" fmla="*/ 0 w 2297"/>
                <a:gd name="T27" fmla="*/ 0 h 2032"/>
                <a:gd name="T28" fmla="*/ 0 w 2297"/>
                <a:gd name="T29" fmla="*/ 0 h 2032"/>
                <a:gd name="T30" fmla="*/ 0 w 2297"/>
                <a:gd name="T31" fmla="*/ 0 h 2032"/>
                <a:gd name="T32" fmla="*/ 0 w 2297"/>
                <a:gd name="T33" fmla="*/ 0 h 2032"/>
                <a:gd name="T34" fmla="*/ 0 w 2297"/>
                <a:gd name="T35" fmla="*/ 0 h 2032"/>
                <a:gd name="T36" fmla="*/ 0 w 2297"/>
                <a:gd name="T37" fmla="*/ 0 h 2032"/>
                <a:gd name="T38" fmla="*/ 0 w 2297"/>
                <a:gd name="T39" fmla="*/ 0 h 2032"/>
                <a:gd name="T40" fmla="*/ 0 w 2297"/>
                <a:gd name="T41" fmla="*/ 0 h 2032"/>
                <a:gd name="T42" fmla="*/ 0 w 2297"/>
                <a:gd name="T43" fmla="*/ 0 h 2032"/>
                <a:gd name="T44" fmla="*/ 0 w 2297"/>
                <a:gd name="T45" fmla="*/ 0 h 2032"/>
                <a:gd name="T46" fmla="*/ 0 w 2297"/>
                <a:gd name="T47" fmla="*/ 0 h 2032"/>
                <a:gd name="T48" fmla="*/ 0 w 2297"/>
                <a:gd name="T49" fmla="*/ 0 h 2032"/>
                <a:gd name="T50" fmla="*/ 0 w 2297"/>
                <a:gd name="T51" fmla="*/ 0 h 2032"/>
                <a:gd name="T52" fmla="*/ 0 w 2297"/>
                <a:gd name="T53" fmla="*/ 0 h 2032"/>
                <a:gd name="T54" fmla="*/ 0 w 2297"/>
                <a:gd name="T55" fmla="*/ 0 h 2032"/>
                <a:gd name="T56" fmla="*/ 0 w 2297"/>
                <a:gd name="T57" fmla="*/ 0 h 2032"/>
                <a:gd name="T58" fmla="*/ 0 w 2297"/>
                <a:gd name="T59" fmla="*/ 0 h 2032"/>
                <a:gd name="T60" fmla="*/ 0 w 2297"/>
                <a:gd name="T61" fmla="*/ 0 h 2032"/>
                <a:gd name="T62" fmla="*/ 0 w 2297"/>
                <a:gd name="T63" fmla="*/ 0 h 2032"/>
                <a:gd name="T64" fmla="*/ 0 w 2297"/>
                <a:gd name="T65" fmla="*/ 0 h 2032"/>
                <a:gd name="T66" fmla="*/ 0 w 2297"/>
                <a:gd name="T67" fmla="*/ 0 h 2032"/>
                <a:gd name="T68" fmla="*/ 0 w 2297"/>
                <a:gd name="T69" fmla="*/ 0 h 2032"/>
                <a:gd name="T70" fmla="*/ 0 w 2297"/>
                <a:gd name="T71" fmla="*/ 0 h 2032"/>
                <a:gd name="T72" fmla="*/ 0 w 2297"/>
                <a:gd name="T73" fmla="*/ 0 h 2032"/>
                <a:gd name="T74" fmla="*/ 0 w 2297"/>
                <a:gd name="T75" fmla="*/ 0 h 2032"/>
                <a:gd name="T76" fmla="*/ 0 w 2297"/>
                <a:gd name="T77" fmla="*/ 0 h 2032"/>
                <a:gd name="T78" fmla="*/ 0 w 2297"/>
                <a:gd name="T79" fmla="*/ 0 h 2032"/>
                <a:gd name="T80" fmla="*/ 0 w 2297"/>
                <a:gd name="T81" fmla="*/ 0 h 2032"/>
                <a:gd name="T82" fmla="*/ 0 w 2297"/>
                <a:gd name="T83" fmla="*/ 0 h 2032"/>
                <a:gd name="T84" fmla="*/ 0 w 2297"/>
                <a:gd name="T85" fmla="*/ 0 h 2032"/>
                <a:gd name="T86" fmla="*/ 0 w 2297"/>
                <a:gd name="T87" fmla="*/ 0 h 2032"/>
                <a:gd name="T88" fmla="*/ 0 w 2297"/>
                <a:gd name="T89" fmla="*/ 0 h 2032"/>
                <a:gd name="T90" fmla="*/ 0 w 2297"/>
                <a:gd name="T91" fmla="*/ 0 h 2032"/>
                <a:gd name="T92" fmla="*/ 0 w 2297"/>
                <a:gd name="T93" fmla="*/ 0 h 2032"/>
                <a:gd name="T94" fmla="*/ 0 w 2297"/>
                <a:gd name="T95" fmla="*/ 0 h 2032"/>
                <a:gd name="T96" fmla="*/ 0 w 2297"/>
                <a:gd name="T97" fmla="*/ 0 h 2032"/>
                <a:gd name="T98" fmla="*/ 0 w 2297"/>
                <a:gd name="T99" fmla="*/ 0 h 2032"/>
                <a:gd name="T100" fmla="*/ 0 w 2297"/>
                <a:gd name="T101" fmla="*/ 0 h 2032"/>
                <a:gd name="T102" fmla="*/ 0 w 2297"/>
                <a:gd name="T103" fmla="*/ 0 h 20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297" h="2032">
                  <a:moveTo>
                    <a:pt x="14" y="1908"/>
                  </a:moveTo>
                  <a:lnTo>
                    <a:pt x="1071" y="50"/>
                  </a:lnTo>
                  <a:lnTo>
                    <a:pt x="1079" y="38"/>
                  </a:lnTo>
                  <a:lnTo>
                    <a:pt x="1086" y="28"/>
                  </a:lnTo>
                  <a:lnTo>
                    <a:pt x="1095" y="19"/>
                  </a:lnTo>
                  <a:lnTo>
                    <a:pt x="1105" y="13"/>
                  </a:lnTo>
                  <a:lnTo>
                    <a:pt x="1114" y="7"/>
                  </a:lnTo>
                  <a:lnTo>
                    <a:pt x="1124" y="3"/>
                  </a:lnTo>
                  <a:lnTo>
                    <a:pt x="1134" y="1"/>
                  </a:lnTo>
                  <a:lnTo>
                    <a:pt x="1144" y="0"/>
                  </a:lnTo>
                  <a:lnTo>
                    <a:pt x="1154" y="1"/>
                  </a:lnTo>
                  <a:lnTo>
                    <a:pt x="1164" y="3"/>
                  </a:lnTo>
                  <a:lnTo>
                    <a:pt x="1174" y="7"/>
                  </a:lnTo>
                  <a:lnTo>
                    <a:pt x="1183" y="14"/>
                  </a:lnTo>
                  <a:lnTo>
                    <a:pt x="1193" y="20"/>
                  </a:lnTo>
                  <a:lnTo>
                    <a:pt x="1201" y="30"/>
                  </a:lnTo>
                  <a:lnTo>
                    <a:pt x="1209" y="39"/>
                  </a:lnTo>
                  <a:lnTo>
                    <a:pt x="1217" y="51"/>
                  </a:lnTo>
                  <a:lnTo>
                    <a:pt x="2282" y="1912"/>
                  </a:lnTo>
                  <a:lnTo>
                    <a:pt x="2288" y="1924"/>
                  </a:lnTo>
                  <a:lnTo>
                    <a:pt x="2293" y="1937"/>
                  </a:lnTo>
                  <a:lnTo>
                    <a:pt x="2295" y="1947"/>
                  </a:lnTo>
                  <a:lnTo>
                    <a:pt x="2296" y="1959"/>
                  </a:lnTo>
                  <a:lnTo>
                    <a:pt x="2295" y="1969"/>
                  </a:lnTo>
                  <a:lnTo>
                    <a:pt x="2293" y="1978"/>
                  </a:lnTo>
                  <a:lnTo>
                    <a:pt x="2290" y="1987"/>
                  </a:lnTo>
                  <a:lnTo>
                    <a:pt x="2285" y="1996"/>
                  </a:lnTo>
                  <a:lnTo>
                    <a:pt x="2279" y="2003"/>
                  </a:lnTo>
                  <a:lnTo>
                    <a:pt x="2271" y="2011"/>
                  </a:lnTo>
                  <a:lnTo>
                    <a:pt x="2263" y="2016"/>
                  </a:lnTo>
                  <a:lnTo>
                    <a:pt x="2253" y="2021"/>
                  </a:lnTo>
                  <a:lnTo>
                    <a:pt x="2242" y="2025"/>
                  </a:lnTo>
                  <a:lnTo>
                    <a:pt x="2230" y="2028"/>
                  </a:lnTo>
                  <a:lnTo>
                    <a:pt x="2218" y="2030"/>
                  </a:lnTo>
                  <a:lnTo>
                    <a:pt x="2205" y="2031"/>
                  </a:lnTo>
                  <a:lnTo>
                    <a:pt x="97" y="2031"/>
                  </a:lnTo>
                  <a:lnTo>
                    <a:pt x="82" y="2030"/>
                  </a:lnTo>
                  <a:lnTo>
                    <a:pt x="67" y="2027"/>
                  </a:lnTo>
                  <a:lnTo>
                    <a:pt x="55" y="2025"/>
                  </a:lnTo>
                  <a:lnTo>
                    <a:pt x="43" y="2021"/>
                  </a:lnTo>
                  <a:lnTo>
                    <a:pt x="33" y="2015"/>
                  </a:lnTo>
                  <a:lnTo>
                    <a:pt x="24" y="2008"/>
                  </a:lnTo>
                  <a:lnTo>
                    <a:pt x="16" y="2001"/>
                  </a:lnTo>
                  <a:lnTo>
                    <a:pt x="10" y="1994"/>
                  </a:lnTo>
                  <a:lnTo>
                    <a:pt x="5" y="1985"/>
                  </a:lnTo>
                  <a:lnTo>
                    <a:pt x="2" y="1976"/>
                  </a:lnTo>
                  <a:lnTo>
                    <a:pt x="0" y="1965"/>
                  </a:lnTo>
                  <a:lnTo>
                    <a:pt x="0" y="1955"/>
                  </a:lnTo>
                  <a:lnTo>
                    <a:pt x="1" y="1943"/>
                  </a:lnTo>
                  <a:lnTo>
                    <a:pt x="3" y="1932"/>
                  </a:lnTo>
                  <a:lnTo>
                    <a:pt x="8" y="1920"/>
                  </a:lnTo>
                  <a:lnTo>
                    <a:pt x="14" y="1908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47" name="Freeform 496"/>
            <p:cNvSpPr>
              <a:spLocks noChangeArrowheads="1"/>
            </p:cNvSpPr>
            <p:nvPr/>
          </p:nvSpPr>
          <p:spPr bwMode="auto">
            <a:xfrm>
              <a:off x="3041" y="997"/>
              <a:ext cx="468" cy="402"/>
            </a:xfrm>
            <a:custGeom>
              <a:avLst/>
              <a:gdLst>
                <a:gd name="T0" fmla="*/ 0 w 2070"/>
                <a:gd name="T1" fmla="*/ 0 h 1778"/>
                <a:gd name="T2" fmla="*/ 0 w 2070"/>
                <a:gd name="T3" fmla="*/ 0 h 1778"/>
                <a:gd name="T4" fmla="*/ 0 w 2070"/>
                <a:gd name="T5" fmla="*/ 0 h 1778"/>
                <a:gd name="T6" fmla="*/ 0 w 2070"/>
                <a:gd name="T7" fmla="*/ 0 h 177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70" h="1778">
                  <a:moveTo>
                    <a:pt x="0" y="1777"/>
                  </a:moveTo>
                  <a:lnTo>
                    <a:pt x="2069" y="1777"/>
                  </a:lnTo>
                  <a:lnTo>
                    <a:pt x="1037" y="0"/>
                  </a:lnTo>
                  <a:lnTo>
                    <a:pt x="0" y="1777"/>
                  </a:lnTo>
                </a:path>
              </a:pathLst>
            </a:cu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48" name="Freeform 497"/>
            <p:cNvSpPr>
              <a:spLocks noChangeArrowheads="1"/>
            </p:cNvSpPr>
            <p:nvPr/>
          </p:nvSpPr>
          <p:spPr bwMode="auto">
            <a:xfrm>
              <a:off x="3041" y="997"/>
              <a:ext cx="468" cy="402"/>
            </a:xfrm>
            <a:custGeom>
              <a:avLst/>
              <a:gdLst>
                <a:gd name="T0" fmla="*/ 0 w 2070"/>
                <a:gd name="T1" fmla="*/ 0 h 1778"/>
                <a:gd name="T2" fmla="*/ 0 w 2070"/>
                <a:gd name="T3" fmla="*/ 0 h 1778"/>
                <a:gd name="T4" fmla="*/ 0 w 2070"/>
                <a:gd name="T5" fmla="*/ 0 h 1778"/>
                <a:gd name="T6" fmla="*/ 0 w 2070"/>
                <a:gd name="T7" fmla="*/ 0 h 177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70" h="1778">
                  <a:moveTo>
                    <a:pt x="2069" y="1777"/>
                  </a:moveTo>
                  <a:lnTo>
                    <a:pt x="1037" y="0"/>
                  </a:lnTo>
                  <a:lnTo>
                    <a:pt x="0" y="1777"/>
                  </a:lnTo>
                  <a:lnTo>
                    <a:pt x="2069" y="1777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49" name="Freeform 498"/>
            <p:cNvSpPr>
              <a:spLocks noChangeArrowheads="1"/>
            </p:cNvSpPr>
            <p:nvPr/>
          </p:nvSpPr>
          <p:spPr bwMode="auto">
            <a:xfrm>
              <a:off x="3150" y="1096"/>
              <a:ext cx="249" cy="284"/>
            </a:xfrm>
            <a:custGeom>
              <a:avLst/>
              <a:gdLst>
                <a:gd name="T0" fmla="*/ 0 w 1103"/>
                <a:gd name="T1" fmla="*/ 0 h 1255"/>
                <a:gd name="T2" fmla="*/ 0 w 1103"/>
                <a:gd name="T3" fmla="*/ 0 h 1255"/>
                <a:gd name="T4" fmla="*/ 0 w 1103"/>
                <a:gd name="T5" fmla="*/ 0 h 1255"/>
                <a:gd name="T6" fmla="*/ 0 w 1103"/>
                <a:gd name="T7" fmla="*/ 0 h 1255"/>
                <a:gd name="T8" fmla="*/ 0 w 1103"/>
                <a:gd name="T9" fmla="*/ 0 h 1255"/>
                <a:gd name="T10" fmla="*/ 0 w 1103"/>
                <a:gd name="T11" fmla="*/ 0 h 1255"/>
                <a:gd name="T12" fmla="*/ 0 w 1103"/>
                <a:gd name="T13" fmla="*/ 0 h 1255"/>
                <a:gd name="T14" fmla="*/ 0 w 1103"/>
                <a:gd name="T15" fmla="*/ 0 h 1255"/>
                <a:gd name="T16" fmla="*/ 0 w 1103"/>
                <a:gd name="T17" fmla="*/ 0 h 1255"/>
                <a:gd name="T18" fmla="*/ 0 w 1103"/>
                <a:gd name="T19" fmla="*/ 0 h 1255"/>
                <a:gd name="T20" fmla="*/ 0 w 1103"/>
                <a:gd name="T21" fmla="*/ 0 h 1255"/>
                <a:gd name="T22" fmla="*/ 0 w 1103"/>
                <a:gd name="T23" fmla="*/ 0 h 1255"/>
                <a:gd name="T24" fmla="*/ 0 w 1103"/>
                <a:gd name="T25" fmla="*/ 0 h 1255"/>
                <a:gd name="T26" fmla="*/ 0 w 1103"/>
                <a:gd name="T27" fmla="*/ 0 h 1255"/>
                <a:gd name="T28" fmla="*/ 0 w 1103"/>
                <a:gd name="T29" fmla="*/ 0 h 1255"/>
                <a:gd name="T30" fmla="*/ 0 w 1103"/>
                <a:gd name="T31" fmla="*/ 0 h 1255"/>
                <a:gd name="T32" fmla="*/ 0 w 1103"/>
                <a:gd name="T33" fmla="*/ 0 h 1255"/>
                <a:gd name="T34" fmla="*/ 0 w 1103"/>
                <a:gd name="T35" fmla="*/ 0 h 1255"/>
                <a:gd name="T36" fmla="*/ 0 w 1103"/>
                <a:gd name="T37" fmla="*/ 0 h 1255"/>
                <a:gd name="T38" fmla="*/ 0 w 1103"/>
                <a:gd name="T39" fmla="*/ 0 h 1255"/>
                <a:gd name="T40" fmla="*/ 0 w 1103"/>
                <a:gd name="T41" fmla="*/ 0 h 1255"/>
                <a:gd name="T42" fmla="*/ 0 w 1103"/>
                <a:gd name="T43" fmla="*/ 0 h 1255"/>
                <a:gd name="T44" fmla="*/ 0 w 1103"/>
                <a:gd name="T45" fmla="*/ 0 h 1255"/>
                <a:gd name="T46" fmla="*/ 0 w 1103"/>
                <a:gd name="T47" fmla="*/ 0 h 1255"/>
                <a:gd name="T48" fmla="*/ 0 w 1103"/>
                <a:gd name="T49" fmla="*/ 0 h 1255"/>
                <a:gd name="T50" fmla="*/ 0 w 1103"/>
                <a:gd name="T51" fmla="*/ 0 h 1255"/>
                <a:gd name="T52" fmla="*/ 0 w 1103"/>
                <a:gd name="T53" fmla="*/ 0 h 1255"/>
                <a:gd name="T54" fmla="*/ 0 w 1103"/>
                <a:gd name="T55" fmla="*/ 0 h 1255"/>
                <a:gd name="T56" fmla="*/ 0 w 1103"/>
                <a:gd name="T57" fmla="*/ 0 h 1255"/>
                <a:gd name="T58" fmla="*/ 0 w 1103"/>
                <a:gd name="T59" fmla="*/ 0 h 1255"/>
                <a:gd name="T60" fmla="*/ 0 w 1103"/>
                <a:gd name="T61" fmla="*/ 0 h 1255"/>
                <a:gd name="T62" fmla="*/ 0 w 1103"/>
                <a:gd name="T63" fmla="*/ 0 h 1255"/>
                <a:gd name="T64" fmla="*/ 0 w 1103"/>
                <a:gd name="T65" fmla="*/ 0 h 1255"/>
                <a:gd name="T66" fmla="*/ 0 w 1103"/>
                <a:gd name="T67" fmla="*/ 0 h 1255"/>
                <a:gd name="T68" fmla="*/ 0 w 1103"/>
                <a:gd name="T69" fmla="*/ 0 h 1255"/>
                <a:gd name="T70" fmla="*/ 0 w 1103"/>
                <a:gd name="T71" fmla="*/ 0 h 1255"/>
                <a:gd name="T72" fmla="*/ 0 w 1103"/>
                <a:gd name="T73" fmla="*/ 0 h 1255"/>
                <a:gd name="T74" fmla="*/ 0 w 1103"/>
                <a:gd name="T75" fmla="*/ 0 h 1255"/>
                <a:gd name="T76" fmla="*/ 0 w 1103"/>
                <a:gd name="T77" fmla="*/ 0 h 1255"/>
                <a:gd name="T78" fmla="*/ 0 w 1103"/>
                <a:gd name="T79" fmla="*/ 0 h 1255"/>
                <a:gd name="T80" fmla="*/ 0 w 1103"/>
                <a:gd name="T81" fmla="*/ 0 h 1255"/>
                <a:gd name="T82" fmla="*/ 0 w 1103"/>
                <a:gd name="T83" fmla="*/ 0 h 1255"/>
                <a:gd name="T84" fmla="*/ 0 w 1103"/>
                <a:gd name="T85" fmla="*/ 0 h 1255"/>
                <a:gd name="T86" fmla="*/ 0 w 1103"/>
                <a:gd name="T87" fmla="*/ 0 h 1255"/>
                <a:gd name="T88" fmla="*/ 0 w 1103"/>
                <a:gd name="T89" fmla="*/ 0 h 1255"/>
                <a:gd name="T90" fmla="*/ 0 w 1103"/>
                <a:gd name="T91" fmla="*/ 0 h 1255"/>
                <a:gd name="T92" fmla="*/ 0 w 1103"/>
                <a:gd name="T93" fmla="*/ 0 h 1255"/>
                <a:gd name="T94" fmla="*/ 0 w 1103"/>
                <a:gd name="T95" fmla="*/ 0 h 1255"/>
                <a:gd name="T96" fmla="*/ 0 w 1103"/>
                <a:gd name="T97" fmla="*/ 0 h 1255"/>
                <a:gd name="T98" fmla="*/ 0 w 1103"/>
                <a:gd name="T99" fmla="*/ 0 h 1255"/>
                <a:gd name="T100" fmla="*/ 0 w 1103"/>
                <a:gd name="T101" fmla="*/ 0 h 1255"/>
                <a:gd name="T102" fmla="*/ 0 w 1103"/>
                <a:gd name="T103" fmla="*/ 0 h 1255"/>
                <a:gd name="T104" fmla="*/ 0 w 1103"/>
                <a:gd name="T105" fmla="*/ 0 h 1255"/>
                <a:gd name="T106" fmla="*/ 0 w 1103"/>
                <a:gd name="T107" fmla="*/ 0 h 1255"/>
                <a:gd name="T108" fmla="*/ 0 w 1103"/>
                <a:gd name="T109" fmla="*/ 0 h 1255"/>
                <a:gd name="T110" fmla="*/ 0 w 1103"/>
                <a:gd name="T111" fmla="*/ 0 h 1255"/>
                <a:gd name="T112" fmla="*/ 0 w 1103"/>
                <a:gd name="T113" fmla="*/ 0 h 125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103" h="1255">
                  <a:moveTo>
                    <a:pt x="453" y="19"/>
                  </a:moveTo>
                  <a:lnTo>
                    <a:pt x="460" y="37"/>
                  </a:lnTo>
                  <a:lnTo>
                    <a:pt x="466" y="56"/>
                  </a:lnTo>
                  <a:lnTo>
                    <a:pt x="470" y="74"/>
                  </a:lnTo>
                  <a:lnTo>
                    <a:pt x="474" y="92"/>
                  </a:lnTo>
                  <a:lnTo>
                    <a:pt x="476" y="110"/>
                  </a:lnTo>
                  <a:lnTo>
                    <a:pt x="478" y="128"/>
                  </a:lnTo>
                  <a:lnTo>
                    <a:pt x="480" y="146"/>
                  </a:lnTo>
                  <a:lnTo>
                    <a:pt x="480" y="164"/>
                  </a:lnTo>
                  <a:lnTo>
                    <a:pt x="480" y="182"/>
                  </a:lnTo>
                  <a:lnTo>
                    <a:pt x="478" y="199"/>
                  </a:lnTo>
                  <a:lnTo>
                    <a:pt x="477" y="217"/>
                  </a:lnTo>
                  <a:lnTo>
                    <a:pt x="475" y="235"/>
                  </a:lnTo>
                  <a:lnTo>
                    <a:pt x="473" y="252"/>
                  </a:lnTo>
                  <a:lnTo>
                    <a:pt x="470" y="270"/>
                  </a:lnTo>
                  <a:lnTo>
                    <a:pt x="467" y="288"/>
                  </a:lnTo>
                  <a:lnTo>
                    <a:pt x="464" y="301"/>
                  </a:lnTo>
                  <a:lnTo>
                    <a:pt x="461" y="315"/>
                  </a:lnTo>
                  <a:lnTo>
                    <a:pt x="457" y="328"/>
                  </a:lnTo>
                  <a:lnTo>
                    <a:pt x="452" y="342"/>
                  </a:lnTo>
                  <a:lnTo>
                    <a:pt x="447" y="355"/>
                  </a:lnTo>
                  <a:lnTo>
                    <a:pt x="442" y="368"/>
                  </a:lnTo>
                  <a:lnTo>
                    <a:pt x="436" y="381"/>
                  </a:lnTo>
                  <a:lnTo>
                    <a:pt x="430" y="395"/>
                  </a:lnTo>
                  <a:lnTo>
                    <a:pt x="423" y="406"/>
                  </a:lnTo>
                  <a:lnTo>
                    <a:pt x="416" y="419"/>
                  </a:lnTo>
                  <a:lnTo>
                    <a:pt x="408" y="431"/>
                  </a:lnTo>
                  <a:lnTo>
                    <a:pt x="400" y="442"/>
                  </a:lnTo>
                  <a:lnTo>
                    <a:pt x="392" y="454"/>
                  </a:lnTo>
                  <a:lnTo>
                    <a:pt x="384" y="465"/>
                  </a:lnTo>
                  <a:lnTo>
                    <a:pt x="375" y="476"/>
                  </a:lnTo>
                  <a:lnTo>
                    <a:pt x="365" y="487"/>
                  </a:lnTo>
                  <a:lnTo>
                    <a:pt x="347" y="506"/>
                  </a:lnTo>
                  <a:lnTo>
                    <a:pt x="327" y="523"/>
                  </a:lnTo>
                  <a:lnTo>
                    <a:pt x="306" y="540"/>
                  </a:lnTo>
                  <a:lnTo>
                    <a:pt x="285" y="556"/>
                  </a:lnTo>
                  <a:lnTo>
                    <a:pt x="262" y="572"/>
                  </a:lnTo>
                  <a:lnTo>
                    <a:pt x="240" y="587"/>
                  </a:lnTo>
                  <a:lnTo>
                    <a:pt x="217" y="603"/>
                  </a:lnTo>
                  <a:lnTo>
                    <a:pt x="194" y="618"/>
                  </a:lnTo>
                  <a:lnTo>
                    <a:pt x="171" y="633"/>
                  </a:lnTo>
                  <a:lnTo>
                    <a:pt x="149" y="649"/>
                  </a:lnTo>
                  <a:lnTo>
                    <a:pt x="128" y="666"/>
                  </a:lnTo>
                  <a:lnTo>
                    <a:pt x="107" y="684"/>
                  </a:lnTo>
                  <a:lnTo>
                    <a:pt x="88" y="702"/>
                  </a:lnTo>
                  <a:lnTo>
                    <a:pt x="70" y="722"/>
                  </a:lnTo>
                  <a:lnTo>
                    <a:pt x="54" y="742"/>
                  </a:lnTo>
                  <a:lnTo>
                    <a:pt x="40" y="765"/>
                  </a:lnTo>
                  <a:lnTo>
                    <a:pt x="34" y="778"/>
                  </a:lnTo>
                  <a:lnTo>
                    <a:pt x="29" y="789"/>
                  </a:lnTo>
                  <a:lnTo>
                    <a:pt x="24" y="801"/>
                  </a:lnTo>
                  <a:lnTo>
                    <a:pt x="19" y="813"/>
                  </a:lnTo>
                  <a:lnTo>
                    <a:pt x="15" y="825"/>
                  </a:lnTo>
                  <a:lnTo>
                    <a:pt x="12" y="837"/>
                  </a:lnTo>
                  <a:lnTo>
                    <a:pt x="9" y="850"/>
                  </a:lnTo>
                  <a:lnTo>
                    <a:pt x="7" y="862"/>
                  </a:lnTo>
                  <a:lnTo>
                    <a:pt x="4" y="874"/>
                  </a:lnTo>
                  <a:lnTo>
                    <a:pt x="3" y="887"/>
                  </a:lnTo>
                  <a:lnTo>
                    <a:pt x="2" y="899"/>
                  </a:lnTo>
                  <a:lnTo>
                    <a:pt x="1" y="912"/>
                  </a:lnTo>
                  <a:lnTo>
                    <a:pt x="1" y="925"/>
                  </a:lnTo>
                  <a:lnTo>
                    <a:pt x="1" y="937"/>
                  </a:lnTo>
                  <a:lnTo>
                    <a:pt x="2" y="951"/>
                  </a:lnTo>
                  <a:lnTo>
                    <a:pt x="3" y="963"/>
                  </a:lnTo>
                  <a:lnTo>
                    <a:pt x="4" y="976"/>
                  </a:lnTo>
                  <a:lnTo>
                    <a:pt x="6" y="989"/>
                  </a:lnTo>
                  <a:lnTo>
                    <a:pt x="8" y="1002"/>
                  </a:lnTo>
                  <a:lnTo>
                    <a:pt x="11" y="1014"/>
                  </a:lnTo>
                  <a:lnTo>
                    <a:pt x="14" y="1027"/>
                  </a:lnTo>
                  <a:lnTo>
                    <a:pt x="17" y="1040"/>
                  </a:lnTo>
                  <a:lnTo>
                    <a:pt x="21" y="1052"/>
                  </a:lnTo>
                  <a:lnTo>
                    <a:pt x="24" y="1065"/>
                  </a:lnTo>
                  <a:lnTo>
                    <a:pt x="29" y="1078"/>
                  </a:lnTo>
                  <a:lnTo>
                    <a:pt x="33" y="1089"/>
                  </a:lnTo>
                  <a:lnTo>
                    <a:pt x="38" y="1102"/>
                  </a:lnTo>
                  <a:lnTo>
                    <a:pt x="44" y="1115"/>
                  </a:lnTo>
                  <a:lnTo>
                    <a:pt x="49" y="1126"/>
                  </a:lnTo>
                  <a:lnTo>
                    <a:pt x="55" y="1138"/>
                  </a:lnTo>
                  <a:lnTo>
                    <a:pt x="61" y="1149"/>
                  </a:lnTo>
                  <a:lnTo>
                    <a:pt x="67" y="1161"/>
                  </a:lnTo>
                  <a:lnTo>
                    <a:pt x="0" y="1161"/>
                  </a:lnTo>
                  <a:lnTo>
                    <a:pt x="0" y="1254"/>
                  </a:lnTo>
                  <a:lnTo>
                    <a:pt x="1096" y="1254"/>
                  </a:lnTo>
                  <a:lnTo>
                    <a:pt x="1096" y="1161"/>
                  </a:lnTo>
                  <a:lnTo>
                    <a:pt x="1008" y="1161"/>
                  </a:lnTo>
                  <a:lnTo>
                    <a:pt x="1016" y="1148"/>
                  </a:lnTo>
                  <a:lnTo>
                    <a:pt x="1024" y="1135"/>
                  </a:lnTo>
                  <a:lnTo>
                    <a:pt x="1031" y="1122"/>
                  </a:lnTo>
                  <a:lnTo>
                    <a:pt x="1038" y="1108"/>
                  </a:lnTo>
                  <a:lnTo>
                    <a:pt x="1043" y="1096"/>
                  </a:lnTo>
                  <a:lnTo>
                    <a:pt x="1049" y="1083"/>
                  </a:lnTo>
                  <a:lnTo>
                    <a:pt x="1055" y="1070"/>
                  </a:lnTo>
                  <a:lnTo>
                    <a:pt x="1060" y="1056"/>
                  </a:lnTo>
                  <a:lnTo>
                    <a:pt x="1065" y="1045"/>
                  </a:lnTo>
                  <a:lnTo>
                    <a:pt x="1069" y="1031"/>
                  </a:lnTo>
                  <a:lnTo>
                    <a:pt x="1073" y="1017"/>
                  </a:lnTo>
                  <a:lnTo>
                    <a:pt x="1078" y="1005"/>
                  </a:lnTo>
                  <a:lnTo>
                    <a:pt x="1081" y="991"/>
                  </a:lnTo>
                  <a:lnTo>
                    <a:pt x="1085" y="976"/>
                  </a:lnTo>
                  <a:lnTo>
                    <a:pt x="1089" y="961"/>
                  </a:lnTo>
                  <a:lnTo>
                    <a:pt x="1093" y="947"/>
                  </a:lnTo>
                  <a:lnTo>
                    <a:pt x="1095" y="936"/>
                  </a:lnTo>
                  <a:lnTo>
                    <a:pt x="1098" y="923"/>
                  </a:lnTo>
                  <a:lnTo>
                    <a:pt x="1099" y="911"/>
                  </a:lnTo>
                  <a:lnTo>
                    <a:pt x="1101" y="899"/>
                  </a:lnTo>
                  <a:lnTo>
                    <a:pt x="1101" y="887"/>
                  </a:lnTo>
                  <a:lnTo>
                    <a:pt x="1102" y="874"/>
                  </a:lnTo>
                  <a:lnTo>
                    <a:pt x="1102" y="861"/>
                  </a:lnTo>
                  <a:lnTo>
                    <a:pt x="1102" y="847"/>
                  </a:lnTo>
                  <a:lnTo>
                    <a:pt x="1101" y="834"/>
                  </a:lnTo>
                  <a:lnTo>
                    <a:pt x="1100" y="820"/>
                  </a:lnTo>
                  <a:lnTo>
                    <a:pt x="1098" y="807"/>
                  </a:lnTo>
                  <a:lnTo>
                    <a:pt x="1096" y="794"/>
                  </a:lnTo>
                  <a:lnTo>
                    <a:pt x="1094" y="780"/>
                  </a:lnTo>
                  <a:lnTo>
                    <a:pt x="1091" y="765"/>
                  </a:lnTo>
                  <a:lnTo>
                    <a:pt x="1088" y="753"/>
                  </a:lnTo>
                  <a:lnTo>
                    <a:pt x="1085" y="739"/>
                  </a:lnTo>
                  <a:lnTo>
                    <a:pt x="1081" y="725"/>
                  </a:lnTo>
                  <a:lnTo>
                    <a:pt x="1077" y="711"/>
                  </a:lnTo>
                  <a:lnTo>
                    <a:pt x="1072" y="699"/>
                  </a:lnTo>
                  <a:lnTo>
                    <a:pt x="1068" y="685"/>
                  </a:lnTo>
                  <a:lnTo>
                    <a:pt x="1062" y="672"/>
                  </a:lnTo>
                  <a:lnTo>
                    <a:pt x="1057" y="659"/>
                  </a:lnTo>
                  <a:lnTo>
                    <a:pt x="1051" y="647"/>
                  </a:lnTo>
                  <a:lnTo>
                    <a:pt x="1045" y="634"/>
                  </a:lnTo>
                  <a:lnTo>
                    <a:pt x="1038" y="622"/>
                  </a:lnTo>
                  <a:lnTo>
                    <a:pt x="1032" y="610"/>
                  </a:lnTo>
                  <a:lnTo>
                    <a:pt x="1025" y="598"/>
                  </a:lnTo>
                  <a:lnTo>
                    <a:pt x="1017" y="587"/>
                  </a:lnTo>
                  <a:lnTo>
                    <a:pt x="1009" y="576"/>
                  </a:lnTo>
                  <a:lnTo>
                    <a:pt x="1001" y="566"/>
                  </a:lnTo>
                  <a:lnTo>
                    <a:pt x="993" y="555"/>
                  </a:lnTo>
                  <a:lnTo>
                    <a:pt x="985" y="546"/>
                  </a:lnTo>
                  <a:lnTo>
                    <a:pt x="979" y="561"/>
                  </a:lnTo>
                  <a:lnTo>
                    <a:pt x="972" y="578"/>
                  </a:lnTo>
                  <a:lnTo>
                    <a:pt x="966" y="594"/>
                  </a:lnTo>
                  <a:lnTo>
                    <a:pt x="960" y="610"/>
                  </a:lnTo>
                  <a:lnTo>
                    <a:pt x="954" y="626"/>
                  </a:lnTo>
                  <a:lnTo>
                    <a:pt x="948" y="642"/>
                  </a:lnTo>
                  <a:lnTo>
                    <a:pt x="942" y="658"/>
                  </a:lnTo>
                  <a:lnTo>
                    <a:pt x="935" y="673"/>
                  </a:lnTo>
                  <a:lnTo>
                    <a:pt x="928" y="689"/>
                  </a:lnTo>
                  <a:lnTo>
                    <a:pt x="921" y="704"/>
                  </a:lnTo>
                  <a:lnTo>
                    <a:pt x="914" y="720"/>
                  </a:lnTo>
                  <a:lnTo>
                    <a:pt x="906" y="735"/>
                  </a:lnTo>
                  <a:lnTo>
                    <a:pt x="898" y="749"/>
                  </a:lnTo>
                  <a:lnTo>
                    <a:pt x="889" y="763"/>
                  </a:lnTo>
                  <a:lnTo>
                    <a:pt x="880" y="779"/>
                  </a:lnTo>
                  <a:lnTo>
                    <a:pt x="870" y="793"/>
                  </a:lnTo>
                  <a:lnTo>
                    <a:pt x="872" y="779"/>
                  </a:lnTo>
                  <a:lnTo>
                    <a:pt x="872" y="764"/>
                  </a:lnTo>
                  <a:lnTo>
                    <a:pt x="873" y="750"/>
                  </a:lnTo>
                  <a:lnTo>
                    <a:pt x="873" y="738"/>
                  </a:lnTo>
                  <a:lnTo>
                    <a:pt x="873" y="723"/>
                  </a:lnTo>
                  <a:lnTo>
                    <a:pt x="873" y="709"/>
                  </a:lnTo>
                  <a:lnTo>
                    <a:pt x="873" y="694"/>
                  </a:lnTo>
                  <a:lnTo>
                    <a:pt x="873" y="681"/>
                  </a:lnTo>
                  <a:lnTo>
                    <a:pt x="872" y="666"/>
                  </a:lnTo>
                  <a:lnTo>
                    <a:pt x="871" y="652"/>
                  </a:lnTo>
                  <a:lnTo>
                    <a:pt x="870" y="637"/>
                  </a:lnTo>
                  <a:lnTo>
                    <a:pt x="868" y="623"/>
                  </a:lnTo>
                  <a:lnTo>
                    <a:pt x="867" y="609"/>
                  </a:lnTo>
                  <a:lnTo>
                    <a:pt x="865" y="594"/>
                  </a:lnTo>
                  <a:lnTo>
                    <a:pt x="862" y="580"/>
                  </a:lnTo>
                  <a:lnTo>
                    <a:pt x="860" y="566"/>
                  </a:lnTo>
                  <a:lnTo>
                    <a:pt x="857" y="551"/>
                  </a:lnTo>
                  <a:lnTo>
                    <a:pt x="853" y="537"/>
                  </a:lnTo>
                  <a:lnTo>
                    <a:pt x="850" y="523"/>
                  </a:lnTo>
                  <a:lnTo>
                    <a:pt x="846" y="510"/>
                  </a:lnTo>
                  <a:lnTo>
                    <a:pt x="841" y="496"/>
                  </a:lnTo>
                  <a:lnTo>
                    <a:pt x="837" y="482"/>
                  </a:lnTo>
                  <a:lnTo>
                    <a:pt x="831" y="470"/>
                  </a:lnTo>
                  <a:lnTo>
                    <a:pt x="826" y="456"/>
                  </a:lnTo>
                  <a:lnTo>
                    <a:pt x="820" y="443"/>
                  </a:lnTo>
                  <a:lnTo>
                    <a:pt x="814" y="431"/>
                  </a:lnTo>
                  <a:lnTo>
                    <a:pt x="807" y="418"/>
                  </a:lnTo>
                  <a:lnTo>
                    <a:pt x="799" y="406"/>
                  </a:lnTo>
                  <a:lnTo>
                    <a:pt x="792" y="395"/>
                  </a:lnTo>
                  <a:lnTo>
                    <a:pt x="783" y="383"/>
                  </a:lnTo>
                  <a:lnTo>
                    <a:pt x="774" y="372"/>
                  </a:lnTo>
                  <a:lnTo>
                    <a:pt x="764" y="361"/>
                  </a:lnTo>
                  <a:lnTo>
                    <a:pt x="763" y="378"/>
                  </a:lnTo>
                  <a:lnTo>
                    <a:pt x="761" y="396"/>
                  </a:lnTo>
                  <a:lnTo>
                    <a:pt x="760" y="414"/>
                  </a:lnTo>
                  <a:lnTo>
                    <a:pt x="758" y="432"/>
                  </a:lnTo>
                  <a:lnTo>
                    <a:pt x="755" y="450"/>
                  </a:lnTo>
                  <a:lnTo>
                    <a:pt x="752" y="468"/>
                  </a:lnTo>
                  <a:lnTo>
                    <a:pt x="749" y="484"/>
                  </a:lnTo>
                  <a:lnTo>
                    <a:pt x="745" y="502"/>
                  </a:lnTo>
                  <a:lnTo>
                    <a:pt x="741" y="519"/>
                  </a:lnTo>
                  <a:lnTo>
                    <a:pt x="736" y="536"/>
                  </a:lnTo>
                  <a:lnTo>
                    <a:pt x="731" y="552"/>
                  </a:lnTo>
                  <a:lnTo>
                    <a:pt x="724" y="568"/>
                  </a:lnTo>
                  <a:lnTo>
                    <a:pt x="717" y="584"/>
                  </a:lnTo>
                  <a:lnTo>
                    <a:pt x="709" y="598"/>
                  </a:lnTo>
                  <a:lnTo>
                    <a:pt x="700" y="613"/>
                  </a:lnTo>
                  <a:lnTo>
                    <a:pt x="691" y="627"/>
                  </a:lnTo>
                  <a:lnTo>
                    <a:pt x="695" y="609"/>
                  </a:lnTo>
                  <a:lnTo>
                    <a:pt x="700" y="589"/>
                  </a:lnTo>
                  <a:lnTo>
                    <a:pt x="703" y="568"/>
                  </a:lnTo>
                  <a:lnTo>
                    <a:pt x="706" y="547"/>
                  </a:lnTo>
                  <a:lnTo>
                    <a:pt x="708" y="525"/>
                  </a:lnTo>
                  <a:lnTo>
                    <a:pt x="709" y="501"/>
                  </a:lnTo>
                  <a:lnTo>
                    <a:pt x="709" y="477"/>
                  </a:lnTo>
                  <a:lnTo>
                    <a:pt x="709" y="454"/>
                  </a:lnTo>
                  <a:lnTo>
                    <a:pt x="708" y="430"/>
                  </a:lnTo>
                  <a:lnTo>
                    <a:pt x="706" y="404"/>
                  </a:lnTo>
                  <a:lnTo>
                    <a:pt x="703" y="380"/>
                  </a:lnTo>
                  <a:lnTo>
                    <a:pt x="700" y="355"/>
                  </a:lnTo>
                  <a:lnTo>
                    <a:pt x="695" y="329"/>
                  </a:lnTo>
                  <a:lnTo>
                    <a:pt x="690" y="305"/>
                  </a:lnTo>
                  <a:lnTo>
                    <a:pt x="684" y="281"/>
                  </a:lnTo>
                  <a:lnTo>
                    <a:pt x="677" y="256"/>
                  </a:lnTo>
                  <a:lnTo>
                    <a:pt x="670" y="232"/>
                  </a:lnTo>
                  <a:lnTo>
                    <a:pt x="661" y="209"/>
                  </a:lnTo>
                  <a:lnTo>
                    <a:pt x="651" y="187"/>
                  </a:lnTo>
                  <a:lnTo>
                    <a:pt x="641" y="165"/>
                  </a:lnTo>
                  <a:lnTo>
                    <a:pt x="630" y="145"/>
                  </a:lnTo>
                  <a:lnTo>
                    <a:pt x="618" y="125"/>
                  </a:lnTo>
                  <a:lnTo>
                    <a:pt x="605" y="104"/>
                  </a:lnTo>
                  <a:lnTo>
                    <a:pt x="591" y="88"/>
                  </a:lnTo>
                  <a:lnTo>
                    <a:pt x="576" y="72"/>
                  </a:lnTo>
                  <a:lnTo>
                    <a:pt x="560" y="56"/>
                  </a:lnTo>
                  <a:lnTo>
                    <a:pt x="543" y="42"/>
                  </a:lnTo>
                  <a:lnTo>
                    <a:pt x="526" y="31"/>
                  </a:lnTo>
                  <a:lnTo>
                    <a:pt x="507" y="20"/>
                  </a:lnTo>
                  <a:lnTo>
                    <a:pt x="487" y="12"/>
                  </a:lnTo>
                  <a:lnTo>
                    <a:pt x="467" y="5"/>
                  </a:lnTo>
                  <a:lnTo>
                    <a:pt x="445" y="0"/>
                  </a:lnTo>
                  <a:lnTo>
                    <a:pt x="453" y="19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50" name="Freeform 499"/>
            <p:cNvSpPr>
              <a:spLocks noChangeArrowheads="1"/>
            </p:cNvSpPr>
            <p:nvPr/>
          </p:nvSpPr>
          <p:spPr bwMode="auto">
            <a:xfrm>
              <a:off x="3150" y="1096"/>
              <a:ext cx="249" cy="284"/>
            </a:xfrm>
            <a:custGeom>
              <a:avLst/>
              <a:gdLst>
                <a:gd name="T0" fmla="*/ 0 w 1103"/>
                <a:gd name="T1" fmla="*/ 0 h 1255"/>
                <a:gd name="T2" fmla="*/ 0 w 1103"/>
                <a:gd name="T3" fmla="*/ 0 h 1255"/>
                <a:gd name="T4" fmla="*/ 0 w 1103"/>
                <a:gd name="T5" fmla="*/ 0 h 1255"/>
                <a:gd name="T6" fmla="*/ 0 w 1103"/>
                <a:gd name="T7" fmla="*/ 0 h 1255"/>
                <a:gd name="T8" fmla="*/ 0 w 1103"/>
                <a:gd name="T9" fmla="*/ 0 h 1255"/>
                <a:gd name="T10" fmla="*/ 0 w 1103"/>
                <a:gd name="T11" fmla="*/ 0 h 1255"/>
                <a:gd name="T12" fmla="*/ 0 w 1103"/>
                <a:gd name="T13" fmla="*/ 0 h 1255"/>
                <a:gd name="T14" fmla="*/ 0 w 1103"/>
                <a:gd name="T15" fmla="*/ 0 h 1255"/>
                <a:gd name="T16" fmla="*/ 0 w 1103"/>
                <a:gd name="T17" fmla="*/ 0 h 1255"/>
                <a:gd name="T18" fmla="*/ 0 w 1103"/>
                <a:gd name="T19" fmla="*/ 0 h 1255"/>
                <a:gd name="T20" fmla="*/ 0 w 1103"/>
                <a:gd name="T21" fmla="*/ 0 h 1255"/>
                <a:gd name="T22" fmla="*/ 0 w 1103"/>
                <a:gd name="T23" fmla="*/ 0 h 1255"/>
                <a:gd name="T24" fmla="*/ 0 w 1103"/>
                <a:gd name="T25" fmla="*/ 0 h 1255"/>
                <a:gd name="T26" fmla="*/ 0 w 1103"/>
                <a:gd name="T27" fmla="*/ 0 h 1255"/>
                <a:gd name="T28" fmla="*/ 0 w 1103"/>
                <a:gd name="T29" fmla="*/ 0 h 1255"/>
                <a:gd name="T30" fmla="*/ 0 w 1103"/>
                <a:gd name="T31" fmla="*/ 0 h 1255"/>
                <a:gd name="T32" fmla="*/ 0 w 1103"/>
                <a:gd name="T33" fmla="*/ 0 h 1255"/>
                <a:gd name="T34" fmla="*/ 0 w 1103"/>
                <a:gd name="T35" fmla="*/ 0 h 1255"/>
                <a:gd name="T36" fmla="*/ 0 w 1103"/>
                <a:gd name="T37" fmla="*/ 0 h 1255"/>
                <a:gd name="T38" fmla="*/ 0 w 1103"/>
                <a:gd name="T39" fmla="*/ 0 h 1255"/>
                <a:gd name="T40" fmla="*/ 0 w 1103"/>
                <a:gd name="T41" fmla="*/ 0 h 1255"/>
                <a:gd name="T42" fmla="*/ 0 w 1103"/>
                <a:gd name="T43" fmla="*/ 0 h 1255"/>
                <a:gd name="T44" fmla="*/ 0 w 1103"/>
                <a:gd name="T45" fmla="*/ 0 h 1255"/>
                <a:gd name="T46" fmla="*/ 0 w 1103"/>
                <a:gd name="T47" fmla="*/ 0 h 1255"/>
                <a:gd name="T48" fmla="*/ 0 w 1103"/>
                <a:gd name="T49" fmla="*/ 0 h 1255"/>
                <a:gd name="T50" fmla="*/ 0 w 1103"/>
                <a:gd name="T51" fmla="*/ 0 h 1255"/>
                <a:gd name="T52" fmla="*/ 0 w 1103"/>
                <a:gd name="T53" fmla="*/ 0 h 1255"/>
                <a:gd name="T54" fmla="*/ 0 w 1103"/>
                <a:gd name="T55" fmla="*/ 0 h 1255"/>
                <a:gd name="T56" fmla="*/ 0 w 1103"/>
                <a:gd name="T57" fmla="*/ 0 h 1255"/>
                <a:gd name="T58" fmla="*/ 0 w 1103"/>
                <a:gd name="T59" fmla="*/ 0 h 1255"/>
                <a:gd name="T60" fmla="*/ 0 w 1103"/>
                <a:gd name="T61" fmla="*/ 0 h 1255"/>
                <a:gd name="T62" fmla="*/ 0 w 1103"/>
                <a:gd name="T63" fmla="*/ 0 h 1255"/>
                <a:gd name="T64" fmla="*/ 0 w 1103"/>
                <a:gd name="T65" fmla="*/ 0 h 1255"/>
                <a:gd name="T66" fmla="*/ 0 w 1103"/>
                <a:gd name="T67" fmla="*/ 0 h 1255"/>
                <a:gd name="T68" fmla="*/ 0 w 1103"/>
                <a:gd name="T69" fmla="*/ 0 h 1255"/>
                <a:gd name="T70" fmla="*/ 0 w 1103"/>
                <a:gd name="T71" fmla="*/ 0 h 1255"/>
                <a:gd name="T72" fmla="*/ 0 w 1103"/>
                <a:gd name="T73" fmla="*/ 0 h 1255"/>
                <a:gd name="T74" fmla="*/ 0 w 1103"/>
                <a:gd name="T75" fmla="*/ 0 h 1255"/>
                <a:gd name="T76" fmla="*/ 0 w 1103"/>
                <a:gd name="T77" fmla="*/ 0 h 1255"/>
                <a:gd name="T78" fmla="*/ 0 w 1103"/>
                <a:gd name="T79" fmla="*/ 0 h 1255"/>
                <a:gd name="T80" fmla="*/ 0 w 1103"/>
                <a:gd name="T81" fmla="*/ 0 h 1255"/>
                <a:gd name="T82" fmla="*/ 0 w 1103"/>
                <a:gd name="T83" fmla="*/ 0 h 1255"/>
                <a:gd name="T84" fmla="*/ 0 w 1103"/>
                <a:gd name="T85" fmla="*/ 0 h 1255"/>
                <a:gd name="T86" fmla="*/ 0 w 1103"/>
                <a:gd name="T87" fmla="*/ 0 h 1255"/>
                <a:gd name="T88" fmla="*/ 0 w 1103"/>
                <a:gd name="T89" fmla="*/ 0 h 1255"/>
                <a:gd name="T90" fmla="*/ 0 w 1103"/>
                <a:gd name="T91" fmla="*/ 0 h 1255"/>
                <a:gd name="T92" fmla="*/ 0 w 1103"/>
                <a:gd name="T93" fmla="*/ 0 h 1255"/>
                <a:gd name="T94" fmla="*/ 0 w 1103"/>
                <a:gd name="T95" fmla="*/ 0 h 1255"/>
                <a:gd name="T96" fmla="*/ 0 w 1103"/>
                <a:gd name="T97" fmla="*/ 0 h 1255"/>
                <a:gd name="T98" fmla="*/ 0 w 1103"/>
                <a:gd name="T99" fmla="*/ 0 h 1255"/>
                <a:gd name="T100" fmla="*/ 0 w 1103"/>
                <a:gd name="T101" fmla="*/ 0 h 1255"/>
                <a:gd name="T102" fmla="*/ 0 w 1103"/>
                <a:gd name="T103" fmla="*/ 0 h 1255"/>
                <a:gd name="T104" fmla="*/ 0 w 1103"/>
                <a:gd name="T105" fmla="*/ 0 h 1255"/>
                <a:gd name="T106" fmla="*/ 0 w 1103"/>
                <a:gd name="T107" fmla="*/ 0 h 1255"/>
                <a:gd name="T108" fmla="*/ 0 w 1103"/>
                <a:gd name="T109" fmla="*/ 0 h 1255"/>
                <a:gd name="T110" fmla="*/ 0 w 1103"/>
                <a:gd name="T111" fmla="*/ 0 h 1255"/>
                <a:gd name="T112" fmla="*/ 0 w 1103"/>
                <a:gd name="T113" fmla="*/ 0 h 125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103" h="1255">
                  <a:moveTo>
                    <a:pt x="1008" y="1161"/>
                  </a:moveTo>
                  <a:lnTo>
                    <a:pt x="1096" y="1161"/>
                  </a:lnTo>
                  <a:lnTo>
                    <a:pt x="1096" y="1254"/>
                  </a:lnTo>
                  <a:lnTo>
                    <a:pt x="0" y="1254"/>
                  </a:lnTo>
                  <a:lnTo>
                    <a:pt x="0" y="1161"/>
                  </a:lnTo>
                  <a:lnTo>
                    <a:pt x="67" y="1161"/>
                  </a:lnTo>
                  <a:lnTo>
                    <a:pt x="61" y="1149"/>
                  </a:lnTo>
                  <a:lnTo>
                    <a:pt x="55" y="1138"/>
                  </a:lnTo>
                  <a:lnTo>
                    <a:pt x="49" y="1126"/>
                  </a:lnTo>
                  <a:lnTo>
                    <a:pt x="44" y="1115"/>
                  </a:lnTo>
                  <a:lnTo>
                    <a:pt x="38" y="1102"/>
                  </a:lnTo>
                  <a:lnTo>
                    <a:pt x="33" y="1089"/>
                  </a:lnTo>
                  <a:lnTo>
                    <a:pt x="29" y="1078"/>
                  </a:lnTo>
                  <a:lnTo>
                    <a:pt x="24" y="1065"/>
                  </a:lnTo>
                  <a:lnTo>
                    <a:pt x="21" y="1052"/>
                  </a:lnTo>
                  <a:lnTo>
                    <a:pt x="17" y="1040"/>
                  </a:lnTo>
                  <a:lnTo>
                    <a:pt x="14" y="1027"/>
                  </a:lnTo>
                  <a:lnTo>
                    <a:pt x="11" y="1014"/>
                  </a:lnTo>
                  <a:lnTo>
                    <a:pt x="8" y="1002"/>
                  </a:lnTo>
                  <a:lnTo>
                    <a:pt x="6" y="989"/>
                  </a:lnTo>
                  <a:lnTo>
                    <a:pt x="4" y="976"/>
                  </a:lnTo>
                  <a:lnTo>
                    <a:pt x="3" y="963"/>
                  </a:lnTo>
                  <a:lnTo>
                    <a:pt x="2" y="951"/>
                  </a:lnTo>
                  <a:lnTo>
                    <a:pt x="1" y="937"/>
                  </a:lnTo>
                  <a:lnTo>
                    <a:pt x="1" y="925"/>
                  </a:lnTo>
                  <a:lnTo>
                    <a:pt x="1" y="912"/>
                  </a:lnTo>
                  <a:lnTo>
                    <a:pt x="2" y="899"/>
                  </a:lnTo>
                  <a:lnTo>
                    <a:pt x="3" y="887"/>
                  </a:lnTo>
                  <a:lnTo>
                    <a:pt x="4" y="874"/>
                  </a:lnTo>
                  <a:lnTo>
                    <a:pt x="7" y="862"/>
                  </a:lnTo>
                  <a:lnTo>
                    <a:pt x="9" y="850"/>
                  </a:lnTo>
                  <a:lnTo>
                    <a:pt x="12" y="837"/>
                  </a:lnTo>
                  <a:lnTo>
                    <a:pt x="15" y="825"/>
                  </a:lnTo>
                  <a:lnTo>
                    <a:pt x="19" y="813"/>
                  </a:lnTo>
                  <a:lnTo>
                    <a:pt x="24" y="801"/>
                  </a:lnTo>
                  <a:lnTo>
                    <a:pt x="29" y="789"/>
                  </a:lnTo>
                  <a:lnTo>
                    <a:pt x="34" y="778"/>
                  </a:lnTo>
                  <a:lnTo>
                    <a:pt x="40" y="765"/>
                  </a:lnTo>
                  <a:lnTo>
                    <a:pt x="54" y="742"/>
                  </a:lnTo>
                  <a:lnTo>
                    <a:pt x="70" y="722"/>
                  </a:lnTo>
                  <a:lnTo>
                    <a:pt x="88" y="702"/>
                  </a:lnTo>
                  <a:lnTo>
                    <a:pt x="107" y="684"/>
                  </a:lnTo>
                  <a:lnTo>
                    <a:pt x="128" y="666"/>
                  </a:lnTo>
                  <a:lnTo>
                    <a:pt x="149" y="649"/>
                  </a:lnTo>
                  <a:lnTo>
                    <a:pt x="171" y="633"/>
                  </a:lnTo>
                  <a:lnTo>
                    <a:pt x="194" y="618"/>
                  </a:lnTo>
                  <a:lnTo>
                    <a:pt x="217" y="603"/>
                  </a:lnTo>
                  <a:lnTo>
                    <a:pt x="240" y="587"/>
                  </a:lnTo>
                  <a:lnTo>
                    <a:pt x="262" y="572"/>
                  </a:lnTo>
                  <a:lnTo>
                    <a:pt x="285" y="556"/>
                  </a:lnTo>
                  <a:lnTo>
                    <a:pt x="306" y="540"/>
                  </a:lnTo>
                  <a:lnTo>
                    <a:pt x="327" y="523"/>
                  </a:lnTo>
                  <a:lnTo>
                    <a:pt x="347" y="506"/>
                  </a:lnTo>
                  <a:lnTo>
                    <a:pt x="365" y="487"/>
                  </a:lnTo>
                  <a:lnTo>
                    <a:pt x="375" y="476"/>
                  </a:lnTo>
                  <a:lnTo>
                    <a:pt x="384" y="465"/>
                  </a:lnTo>
                  <a:lnTo>
                    <a:pt x="392" y="454"/>
                  </a:lnTo>
                  <a:lnTo>
                    <a:pt x="400" y="442"/>
                  </a:lnTo>
                  <a:lnTo>
                    <a:pt x="408" y="431"/>
                  </a:lnTo>
                  <a:lnTo>
                    <a:pt x="416" y="419"/>
                  </a:lnTo>
                  <a:lnTo>
                    <a:pt x="423" y="406"/>
                  </a:lnTo>
                  <a:lnTo>
                    <a:pt x="430" y="395"/>
                  </a:lnTo>
                  <a:lnTo>
                    <a:pt x="436" y="381"/>
                  </a:lnTo>
                  <a:lnTo>
                    <a:pt x="442" y="368"/>
                  </a:lnTo>
                  <a:lnTo>
                    <a:pt x="447" y="355"/>
                  </a:lnTo>
                  <a:lnTo>
                    <a:pt x="452" y="342"/>
                  </a:lnTo>
                  <a:lnTo>
                    <a:pt x="457" y="328"/>
                  </a:lnTo>
                  <a:lnTo>
                    <a:pt x="461" y="315"/>
                  </a:lnTo>
                  <a:lnTo>
                    <a:pt x="464" y="301"/>
                  </a:lnTo>
                  <a:lnTo>
                    <a:pt x="467" y="288"/>
                  </a:lnTo>
                  <a:lnTo>
                    <a:pt x="470" y="270"/>
                  </a:lnTo>
                  <a:lnTo>
                    <a:pt x="473" y="252"/>
                  </a:lnTo>
                  <a:lnTo>
                    <a:pt x="475" y="235"/>
                  </a:lnTo>
                  <a:lnTo>
                    <a:pt x="477" y="217"/>
                  </a:lnTo>
                  <a:lnTo>
                    <a:pt x="478" y="199"/>
                  </a:lnTo>
                  <a:lnTo>
                    <a:pt x="480" y="182"/>
                  </a:lnTo>
                  <a:lnTo>
                    <a:pt x="480" y="164"/>
                  </a:lnTo>
                  <a:lnTo>
                    <a:pt x="480" y="146"/>
                  </a:lnTo>
                  <a:lnTo>
                    <a:pt x="478" y="128"/>
                  </a:lnTo>
                  <a:lnTo>
                    <a:pt x="476" y="110"/>
                  </a:lnTo>
                  <a:lnTo>
                    <a:pt x="474" y="92"/>
                  </a:lnTo>
                  <a:lnTo>
                    <a:pt x="470" y="74"/>
                  </a:lnTo>
                  <a:lnTo>
                    <a:pt x="466" y="56"/>
                  </a:lnTo>
                  <a:lnTo>
                    <a:pt x="460" y="37"/>
                  </a:lnTo>
                  <a:lnTo>
                    <a:pt x="453" y="19"/>
                  </a:lnTo>
                  <a:lnTo>
                    <a:pt x="445" y="0"/>
                  </a:lnTo>
                  <a:lnTo>
                    <a:pt x="467" y="5"/>
                  </a:lnTo>
                  <a:lnTo>
                    <a:pt x="487" y="12"/>
                  </a:lnTo>
                  <a:lnTo>
                    <a:pt x="507" y="20"/>
                  </a:lnTo>
                  <a:lnTo>
                    <a:pt x="526" y="31"/>
                  </a:lnTo>
                  <a:lnTo>
                    <a:pt x="543" y="42"/>
                  </a:lnTo>
                  <a:lnTo>
                    <a:pt x="560" y="56"/>
                  </a:lnTo>
                  <a:lnTo>
                    <a:pt x="576" y="72"/>
                  </a:lnTo>
                  <a:lnTo>
                    <a:pt x="591" y="88"/>
                  </a:lnTo>
                  <a:lnTo>
                    <a:pt x="605" y="104"/>
                  </a:lnTo>
                  <a:lnTo>
                    <a:pt x="618" y="125"/>
                  </a:lnTo>
                  <a:lnTo>
                    <a:pt x="630" y="145"/>
                  </a:lnTo>
                  <a:lnTo>
                    <a:pt x="641" y="165"/>
                  </a:lnTo>
                  <a:lnTo>
                    <a:pt x="651" y="187"/>
                  </a:lnTo>
                  <a:lnTo>
                    <a:pt x="661" y="209"/>
                  </a:lnTo>
                  <a:lnTo>
                    <a:pt x="670" y="232"/>
                  </a:lnTo>
                  <a:lnTo>
                    <a:pt x="677" y="256"/>
                  </a:lnTo>
                  <a:lnTo>
                    <a:pt x="684" y="281"/>
                  </a:lnTo>
                  <a:lnTo>
                    <a:pt x="690" y="305"/>
                  </a:lnTo>
                  <a:lnTo>
                    <a:pt x="695" y="329"/>
                  </a:lnTo>
                  <a:lnTo>
                    <a:pt x="700" y="355"/>
                  </a:lnTo>
                  <a:lnTo>
                    <a:pt x="703" y="380"/>
                  </a:lnTo>
                  <a:lnTo>
                    <a:pt x="706" y="404"/>
                  </a:lnTo>
                  <a:lnTo>
                    <a:pt x="708" y="430"/>
                  </a:lnTo>
                  <a:lnTo>
                    <a:pt x="709" y="454"/>
                  </a:lnTo>
                  <a:lnTo>
                    <a:pt x="709" y="477"/>
                  </a:lnTo>
                  <a:lnTo>
                    <a:pt x="709" y="501"/>
                  </a:lnTo>
                  <a:lnTo>
                    <a:pt x="708" y="525"/>
                  </a:lnTo>
                  <a:lnTo>
                    <a:pt x="706" y="547"/>
                  </a:lnTo>
                  <a:lnTo>
                    <a:pt x="703" y="568"/>
                  </a:lnTo>
                  <a:lnTo>
                    <a:pt x="700" y="589"/>
                  </a:lnTo>
                  <a:lnTo>
                    <a:pt x="695" y="609"/>
                  </a:lnTo>
                  <a:lnTo>
                    <a:pt x="691" y="627"/>
                  </a:lnTo>
                  <a:lnTo>
                    <a:pt x="700" y="613"/>
                  </a:lnTo>
                  <a:lnTo>
                    <a:pt x="709" y="598"/>
                  </a:lnTo>
                  <a:lnTo>
                    <a:pt x="717" y="584"/>
                  </a:lnTo>
                  <a:lnTo>
                    <a:pt x="724" y="568"/>
                  </a:lnTo>
                  <a:lnTo>
                    <a:pt x="731" y="552"/>
                  </a:lnTo>
                  <a:lnTo>
                    <a:pt x="736" y="536"/>
                  </a:lnTo>
                  <a:lnTo>
                    <a:pt x="741" y="519"/>
                  </a:lnTo>
                  <a:lnTo>
                    <a:pt x="745" y="502"/>
                  </a:lnTo>
                  <a:lnTo>
                    <a:pt x="749" y="484"/>
                  </a:lnTo>
                  <a:lnTo>
                    <a:pt x="752" y="468"/>
                  </a:lnTo>
                  <a:lnTo>
                    <a:pt x="755" y="450"/>
                  </a:lnTo>
                  <a:lnTo>
                    <a:pt x="758" y="432"/>
                  </a:lnTo>
                  <a:lnTo>
                    <a:pt x="760" y="414"/>
                  </a:lnTo>
                  <a:lnTo>
                    <a:pt x="761" y="396"/>
                  </a:lnTo>
                  <a:lnTo>
                    <a:pt x="763" y="378"/>
                  </a:lnTo>
                  <a:lnTo>
                    <a:pt x="764" y="361"/>
                  </a:lnTo>
                  <a:lnTo>
                    <a:pt x="774" y="372"/>
                  </a:lnTo>
                  <a:lnTo>
                    <a:pt x="783" y="383"/>
                  </a:lnTo>
                  <a:lnTo>
                    <a:pt x="792" y="395"/>
                  </a:lnTo>
                  <a:lnTo>
                    <a:pt x="799" y="406"/>
                  </a:lnTo>
                  <a:lnTo>
                    <a:pt x="807" y="418"/>
                  </a:lnTo>
                  <a:lnTo>
                    <a:pt x="814" y="431"/>
                  </a:lnTo>
                  <a:lnTo>
                    <a:pt x="820" y="443"/>
                  </a:lnTo>
                  <a:lnTo>
                    <a:pt x="826" y="456"/>
                  </a:lnTo>
                  <a:lnTo>
                    <a:pt x="831" y="470"/>
                  </a:lnTo>
                  <a:lnTo>
                    <a:pt x="837" y="482"/>
                  </a:lnTo>
                  <a:lnTo>
                    <a:pt x="841" y="496"/>
                  </a:lnTo>
                  <a:lnTo>
                    <a:pt x="846" y="510"/>
                  </a:lnTo>
                  <a:lnTo>
                    <a:pt x="850" y="523"/>
                  </a:lnTo>
                  <a:lnTo>
                    <a:pt x="853" y="537"/>
                  </a:lnTo>
                  <a:lnTo>
                    <a:pt x="857" y="551"/>
                  </a:lnTo>
                  <a:lnTo>
                    <a:pt x="860" y="566"/>
                  </a:lnTo>
                  <a:lnTo>
                    <a:pt x="862" y="580"/>
                  </a:lnTo>
                  <a:lnTo>
                    <a:pt x="865" y="594"/>
                  </a:lnTo>
                  <a:lnTo>
                    <a:pt x="867" y="609"/>
                  </a:lnTo>
                  <a:lnTo>
                    <a:pt x="868" y="623"/>
                  </a:lnTo>
                  <a:lnTo>
                    <a:pt x="870" y="637"/>
                  </a:lnTo>
                  <a:lnTo>
                    <a:pt x="871" y="652"/>
                  </a:lnTo>
                  <a:lnTo>
                    <a:pt x="872" y="666"/>
                  </a:lnTo>
                  <a:lnTo>
                    <a:pt x="873" y="681"/>
                  </a:lnTo>
                  <a:lnTo>
                    <a:pt x="873" y="694"/>
                  </a:lnTo>
                  <a:lnTo>
                    <a:pt x="873" y="709"/>
                  </a:lnTo>
                  <a:lnTo>
                    <a:pt x="873" y="723"/>
                  </a:lnTo>
                  <a:lnTo>
                    <a:pt x="873" y="738"/>
                  </a:lnTo>
                  <a:lnTo>
                    <a:pt x="873" y="750"/>
                  </a:lnTo>
                  <a:lnTo>
                    <a:pt x="872" y="764"/>
                  </a:lnTo>
                  <a:lnTo>
                    <a:pt x="872" y="779"/>
                  </a:lnTo>
                  <a:lnTo>
                    <a:pt x="870" y="793"/>
                  </a:lnTo>
                  <a:lnTo>
                    <a:pt x="880" y="779"/>
                  </a:lnTo>
                  <a:lnTo>
                    <a:pt x="889" y="763"/>
                  </a:lnTo>
                  <a:lnTo>
                    <a:pt x="898" y="749"/>
                  </a:lnTo>
                  <a:lnTo>
                    <a:pt x="906" y="735"/>
                  </a:lnTo>
                  <a:lnTo>
                    <a:pt x="914" y="720"/>
                  </a:lnTo>
                  <a:lnTo>
                    <a:pt x="921" y="704"/>
                  </a:lnTo>
                  <a:lnTo>
                    <a:pt x="928" y="689"/>
                  </a:lnTo>
                  <a:lnTo>
                    <a:pt x="935" y="673"/>
                  </a:lnTo>
                  <a:lnTo>
                    <a:pt x="942" y="658"/>
                  </a:lnTo>
                  <a:lnTo>
                    <a:pt x="948" y="642"/>
                  </a:lnTo>
                  <a:lnTo>
                    <a:pt x="954" y="626"/>
                  </a:lnTo>
                  <a:lnTo>
                    <a:pt x="960" y="610"/>
                  </a:lnTo>
                  <a:lnTo>
                    <a:pt x="966" y="594"/>
                  </a:lnTo>
                  <a:lnTo>
                    <a:pt x="972" y="578"/>
                  </a:lnTo>
                  <a:lnTo>
                    <a:pt x="979" y="561"/>
                  </a:lnTo>
                  <a:lnTo>
                    <a:pt x="985" y="546"/>
                  </a:lnTo>
                  <a:lnTo>
                    <a:pt x="993" y="555"/>
                  </a:lnTo>
                  <a:lnTo>
                    <a:pt x="1001" y="566"/>
                  </a:lnTo>
                  <a:lnTo>
                    <a:pt x="1009" y="576"/>
                  </a:lnTo>
                  <a:lnTo>
                    <a:pt x="1017" y="587"/>
                  </a:lnTo>
                  <a:lnTo>
                    <a:pt x="1025" y="598"/>
                  </a:lnTo>
                  <a:lnTo>
                    <a:pt x="1032" y="610"/>
                  </a:lnTo>
                  <a:lnTo>
                    <a:pt x="1038" y="622"/>
                  </a:lnTo>
                  <a:lnTo>
                    <a:pt x="1045" y="634"/>
                  </a:lnTo>
                  <a:lnTo>
                    <a:pt x="1051" y="647"/>
                  </a:lnTo>
                  <a:lnTo>
                    <a:pt x="1057" y="659"/>
                  </a:lnTo>
                  <a:lnTo>
                    <a:pt x="1062" y="672"/>
                  </a:lnTo>
                  <a:lnTo>
                    <a:pt x="1068" y="685"/>
                  </a:lnTo>
                  <a:lnTo>
                    <a:pt x="1072" y="699"/>
                  </a:lnTo>
                  <a:lnTo>
                    <a:pt x="1077" y="711"/>
                  </a:lnTo>
                  <a:lnTo>
                    <a:pt x="1081" y="725"/>
                  </a:lnTo>
                  <a:lnTo>
                    <a:pt x="1085" y="739"/>
                  </a:lnTo>
                  <a:lnTo>
                    <a:pt x="1088" y="753"/>
                  </a:lnTo>
                  <a:lnTo>
                    <a:pt x="1091" y="765"/>
                  </a:lnTo>
                  <a:lnTo>
                    <a:pt x="1094" y="780"/>
                  </a:lnTo>
                  <a:lnTo>
                    <a:pt x="1096" y="794"/>
                  </a:lnTo>
                  <a:lnTo>
                    <a:pt x="1098" y="807"/>
                  </a:lnTo>
                  <a:lnTo>
                    <a:pt x="1100" y="820"/>
                  </a:lnTo>
                  <a:lnTo>
                    <a:pt x="1101" y="834"/>
                  </a:lnTo>
                  <a:lnTo>
                    <a:pt x="1102" y="847"/>
                  </a:lnTo>
                  <a:lnTo>
                    <a:pt x="1102" y="861"/>
                  </a:lnTo>
                  <a:lnTo>
                    <a:pt x="1102" y="874"/>
                  </a:lnTo>
                  <a:lnTo>
                    <a:pt x="1101" y="887"/>
                  </a:lnTo>
                  <a:lnTo>
                    <a:pt x="1101" y="899"/>
                  </a:lnTo>
                  <a:lnTo>
                    <a:pt x="1099" y="911"/>
                  </a:lnTo>
                  <a:lnTo>
                    <a:pt x="1098" y="923"/>
                  </a:lnTo>
                  <a:lnTo>
                    <a:pt x="1095" y="936"/>
                  </a:lnTo>
                  <a:lnTo>
                    <a:pt x="1093" y="947"/>
                  </a:lnTo>
                  <a:lnTo>
                    <a:pt x="1089" y="961"/>
                  </a:lnTo>
                  <a:lnTo>
                    <a:pt x="1085" y="976"/>
                  </a:lnTo>
                  <a:lnTo>
                    <a:pt x="1081" y="991"/>
                  </a:lnTo>
                  <a:lnTo>
                    <a:pt x="1078" y="1005"/>
                  </a:lnTo>
                  <a:lnTo>
                    <a:pt x="1073" y="1017"/>
                  </a:lnTo>
                  <a:lnTo>
                    <a:pt x="1069" y="1031"/>
                  </a:lnTo>
                  <a:lnTo>
                    <a:pt x="1065" y="1045"/>
                  </a:lnTo>
                  <a:lnTo>
                    <a:pt x="1060" y="1056"/>
                  </a:lnTo>
                  <a:lnTo>
                    <a:pt x="1055" y="1070"/>
                  </a:lnTo>
                  <a:lnTo>
                    <a:pt x="1049" y="1083"/>
                  </a:lnTo>
                  <a:lnTo>
                    <a:pt x="1043" y="1096"/>
                  </a:lnTo>
                  <a:lnTo>
                    <a:pt x="1038" y="1108"/>
                  </a:lnTo>
                  <a:lnTo>
                    <a:pt x="1031" y="1122"/>
                  </a:lnTo>
                  <a:lnTo>
                    <a:pt x="1024" y="1135"/>
                  </a:lnTo>
                  <a:lnTo>
                    <a:pt x="1016" y="1148"/>
                  </a:lnTo>
                  <a:lnTo>
                    <a:pt x="1008" y="1161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51" name="Freeform 500"/>
            <p:cNvSpPr>
              <a:spLocks noChangeArrowheads="1"/>
            </p:cNvSpPr>
            <p:nvPr/>
          </p:nvSpPr>
          <p:spPr bwMode="auto">
            <a:xfrm>
              <a:off x="3196" y="1245"/>
              <a:ext cx="153" cy="114"/>
            </a:xfrm>
            <a:custGeom>
              <a:avLst/>
              <a:gdLst>
                <a:gd name="T0" fmla="*/ 0 w 678"/>
                <a:gd name="T1" fmla="*/ 0 h 507"/>
                <a:gd name="T2" fmla="*/ 0 w 678"/>
                <a:gd name="T3" fmla="*/ 0 h 507"/>
                <a:gd name="T4" fmla="*/ 0 w 678"/>
                <a:gd name="T5" fmla="*/ 0 h 507"/>
                <a:gd name="T6" fmla="*/ 0 w 678"/>
                <a:gd name="T7" fmla="*/ 0 h 507"/>
                <a:gd name="T8" fmla="*/ 0 w 678"/>
                <a:gd name="T9" fmla="*/ 0 h 507"/>
                <a:gd name="T10" fmla="*/ 0 w 678"/>
                <a:gd name="T11" fmla="*/ 0 h 507"/>
                <a:gd name="T12" fmla="*/ 0 w 678"/>
                <a:gd name="T13" fmla="*/ 0 h 507"/>
                <a:gd name="T14" fmla="*/ 0 w 678"/>
                <a:gd name="T15" fmla="*/ 0 h 507"/>
                <a:gd name="T16" fmla="*/ 0 w 678"/>
                <a:gd name="T17" fmla="*/ 0 h 507"/>
                <a:gd name="T18" fmla="*/ 0 w 678"/>
                <a:gd name="T19" fmla="*/ 0 h 507"/>
                <a:gd name="T20" fmla="*/ 0 w 678"/>
                <a:gd name="T21" fmla="*/ 0 h 507"/>
                <a:gd name="T22" fmla="*/ 0 w 678"/>
                <a:gd name="T23" fmla="*/ 0 h 507"/>
                <a:gd name="T24" fmla="*/ 0 w 678"/>
                <a:gd name="T25" fmla="*/ 0 h 507"/>
                <a:gd name="T26" fmla="*/ 0 w 678"/>
                <a:gd name="T27" fmla="*/ 0 h 507"/>
                <a:gd name="T28" fmla="*/ 0 w 678"/>
                <a:gd name="T29" fmla="*/ 0 h 507"/>
                <a:gd name="T30" fmla="*/ 0 w 678"/>
                <a:gd name="T31" fmla="*/ 0 h 507"/>
                <a:gd name="T32" fmla="*/ 0 w 678"/>
                <a:gd name="T33" fmla="*/ 0 h 507"/>
                <a:gd name="T34" fmla="*/ 0 w 678"/>
                <a:gd name="T35" fmla="*/ 0 h 507"/>
                <a:gd name="T36" fmla="*/ 0 w 678"/>
                <a:gd name="T37" fmla="*/ 0 h 507"/>
                <a:gd name="T38" fmla="*/ 0 w 678"/>
                <a:gd name="T39" fmla="*/ 0 h 507"/>
                <a:gd name="T40" fmla="*/ 0 w 678"/>
                <a:gd name="T41" fmla="*/ 0 h 507"/>
                <a:gd name="T42" fmla="*/ 0 w 678"/>
                <a:gd name="T43" fmla="*/ 0 h 507"/>
                <a:gd name="T44" fmla="*/ 0 w 678"/>
                <a:gd name="T45" fmla="*/ 0 h 507"/>
                <a:gd name="T46" fmla="*/ 0 w 678"/>
                <a:gd name="T47" fmla="*/ 0 h 507"/>
                <a:gd name="T48" fmla="*/ 0 w 678"/>
                <a:gd name="T49" fmla="*/ 0 h 507"/>
                <a:gd name="T50" fmla="*/ 0 w 678"/>
                <a:gd name="T51" fmla="*/ 0 h 507"/>
                <a:gd name="T52" fmla="*/ 0 w 678"/>
                <a:gd name="T53" fmla="*/ 0 h 507"/>
                <a:gd name="T54" fmla="*/ 0 w 678"/>
                <a:gd name="T55" fmla="*/ 0 h 507"/>
                <a:gd name="T56" fmla="*/ 0 w 678"/>
                <a:gd name="T57" fmla="*/ 0 h 507"/>
                <a:gd name="T58" fmla="*/ 0 w 678"/>
                <a:gd name="T59" fmla="*/ 0 h 507"/>
                <a:gd name="T60" fmla="*/ 0 w 678"/>
                <a:gd name="T61" fmla="*/ 0 h 507"/>
                <a:gd name="T62" fmla="*/ 0 w 678"/>
                <a:gd name="T63" fmla="*/ 0 h 507"/>
                <a:gd name="T64" fmla="*/ 0 w 678"/>
                <a:gd name="T65" fmla="*/ 0 h 507"/>
                <a:gd name="T66" fmla="*/ 0 w 678"/>
                <a:gd name="T67" fmla="*/ 0 h 507"/>
                <a:gd name="T68" fmla="*/ 0 w 678"/>
                <a:gd name="T69" fmla="*/ 0 h 507"/>
                <a:gd name="T70" fmla="*/ 0 w 678"/>
                <a:gd name="T71" fmla="*/ 0 h 507"/>
                <a:gd name="T72" fmla="*/ 0 w 678"/>
                <a:gd name="T73" fmla="*/ 0 h 507"/>
                <a:gd name="T74" fmla="*/ 0 w 678"/>
                <a:gd name="T75" fmla="*/ 0 h 507"/>
                <a:gd name="T76" fmla="*/ 0 w 678"/>
                <a:gd name="T77" fmla="*/ 0 h 507"/>
                <a:gd name="T78" fmla="*/ 0 w 678"/>
                <a:gd name="T79" fmla="*/ 0 h 507"/>
                <a:gd name="T80" fmla="*/ 0 w 678"/>
                <a:gd name="T81" fmla="*/ 0 h 507"/>
                <a:gd name="T82" fmla="*/ 0 w 678"/>
                <a:gd name="T83" fmla="*/ 0 h 507"/>
                <a:gd name="T84" fmla="*/ 0 w 678"/>
                <a:gd name="T85" fmla="*/ 0 h 50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78" h="507">
                  <a:moveTo>
                    <a:pt x="267" y="16"/>
                  </a:moveTo>
                  <a:lnTo>
                    <a:pt x="257" y="32"/>
                  </a:lnTo>
                  <a:lnTo>
                    <a:pt x="245" y="49"/>
                  </a:lnTo>
                  <a:lnTo>
                    <a:pt x="231" y="64"/>
                  </a:lnTo>
                  <a:lnTo>
                    <a:pt x="215" y="81"/>
                  </a:lnTo>
                  <a:lnTo>
                    <a:pt x="199" y="98"/>
                  </a:lnTo>
                  <a:lnTo>
                    <a:pt x="182" y="114"/>
                  </a:lnTo>
                  <a:lnTo>
                    <a:pt x="165" y="131"/>
                  </a:lnTo>
                  <a:lnTo>
                    <a:pt x="146" y="147"/>
                  </a:lnTo>
                  <a:lnTo>
                    <a:pt x="129" y="164"/>
                  </a:lnTo>
                  <a:lnTo>
                    <a:pt x="111" y="179"/>
                  </a:lnTo>
                  <a:lnTo>
                    <a:pt x="94" y="195"/>
                  </a:lnTo>
                  <a:lnTo>
                    <a:pt x="78" y="211"/>
                  </a:lnTo>
                  <a:lnTo>
                    <a:pt x="62" y="227"/>
                  </a:lnTo>
                  <a:lnTo>
                    <a:pt x="48" y="242"/>
                  </a:lnTo>
                  <a:lnTo>
                    <a:pt x="36" y="255"/>
                  </a:lnTo>
                  <a:lnTo>
                    <a:pt x="25" y="271"/>
                  </a:lnTo>
                  <a:lnTo>
                    <a:pt x="16" y="286"/>
                  </a:lnTo>
                  <a:lnTo>
                    <a:pt x="9" y="303"/>
                  </a:lnTo>
                  <a:lnTo>
                    <a:pt x="5" y="319"/>
                  </a:lnTo>
                  <a:lnTo>
                    <a:pt x="2" y="335"/>
                  </a:lnTo>
                  <a:lnTo>
                    <a:pt x="0" y="351"/>
                  </a:lnTo>
                  <a:lnTo>
                    <a:pt x="1" y="367"/>
                  </a:lnTo>
                  <a:lnTo>
                    <a:pt x="2" y="383"/>
                  </a:lnTo>
                  <a:lnTo>
                    <a:pt x="5" y="399"/>
                  </a:lnTo>
                  <a:lnTo>
                    <a:pt x="8" y="415"/>
                  </a:lnTo>
                  <a:lnTo>
                    <a:pt x="13" y="431"/>
                  </a:lnTo>
                  <a:lnTo>
                    <a:pt x="18" y="446"/>
                  </a:lnTo>
                  <a:lnTo>
                    <a:pt x="24" y="462"/>
                  </a:lnTo>
                  <a:lnTo>
                    <a:pt x="30" y="477"/>
                  </a:lnTo>
                  <a:lnTo>
                    <a:pt x="36" y="491"/>
                  </a:lnTo>
                  <a:lnTo>
                    <a:pt x="42" y="506"/>
                  </a:lnTo>
                  <a:lnTo>
                    <a:pt x="629" y="506"/>
                  </a:lnTo>
                  <a:lnTo>
                    <a:pt x="636" y="491"/>
                  </a:lnTo>
                  <a:lnTo>
                    <a:pt x="642" y="476"/>
                  </a:lnTo>
                  <a:lnTo>
                    <a:pt x="647" y="461"/>
                  </a:lnTo>
                  <a:lnTo>
                    <a:pt x="652" y="445"/>
                  </a:lnTo>
                  <a:lnTo>
                    <a:pt x="656" y="430"/>
                  </a:lnTo>
                  <a:lnTo>
                    <a:pt x="661" y="415"/>
                  </a:lnTo>
                  <a:lnTo>
                    <a:pt x="664" y="399"/>
                  </a:lnTo>
                  <a:lnTo>
                    <a:pt x="667" y="383"/>
                  </a:lnTo>
                  <a:lnTo>
                    <a:pt x="669" y="367"/>
                  </a:lnTo>
                  <a:lnTo>
                    <a:pt x="671" y="353"/>
                  </a:lnTo>
                  <a:lnTo>
                    <a:pt x="673" y="337"/>
                  </a:lnTo>
                  <a:lnTo>
                    <a:pt x="674" y="321"/>
                  </a:lnTo>
                  <a:lnTo>
                    <a:pt x="676" y="306"/>
                  </a:lnTo>
                  <a:lnTo>
                    <a:pt x="676" y="290"/>
                  </a:lnTo>
                  <a:lnTo>
                    <a:pt x="677" y="274"/>
                  </a:lnTo>
                  <a:lnTo>
                    <a:pt x="677" y="261"/>
                  </a:lnTo>
                  <a:lnTo>
                    <a:pt x="666" y="274"/>
                  </a:lnTo>
                  <a:lnTo>
                    <a:pt x="656" y="289"/>
                  </a:lnTo>
                  <a:lnTo>
                    <a:pt x="646" y="304"/>
                  </a:lnTo>
                  <a:lnTo>
                    <a:pt x="636" y="318"/>
                  </a:lnTo>
                  <a:lnTo>
                    <a:pt x="626" y="331"/>
                  </a:lnTo>
                  <a:lnTo>
                    <a:pt x="616" y="345"/>
                  </a:lnTo>
                  <a:lnTo>
                    <a:pt x="606" y="359"/>
                  </a:lnTo>
                  <a:lnTo>
                    <a:pt x="595" y="373"/>
                  </a:lnTo>
                  <a:lnTo>
                    <a:pt x="585" y="385"/>
                  </a:lnTo>
                  <a:lnTo>
                    <a:pt x="573" y="398"/>
                  </a:lnTo>
                  <a:lnTo>
                    <a:pt x="562" y="412"/>
                  </a:lnTo>
                  <a:lnTo>
                    <a:pt x="550" y="424"/>
                  </a:lnTo>
                  <a:lnTo>
                    <a:pt x="537" y="436"/>
                  </a:lnTo>
                  <a:lnTo>
                    <a:pt x="523" y="449"/>
                  </a:lnTo>
                  <a:lnTo>
                    <a:pt x="509" y="460"/>
                  </a:lnTo>
                  <a:lnTo>
                    <a:pt x="494" y="471"/>
                  </a:lnTo>
                  <a:lnTo>
                    <a:pt x="499" y="461"/>
                  </a:lnTo>
                  <a:lnTo>
                    <a:pt x="504" y="450"/>
                  </a:lnTo>
                  <a:lnTo>
                    <a:pt x="508" y="439"/>
                  </a:lnTo>
                  <a:lnTo>
                    <a:pt x="512" y="427"/>
                  </a:lnTo>
                  <a:lnTo>
                    <a:pt x="516" y="416"/>
                  </a:lnTo>
                  <a:lnTo>
                    <a:pt x="520" y="405"/>
                  </a:lnTo>
                  <a:lnTo>
                    <a:pt x="523" y="393"/>
                  </a:lnTo>
                  <a:lnTo>
                    <a:pt x="527" y="381"/>
                  </a:lnTo>
                  <a:lnTo>
                    <a:pt x="529" y="369"/>
                  </a:lnTo>
                  <a:lnTo>
                    <a:pt x="532" y="357"/>
                  </a:lnTo>
                  <a:lnTo>
                    <a:pt x="535" y="344"/>
                  </a:lnTo>
                  <a:lnTo>
                    <a:pt x="536" y="332"/>
                  </a:lnTo>
                  <a:lnTo>
                    <a:pt x="538" y="320"/>
                  </a:lnTo>
                  <a:lnTo>
                    <a:pt x="540" y="307"/>
                  </a:lnTo>
                  <a:lnTo>
                    <a:pt x="541" y="293"/>
                  </a:lnTo>
                  <a:lnTo>
                    <a:pt x="542" y="280"/>
                  </a:lnTo>
                  <a:lnTo>
                    <a:pt x="543" y="267"/>
                  </a:lnTo>
                  <a:lnTo>
                    <a:pt x="544" y="253"/>
                  </a:lnTo>
                  <a:lnTo>
                    <a:pt x="544" y="241"/>
                  </a:lnTo>
                  <a:lnTo>
                    <a:pt x="544" y="228"/>
                  </a:lnTo>
                  <a:lnTo>
                    <a:pt x="544" y="214"/>
                  </a:lnTo>
                  <a:lnTo>
                    <a:pt x="544" y="201"/>
                  </a:lnTo>
                  <a:lnTo>
                    <a:pt x="543" y="188"/>
                  </a:lnTo>
                  <a:lnTo>
                    <a:pt x="542" y="174"/>
                  </a:lnTo>
                  <a:lnTo>
                    <a:pt x="541" y="160"/>
                  </a:lnTo>
                  <a:lnTo>
                    <a:pt x="540" y="147"/>
                  </a:lnTo>
                  <a:lnTo>
                    <a:pt x="538" y="133"/>
                  </a:lnTo>
                  <a:lnTo>
                    <a:pt x="537" y="119"/>
                  </a:lnTo>
                  <a:lnTo>
                    <a:pt x="535" y="106"/>
                  </a:lnTo>
                  <a:lnTo>
                    <a:pt x="533" y="92"/>
                  </a:lnTo>
                  <a:lnTo>
                    <a:pt x="530" y="79"/>
                  </a:lnTo>
                  <a:lnTo>
                    <a:pt x="528" y="65"/>
                  </a:lnTo>
                  <a:lnTo>
                    <a:pt x="512" y="83"/>
                  </a:lnTo>
                  <a:lnTo>
                    <a:pt x="497" y="102"/>
                  </a:lnTo>
                  <a:lnTo>
                    <a:pt x="482" y="121"/>
                  </a:lnTo>
                  <a:lnTo>
                    <a:pt x="466" y="139"/>
                  </a:lnTo>
                  <a:lnTo>
                    <a:pt x="450" y="157"/>
                  </a:lnTo>
                  <a:lnTo>
                    <a:pt x="434" y="175"/>
                  </a:lnTo>
                  <a:lnTo>
                    <a:pt x="417" y="193"/>
                  </a:lnTo>
                  <a:lnTo>
                    <a:pt x="401" y="210"/>
                  </a:lnTo>
                  <a:lnTo>
                    <a:pt x="384" y="227"/>
                  </a:lnTo>
                  <a:lnTo>
                    <a:pt x="366" y="243"/>
                  </a:lnTo>
                  <a:lnTo>
                    <a:pt x="348" y="259"/>
                  </a:lnTo>
                  <a:lnTo>
                    <a:pt x="330" y="273"/>
                  </a:lnTo>
                  <a:lnTo>
                    <a:pt x="310" y="287"/>
                  </a:lnTo>
                  <a:lnTo>
                    <a:pt x="291" y="302"/>
                  </a:lnTo>
                  <a:lnTo>
                    <a:pt x="270" y="315"/>
                  </a:lnTo>
                  <a:lnTo>
                    <a:pt x="249" y="326"/>
                  </a:lnTo>
                  <a:lnTo>
                    <a:pt x="256" y="307"/>
                  </a:lnTo>
                  <a:lnTo>
                    <a:pt x="263" y="287"/>
                  </a:lnTo>
                  <a:lnTo>
                    <a:pt x="270" y="267"/>
                  </a:lnTo>
                  <a:lnTo>
                    <a:pt x="275" y="247"/>
                  </a:lnTo>
                  <a:lnTo>
                    <a:pt x="280" y="226"/>
                  </a:lnTo>
                  <a:lnTo>
                    <a:pt x="285" y="205"/>
                  </a:lnTo>
                  <a:lnTo>
                    <a:pt x="288" y="184"/>
                  </a:lnTo>
                  <a:lnTo>
                    <a:pt x="292" y="163"/>
                  </a:lnTo>
                  <a:lnTo>
                    <a:pt x="294" y="141"/>
                  </a:lnTo>
                  <a:lnTo>
                    <a:pt x="295" y="120"/>
                  </a:lnTo>
                  <a:lnTo>
                    <a:pt x="294" y="99"/>
                  </a:lnTo>
                  <a:lnTo>
                    <a:pt x="293" y="78"/>
                  </a:lnTo>
                  <a:lnTo>
                    <a:pt x="291" y="58"/>
                  </a:lnTo>
                  <a:lnTo>
                    <a:pt x="287" y="38"/>
                  </a:lnTo>
                  <a:lnTo>
                    <a:pt x="282" y="18"/>
                  </a:lnTo>
                  <a:lnTo>
                    <a:pt x="275" y="0"/>
                  </a:lnTo>
                  <a:lnTo>
                    <a:pt x="267" y="16"/>
                  </a:lnTo>
                </a:path>
              </a:pathLst>
            </a:cu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52" name="Freeform 501"/>
            <p:cNvSpPr>
              <a:spLocks noChangeArrowheads="1"/>
            </p:cNvSpPr>
            <p:nvPr/>
          </p:nvSpPr>
          <p:spPr bwMode="auto">
            <a:xfrm>
              <a:off x="3196" y="1245"/>
              <a:ext cx="153" cy="114"/>
            </a:xfrm>
            <a:custGeom>
              <a:avLst/>
              <a:gdLst>
                <a:gd name="T0" fmla="*/ 0 w 678"/>
                <a:gd name="T1" fmla="*/ 0 h 507"/>
                <a:gd name="T2" fmla="*/ 0 w 678"/>
                <a:gd name="T3" fmla="*/ 0 h 507"/>
                <a:gd name="T4" fmla="*/ 0 w 678"/>
                <a:gd name="T5" fmla="*/ 0 h 507"/>
                <a:gd name="T6" fmla="*/ 0 w 678"/>
                <a:gd name="T7" fmla="*/ 0 h 507"/>
                <a:gd name="T8" fmla="*/ 0 w 678"/>
                <a:gd name="T9" fmla="*/ 0 h 507"/>
                <a:gd name="T10" fmla="*/ 0 w 678"/>
                <a:gd name="T11" fmla="*/ 0 h 507"/>
                <a:gd name="T12" fmla="*/ 0 w 678"/>
                <a:gd name="T13" fmla="*/ 0 h 507"/>
                <a:gd name="T14" fmla="*/ 0 w 678"/>
                <a:gd name="T15" fmla="*/ 0 h 507"/>
                <a:gd name="T16" fmla="*/ 0 w 678"/>
                <a:gd name="T17" fmla="*/ 0 h 507"/>
                <a:gd name="T18" fmla="*/ 0 w 678"/>
                <a:gd name="T19" fmla="*/ 0 h 507"/>
                <a:gd name="T20" fmla="*/ 0 w 678"/>
                <a:gd name="T21" fmla="*/ 0 h 507"/>
                <a:gd name="T22" fmla="*/ 0 w 678"/>
                <a:gd name="T23" fmla="*/ 0 h 507"/>
                <a:gd name="T24" fmla="*/ 0 w 678"/>
                <a:gd name="T25" fmla="*/ 0 h 507"/>
                <a:gd name="T26" fmla="*/ 0 w 678"/>
                <a:gd name="T27" fmla="*/ 0 h 507"/>
                <a:gd name="T28" fmla="*/ 0 w 678"/>
                <a:gd name="T29" fmla="*/ 0 h 507"/>
                <a:gd name="T30" fmla="*/ 0 w 678"/>
                <a:gd name="T31" fmla="*/ 0 h 507"/>
                <a:gd name="T32" fmla="*/ 0 w 678"/>
                <a:gd name="T33" fmla="*/ 0 h 507"/>
                <a:gd name="T34" fmla="*/ 0 w 678"/>
                <a:gd name="T35" fmla="*/ 0 h 507"/>
                <a:gd name="T36" fmla="*/ 0 w 678"/>
                <a:gd name="T37" fmla="*/ 0 h 507"/>
                <a:gd name="T38" fmla="*/ 0 w 678"/>
                <a:gd name="T39" fmla="*/ 0 h 507"/>
                <a:gd name="T40" fmla="*/ 0 w 678"/>
                <a:gd name="T41" fmla="*/ 0 h 507"/>
                <a:gd name="T42" fmla="*/ 0 w 678"/>
                <a:gd name="T43" fmla="*/ 0 h 507"/>
                <a:gd name="T44" fmla="*/ 0 w 678"/>
                <a:gd name="T45" fmla="*/ 0 h 507"/>
                <a:gd name="T46" fmla="*/ 0 w 678"/>
                <a:gd name="T47" fmla="*/ 0 h 507"/>
                <a:gd name="T48" fmla="*/ 0 w 678"/>
                <a:gd name="T49" fmla="*/ 0 h 507"/>
                <a:gd name="T50" fmla="*/ 0 w 678"/>
                <a:gd name="T51" fmla="*/ 0 h 507"/>
                <a:gd name="T52" fmla="*/ 0 w 678"/>
                <a:gd name="T53" fmla="*/ 0 h 507"/>
                <a:gd name="T54" fmla="*/ 0 w 678"/>
                <a:gd name="T55" fmla="*/ 0 h 507"/>
                <a:gd name="T56" fmla="*/ 0 w 678"/>
                <a:gd name="T57" fmla="*/ 0 h 507"/>
                <a:gd name="T58" fmla="*/ 0 w 678"/>
                <a:gd name="T59" fmla="*/ 0 h 507"/>
                <a:gd name="T60" fmla="*/ 0 w 678"/>
                <a:gd name="T61" fmla="*/ 0 h 507"/>
                <a:gd name="T62" fmla="*/ 0 w 678"/>
                <a:gd name="T63" fmla="*/ 0 h 507"/>
                <a:gd name="T64" fmla="*/ 0 w 678"/>
                <a:gd name="T65" fmla="*/ 0 h 507"/>
                <a:gd name="T66" fmla="*/ 0 w 678"/>
                <a:gd name="T67" fmla="*/ 0 h 507"/>
                <a:gd name="T68" fmla="*/ 0 w 678"/>
                <a:gd name="T69" fmla="*/ 0 h 507"/>
                <a:gd name="T70" fmla="*/ 0 w 678"/>
                <a:gd name="T71" fmla="*/ 0 h 507"/>
                <a:gd name="T72" fmla="*/ 0 w 678"/>
                <a:gd name="T73" fmla="*/ 0 h 507"/>
                <a:gd name="T74" fmla="*/ 0 w 678"/>
                <a:gd name="T75" fmla="*/ 0 h 507"/>
                <a:gd name="T76" fmla="*/ 0 w 678"/>
                <a:gd name="T77" fmla="*/ 0 h 507"/>
                <a:gd name="T78" fmla="*/ 0 w 678"/>
                <a:gd name="T79" fmla="*/ 0 h 507"/>
                <a:gd name="T80" fmla="*/ 0 w 678"/>
                <a:gd name="T81" fmla="*/ 0 h 507"/>
                <a:gd name="T82" fmla="*/ 0 w 678"/>
                <a:gd name="T83" fmla="*/ 0 h 507"/>
                <a:gd name="T84" fmla="*/ 0 w 678"/>
                <a:gd name="T85" fmla="*/ 0 h 50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78" h="507">
                  <a:moveTo>
                    <a:pt x="629" y="506"/>
                  </a:moveTo>
                  <a:lnTo>
                    <a:pt x="42" y="506"/>
                  </a:lnTo>
                  <a:lnTo>
                    <a:pt x="36" y="491"/>
                  </a:lnTo>
                  <a:lnTo>
                    <a:pt x="30" y="477"/>
                  </a:lnTo>
                  <a:lnTo>
                    <a:pt x="24" y="462"/>
                  </a:lnTo>
                  <a:lnTo>
                    <a:pt x="18" y="446"/>
                  </a:lnTo>
                  <a:lnTo>
                    <a:pt x="13" y="431"/>
                  </a:lnTo>
                  <a:lnTo>
                    <a:pt x="8" y="415"/>
                  </a:lnTo>
                  <a:lnTo>
                    <a:pt x="5" y="399"/>
                  </a:lnTo>
                  <a:lnTo>
                    <a:pt x="2" y="383"/>
                  </a:lnTo>
                  <a:lnTo>
                    <a:pt x="1" y="367"/>
                  </a:lnTo>
                  <a:lnTo>
                    <a:pt x="0" y="351"/>
                  </a:lnTo>
                  <a:lnTo>
                    <a:pt x="2" y="335"/>
                  </a:lnTo>
                  <a:lnTo>
                    <a:pt x="5" y="319"/>
                  </a:lnTo>
                  <a:lnTo>
                    <a:pt x="9" y="303"/>
                  </a:lnTo>
                  <a:lnTo>
                    <a:pt x="16" y="286"/>
                  </a:lnTo>
                  <a:lnTo>
                    <a:pt x="25" y="271"/>
                  </a:lnTo>
                  <a:lnTo>
                    <a:pt x="36" y="255"/>
                  </a:lnTo>
                  <a:lnTo>
                    <a:pt x="48" y="242"/>
                  </a:lnTo>
                  <a:lnTo>
                    <a:pt x="62" y="227"/>
                  </a:lnTo>
                  <a:lnTo>
                    <a:pt x="78" y="211"/>
                  </a:lnTo>
                  <a:lnTo>
                    <a:pt x="94" y="195"/>
                  </a:lnTo>
                  <a:lnTo>
                    <a:pt x="111" y="179"/>
                  </a:lnTo>
                  <a:lnTo>
                    <a:pt x="129" y="164"/>
                  </a:lnTo>
                  <a:lnTo>
                    <a:pt x="146" y="147"/>
                  </a:lnTo>
                  <a:lnTo>
                    <a:pt x="165" y="131"/>
                  </a:lnTo>
                  <a:lnTo>
                    <a:pt x="182" y="114"/>
                  </a:lnTo>
                  <a:lnTo>
                    <a:pt x="199" y="98"/>
                  </a:lnTo>
                  <a:lnTo>
                    <a:pt x="215" y="81"/>
                  </a:lnTo>
                  <a:lnTo>
                    <a:pt x="231" y="64"/>
                  </a:lnTo>
                  <a:lnTo>
                    <a:pt x="245" y="49"/>
                  </a:lnTo>
                  <a:lnTo>
                    <a:pt x="257" y="32"/>
                  </a:lnTo>
                  <a:lnTo>
                    <a:pt x="267" y="16"/>
                  </a:lnTo>
                  <a:lnTo>
                    <a:pt x="275" y="0"/>
                  </a:lnTo>
                  <a:lnTo>
                    <a:pt x="282" y="18"/>
                  </a:lnTo>
                  <a:lnTo>
                    <a:pt x="287" y="38"/>
                  </a:lnTo>
                  <a:lnTo>
                    <a:pt x="291" y="58"/>
                  </a:lnTo>
                  <a:lnTo>
                    <a:pt x="293" y="78"/>
                  </a:lnTo>
                  <a:lnTo>
                    <a:pt x="294" y="99"/>
                  </a:lnTo>
                  <a:lnTo>
                    <a:pt x="295" y="120"/>
                  </a:lnTo>
                  <a:lnTo>
                    <a:pt x="294" y="141"/>
                  </a:lnTo>
                  <a:lnTo>
                    <a:pt x="292" y="163"/>
                  </a:lnTo>
                  <a:lnTo>
                    <a:pt x="288" y="184"/>
                  </a:lnTo>
                  <a:lnTo>
                    <a:pt x="285" y="205"/>
                  </a:lnTo>
                  <a:lnTo>
                    <a:pt x="280" y="226"/>
                  </a:lnTo>
                  <a:lnTo>
                    <a:pt x="275" y="247"/>
                  </a:lnTo>
                  <a:lnTo>
                    <a:pt x="270" y="267"/>
                  </a:lnTo>
                  <a:lnTo>
                    <a:pt x="263" y="287"/>
                  </a:lnTo>
                  <a:lnTo>
                    <a:pt x="256" y="307"/>
                  </a:lnTo>
                  <a:lnTo>
                    <a:pt x="249" y="326"/>
                  </a:lnTo>
                  <a:lnTo>
                    <a:pt x="270" y="315"/>
                  </a:lnTo>
                  <a:lnTo>
                    <a:pt x="291" y="302"/>
                  </a:lnTo>
                  <a:lnTo>
                    <a:pt x="310" y="287"/>
                  </a:lnTo>
                  <a:lnTo>
                    <a:pt x="330" y="273"/>
                  </a:lnTo>
                  <a:lnTo>
                    <a:pt x="348" y="259"/>
                  </a:lnTo>
                  <a:lnTo>
                    <a:pt x="366" y="243"/>
                  </a:lnTo>
                  <a:lnTo>
                    <a:pt x="384" y="227"/>
                  </a:lnTo>
                  <a:lnTo>
                    <a:pt x="401" y="210"/>
                  </a:lnTo>
                  <a:lnTo>
                    <a:pt x="417" y="193"/>
                  </a:lnTo>
                  <a:lnTo>
                    <a:pt x="434" y="175"/>
                  </a:lnTo>
                  <a:lnTo>
                    <a:pt x="450" y="157"/>
                  </a:lnTo>
                  <a:lnTo>
                    <a:pt x="466" y="139"/>
                  </a:lnTo>
                  <a:lnTo>
                    <a:pt x="482" y="121"/>
                  </a:lnTo>
                  <a:lnTo>
                    <a:pt x="497" y="102"/>
                  </a:lnTo>
                  <a:lnTo>
                    <a:pt x="512" y="83"/>
                  </a:lnTo>
                  <a:lnTo>
                    <a:pt x="528" y="65"/>
                  </a:lnTo>
                  <a:lnTo>
                    <a:pt x="530" y="79"/>
                  </a:lnTo>
                  <a:lnTo>
                    <a:pt x="533" y="92"/>
                  </a:lnTo>
                  <a:lnTo>
                    <a:pt x="535" y="106"/>
                  </a:lnTo>
                  <a:lnTo>
                    <a:pt x="537" y="119"/>
                  </a:lnTo>
                  <a:lnTo>
                    <a:pt x="538" y="133"/>
                  </a:lnTo>
                  <a:lnTo>
                    <a:pt x="540" y="147"/>
                  </a:lnTo>
                  <a:lnTo>
                    <a:pt x="541" y="160"/>
                  </a:lnTo>
                  <a:lnTo>
                    <a:pt x="542" y="174"/>
                  </a:lnTo>
                  <a:lnTo>
                    <a:pt x="543" y="188"/>
                  </a:lnTo>
                  <a:lnTo>
                    <a:pt x="544" y="201"/>
                  </a:lnTo>
                  <a:lnTo>
                    <a:pt x="544" y="214"/>
                  </a:lnTo>
                  <a:lnTo>
                    <a:pt x="544" y="228"/>
                  </a:lnTo>
                  <a:lnTo>
                    <a:pt x="544" y="241"/>
                  </a:lnTo>
                  <a:lnTo>
                    <a:pt x="544" y="253"/>
                  </a:lnTo>
                  <a:lnTo>
                    <a:pt x="543" y="267"/>
                  </a:lnTo>
                  <a:lnTo>
                    <a:pt x="542" y="280"/>
                  </a:lnTo>
                  <a:lnTo>
                    <a:pt x="541" y="293"/>
                  </a:lnTo>
                  <a:lnTo>
                    <a:pt x="540" y="307"/>
                  </a:lnTo>
                  <a:lnTo>
                    <a:pt x="538" y="320"/>
                  </a:lnTo>
                  <a:lnTo>
                    <a:pt x="536" y="332"/>
                  </a:lnTo>
                  <a:lnTo>
                    <a:pt x="535" y="344"/>
                  </a:lnTo>
                  <a:lnTo>
                    <a:pt x="532" y="357"/>
                  </a:lnTo>
                  <a:lnTo>
                    <a:pt x="529" y="369"/>
                  </a:lnTo>
                  <a:lnTo>
                    <a:pt x="527" y="381"/>
                  </a:lnTo>
                  <a:lnTo>
                    <a:pt x="523" y="393"/>
                  </a:lnTo>
                  <a:lnTo>
                    <a:pt x="520" y="405"/>
                  </a:lnTo>
                  <a:lnTo>
                    <a:pt x="516" y="416"/>
                  </a:lnTo>
                  <a:lnTo>
                    <a:pt x="512" y="427"/>
                  </a:lnTo>
                  <a:lnTo>
                    <a:pt x="508" y="439"/>
                  </a:lnTo>
                  <a:lnTo>
                    <a:pt x="504" y="450"/>
                  </a:lnTo>
                  <a:lnTo>
                    <a:pt x="499" y="461"/>
                  </a:lnTo>
                  <a:lnTo>
                    <a:pt x="494" y="471"/>
                  </a:lnTo>
                  <a:lnTo>
                    <a:pt x="509" y="460"/>
                  </a:lnTo>
                  <a:lnTo>
                    <a:pt x="523" y="449"/>
                  </a:lnTo>
                  <a:lnTo>
                    <a:pt x="537" y="436"/>
                  </a:lnTo>
                  <a:lnTo>
                    <a:pt x="550" y="424"/>
                  </a:lnTo>
                  <a:lnTo>
                    <a:pt x="562" y="412"/>
                  </a:lnTo>
                  <a:lnTo>
                    <a:pt x="573" y="398"/>
                  </a:lnTo>
                  <a:lnTo>
                    <a:pt x="585" y="385"/>
                  </a:lnTo>
                  <a:lnTo>
                    <a:pt x="595" y="373"/>
                  </a:lnTo>
                  <a:lnTo>
                    <a:pt x="606" y="359"/>
                  </a:lnTo>
                  <a:lnTo>
                    <a:pt x="616" y="345"/>
                  </a:lnTo>
                  <a:lnTo>
                    <a:pt x="626" y="331"/>
                  </a:lnTo>
                  <a:lnTo>
                    <a:pt x="636" y="318"/>
                  </a:lnTo>
                  <a:lnTo>
                    <a:pt x="646" y="304"/>
                  </a:lnTo>
                  <a:lnTo>
                    <a:pt x="656" y="289"/>
                  </a:lnTo>
                  <a:lnTo>
                    <a:pt x="666" y="274"/>
                  </a:lnTo>
                  <a:lnTo>
                    <a:pt x="677" y="261"/>
                  </a:lnTo>
                  <a:lnTo>
                    <a:pt x="677" y="274"/>
                  </a:lnTo>
                  <a:lnTo>
                    <a:pt x="676" y="290"/>
                  </a:lnTo>
                  <a:lnTo>
                    <a:pt x="676" y="306"/>
                  </a:lnTo>
                  <a:lnTo>
                    <a:pt x="674" y="321"/>
                  </a:lnTo>
                  <a:lnTo>
                    <a:pt x="673" y="337"/>
                  </a:lnTo>
                  <a:lnTo>
                    <a:pt x="671" y="353"/>
                  </a:lnTo>
                  <a:lnTo>
                    <a:pt x="669" y="367"/>
                  </a:lnTo>
                  <a:lnTo>
                    <a:pt x="667" y="383"/>
                  </a:lnTo>
                  <a:lnTo>
                    <a:pt x="664" y="399"/>
                  </a:lnTo>
                  <a:lnTo>
                    <a:pt x="661" y="415"/>
                  </a:lnTo>
                  <a:lnTo>
                    <a:pt x="656" y="430"/>
                  </a:lnTo>
                  <a:lnTo>
                    <a:pt x="652" y="445"/>
                  </a:lnTo>
                  <a:lnTo>
                    <a:pt x="647" y="461"/>
                  </a:lnTo>
                  <a:lnTo>
                    <a:pt x="642" y="476"/>
                  </a:lnTo>
                  <a:lnTo>
                    <a:pt x="636" y="491"/>
                  </a:lnTo>
                  <a:lnTo>
                    <a:pt x="629" y="506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53" name="Freeform 502"/>
            <p:cNvSpPr>
              <a:spLocks noChangeArrowheads="1"/>
            </p:cNvSpPr>
            <p:nvPr/>
          </p:nvSpPr>
          <p:spPr bwMode="auto">
            <a:xfrm>
              <a:off x="4736" y="935"/>
              <a:ext cx="564" cy="504"/>
            </a:xfrm>
            <a:custGeom>
              <a:avLst/>
              <a:gdLst>
                <a:gd name="T0" fmla="*/ 0 w 2492"/>
                <a:gd name="T1" fmla="*/ 0 h 2229"/>
                <a:gd name="T2" fmla="*/ 0 w 2492"/>
                <a:gd name="T3" fmla="*/ 0 h 2229"/>
                <a:gd name="T4" fmla="*/ 0 w 2492"/>
                <a:gd name="T5" fmla="*/ 0 h 2229"/>
                <a:gd name="T6" fmla="*/ 0 w 2492"/>
                <a:gd name="T7" fmla="*/ 0 h 2229"/>
                <a:gd name="T8" fmla="*/ 0 w 2492"/>
                <a:gd name="T9" fmla="*/ 0 h 2229"/>
                <a:gd name="T10" fmla="*/ 0 w 2492"/>
                <a:gd name="T11" fmla="*/ 0 h 2229"/>
                <a:gd name="T12" fmla="*/ 0 w 2492"/>
                <a:gd name="T13" fmla="*/ 0 h 2229"/>
                <a:gd name="T14" fmla="*/ 0 w 2492"/>
                <a:gd name="T15" fmla="*/ 0 h 2229"/>
                <a:gd name="T16" fmla="*/ 0 w 2492"/>
                <a:gd name="T17" fmla="*/ 0 h 2229"/>
                <a:gd name="T18" fmla="*/ 0 w 2492"/>
                <a:gd name="T19" fmla="*/ 0 h 2229"/>
                <a:gd name="T20" fmla="*/ 0 w 2492"/>
                <a:gd name="T21" fmla="*/ 0 h 2229"/>
                <a:gd name="T22" fmla="*/ 0 w 2492"/>
                <a:gd name="T23" fmla="*/ 0 h 2229"/>
                <a:gd name="T24" fmla="*/ 0 w 2492"/>
                <a:gd name="T25" fmla="*/ 0 h 2229"/>
                <a:gd name="T26" fmla="*/ 0 w 2492"/>
                <a:gd name="T27" fmla="*/ 0 h 2229"/>
                <a:gd name="T28" fmla="*/ 0 w 2492"/>
                <a:gd name="T29" fmla="*/ 0 h 2229"/>
                <a:gd name="T30" fmla="*/ 0 w 2492"/>
                <a:gd name="T31" fmla="*/ 0 h 2229"/>
                <a:gd name="T32" fmla="*/ 0 w 2492"/>
                <a:gd name="T33" fmla="*/ 0 h 2229"/>
                <a:gd name="T34" fmla="*/ 0 w 2492"/>
                <a:gd name="T35" fmla="*/ 0 h 2229"/>
                <a:gd name="T36" fmla="*/ 0 w 2492"/>
                <a:gd name="T37" fmla="*/ 0 h 2229"/>
                <a:gd name="T38" fmla="*/ 0 w 2492"/>
                <a:gd name="T39" fmla="*/ 0 h 2229"/>
                <a:gd name="T40" fmla="*/ 0 w 2492"/>
                <a:gd name="T41" fmla="*/ 0 h 2229"/>
                <a:gd name="T42" fmla="*/ 0 w 2492"/>
                <a:gd name="T43" fmla="*/ 0 h 2229"/>
                <a:gd name="T44" fmla="*/ 0 w 2492"/>
                <a:gd name="T45" fmla="*/ 0 h 2229"/>
                <a:gd name="T46" fmla="*/ 0 w 2492"/>
                <a:gd name="T47" fmla="*/ 0 h 2229"/>
                <a:gd name="T48" fmla="*/ 0 w 2492"/>
                <a:gd name="T49" fmla="*/ 0 h 2229"/>
                <a:gd name="T50" fmla="*/ 0 w 2492"/>
                <a:gd name="T51" fmla="*/ 0 h 2229"/>
                <a:gd name="T52" fmla="*/ 0 w 2492"/>
                <a:gd name="T53" fmla="*/ 0 h 2229"/>
                <a:gd name="T54" fmla="*/ 0 w 2492"/>
                <a:gd name="T55" fmla="*/ 0 h 2229"/>
                <a:gd name="T56" fmla="*/ 0 w 2492"/>
                <a:gd name="T57" fmla="*/ 0 h 2229"/>
                <a:gd name="T58" fmla="*/ 0 w 2492"/>
                <a:gd name="T59" fmla="*/ 0 h 2229"/>
                <a:gd name="T60" fmla="*/ 0 w 2492"/>
                <a:gd name="T61" fmla="*/ 0 h 2229"/>
                <a:gd name="T62" fmla="*/ 0 w 2492"/>
                <a:gd name="T63" fmla="*/ 0 h 2229"/>
                <a:gd name="T64" fmla="*/ 0 w 2492"/>
                <a:gd name="T65" fmla="*/ 0 h 2229"/>
                <a:gd name="T66" fmla="*/ 0 w 2492"/>
                <a:gd name="T67" fmla="*/ 0 h 2229"/>
                <a:gd name="T68" fmla="*/ 0 w 2492"/>
                <a:gd name="T69" fmla="*/ 0 h 2229"/>
                <a:gd name="T70" fmla="*/ 0 w 2492"/>
                <a:gd name="T71" fmla="*/ 0 h 2229"/>
                <a:gd name="T72" fmla="*/ 0 w 2492"/>
                <a:gd name="T73" fmla="*/ 0 h 2229"/>
                <a:gd name="T74" fmla="*/ 0 w 2492"/>
                <a:gd name="T75" fmla="*/ 0 h 2229"/>
                <a:gd name="T76" fmla="*/ 0 w 2492"/>
                <a:gd name="T77" fmla="*/ 0 h 2229"/>
                <a:gd name="T78" fmla="*/ 0 w 2492"/>
                <a:gd name="T79" fmla="*/ 0 h 2229"/>
                <a:gd name="T80" fmla="*/ 0 w 2492"/>
                <a:gd name="T81" fmla="*/ 0 h 2229"/>
                <a:gd name="T82" fmla="*/ 0 w 2492"/>
                <a:gd name="T83" fmla="*/ 0 h 2229"/>
                <a:gd name="T84" fmla="*/ 0 w 2492"/>
                <a:gd name="T85" fmla="*/ 0 h 2229"/>
                <a:gd name="T86" fmla="*/ 0 w 2492"/>
                <a:gd name="T87" fmla="*/ 0 h 2229"/>
                <a:gd name="T88" fmla="*/ 0 w 2492"/>
                <a:gd name="T89" fmla="*/ 0 h 2229"/>
                <a:gd name="T90" fmla="*/ 0 w 2492"/>
                <a:gd name="T91" fmla="*/ 0 h 2229"/>
                <a:gd name="T92" fmla="*/ 0 w 2492"/>
                <a:gd name="T93" fmla="*/ 0 h 2229"/>
                <a:gd name="T94" fmla="*/ 0 w 2492"/>
                <a:gd name="T95" fmla="*/ 0 h 2229"/>
                <a:gd name="T96" fmla="*/ 0 w 2492"/>
                <a:gd name="T97" fmla="*/ 0 h 2229"/>
                <a:gd name="T98" fmla="*/ 0 w 2492"/>
                <a:gd name="T99" fmla="*/ 0 h 2229"/>
                <a:gd name="T100" fmla="*/ 0 w 2492"/>
                <a:gd name="T101" fmla="*/ 0 h 2229"/>
                <a:gd name="T102" fmla="*/ 0 w 2492"/>
                <a:gd name="T103" fmla="*/ 0 h 2229"/>
                <a:gd name="T104" fmla="*/ 0 w 2492"/>
                <a:gd name="T105" fmla="*/ 0 h 2229"/>
                <a:gd name="T106" fmla="*/ 0 w 2492"/>
                <a:gd name="T107" fmla="*/ 0 h 2229"/>
                <a:gd name="T108" fmla="*/ 0 w 2492"/>
                <a:gd name="T109" fmla="*/ 0 h 2229"/>
                <a:gd name="T110" fmla="*/ 0 w 2492"/>
                <a:gd name="T111" fmla="*/ 0 h 2229"/>
                <a:gd name="T112" fmla="*/ 0 w 2492"/>
                <a:gd name="T113" fmla="*/ 0 h 2229"/>
                <a:gd name="T114" fmla="*/ 0 w 2492"/>
                <a:gd name="T115" fmla="*/ 0 h 2229"/>
                <a:gd name="T116" fmla="*/ 0 w 2492"/>
                <a:gd name="T117" fmla="*/ 0 h 222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492" h="2229">
                  <a:moveTo>
                    <a:pt x="1210" y="0"/>
                  </a:moveTo>
                  <a:lnTo>
                    <a:pt x="1203" y="2"/>
                  </a:lnTo>
                  <a:lnTo>
                    <a:pt x="1192" y="8"/>
                  </a:lnTo>
                  <a:lnTo>
                    <a:pt x="1182" y="15"/>
                  </a:lnTo>
                  <a:lnTo>
                    <a:pt x="1172" y="22"/>
                  </a:lnTo>
                  <a:lnTo>
                    <a:pt x="1162" y="32"/>
                  </a:lnTo>
                  <a:lnTo>
                    <a:pt x="1153" y="42"/>
                  </a:lnTo>
                  <a:lnTo>
                    <a:pt x="1144" y="53"/>
                  </a:lnTo>
                  <a:lnTo>
                    <a:pt x="1135" y="65"/>
                  </a:lnTo>
                  <a:lnTo>
                    <a:pt x="19" y="2032"/>
                  </a:lnTo>
                  <a:lnTo>
                    <a:pt x="11" y="2046"/>
                  </a:lnTo>
                  <a:lnTo>
                    <a:pt x="5" y="2064"/>
                  </a:lnTo>
                  <a:lnTo>
                    <a:pt x="1" y="2083"/>
                  </a:lnTo>
                  <a:lnTo>
                    <a:pt x="0" y="2101"/>
                  </a:lnTo>
                  <a:lnTo>
                    <a:pt x="0" y="2118"/>
                  </a:lnTo>
                  <a:lnTo>
                    <a:pt x="2" y="2133"/>
                  </a:lnTo>
                  <a:lnTo>
                    <a:pt x="7" y="2148"/>
                  </a:lnTo>
                  <a:lnTo>
                    <a:pt x="13" y="2161"/>
                  </a:lnTo>
                  <a:lnTo>
                    <a:pt x="20" y="2173"/>
                  </a:lnTo>
                  <a:lnTo>
                    <a:pt x="30" y="2184"/>
                  </a:lnTo>
                  <a:lnTo>
                    <a:pt x="40" y="2194"/>
                  </a:lnTo>
                  <a:lnTo>
                    <a:pt x="52" y="2203"/>
                  </a:lnTo>
                  <a:lnTo>
                    <a:pt x="65" y="2210"/>
                  </a:lnTo>
                  <a:lnTo>
                    <a:pt x="79" y="2215"/>
                  </a:lnTo>
                  <a:lnTo>
                    <a:pt x="95" y="2221"/>
                  </a:lnTo>
                  <a:lnTo>
                    <a:pt x="112" y="2224"/>
                  </a:lnTo>
                  <a:lnTo>
                    <a:pt x="128" y="2227"/>
                  </a:lnTo>
                  <a:lnTo>
                    <a:pt x="146" y="2228"/>
                  </a:lnTo>
                  <a:lnTo>
                    <a:pt x="2367" y="2228"/>
                  </a:lnTo>
                  <a:lnTo>
                    <a:pt x="2378" y="2227"/>
                  </a:lnTo>
                  <a:lnTo>
                    <a:pt x="2389" y="2226"/>
                  </a:lnTo>
                  <a:lnTo>
                    <a:pt x="2400" y="2224"/>
                  </a:lnTo>
                  <a:lnTo>
                    <a:pt x="2410" y="2222"/>
                  </a:lnTo>
                  <a:lnTo>
                    <a:pt x="2421" y="2218"/>
                  </a:lnTo>
                  <a:lnTo>
                    <a:pt x="2430" y="2215"/>
                  </a:lnTo>
                  <a:lnTo>
                    <a:pt x="2440" y="2211"/>
                  </a:lnTo>
                  <a:lnTo>
                    <a:pt x="2449" y="2206"/>
                  </a:lnTo>
                  <a:lnTo>
                    <a:pt x="2457" y="2201"/>
                  </a:lnTo>
                  <a:lnTo>
                    <a:pt x="2466" y="2194"/>
                  </a:lnTo>
                  <a:lnTo>
                    <a:pt x="2473" y="2187"/>
                  </a:lnTo>
                  <a:lnTo>
                    <a:pt x="2481" y="2178"/>
                  </a:lnTo>
                  <a:lnTo>
                    <a:pt x="2487" y="2170"/>
                  </a:lnTo>
                  <a:lnTo>
                    <a:pt x="2491" y="2164"/>
                  </a:lnTo>
                  <a:lnTo>
                    <a:pt x="2491" y="2046"/>
                  </a:lnTo>
                  <a:lnTo>
                    <a:pt x="2489" y="2042"/>
                  </a:lnTo>
                  <a:lnTo>
                    <a:pt x="2486" y="2036"/>
                  </a:lnTo>
                  <a:lnTo>
                    <a:pt x="1364" y="66"/>
                  </a:lnTo>
                  <a:lnTo>
                    <a:pt x="1358" y="59"/>
                  </a:lnTo>
                  <a:lnTo>
                    <a:pt x="1353" y="52"/>
                  </a:lnTo>
                  <a:lnTo>
                    <a:pt x="1347" y="44"/>
                  </a:lnTo>
                  <a:lnTo>
                    <a:pt x="1342" y="38"/>
                  </a:lnTo>
                  <a:lnTo>
                    <a:pt x="1335" y="32"/>
                  </a:lnTo>
                  <a:lnTo>
                    <a:pt x="1329" y="25"/>
                  </a:lnTo>
                  <a:lnTo>
                    <a:pt x="1322" y="19"/>
                  </a:lnTo>
                  <a:lnTo>
                    <a:pt x="1315" y="14"/>
                  </a:lnTo>
                  <a:lnTo>
                    <a:pt x="1301" y="6"/>
                  </a:lnTo>
                  <a:lnTo>
                    <a:pt x="1288" y="1"/>
                  </a:lnTo>
                  <a:lnTo>
                    <a:pt x="1284" y="0"/>
                  </a:lnTo>
                  <a:lnTo>
                    <a:pt x="121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54" name="Freeform 503"/>
            <p:cNvSpPr>
              <a:spLocks noChangeArrowheads="1"/>
            </p:cNvSpPr>
            <p:nvPr/>
          </p:nvSpPr>
          <p:spPr bwMode="auto">
            <a:xfrm>
              <a:off x="4736" y="933"/>
              <a:ext cx="567" cy="506"/>
            </a:xfrm>
            <a:custGeom>
              <a:avLst/>
              <a:gdLst>
                <a:gd name="T0" fmla="*/ 0 w 2506"/>
                <a:gd name="T1" fmla="*/ 0 h 2236"/>
                <a:gd name="T2" fmla="*/ 0 w 2506"/>
                <a:gd name="T3" fmla="*/ 0 h 2236"/>
                <a:gd name="T4" fmla="*/ 0 w 2506"/>
                <a:gd name="T5" fmla="*/ 0 h 2236"/>
                <a:gd name="T6" fmla="*/ 0 w 2506"/>
                <a:gd name="T7" fmla="*/ 0 h 2236"/>
                <a:gd name="T8" fmla="*/ 0 w 2506"/>
                <a:gd name="T9" fmla="*/ 0 h 2236"/>
                <a:gd name="T10" fmla="*/ 0 w 2506"/>
                <a:gd name="T11" fmla="*/ 0 h 2236"/>
                <a:gd name="T12" fmla="*/ 0 w 2506"/>
                <a:gd name="T13" fmla="*/ 0 h 2236"/>
                <a:gd name="T14" fmla="*/ 0 w 2506"/>
                <a:gd name="T15" fmla="*/ 0 h 2236"/>
                <a:gd name="T16" fmla="*/ 0 w 2506"/>
                <a:gd name="T17" fmla="*/ 0 h 2236"/>
                <a:gd name="T18" fmla="*/ 0 w 2506"/>
                <a:gd name="T19" fmla="*/ 0 h 2236"/>
                <a:gd name="T20" fmla="*/ 0 w 2506"/>
                <a:gd name="T21" fmla="*/ 0 h 2236"/>
                <a:gd name="T22" fmla="*/ 0 w 2506"/>
                <a:gd name="T23" fmla="*/ 0 h 2236"/>
                <a:gd name="T24" fmla="*/ 0 w 2506"/>
                <a:gd name="T25" fmla="*/ 0 h 2236"/>
                <a:gd name="T26" fmla="*/ 0 w 2506"/>
                <a:gd name="T27" fmla="*/ 0 h 2236"/>
                <a:gd name="T28" fmla="*/ 0 w 2506"/>
                <a:gd name="T29" fmla="*/ 0 h 2236"/>
                <a:gd name="T30" fmla="*/ 0 w 2506"/>
                <a:gd name="T31" fmla="*/ 0 h 2236"/>
                <a:gd name="T32" fmla="*/ 0 w 2506"/>
                <a:gd name="T33" fmla="*/ 0 h 2236"/>
                <a:gd name="T34" fmla="*/ 0 w 2506"/>
                <a:gd name="T35" fmla="*/ 0 h 2236"/>
                <a:gd name="T36" fmla="*/ 0 w 2506"/>
                <a:gd name="T37" fmla="*/ 0 h 2236"/>
                <a:gd name="T38" fmla="*/ 0 w 2506"/>
                <a:gd name="T39" fmla="*/ 0 h 2236"/>
                <a:gd name="T40" fmla="*/ 0 w 2506"/>
                <a:gd name="T41" fmla="*/ 0 h 2236"/>
                <a:gd name="T42" fmla="*/ 0 w 2506"/>
                <a:gd name="T43" fmla="*/ 0 h 2236"/>
                <a:gd name="T44" fmla="*/ 0 w 2506"/>
                <a:gd name="T45" fmla="*/ 0 h 2236"/>
                <a:gd name="T46" fmla="*/ 0 w 2506"/>
                <a:gd name="T47" fmla="*/ 0 h 2236"/>
                <a:gd name="T48" fmla="*/ 0 w 2506"/>
                <a:gd name="T49" fmla="*/ 0 h 2236"/>
                <a:gd name="T50" fmla="*/ 0 w 2506"/>
                <a:gd name="T51" fmla="*/ 0 h 2236"/>
                <a:gd name="T52" fmla="*/ 0 w 2506"/>
                <a:gd name="T53" fmla="*/ 0 h 2236"/>
                <a:gd name="T54" fmla="*/ 0 w 2506"/>
                <a:gd name="T55" fmla="*/ 0 h 2236"/>
                <a:gd name="T56" fmla="*/ 0 w 2506"/>
                <a:gd name="T57" fmla="*/ 0 h 2236"/>
                <a:gd name="T58" fmla="*/ 0 w 2506"/>
                <a:gd name="T59" fmla="*/ 0 h 2236"/>
                <a:gd name="T60" fmla="*/ 0 w 2506"/>
                <a:gd name="T61" fmla="*/ 0 h 2236"/>
                <a:gd name="T62" fmla="*/ 0 w 2506"/>
                <a:gd name="T63" fmla="*/ 0 h 2236"/>
                <a:gd name="T64" fmla="*/ 0 w 2506"/>
                <a:gd name="T65" fmla="*/ 0 h 2236"/>
                <a:gd name="T66" fmla="*/ 0 w 2506"/>
                <a:gd name="T67" fmla="*/ 0 h 2236"/>
                <a:gd name="T68" fmla="*/ 0 w 2506"/>
                <a:gd name="T69" fmla="*/ 0 h 2236"/>
                <a:gd name="T70" fmla="*/ 0 w 2506"/>
                <a:gd name="T71" fmla="*/ 0 h 2236"/>
                <a:gd name="T72" fmla="*/ 0 w 2506"/>
                <a:gd name="T73" fmla="*/ 0 h 2236"/>
                <a:gd name="T74" fmla="*/ 0 w 2506"/>
                <a:gd name="T75" fmla="*/ 0 h 2236"/>
                <a:gd name="T76" fmla="*/ 0 w 2506"/>
                <a:gd name="T77" fmla="*/ 0 h 22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506" h="2236">
                  <a:moveTo>
                    <a:pt x="1135" y="73"/>
                  </a:moveTo>
                  <a:lnTo>
                    <a:pt x="1144" y="60"/>
                  </a:lnTo>
                  <a:lnTo>
                    <a:pt x="1153" y="50"/>
                  </a:lnTo>
                  <a:lnTo>
                    <a:pt x="1162" y="39"/>
                  </a:lnTo>
                  <a:lnTo>
                    <a:pt x="1172" y="30"/>
                  </a:lnTo>
                  <a:lnTo>
                    <a:pt x="1182" y="22"/>
                  </a:lnTo>
                  <a:lnTo>
                    <a:pt x="1192" y="16"/>
                  </a:lnTo>
                  <a:lnTo>
                    <a:pt x="1203" y="9"/>
                  </a:lnTo>
                  <a:lnTo>
                    <a:pt x="1214" y="5"/>
                  </a:lnTo>
                  <a:lnTo>
                    <a:pt x="1226" y="2"/>
                  </a:lnTo>
                  <a:lnTo>
                    <a:pt x="1238" y="1"/>
                  </a:lnTo>
                  <a:lnTo>
                    <a:pt x="1250" y="0"/>
                  </a:lnTo>
                  <a:lnTo>
                    <a:pt x="1262" y="1"/>
                  </a:lnTo>
                  <a:lnTo>
                    <a:pt x="1275" y="4"/>
                  </a:lnTo>
                  <a:lnTo>
                    <a:pt x="1288" y="8"/>
                  </a:lnTo>
                  <a:lnTo>
                    <a:pt x="1301" y="14"/>
                  </a:lnTo>
                  <a:lnTo>
                    <a:pt x="1315" y="21"/>
                  </a:lnTo>
                  <a:lnTo>
                    <a:pt x="1322" y="26"/>
                  </a:lnTo>
                  <a:lnTo>
                    <a:pt x="1329" y="33"/>
                  </a:lnTo>
                  <a:lnTo>
                    <a:pt x="1335" y="39"/>
                  </a:lnTo>
                  <a:lnTo>
                    <a:pt x="1342" y="45"/>
                  </a:lnTo>
                  <a:lnTo>
                    <a:pt x="1347" y="52"/>
                  </a:lnTo>
                  <a:lnTo>
                    <a:pt x="1353" y="59"/>
                  </a:lnTo>
                  <a:lnTo>
                    <a:pt x="1358" y="66"/>
                  </a:lnTo>
                  <a:lnTo>
                    <a:pt x="1364" y="74"/>
                  </a:lnTo>
                  <a:lnTo>
                    <a:pt x="2486" y="2043"/>
                  </a:lnTo>
                  <a:lnTo>
                    <a:pt x="2489" y="2050"/>
                  </a:lnTo>
                  <a:lnTo>
                    <a:pt x="2492" y="2056"/>
                  </a:lnTo>
                  <a:lnTo>
                    <a:pt x="2495" y="2062"/>
                  </a:lnTo>
                  <a:lnTo>
                    <a:pt x="2497" y="2069"/>
                  </a:lnTo>
                  <a:lnTo>
                    <a:pt x="2499" y="2075"/>
                  </a:lnTo>
                  <a:lnTo>
                    <a:pt x="2501" y="2081"/>
                  </a:lnTo>
                  <a:lnTo>
                    <a:pt x="2502" y="2088"/>
                  </a:lnTo>
                  <a:lnTo>
                    <a:pt x="2503" y="2094"/>
                  </a:lnTo>
                  <a:lnTo>
                    <a:pt x="2504" y="2100"/>
                  </a:lnTo>
                  <a:lnTo>
                    <a:pt x="2505" y="2107"/>
                  </a:lnTo>
                  <a:lnTo>
                    <a:pt x="2505" y="2113"/>
                  </a:lnTo>
                  <a:lnTo>
                    <a:pt x="2505" y="2119"/>
                  </a:lnTo>
                  <a:lnTo>
                    <a:pt x="2505" y="2127"/>
                  </a:lnTo>
                  <a:lnTo>
                    <a:pt x="2504" y="2133"/>
                  </a:lnTo>
                  <a:lnTo>
                    <a:pt x="2503" y="2140"/>
                  </a:lnTo>
                  <a:lnTo>
                    <a:pt x="2501" y="2147"/>
                  </a:lnTo>
                  <a:lnTo>
                    <a:pt x="2497" y="2158"/>
                  </a:lnTo>
                  <a:lnTo>
                    <a:pt x="2492" y="2169"/>
                  </a:lnTo>
                  <a:lnTo>
                    <a:pt x="2487" y="2177"/>
                  </a:lnTo>
                  <a:lnTo>
                    <a:pt x="2481" y="2186"/>
                  </a:lnTo>
                  <a:lnTo>
                    <a:pt x="2473" y="2194"/>
                  </a:lnTo>
                  <a:lnTo>
                    <a:pt x="2466" y="2202"/>
                  </a:lnTo>
                  <a:lnTo>
                    <a:pt x="2457" y="2208"/>
                  </a:lnTo>
                  <a:lnTo>
                    <a:pt x="2449" y="2213"/>
                  </a:lnTo>
                  <a:lnTo>
                    <a:pt x="2440" y="2218"/>
                  </a:lnTo>
                  <a:lnTo>
                    <a:pt x="2430" y="2223"/>
                  </a:lnTo>
                  <a:lnTo>
                    <a:pt x="2421" y="2226"/>
                  </a:lnTo>
                  <a:lnTo>
                    <a:pt x="2410" y="2229"/>
                  </a:lnTo>
                  <a:lnTo>
                    <a:pt x="2400" y="2231"/>
                  </a:lnTo>
                  <a:lnTo>
                    <a:pt x="2389" y="2233"/>
                  </a:lnTo>
                  <a:lnTo>
                    <a:pt x="2378" y="2234"/>
                  </a:lnTo>
                  <a:lnTo>
                    <a:pt x="2367" y="2235"/>
                  </a:lnTo>
                  <a:lnTo>
                    <a:pt x="145" y="2235"/>
                  </a:lnTo>
                  <a:lnTo>
                    <a:pt x="127" y="2234"/>
                  </a:lnTo>
                  <a:lnTo>
                    <a:pt x="111" y="2231"/>
                  </a:lnTo>
                  <a:lnTo>
                    <a:pt x="94" y="2228"/>
                  </a:lnTo>
                  <a:lnTo>
                    <a:pt x="79" y="2223"/>
                  </a:lnTo>
                  <a:lnTo>
                    <a:pt x="65" y="2217"/>
                  </a:lnTo>
                  <a:lnTo>
                    <a:pt x="52" y="2210"/>
                  </a:lnTo>
                  <a:lnTo>
                    <a:pt x="40" y="2202"/>
                  </a:lnTo>
                  <a:lnTo>
                    <a:pt x="30" y="2191"/>
                  </a:lnTo>
                  <a:lnTo>
                    <a:pt x="20" y="2180"/>
                  </a:lnTo>
                  <a:lnTo>
                    <a:pt x="13" y="2169"/>
                  </a:lnTo>
                  <a:lnTo>
                    <a:pt x="7" y="2155"/>
                  </a:lnTo>
                  <a:lnTo>
                    <a:pt x="2" y="2140"/>
                  </a:lnTo>
                  <a:lnTo>
                    <a:pt x="0" y="2126"/>
                  </a:lnTo>
                  <a:lnTo>
                    <a:pt x="0" y="2109"/>
                  </a:lnTo>
                  <a:lnTo>
                    <a:pt x="1" y="2091"/>
                  </a:lnTo>
                  <a:lnTo>
                    <a:pt x="5" y="2072"/>
                  </a:lnTo>
                  <a:lnTo>
                    <a:pt x="11" y="2054"/>
                  </a:lnTo>
                  <a:lnTo>
                    <a:pt x="19" y="2039"/>
                  </a:lnTo>
                  <a:lnTo>
                    <a:pt x="1135" y="73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55" name="Freeform 504"/>
            <p:cNvSpPr>
              <a:spLocks noChangeArrowheads="1"/>
            </p:cNvSpPr>
            <p:nvPr/>
          </p:nvSpPr>
          <p:spPr bwMode="auto">
            <a:xfrm>
              <a:off x="4993" y="935"/>
              <a:ext cx="41" cy="15"/>
            </a:xfrm>
            <a:custGeom>
              <a:avLst/>
              <a:gdLst>
                <a:gd name="T0" fmla="*/ 0 w 185"/>
                <a:gd name="T1" fmla="*/ 0 h 69"/>
                <a:gd name="T2" fmla="*/ 0 w 185"/>
                <a:gd name="T3" fmla="*/ 0 h 69"/>
                <a:gd name="T4" fmla="*/ 0 w 185"/>
                <a:gd name="T5" fmla="*/ 0 h 69"/>
                <a:gd name="T6" fmla="*/ 0 w 185"/>
                <a:gd name="T7" fmla="*/ 0 h 69"/>
                <a:gd name="T8" fmla="*/ 0 w 185"/>
                <a:gd name="T9" fmla="*/ 0 h 69"/>
                <a:gd name="T10" fmla="*/ 0 w 185"/>
                <a:gd name="T11" fmla="*/ 0 h 69"/>
                <a:gd name="T12" fmla="*/ 0 w 185"/>
                <a:gd name="T13" fmla="*/ 0 h 69"/>
                <a:gd name="T14" fmla="*/ 0 w 185"/>
                <a:gd name="T15" fmla="*/ 0 h 69"/>
                <a:gd name="T16" fmla="*/ 0 w 185"/>
                <a:gd name="T17" fmla="*/ 0 h 69"/>
                <a:gd name="T18" fmla="*/ 0 w 185"/>
                <a:gd name="T19" fmla="*/ 0 h 69"/>
                <a:gd name="T20" fmla="*/ 0 w 185"/>
                <a:gd name="T21" fmla="*/ 0 h 69"/>
                <a:gd name="T22" fmla="*/ 0 w 185"/>
                <a:gd name="T23" fmla="*/ 0 h 69"/>
                <a:gd name="T24" fmla="*/ 0 w 185"/>
                <a:gd name="T25" fmla="*/ 0 h 69"/>
                <a:gd name="T26" fmla="*/ 0 w 185"/>
                <a:gd name="T27" fmla="*/ 0 h 69"/>
                <a:gd name="T28" fmla="*/ 0 w 185"/>
                <a:gd name="T29" fmla="*/ 0 h 69"/>
                <a:gd name="T30" fmla="*/ 0 w 185"/>
                <a:gd name="T31" fmla="*/ 0 h 69"/>
                <a:gd name="T32" fmla="*/ 0 w 185"/>
                <a:gd name="T33" fmla="*/ 0 h 69"/>
                <a:gd name="T34" fmla="*/ 0 w 185"/>
                <a:gd name="T35" fmla="*/ 0 h 69"/>
                <a:gd name="T36" fmla="*/ 0 w 185"/>
                <a:gd name="T37" fmla="*/ 0 h 69"/>
                <a:gd name="T38" fmla="*/ 0 w 185"/>
                <a:gd name="T39" fmla="*/ 0 h 69"/>
                <a:gd name="T40" fmla="*/ 0 w 185"/>
                <a:gd name="T41" fmla="*/ 0 h 69"/>
                <a:gd name="T42" fmla="*/ 0 w 185"/>
                <a:gd name="T43" fmla="*/ 0 h 69"/>
                <a:gd name="T44" fmla="*/ 0 w 185"/>
                <a:gd name="T45" fmla="*/ 0 h 69"/>
                <a:gd name="T46" fmla="*/ 0 w 185"/>
                <a:gd name="T47" fmla="*/ 0 h 69"/>
                <a:gd name="T48" fmla="*/ 0 w 185"/>
                <a:gd name="T49" fmla="*/ 0 h 69"/>
                <a:gd name="T50" fmla="*/ 0 w 185"/>
                <a:gd name="T51" fmla="*/ 0 h 69"/>
                <a:gd name="T52" fmla="*/ 0 w 185"/>
                <a:gd name="T53" fmla="*/ 0 h 69"/>
                <a:gd name="T54" fmla="*/ 0 w 185"/>
                <a:gd name="T55" fmla="*/ 0 h 6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85" h="69">
                  <a:moveTo>
                    <a:pt x="144" y="0"/>
                  </a:moveTo>
                  <a:lnTo>
                    <a:pt x="155" y="3"/>
                  </a:lnTo>
                  <a:lnTo>
                    <a:pt x="168" y="9"/>
                  </a:lnTo>
                  <a:lnTo>
                    <a:pt x="182" y="16"/>
                  </a:lnTo>
                  <a:lnTo>
                    <a:pt x="184" y="13"/>
                  </a:lnTo>
                  <a:lnTo>
                    <a:pt x="171" y="4"/>
                  </a:lnTo>
                  <a:lnTo>
                    <a:pt x="159" y="0"/>
                  </a:lnTo>
                  <a:lnTo>
                    <a:pt x="144" y="0"/>
                  </a:lnTo>
                  <a:close/>
                  <a:moveTo>
                    <a:pt x="71" y="0"/>
                  </a:moveTo>
                  <a:lnTo>
                    <a:pt x="69" y="0"/>
                  </a:lnTo>
                  <a:lnTo>
                    <a:pt x="58" y="6"/>
                  </a:lnTo>
                  <a:lnTo>
                    <a:pt x="48" y="15"/>
                  </a:lnTo>
                  <a:lnTo>
                    <a:pt x="37" y="22"/>
                  </a:lnTo>
                  <a:lnTo>
                    <a:pt x="27" y="32"/>
                  </a:lnTo>
                  <a:lnTo>
                    <a:pt x="18" y="41"/>
                  </a:lnTo>
                  <a:lnTo>
                    <a:pt x="9" y="53"/>
                  </a:lnTo>
                  <a:lnTo>
                    <a:pt x="0" y="65"/>
                  </a:lnTo>
                  <a:lnTo>
                    <a:pt x="4" y="68"/>
                  </a:lnTo>
                  <a:lnTo>
                    <a:pt x="12" y="55"/>
                  </a:lnTo>
                  <a:lnTo>
                    <a:pt x="21" y="45"/>
                  </a:lnTo>
                  <a:lnTo>
                    <a:pt x="31" y="35"/>
                  </a:lnTo>
                  <a:lnTo>
                    <a:pt x="40" y="25"/>
                  </a:lnTo>
                  <a:lnTo>
                    <a:pt x="50" y="18"/>
                  </a:lnTo>
                  <a:lnTo>
                    <a:pt x="60" y="12"/>
                  </a:lnTo>
                  <a:lnTo>
                    <a:pt x="71" y="5"/>
                  </a:lnTo>
                  <a:lnTo>
                    <a:pt x="83" y="0"/>
                  </a:lnTo>
                  <a:lnTo>
                    <a:pt x="85" y="0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56" name="Freeform 505"/>
            <p:cNvSpPr>
              <a:spLocks noChangeArrowheads="1"/>
            </p:cNvSpPr>
            <p:nvPr/>
          </p:nvSpPr>
          <p:spPr bwMode="auto">
            <a:xfrm>
              <a:off x="4993" y="933"/>
              <a:ext cx="41" cy="17"/>
            </a:xfrm>
            <a:custGeom>
              <a:avLst/>
              <a:gdLst>
                <a:gd name="T0" fmla="*/ 0 w 185"/>
                <a:gd name="T1" fmla="*/ 0 h 78"/>
                <a:gd name="T2" fmla="*/ 0 w 185"/>
                <a:gd name="T3" fmla="*/ 0 h 78"/>
                <a:gd name="T4" fmla="*/ 0 w 185"/>
                <a:gd name="T5" fmla="*/ 0 h 78"/>
                <a:gd name="T6" fmla="*/ 0 w 185"/>
                <a:gd name="T7" fmla="*/ 0 h 78"/>
                <a:gd name="T8" fmla="*/ 0 w 185"/>
                <a:gd name="T9" fmla="*/ 0 h 78"/>
                <a:gd name="T10" fmla="*/ 0 w 185"/>
                <a:gd name="T11" fmla="*/ 0 h 78"/>
                <a:gd name="T12" fmla="*/ 0 w 185"/>
                <a:gd name="T13" fmla="*/ 0 h 78"/>
                <a:gd name="T14" fmla="*/ 0 w 185"/>
                <a:gd name="T15" fmla="*/ 0 h 78"/>
                <a:gd name="T16" fmla="*/ 0 w 185"/>
                <a:gd name="T17" fmla="*/ 0 h 78"/>
                <a:gd name="T18" fmla="*/ 0 w 185"/>
                <a:gd name="T19" fmla="*/ 0 h 78"/>
                <a:gd name="T20" fmla="*/ 0 w 185"/>
                <a:gd name="T21" fmla="*/ 0 h 78"/>
                <a:gd name="T22" fmla="*/ 0 w 185"/>
                <a:gd name="T23" fmla="*/ 0 h 78"/>
                <a:gd name="T24" fmla="*/ 0 w 185"/>
                <a:gd name="T25" fmla="*/ 0 h 78"/>
                <a:gd name="T26" fmla="*/ 0 w 185"/>
                <a:gd name="T27" fmla="*/ 0 h 78"/>
                <a:gd name="T28" fmla="*/ 0 w 185"/>
                <a:gd name="T29" fmla="*/ 0 h 78"/>
                <a:gd name="T30" fmla="*/ 0 w 185"/>
                <a:gd name="T31" fmla="*/ 0 h 78"/>
                <a:gd name="T32" fmla="*/ 0 w 185"/>
                <a:gd name="T33" fmla="*/ 0 h 78"/>
                <a:gd name="T34" fmla="*/ 0 w 185"/>
                <a:gd name="T35" fmla="*/ 0 h 78"/>
                <a:gd name="T36" fmla="*/ 0 w 185"/>
                <a:gd name="T37" fmla="*/ 0 h 78"/>
                <a:gd name="T38" fmla="*/ 0 w 185"/>
                <a:gd name="T39" fmla="*/ 0 h 78"/>
                <a:gd name="T40" fmla="*/ 0 w 185"/>
                <a:gd name="T41" fmla="*/ 0 h 78"/>
                <a:gd name="T42" fmla="*/ 0 w 185"/>
                <a:gd name="T43" fmla="*/ 0 h 78"/>
                <a:gd name="T44" fmla="*/ 0 w 185"/>
                <a:gd name="T45" fmla="*/ 0 h 78"/>
                <a:gd name="T46" fmla="*/ 0 w 185"/>
                <a:gd name="T47" fmla="*/ 0 h 78"/>
                <a:gd name="T48" fmla="*/ 0 w 185"/>
                <a:gd name="T49" fmla="*/ 0 h 78"/>
                <a:gd name="T50" fmla="*/ 0 w 185"/>
                <a:gd name="T51" fmla="*/ 0 h 78"/>
                <a:gd name="T52" fmla="*/ 0 w 185"/>
                <a:gd name="T53" fmla="*/ 0 h 78"/>
                <a:gd name="T54" fmla="*/ 0 w 185"/>
                <a:gd name="T55" fmla="*/ 0 h 78"/>
                <a:gd name="T56" fmla="*/ 0 w 185"/>
                <a:gd name="T57" fmla="*/ 0 h 78"/>
                <a:gd name="T58" fmla="*/ 0 w 185"/>
                <a:gd name="T59" fmla="*/ 0 h 78"/>
                <a:gd name="T60" fmla="*/ 0 w 185"/>
                <a:gd name="T61" fmla="*/ 0 h 78"/>
                <a:gd name="T62" fmla="*/ 0 w 185"/>
                <a:gd name="T63" fmla="*/ 0 h 78"/>
                <a:gd name="T64" fmla="*/ 0 w 185"/>
                <a:gd name="T65" fmla="*/ 0 h 78"/>
                <a:gd name="T66" fmla="*/ 0 w 185"/>
                <a:gd name="T67" fmla="*/ 0 h 78"/>
                <a:gd name="T68" fmla="*/ 0 w 185"/>
                <a:gd name="T69" fmla="*/ 0 h 7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85" h="78">
                  <a:moveTo>
                    <a:pt x="184" y="22"/>
                  </a:moveTo>
                  <a:lnTo>
                    <a:pt x="171" y="14"/>
                  </a:lnTo>
                  <a:lnTo>
                    <a:pt x="157" y="8"/>
                  </a:lnTo>
                  <a:lnTo>
                    <a:pt x="144" y="4"/>
                  </a:lnTo>
                  <a:lnTo>
                    <a:pt x="131" y="1"/>
                  </a:lnTo>
                  <a:lnTo>
                    <a:pt x="118" y="0"/>
                  </a:lnTo>
                  <a:lnTo>
                    <a:pt x="106" y="1"/>
                  </a:lnTo>
                  <a:lnTo>
                    <a:pt x="93" y="2"/>
                  </a:lnTo>
                  <a:lnTo>
                    <a:pt x="81" y="5"/>
                  </a:lnTo>
                  <a:lnTo>
                    <a:pt x="69" y="9"/>
                  </a:lnTo>
                  <a:lnTo>
                    <a:pt x="58" y="16"/>
                  </a:lnTo>
                  <a:lnTo>
                    <a:pt x="48" y="24"/>
                  </a:lnTo>
                  <a:lnTo>
                    <a:pt x="37" y="32"/>
                  </a:lnTo>
                  <a:lnTo>
                    <a:pt x="27" y="41"/>
                  </a:lnTo>
                  <a:lnTo>
                    <a:pt x="18" y="51"/>
                  </a:lnTo>
                  <a:lnTo>
                    <a:pt x="9" y="62"/>
                  </a:lnTo>
                  <a:lnTo>
                    <a:pt x="0" y="75"/>
                  </a:lnTo>
                  <a:lnTo>
                    <a:pt x="4" y="77"/>
                  </a:lnTo>
                  <a:lnTo>
                    <a:pt x="12" y="64"/>
                  </a:lnTo>
                  <a:lnTo>
                    <a:pt x="21" y="55"/>
                  </a:lnTo>
                  <a:lnTo>
                    <a:pt x="31" y="44"/>
                  </a:lnTo>
                  <a:lnTo>
                    <a:pt x="40" y="35"/>
                  </a:lnTo>
                  <a:lnTo>
                    <a:pt x="50" y="27"/>
                  </a:lnTo>
                  <a:lnTo>
                    <a:pt x="60" y="21"/>
                  </a:lnTo>
                  <a:lnTo>
                    <a:pt x="71" y="15"/>
                  </a:lnTo>
                  <a:lnTo>
                    <a:pt x="83" y="9"/>
                  </a:lnTo>
                  <a:lnTo>
                    <a:pt x="94" y="7"/>
                  </a:lnTo>
                  <a:lnTo>
                    <a:pt x="106" y="5"/>
                  </a:lnTo>
                  <a:lnTo>
                    <a:pt x="118" y="4"/>
                  </a:lnTo>
                  <a:lnTo>
                    <a:pt x="129" y="5"/>
                  </a:lnTo>
                  <a:lnTo>
                    <a:pt x="142" y="8"/>
                  </a:lnTo>
                  <a:lnTo>
                    <a:pt x="155" y="13"/>
                  </a:lnTo>
                  <a:lnTo>
                    <a:pt x="168" y="18"/>
                  </a:lnTo>
                  <a:lnTo>
                    <a:pt x="182" y="25"/>
                  </a:lnTo>
                  <a:lnTo>
                    <a:pt x="184" y="22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57" name="Freeform 506"/>
            <p:cNvSpPr>
              <a:spLocks noChangeArrowheads="1"/>
            </p:cNvSpPr>
            <p:nvPr/>
          </p:nvSpPr>
          <p:spPr bwMode="auto">
            <a:xfrm>
              <a:off x="5034" y="938"/>
              <a:ext cx="11" cy="12"/>
            </a:xfrm>
            <a:custGeom>
              <a:avLst/>
              <a:gdLst>
                <a:gd name="T0" fmla="*/ 0 w 53"/>
                <a:gd name="T1" fmla="*/ 0 h 58"/>
                <a:gd name="T2" fmla="*/ 0 w 53"/>
                <a:gd name="T3" fmla="*/ 0 h 58"/>
                <a:gd name="T4" fmla="*/ 0 w 53"/>
                <a:gd name="T5" fmla="*/ 0 h 58"/>
                <a:gd name="T6" fmla="*/ 0 w 53"/>
                <a:gd name="T7" fmla="*/ 0 h 58"/>
                <a:gd name="T8" fmla="*/ 0 w 53"/>
                <a:gd name="T9" fmla="*/ 0 h 58"/>
                <a:gd name="T10" fmla="*/ 0 w 53"/>
                <a:gd name="T11" fmla="*/ 0 h 58"/>
                <a:gd name="T12" fmla="*/ 0 w 53"/>
                <a:gd name="T13" fmla="*/ 0 h 58"/>
                <a:gd name="T14" fmla="*/ 0 w 53"/>
                <a:gd name="T15" fmla="*/ 0 h 58"/>
                <a:gd name="T16" fmla="*/ 0 w 53"/>
                <a:gd name="T17" fmla="*/ 0 h 58"/>
                <a:gd name="T18" fmla="*/ 0 w 53"/>
                <a:gd name="T19" fmla="*/ 0 h 58"/>
                <a:gd name="T20" fmla="*/ 0 w 53"/>
                <a:gd name="T21" fmla="*/ 0 h 58"/>
                <a:gd name="T22" fmla="*/ 0 w 53"/>
                <a:gd name="T23" fmla="*/ 0 h 58"/>
                <a:gd name="T24" fmla="*/ 0 w 53"/>
                <a:gd name="T25" fmla="*/ 0 h 58"/>
                <a:gd name="T26" fmla="*/ 0 w 53"/>
                <a:gd name="T27" fmla="*/ 0 h 58"/>
                <a:gd name="T28" fmla="*/ 0 w 53"/>
                <a:gd name="T29" fmla="*/ 0 h 58"/>
                <a:gd name="T30" fmla="*/ 0 w 53"/>
                <a:gd name="T31" fmla="*/ 0 h 58"/>
                <a:gd name="T32" fmla="*/ 0 w 53"/>
                <a:gd name="T33" fmla="*/ 0 h 58"/>
                <a:gd name="T34" fmla="*/ 0 w 53"/>
                <a:gd name="T35" fmla="*/ 0 h 58"/>
                <a:gd name="T36" fmla="*/ 0 w 53"/>
                <a:gd name="T37" fmla="*/ 0 h 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53" h="58">
                  <a:moveTo>
                    <a:pt x="0" y="3"/>
                  </a:moveTo>
                  <a:lnTo>
                    <a:pt x="7" y="11"/>
                  </a:lnTo>
                  <a:lnTo>
                    <a:pt x="13" y="16"/>
                  </a:lnTo>
                  <a:lnTo>
                    <a:pt x="21" y="22"/>
                  </a:lnTo>
                  <a:lnTo>
                    <a:pt x="27" y="28"/>
                  </a:lnTo>
                  <a:lnTo>
                    <a:pt x="32" y="36"/>
                  </a:lnTo>
                  <a:lnTo>
                    <a:pt x="38" y="43"/>
                  </a:lnTo>
                  <a:lnTo>
                    <a:pt x="44" y="50"/>
                  </a:lnTo>
                  <a:lnTo>
                    <a:pt x="49" y="57"/>
                  </a:lnTo>
                  <a:lnTo>
                    <a:pt x="52" y="55"/>
                  </a:lnTo>
                  <a:lnTo>
                    <a:pt x="47" y="47"/>
                  </a:lnTo>
                  <a:lnTo>
                    <a:pt x="42" y="40"/>
                  </a:lnTo>
                  <a:lnTo>
                    <a:pt x="36" y="33"/>
                  </a:lnTo>
                  <a:lnTo>
                    <a:pt x="30" y="25"/>
                  </a:lnTo>
                  <a:lnTo>
                    <a:pt x="24" y="19"/>
                  </a:lnTo>
                  <a:lnTo>
                    <a:pt x="18" y="13"/>
                  </a:lnTo>
                  <a:lnTo>
                    <a:pt x="10" y="6"/>
                  </a:lnTo>
                  <a:lnTo>
                    <a:pt x="2" y="0"/>
                  </a:lnTo>
                  <a:lnTo>
                    <a:pt x="0" y="3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58" name="Freeform 507"/>
            <p:cNvSpPr>
              <a:spLocks noChangeArrowheads="1"/>
            </p:cNvSpPr>
            <p:nvPr/>
          </p:nvSpPr>
          <p:spPr bwMode="auto">
            <a:xfrm>
              <a:off x="5034" y="938"/>
              <a:ext cx="11" cy="12"/>
            </a:xfrm>
            <a:custGeom>
              <a:avLst/>
              <a:gdLst>
                <a:gd name="T0" fmla="*/ 0 w 53"/>
                <a:gd name="T1" fmla="*/ 0 h 58"/>
                <a:gd name="T2" fmla="*/ 0 w 53"/>
                <a:gd name="T3" fmla="*/ 0 h 58"/>
                <a:gd name="T4" fmla="*/ 0 w 53"/>
                <a:gd name="T5" fmla="*/ 0 h 58"/>
                <a:gd name="T6" fmla="*/ 0 w 53"/>
                <a:gd name="T7" fmla="*/ 0 h 58"/>
                <a:gd name="T8" fmla="*/ 0 w 53"/>
                <a:gd name="T9" fmla="*/ 0 h 58"/>
                <a:gd name="T10" fmla="*/ 0 w 53"/>
                <a:gd name="T11" fmla="*/ 0 h 58"/>
                <a:gd name="T12" fmla="*/ 0 w 53"/>
                <a:gd name="T13" fmla="*/ 0 h 58"/>
                <a:gd name="T14" fmla="*/ 0 w 53"/>
                <a:gd name="T15" fmla="*/ 0 h 58"/>
                <a:gd name="T16" fmla="*/ 0 w 53"/>
                <a:gd name="T17" fmla="*/ 0 h 58"/>
                <a:gd name="T18" fmla="*/ 0 w 53"/>
                <a:gd name="T19" fmla="*/ 0 h 58"/>
                <a:gd name="T20" fmla="*/ 0 w 53"/>
                <a:gd name="T21" fmla="*/ 0 h 58"/>
                <a:gd name="T22" fmla="*/ 0 w 53"/>
                <a:gd name="T23" fmla="*/ 0 h 58"/>
                <a:gd name="T24" fmla="*/ 0 w 53"/>
                <a:gd name="T25" fmla="*/ 0 h 58"/>
                <a:gd name="T26" fmla="*/ 0 w 53"/>
                <a:gd name="T27" fmla="*/ 0 h 58"/>
                <a:gd name="T28" fmla="*/ 0 w 53"/>
                <a:gd name="T29" fmla="*/ 0 h 58"/>
                <a:gd name="T30" fmla="*/ 0 w 53"/>
                <a:gd name="T31" fmla="*/ 0 h 58"/>
                <a:gd name="T32" fmla="*/ 0 w 53"/>
                <a:gd name="T33" fmla="*/ 0 h 58"/>
                <a:gd name="T34" fmla="*/ 0 w 53"/>
                <a:gd name="T35" fmla="*/ 0 h 58"/>
                <a:gd name="T36" fmla="*/ 0 w 53"/>
                <a:gd name="T37" fmla="*/ 0 h 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53" h="58">
                  <a:moveTo>
                    <a:pt x="52" y="55"/>
                  </a:moveTo>
                  <a:lnTo>
                    <a:pt x="47" y="47"/>
                  </a:lnTo>
                  <a:lnTo>
                    <a:pt x="42" y="40"/>
                  </a:lnTo>
                  <a:lnTo>
                    <a:pt x="36" y="33"/>
                  </a:lnTo>
                  <a:lnTo>
                    <a:pt x="30" y="25"/>
                  </a:lnTo>
                  <a:lnTo>
                    <a:pt x="24" y="19"/>
                  </a:lnTo>
                  <a:lnTo>
                    <a:pt x="18" y="13"/>
                  </a:lnTo>
                  <a:lnTo>
                    <a:pt x="10" y="6"/>
                  </a:lnTo>
                  <a:lnTo>
                    <a:pt x="2" y="0"/>
                  </a:lnTo>
                  <a:lnTo>
                    <a:pt x="0" y="3"/>
                  </a:lnTo>
                  <a:lnTo>
                    <a:pt x="7" y="11"/>
                  </a:lnTo>
                  <a:lnTo>
                    <a:pt x="13" y="16"/>
                  </a:lnTo>
                  <a:lnTo>
                    <a:pt x="21" y="22"/>
                  </a:lnTo>
                  <a:lnTo>
                    <a:pt x="27" y="28"/>
                  </a:lnTo>
                  <a:lnTo>
                    <a:pt x="32" y="36"/>
                  </a:lnTo>
                  <a:lnTo>
                    <a:pt x="38" y="43"/>
                  </a:lnTo>
                  <a:lnTo>
                    <a:pt x="44" y="50"/>
                  </a:lnTo>
                  <a:lnTo>
                    <a:pt x="49" y="57"/>
                  </a:lnTo>
                  <a:lnTo>
                    <a:pt x="52" y="55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59" name="Freeform 508"/>
            <p:cNvSpPr>
              <a:spLocks noChangeArrowheads="1"/>
            </p:cNvSpPr>
            <p:nvPr/>
          </p:nvSpPr>
          <p:spPr bwMode="auto">
            <a:xfrm>
              <a:off x="5045" y="950"/>
              <a:ext cx="255" cy="446"/>
            </a:xfrm>
            <a:custGeom>
              <a:avLst/>
              <a:gdLst>
                <a:gd name="T0" fmla="*/ 0 w 1128"/>
                <a:gd name="T1" fmla="*/ 0 h 1972"/>
                <a:gd name="T2" fmla="*/ 0 w 1128"/>
                <a:gd name="T3" fmla="*/ 0 h 1972"/>
                <a:gd name="T4" fmla="*/ 0 w 1128"/>
                <a:gd name="T5" fmla="*/ 0 h 1972"/>
                <a:gd name="T6" fmla="*/ 0 w 1128"/>
                <a:gd name="T7" fmla="*/ 0 h 1972"/>
                <a:gd name="T8" fmla="*/ 0 w 1128"/>
                <a:gd name="T9" fmla="*/ 0 h 1972"/>
                <a:gd name="T10" fmla="*/ 0 w 1128"/>
                <a:gd name="T11" fmla="*/ 0 h 1972"/>
                <a:gd name="T12" fmla="*/ 0 w 1128"/>
                <a:gd name="T13" fmla="*/ 0 h 1972"/>
                <a:gd name="T14" fmla="*/ 0 w 1128"/>
                <a:gd name="T15" fmla="*/ 0 h 1972"/>
                <a:gd name="T16" fmla="*/ 0 w 1128"/>
                <a:gd name="T17" fmla="*/ 0 h 19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28" h="1972">
                  <a:moveTo>
                    <a:pt x="0" y="2"/>
                  </a:moveTo>
                  <a:lnTo>
                    <a:pt x="1123" y="1971"/>
                  </a:lnTo>
                  <a:lnTo>
                    <a:pt x="1127" y="1969"/>
                  </a:lnTo>
                  <a:lnTo>
                    <a:pt x="3" y="0"/>
                  </a:lnTo>
                  <a:lnTo>
                    <a:pt x="0" y="2"/>
                  </a:lnTo>
                  <a:close/>
                  <a:moveTo>
                    <a:pt x="1127" y="1969"/>
                  </a:moveTo>
                  <a:lnTo>
                    <a:pt x="1127" y="1969"/>
                  </a:lnTo>
                  <a:close/>
                  <a:moveTo>
                    <a:pt x="1123" y="1971"/>
                  </a:moveTo>
                  <a:lnTo>
                    <a:pt x="1123" y="197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60" name="Freeform 509"/>
            <p:cNvSpPr>
              <a:spLocks noChangeArrowheads="1"/>
            </p:cNvSpPr>
            <p:nvPr/>
          </p:nvSpPr>
          <p:spPr bwMode="auto">
            <a:xfrm>
              <a:off x="5045" y="950"/>
              <a:ext cx="255" cy="446"/>
            </a:xfrm>
            <a:custGeom>
              <a:avLst/>
              <a:gdLst>
                <a:gd name="T0" fmla="*/ 0 w 1128"/>
                <a:gd name="T1" fmla="*/ 0 h 1972"/>
                <a:gd name="T2" fmla="*/ 0 w 1128"/>
                <a:gd name="T3" fmla="*/ 0 h 1972"/>
                <a:gd name="T4" fmla="*/ 0 w 1128"/>
                <a:gd name="T5" fmla="*/ 0 h 1972"/>
                <a:gd name="T6" fmla="*/ 0 w 1128"/>
                <a:gd name="T7" fmla="*/ 0 h 1972"/>
                <a:gd name="T8" fmla="*/ 0 w 1128"/>
                <a:gd name="T9" fmla="*/ 0 h 19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28" h="1972">
                  <a:moveTo>
                    <a:pt x="1127" y="1969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1123" y="1971"/>
                  </a:lnTo>
                  <a:lnTo>
                    <a:pt x="1127" y="1969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61" name="Freeform 510"/>
            <p:cNvSpPr>
              <a:spLocks noChangeArrowheads="1"/>
            </p:cNvSpPr>
            <p:nvPr/>
          </p:nvSpPr>
          <p:spPr bwMode="auto">
            <a:xfrm>
              <a:off x="5299" y="1396"/>
              <a:ext cx="1" cy="4"/>
            </a:xfrm>
            <a:custGeom>
              <a:avLst/>
              <a:gdLst>
                <a:gd name="T0" fmla="*/ 0 w 9"/>
                <a:gd name="T1" fmla="*/ 0 h 20"/>
                <a:gd name="T2" fmla="*/ 0 w 9"/>
                <a:gd name="T3" fmla="*/ 0 h 20"/>
                <a:gd name="T4" fmla="*/ 0 w 9"/>
                <a:gd name="T5" fmla="*/ 0 h 20"/>
                <a:gd name="T6" fmla="*/ 0 w 9"/>
                <a:gd name="T7" fmla="*/ 0 h 20"/>
                <a:gd name="T8" fmla="*/ 0 w 9"/>
                <a:gd name="T9" fmla="*/ 0 h 20"/>
                <a:gd name="T10" fmla="*/ 0 w 9"/>
                <a:gd name="T11" fmla="*/ 0 h 20"/>
                <a:gd name="T12" fmla="*/ 0 w 9"/>
                <a:gd name="T13" fmla="*/ 0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" h="20">
                  <a:moveTo>
                    <a:pt x="0" y="2"/>
                  </a:moveTo>
                  <a:lnTo>
                    <a:pt x="3" y="8"/>
                  </a:lnTo>
                  <a:lnTo>
                    <a:pt x="7" y="15"/>
                  </a:lnTo>
                  <a:lnTo>
                    <a:pt x="8" y="19"/>
                  </a:lnTo>
                  <a:lnTo>
                    <a:pt x="8" y="5"/>
                  </a:lnTo>
                  <a:lnTo>
                    <a:pt x="4" y="0"/>
                  </a:lnTo>
                  <a:lnTo>
                    <a:pt x="0" y="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62" name="Freeform 511"/>
            <p:cNvSpPr>
              <a:spLocks noChangeArrowheads="1"/>
            </p:cNvSpPr>
            <p:nvPr/>
          </p:nvSpPr>
          <p:spPr bwMode="auto">
            <a:xfrm>
              <a:off x="5299" y="1396"/>
              <a:ext cx="5" cy="23"/>
            </a:xfrm>
            <a:custGeom>
              <a:avLst/>
              <a:gdLst>
                <a:gd name="T0" fmla="*/ 0 w 26"/>
                <a:gd name="T1" fmla="*/ 0 h 108"/>
                <a:gd name="T2" fmla="*/ 0 w 26"/>
                <a:gd name="T3" fmla="*/ 0 h 108"/>
                <a:gd name="T4" fmla="*/ 0 w 26"/>
                <a:gd name="T5" fmla="*/ 0 h 108"/>
                <a:gd name="T6" fmla="*/ 0 w 26"/>
                <a:gd name="T7" fmla="*/ 0 h 108"/>
                <a:gd name="T8" fmla="*/ 0 w 26"/>
                <a:gd name="T9" fmla="*/ 0 h 108"/>
                <a:gd name="T10" fmla="*/ 0 w 26"/>
                <a:gd name="T11" fmla="*/ 0 h 108"/>
                <a:gd name="T12" fmla="*/ 0 w 26"/>
                <a:gd name="T13" fmla="*/ 0 h 108"/>
                <a:gd name="T14" fmla="*/ 0 w 26"/>
                <a:gd name="T15" fmla="*/ 0 h 108"/>
                <a:gd name="T16" fmla="*/ 0 w 26"/>
                <a:gd name="T17" fmla="*/ 0 h 108"/>
                <a:gd name="T18" fmla="*/ 0 w 26"/>
                <a:gd name="T19" fmla="*/ 0 h 108"/>
                <a:gd name="T20" fmla="*/ 0 w 26"/>
                <a:gd name="T21" fmla="*/ 0 h 108"/>
                <a:gd name="T22" fmla="*/ 0 w 26"/>
                <a:gd name="T23" fmla="*/ 0 h 108"/>
                <a:gd name="T24" fmla="*/ 0 w 26"/>
                <a:gd name="T25" fmla="*/ 0 h 108"/>
                <a:gd name="T26" fmla="*/ 0 w 26"/>
                <a:gd name="T27" fmla="*/ 0 h 108"/>
                <a:gd name="T28" fmla="*/ 0 w 26"/>
                <a:gd name="T29" fmla="*/ 0 h 108"/>
                <a:gd name="T30" fmla="*/ 0 w 26"/>
                <a:gd name="T31" fmla="*/ 0 h 108"/>
                <a:gd name="T32" fmla="*/ 0 w 26"/>
                <a:gd name="T33" fmla="*/ 0 h 108"/>
                <a:gd name="T34" fmla="*/ 0 w 26"/>
                <a:gd name="T35" fmla="*/ 0 h 108"/>
                <a:gd name="T36" fmla="*/ 0 w 26"/>
                <a:gd name="T37" fmla="*/ 0 h 108"/>
                <a:gd name="T38" fmla="*/ 0 w 26"/>
                <a:gd name="T39" fmla="*/ 0 h 108"/>
                <a:gd name="T40" fmla="*/ 0 w 26"/>
                <a:gd name="T41" fmla="*/ 0 h 108"/>
                <a:gd name="T42" fmla="*/ 0 w 26"/>
                <a:gd name="T43" fmla="*/ 0 h 108"/>
                <a:gd name="T44" fmla="*/ 0 w 26"/>
                <a:gd name="T45" fmla="*/ 0 h 108"/>
                <a:gd name="T46" fmla="*/ 0 w 26"/>
                <a:gd name="T47" fmla="*/ 0 h 108"/>
                <a:gd name="T48" fmla="*/ 0 w 26"/>
                <a:gd name="T49" fmla="*/ 0 h 108"/>
                <a:gd name="T50" fmla="*/ 0 w 26"/>
                <a:gd name="T51" fmla="*/ 0 h 108"/>
                <a:gd name="T52" fmla="*/ 0 w 26"/>
                <a:gd name="T53" fmla="*/ 0 h 108"/>
                <a:gd name="T54" fmla="*/ 0 w 26"/>
                <a:gd name="T55" fmla="*/ 0 h 108"/>
                <a:gd name="T56" fmla="*/ 0 w 26"/>
                <a:gd name="T57" fmla="*/ 0 h 108"/>
                <a:gd name="T58" fmla="*/ 0 w 26"/>
                <a:gd name="T59" fmla="*/ 0 h 108"/>
                <a:gd name="T60" fmla="*/ 0 w 26"/>
                <a:gd name="T61" fmla="*/ 0 h 108"/>
                <a:gd name="T62" fmla="*/ 0 w 26"/>
                <a:gd name="T63" fmla="*/ 0 h 108"/>
                <a:gd name="T64" fmla="*/ 0 w 26"/>
                <a:gd name="T65" fmla="*/ 0 h 108"/>
                <a:gd name="T66" fmla="*/ 0 w 26"/>
                <a:gd name="T67" fmla="*/ 0 h 108"/>
                <a:gd name="T68" fmla="*/ 0 w 26"/>
                <a:gd name="T69" fmla="*/ 0 h 10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6" h="108">
                  <a:moveTo>
                    <a:pt x="21" y="107"/>
                  </a:moveTo>
                  <a:lnTo>
                    <a:pt x="22" y="99"/>
                  </a:lnTo>
                  <a:lnTo>
                    <a:pt x="23" y="91"/>
                  </a:lnTo>
                  <a:lnTo>
                    <a:pt x="24" y="84"/>
                  </a:lnTo>
                  <a:lnTo>
                    <a:pt x="25" y="77"/>
                  </a:lnTo>
                  <a:lnTo>
                    <a:pt x="25" y="71"/>
                  </a:lnTo>
                  <a:lnTo>
                    <a:pt x="24" y="64"/>
                  </a:lnTo>
                  <a:lnTo>
                    <a:pt x="23" y="57"/>
                  </a:lnTo>
                  <a:lnTo>
                    <a:pt x="22" y="51"/>
                  </a:lnTo>
                  <a:lnTo>
                    <a:pt x="21" y="44"/>
                  </a:lnTo>
                  <a:lnTo>
                    <a:pt x="20" y="38"/>
                  </a:lnTo>
                  <a:lnTo>
                    <a:pt x="17" y="32"/>
                  </a:lnTo>
                  <a:lnTo>
                    <a:pt x="15" y="25"/>
                  </a:lnTo>
                  <a:lnTo>
                    <a:pt x="13" y="19"/>
                  </a:lnTo>
                  <a:lnTo>
                    <a:pt x="10" y="13"/>
                  </a:lnTo>
                  <a:lnTo>
                    <a:pt x="7" y="6"/>
                  </a:lnTo>
                  <a:lnTo>
                    <a:pt x="4" y="0"/>
                  </a:lnTo>
                  <a:lnTo>
                    <a:pt x="0" y="2"/>
                  </a:lnTo>
                  <a:lnTo>
                    <a:pt x="3" y="8"/>
                  </a:lnTo>
                  <a:lnTo>
                    <a:pt x="6" y="15"/>
                  </a:lnTo>
                  <a:lnTo>
                    <a:pt x="8" y="21"/>
                  </a:lnTo>
                  <a:lnTo>
                    <a:pt x="11" y="26"/>
                  </a:lnTo>
                  <a:lnTo>
                    <a:pt x="12" y="33"/>
                  </a:lnTo>
                  <a:lnTo>
                    <a:pt x="15" y="39"/>
                  </a:lnTo>
                  <a:lnTo>
                    <a:pt x="16" y="45"/>
                  </a:lnTo>
                  <a:lnTo>
                    <a:pt x="17" y="52"/>
                  </a:lnTo>
                  <a:lnTo>
                    <a:pt x="18" y="58"/>
                  </a:lnTo>
                  <a:lnTo>
                    <a:pt x="20" y="64"/>
                  </a:lnTo>
                  <a:lnTo>
                    <a:pt x="20" y="71"/>
                  </a:lnTo>
                  <a:lnTo>
                    <a:pt x="20" y="77"/>
                  </a:lnTo>
                  <a:lnTo>
                    <a:pt x="20" y="84"/>
                  </a:lnTo>
                  <a:lnTo>
                    <a:pt x="18" y="91"/>
                  </a:lnTo>
                  <a:lnTo>
                    <a:pt x="17" y="98"/>
                  </a:lnTo>
                  <a:lnTo>
                    <a:pt x="15" y="106"/>
                  </a:lnTo>
                  <a:lnTo>
                    <a:pt x="21" y="107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63" name="Freeform 512"/>
            <p:cNvSpPr>
              <a:spLocks noChangeArrowheads="1"/>
            </p:cNvSpPr>
            <p:nvPr/>
          </p:nvSpPr>
          <p:spPr bwMode="auto">
            <a:xfrm>
              <a:off x="5273" y="1425"/>
              <a:ext cx="28" cy="15"/>
            </a:xfrm>
            <a:custGeom>
              <a:avLst/>
              <a:gdLst>
                <a:gd name="T0" fmla="*/ 0 w 126"/>
                <a:gd name="T1" fmla="*/ 0 h 72"/>
                <a:gd name="T2" fmla="*/ 0 w 126"/>
                <a:gd name="T3" fmla="*/ 0 h 72"/>
                <a:gd name="T4" fmla="*/ 0 w 126"/>
                <a:gd name="T5" fmla="*/ 0 h 72"/>
                <a:gd name="T6" fmla="*/ 0 w 126"/>
                <a:gd name="T7" fmla="*/ 0 h 72"/>
                <a:gd name="T8" fmla="*/ 0 w 126"/>
                <a:gd name="T9" fmla="*/ 0 h 72"/>
                <a:gd name="T10" fmla="*/ 0 w 126"/>
                <a:gd name="T11" fmla="*/ 0 h 72"/>
                <a:gd name="T12" fmla="*/ 0 w 126"/>
                <a:gd name="T13" fmla="*/ 0 h 72"/>
                <a:gd name="T14" fmla="*/ 0 w 126"/>
                <a:gd name="T15" fmla="*/ 0 h 72"/>
                <a:gd name="T16" fmla="*/ 0 w 126"/>
                <a:gd name="T17" fmla="*/ 0 h 72"/>
                <a:gd name="T18" fmla="*/ 0 w 126"/>
                <a:gd name="T19" fmla="*/ 0 h 72"/>
                <a:gd name="T20" fmla="*/ 0 w 126"/>
                <a:gd name="T21" fmla="*/ 0 h 72"/>
                <a:gd name="T22" fmla="*/ 0 w 126"/>
                <a:gd name="T23" fmla="*/ 0 h 72"/>
                <a:gd name="T24" fmla="*/ 0 w 126"/>
                <a:gd name="T25" fmla="*/ 0 h 72"/>
                <a:gd name="T26" fmla="*/ 0 w 126"/>
                <a:gd name="T27" fmla="*/ 0 h 72"/>
                <a:gd name="T28" fmla="*/ 0 w 126"/>
                <a:gd name="T29" fmla="*/ 0 h 72"/>
                <a:gd name="T30" fmla="*/ 0 w 126"/>
                <a:gd name="T31" fmla="*/ 0 h 72"/>
                <a:gd name="T32" fmla="*/ 0 w 126"/>
                <a:gd name="T33" fmla="*/ 0 h 72"/>
                <a:gd name="T34" fmla="*/ 0 w 126"/>
                <a:gd name="T35" fmla="*/ 0 h 72"/>
                <a:gd name="T36" fmla="*/ 0 w 126"/>
                <a:gd name="T37" fmla="*/ 0 h 72"/>
                <a:gd name="T38" fmla="*/ 0 w 126"/>
                <a:gd name="T39" fmla="*/ 0 h 72"/>
                <a:gd name="T40" fmla="*/ 0 w 126"/>
                <a:gd name="T41" fmla="*/ 0 h 72"/>
                <a:gd name="T42" fmla="*/ 0 w 126"/>
                <a:gd name="T43" fmla="*/ 0 h 72"/>
                <a:gd name="T44" fmla="*/ 0 w 126"/>
                <a:gd name="T45" fmla="*/ 0 h 72"/>
                <a:gd name="T46" fmla="*/ 0 w 126"/>
                <a:gd name="T47" fmla="*/ 0 h 72"/>
                <a:gd name="T48" fmla="*/ 0 w 126"/>
                <a:gd name="T49" fmla="*/ 0 h 72"/>
                <a:gd name="T50" fmla="*/ 0 w 126"/>
                <a:gd name="T51" fmla="*/ 0 h 72"/>
                <a:gd name="T52" fmla="*/ 0 w 126"/>
                <a:gd name="T53" fmla="*/ 0 h 72"/>
                <a:gd name="T54" fmla="*/ 0 w 126"/>
                <a:gd name="T55" fmla="*/ 0 h 72"/>
                <a:gd name="T56" fmla="*/ 0 w 126"/>
                <a:gd name="T57" fmla="*/ 0 h 72"/>
                <a:gd name="T58" fmla="*/ 0 w 126"/>
                <a:gd name="T59" fmla="*/ 0 h 72"/>
                <a:gd name="T60" fmla="*/ 0 w 126"/>
                <a:gd name="T61" fmla="*/ 0 h 7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26" h="72">
                  <a:moveTo>
                    <a:pt x="125" y="0"/>
                  </a:moveTo>
                  <a:lnTo>
                    <a:pt x="119" y="9"/>
                  </a:lnTo>
                  <a:lnTo>
                    <a:pt x="113" y="18"/>
                  </a:lnTo>
                  <a:lnTo>
                    <a:pt x="106" y="25"/>
                  </a:lnTo>
                  <a:lnTo>
                    <a:pt x="98" y="33"/>
                  </a:lnTo>
                  <a:lnTo>
                    <a:pt x="90" y="40"/>
                  </a:lnTo>
                  <a:lnTo>
                    <a:pt x="82" y="45"/>
                  </a:lnTo>
                  <a:lnTo>
                    <a:pt x="73" y="51"/>
                  </a:lnTo>
                  <a:lnTo>
                    <a:pt x="63" y="54"/>
                  </a:lnTo>
                  <a:lnTo>
                    <a:pt x="54" y="58"/>
                  </a:lnTo>
                  <a:lnTo>
                    <a:pt x="42" y="61"/>
                  </a:lnTo>
                  <a:lnTo>
                    <a:pt x="32" y="63"/>
                  </a:lnTo>
                  <a:lnTo>
                    <a:pt x="22" y="65"/>
                  </a:lnTo>
                  <a:lnTo>
                    <a:pt x="11" y="66"/>
                  </a:lnTo>
                  <a:lnTo>
                    <a:pt x="0" y="6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3" y="70"/>
                  </a:lnTo>
                  <a:lnTo>
                    <a:pt x="33" y="69"/>
                  </a:lnTo>
                  <a:lnTo>
                    <a:pt x="44" y="65"/>
                  </a:lnTo>
                  <a:lnTo>
                    <a:pt x="55" y="63"/>
                  </a:lnTo>
                  <a:lnTo>
                    <a:pt x="65" y="59"/>
                  </a:lnTo>
                  <a:lnTo>
                    <a:pt x="75" y="55"/>
                  </a:lnTo>
                  <a:lnTo>
                    <a:pt x="84" y="50"/>
                  </a:lnTo>
                  <a:lnTo>
                    <a:pt x="93" y="43"/>
                  </a:lnTo>
                  <a:lnTo>
                    <a:pt x="102" y="36"/>
                  </a:lnTo>
                  <a:lnTo>
                    <a:pt x="109" y="30"/>
                  </a:lnTo>
                  <a:lnTo>
                    <a:pt x="116" y="21"/>
                  </a:lnTo>
                  <a:lnTo>
                    <a:pt x="122" y="12"/>
                  </a:lnTo>
                  <a:lnTo>
                    <a:pt x="125" y="7"/>
                  </a:lnTo>
                  <a:lnTo>
                    <a:pt x="125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64" name="Freeform 513"/>
            <p:cNvSpPr>
              <a:spLocks noChangeArrowheads="1"/>
            </p:cNvSpPr>
            <p:nvPr/>
          </p:nvSpPr>
          <p:spPr bwMode="auto">
            <a:xfrm>
              <a:off x="5273" y="1420"/>
              <a:ext cx="31" cy="20"/>
            </a:xfrm>
            <a:custGeom>
              <a:avLst/>
              <a:gdLst>
                <a:gd name="T0" fmla="*/ 0 w 139"/>
                <a:gd name="T1" fmla="*/ 0 h 93"/>
                <a:gd name="T2" fmla="*/ 0 w 139"/>
                <a:gd name="T3" fmla="*/ 0 h 93"/>
                <a:gd name="T4" fmla="*/ 0 w 139"/>
                <a:gd name="T5" fmla="*/ 0 h 93"/>
                <a:gd name="T6" fmla="*/ 0 w 139"/>
                <a:gd name="T7" fmla="*/ 0 h 93"/>
                <a:gd name="T8" fmla="*/ 0 w 139"/>
                <a:gd name="T9" fmla="*/ 0 h 93"/>
                <a:gd name="T10" fmla="*/ 0 w 139"/>
                <a:gd name="T11" fmla="*/ 0 h 93"/>
                <a:gd name="T12" fmla="*/ 0 w 139"/>
                <a:gd name="T13" fmla="*/ 0 h 93"/>
                <a:gd name="T14" fmla="*/ 0 w 139"/>
                <a:gd name="T15" fmla="*/ 0 h 93"/>
                <a:gd name="T16" fmla="*/ 0 w 139"/>
                <a:gd name="T17" fmla="*/ 0 h 93"/>
                <a:gd name="T18" fmla="*/ 0 w 139"/>
                <a:gd name="T19" fmla="*/ 0 h 93"/>
                <a:gd name="T20" fmla="*/ 0 w 139"/>
                <a:gd name="T21" fmla="*/ 0 h 93"/>
                <a:gd name="T22" fmla="*/ 0 w 139"/>
                <a:gd name="T23" fmla="*/ 0 h 93"/>
                <a:gd name="T24" fmla="*/ 0 w 139"/>
                <a:gd name="T25" fmla="*/ 0 h 93"/>
                <a:gd name="T26" fmla="*/ 0 w 139"/>
                <a:gd name="T27" fmla="*/ 0 h 93"/>
                <a:gd name="T28" fmla="*/ 0 w 139"/>
                <a:gd name="T29" fmla="*/ 0 h 93"/>
                <a:gd name="T30" fmla="*/ 0 w 139"/>
                <a:gd name="T31" fmla="*/ 0 h 93"/>
                <a:gd name="T32" fmla="*/ 0 w 139"/>
                <a:gd name="T33" fmla="*/ 0 h 93"/>
                <a:gd name="T34" fmla="*/ 0 w 139"/>
                <a:gd name="T35" fmla="*/ 0 h 93"/>
                <a:gd name="T36" fmla="*/ 0 w 139"/>
                <a:gd name="T37" fmla="*/ 0 h 93"/>
                <a:gd name="T38" fmla="*/ 0 w 139"/>
                <a:gd name="T39" fmla="*/ 0 h 93"/>
                <a:gd name="T40" fmla="*/ 0 w 139"/>
                <a:gd name="T41" fmla="*/ 0 h 93"/>
                <a:gd name="T42" fmla="*/ 0 w 139"/>
                <a:gd name="T43" fmla="*/ 0 h 93"/>
                <a:gd name="T44" fmla="*/ 0 w 139"/>
                <a:gd name="T45" fmla="*/ 0 h 93"/>
                <a:gd name="T46" fmla="*/ 0 w 139"/>
                <a:gd name="T47" fmla="*/ 0 h 93"/>
                <a:gd name="T48" fmla="*/ 0 w 139"/>
                <a:gd name="T49" fmla="*/ 0 h 93"/>
                <a:gd name="T50" fmla="*/ 0 w 139"/>
                <a:gd name="T51" fmla="*/ 0 h 93"/>
                <a:gd name="T52" fmla="*/ 0 w 139"/>
                <a:gd name="T53" fmla="*/ 0 h 93"/>
                <a:gd name="T54" fmla="*/ 0 w 139"/>
                <a:gd name="T55" fmla="*/ 0 h 93"/>
                <a:gd name="T56" fmla="*/ 0 w 139"/>
                <a:gd name="T57" fmla="*/ 0 h 93"/>
                <a:gd name="T58" fmla="*/ 0 w 139"/>
                <a:gd name="T59" fmla="*/ 0 h 93"/>
                <a:gd name="T60" fmla="*/ 0 w 139"/>
                <a:gd name="T61" fmla="*/ 0 h 93"/>
                <a:gd name="T62" fmla="*/ 0 w 139"/>
                <a:gd name="T63" fmla="*/ 0 h 93"/>
                <a:gd name="T64" fmla="*/ 0 w 139"/>
                <a:gd name="T65" fmla="*/ 0 h 93"/>
                <a:gd name="T66" fmla="*/ 0 w 139"/>
                <a:gd name="T67" fmla="*/ 0 h 93"/>
                <a:gd name="T68" fmla="*/ 0 w 139"/>
                <a:gd name="T69" fmla="*/ 0 h 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39" h="93">
                  <a:moveTo>
                    <a:pt x="0" y="92"/>
                  </a:moveTo>
                  <a:lnTo>
                    <a:pt x="11" y="91"/>
                  </a:lnTo>
                  <a:lnTo>
                    <a:pt x="23" y="90"/>
                  </a:lnTo>
                  <a:lnTo>
                    <a:pt x="33" y="89"/>
                  </a:lnTo>
                  <a:lnTo>
                    <a:pt x="44" y="85"/>
                  </a:lnTo>
                  <a:lnTo>
                    <a:pt x="55" y="83"/>
                  </a:lnTo>
                  <a:lnTo>
                    <a:pt x="65" y="79"/>
                  </a:lnTo>
                  <a:lnTo>
                    <a:pt x="75" y="75"/>
                  </a:lnTo>
                  <a:lnTo>
                    <a:pt x="84" y="70"/>
                  </a:lnTo>
                  <a:lnTo>
                    <a:pt x="93" y="63"/>
                  </a:lnTo>
                  <a:lnTo>
                    <a:pt x="102" y="57"/>
                  </a:lnTo>
                  <a:lnTo>
                    <a:pt x="109" y="51"/>
                  </a:lnTo>
                  <a:lnTo>
                    <a:pt x="116" y="42"/>
                  </a:lnTo>
                  <a:lnTo>
                    <a:pt x="122" y="32"/>
                  </a:lnTo>
                  <a:lnTo>
                    <a:pt x="128" y="23"/>
                  </a:lnTo>
                  <a:lnTo>
                    <a:pt x="134" y="13"/>
                  </a:lnTo>
                  <a:lnTo>
                    <a:pt x="138" y="1"/>
                  </a:lnTo>
                  <a:lnTo>
                    <a:pt x="133" y="0"/>
                  </a:lnTo>
                  <a:lnTo>
                    <a:pt x="129" y="11"/>
                  </a:lnTo>
                  <a:lnTo>
                    <a:pt x="125" y="20"/>
                  </a:lnTo>
                  <a:lnTo>
                    <a:pt x="119" y="30"/>
                  </a:lnTo>
                  <a:lnTo>
                    <a:pt x="113" y="39"/>
                  </a:lnTo>
                  <a:lnTo>
                    <a:pt x="106" y="46"/>
                  </a:lnTo>
                  <a:lnTo>
                    <a:pt x="98" y="54"/>
                  </a:lnTo>
                  <a:lnTo>
                    <a:pt x="90" y="60"/>
                  </a:lnTo>
                  <a:lnTo>
                    <a:pt x="82" y="65"/>
                  </a:lnTo>
                  <a:lnTo>
                    <a:pt x="73" y="71"/>
                  </a:lnTo>
                  <a:lnTo>
                    <a:pt x="63" y="74"/>
                  </a:lnTo>
                  <a:lnTo>
                    <a:pt x="54" y="78"/>
                  </a:lnTo>
                  <a:lnTo>
                    <a:pt x="42" y="81"/>
                  </a:lnTo>
                  <a:lnTo>
                    <a:pt x="32" y="83"/>
                  </a:lnTo>
                  <a:lnTo>
                    <a:pt x="22" y="85"/>
                  </a:lnTo>
                  <a:lnTo>
                    <a:pt x="11" y="87"/>
                  </a:lnTo>
                  <a:lnTo>
                    <a:pt x="0" y="87"/>
                  </a:lnTo>
                  <a:lnTo>
                    <a:pt x="0" y="92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65" name="Freeform 514"/>
            <p:cNvSpPr>
              <a:spLocks noChangeArrowheads="1"/>
            </p:cNvSpPr>
            <p:nvPr/>
          </p:nvSpPr>
          <p:spPr bwMode="auto">
            <a:xfrm>
              <a:off x="4769" y="1439"/>
              <a:ext cx="503" cy="0"/>
            </a:xfrm>
            <a:custGeom>
              <a:avLst/>
              <a:gdLst>
                <a:gd name="T0" fmla="*/ 0 w 2223"/>
                <a:gd name="T1" fmla="*/ 0 h 6"/>
                <a:gd name="T2" fmla="*/ 0 w 2223"/>
                <a:gd name="T3" fmla="*/ 0 h 6"/>
                <a:gd name="T4" fmla="*/ 0 w 2223"/>
                <a:gd name="T5" fmla="*/ 0 h 6"/>
                <a:gd name="T6" fmla="*/ 0 w 2223"/>
                <a:gd name="T7" fmla="*/ 0 h 6"/>
                <a:gd name="T8" fmla="*/ 0 w 2223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23" h="6">
                  <a:moveTo>
                    <a:pt x="0" y="5"/>
                  </a:moveTo>
                  <a:lnTo>
                    <a:pt x="2222" y="5"/>
                  </a:lnTo>
                  <a:lnTo>
                    <a:pt x="2222" y="0"/>
                  </a:lnTo>
                  <a:lnTo>
                    <a:pt x="0" y="0"/>
                  </a:lnTo>
                  <a:lnTo>
                    <a:pt x="0" y="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66" name="Freeform 515"/>
            <p:cNvSpPr>
              <a:spLocks noChangeArrowheads="1"/>
            </p:cNvSpPr>
            <p:nvPr/>
          </p:nvSpPr>
          <p:spPr bwMode="auto">
            <a:xfrm>
              <a:off x="4769" y="1439"/>
              <a:ext cx="503" cy="1"/>
            </a:xfrm>
            <a:custGeom>
              <a:avLst/>
              <a:gdLst>
                <a:gd name="T0" fmla="*/ 0 w 2223"/>
                <a:gd name="T1" fmla="*/ 0 h 7"/>
                <a:gd name="T2" fmla="*/ 0 w 2223"/>
                <a:gd name="T3" fmla="*/ 0 h 7"/>
                <a:gd name="T4" fmla="*/ 0 w 2223"/>
                <a:gd name="T5" fmla="*/ 0 h 7"/>
                <a:gd name="T6" fmla="*/ 0 w 2223"/>
                <a:gd name="T7" fmla="*/ 0 h 7"/>
                <a:gd name="T8" fmla="*/ 0 w 2223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23" h="7">
                  <a:moveTo>
                    <a:pt x="0" y="6"/>
                  </a:moveTo>
                  <a:lnTo>
                    <a:pt x="2222" y="6"/>
                  </a:lnTo>
                  <a:lnTo>
                    <a:pt x="2222" y="0"/>
                  </a:lnTo>
                  <a:lnTo>
                    <a:pt x="0" y="0"/>
                  </a:lnTo>
                  <a:lnTo>
                    <a:pt x="0" y="6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67" name="Freeform 516"/>
            <p:cNvSpPr>
              <a:spLocks noChangeArrowheads="1"/>
            </p:cNvSpPr>
            <p:nvPr/>
          </p:nvSpPr>
          <p:spPr bwMode="auto">
            <a:xfrm>
              <a:off x="4736" y="1403"/>
              <a:ext cx="33" cy="37"/>
            </a:xfrm>
            <a:custGeom>
              <a:avLst/>
              <a:gdLst>
                <a:gd name="T0" fmla="*/ 0 w 150"/>
                <a:gd name="T1" fmla="*/ 0 h 167"/>
                <a:gd name="T2" fmla="*/ 0 w 150"/>
                <a:gd name="T3" fmla="*/ 0 h 167"/>
                <a:gd name="T4" fmla="*/ 0 w 150"/>
                <a:gd name="T5" fmla="*/ 0 h 167"/>
                <a:gd name="T6" fmla="*/ 0 w 150"/>
                <a:gd name="T7" fmla="*/ 0 h 167"/>
                <a:gd name="T8" fmla="*/ 0 w 150"/>
                <a:gd name="T9" fmla="*/ 0 h 167"/>
                <a:gd name="T10" fmla="*/ 0 w 150"/>
                <a:gd name="T11" fmla="*/ 0 h 167"/>
                <a:gd name="T12" fmla="*/ 0 w 150"/>
                <a:gd name="T13" fmla="*/ 0 h 167"/>
                <a:gd name="T14" fmla="*/ 0 w 150"/>
                <a:gd name="T15" fmla="*/ 0 h 167"/>
                <a:gd name="T16" fmla="*/ 0 w 150"/>
                <a:gd name="T17" fmla="*/ 0 h 167"/>
                <a:gd name="T18" fmla="*/ 0 w 150"/>
                <a:gd name="T19" fmla="*/ 0 h 167"/>
                <a:gd name="T20" fmla="*/ 0 w 150"/>
                <a:gd name="T21" fmla="*/ 0 h 167"/>
                <a:gd name="T22" fmla="*/ 0 w 150"/>
                <a:gd name="T23" fmla="*/ 0 h 167"/>
                <a:gd name="T24" fmla="*/ 0 w 150"/>
                <a:gd name="T25" fmla="*/ 0 h 167"/>
                <a:gd name="T26" fmla="*/ 0 w 150"/>
                <a:gd name="T27" fmla="*/ 0 h 167"/>
                <a:gd name="T28" fmla="*/ 0 w 150"/>
                <a:gd name="T29" fmla="*/ 0 h 167"/>
                <a:gd name="T30" fmla="*/ 0 w 150"/>
                <a:gd name="T31" fmla="*/ 0 h 167"/>
                <a:gd name="T32" fmla="*/ 0 w 150"/>
                <a:gd name="T33" fmla="*/ 0 h 167"/>
                <a:gd name="T34" fmla="*/ 0 w 150"/>
                <a:gd name="T35" fmla="*/ 0 h 167"/>
                <a:gd name="T36" fmla="*/ 0 w 150"/>
                <a:gd name="T37" fmla="*/ 0 h 167"/>
                <a:gd name="T38" fmla="*/ 0 w 150"/>
                <a:gd name="T39" fmla="*/ 0 h 167"/>
                <a:gd name="T40" fmla="*/ 0 w 150"/>
                <a:gd name="T41" fmla="*/ 0 h 167"/>
                <a:gd name="T42" fmla="*/ 0 w 150"/>
                <a:gd name="T43" fmla="*/ 0 h 167"/>
                <a:gd name="T44" fmla="*/ 0 w 150"/>
                <a:gd name="T45" fmla="*/ 0 h 167"/>
                <a:gd name="T46" fmla="*/ 0 w 150"/>
                <a:gd name="T47" fmla="*/ 0 h 167"/>
                <a:gd name="T48" fmla="*/ 0 w 150"/>
                <a:gd name="T49" fmla="*/ 0 h 167"/>
                <a:gd name="T50" fmla="*/ 0 w 150"/>
                <a:gd name="T51" fmla="*/ 0 h 167"/>
                <a:gd name="T52" fmla="*/ 0 w 150"/>
                <a:gd name="T53" fmla="*/ 0 h 167"/>
                <a:gd name="T54" fmla="*/ 0 w 150"/>
                <a:gd name="T55" fmla="*/ 0 h 167"/>
                <a:gd name="T56" fmla="*/ 0 w 150"/>
                <a:gd name="T57" fmla="*/ 0 h 167"/>
                <a:gd name="T58" fmla="*/ 0 w 150"/>
                <a:gd name="T59" fmla="*/ 0 h 167"/>
                <a:gd name="T60" fmla="*/ 0 w 150"/>
                <a:gd name="T61" fmla="*/ 0 h 167"/>
                <a:gd name="T62" fmla="*/ 0 w 150"/>
                <a:gd name="T63" fmla="*/ 0 h 167"/>
                <a:gd name="T64" fmla="*/ 0 w 150"/>
                <a:gd name="T65" fmla="*/ 0 h 167"/>
                <a:gd name="T66" fmla="*/ 0 w 150"/>
                <a:gd name="T67" fmla="*/ 0 h 167"/>
                <a:gd name="T68" fmla="*/ 0 w 150"/>
                <a:gd name="T69" fmla="*/ 0 h 16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50" h="167">
                  <a:moveTo>
                    <a:pt x="2" y="18"/>
                  </a:moveTo>
                  <a:lnTo>
                    <a:pt x="0" y="37"/>
                  </a:lnTo>
                  <a:lnTo>
                    <a:pt x="1" y="54"/>
                  </a:lnTo>
                  <a:lnTo>
                    <a:pt x="3" y="70"/>
                  </a:lnTo>
                  <a:lnTo>
                    <a:pt x="8" y="84"/>
                  </a:lnTo>
                  <a:lnTo>
                    <a:pt x="15" y="98"/>
                  </a:lnTo>
                  <a:lnTo>
                    <a:pt x="23" y="110"/>
                  </a:lnTo>
                  <a:lnTo>
                    <a:pt x="32" y="121"/>
                  </a:lnTo>
                  <a:lnTo>
                    <a:pt x="43" y="132"/>
                  </a:lnTo>
                  <a:lnTo>
                    <a:pt x="55" y="140"/>
                  </a:lnTo>
                  <a:lnTo>
                    <a:pt x="68" y="149"/>
                  </a:lnTo>
                  <a:lnTo>
                    <a:pt x="83" y="154"/>
                  </a:lnTo>
                  <a:lnTo>
                    <a:pt x="98" y="159"/>
                  </a:lnTo>
                  <a:lnTo>
                    <a:pt x="114" y="164"/>
                  </a:lnTo>
                  <a:lnTo>
                    <a:pt x="130" y="166"/>
                  </a:lnTo>
                  <a:lnTo>
                    <a:pt x="149" y="166"/>
                  </a:lnTo>
                  <a:lnTo>
                    <a:pt x="149" y="161"/>
                  </a:lnTo>
                  <a:lnTo>
                    <a:pt x="131" y="160"/>
                  </a:lnTo>
                  <a:lnTo>
                    <a:pt x="115" y="158"/>
                  </a:lnTo>
                  <a:lnTo>
                    <a:pt x="99" y="155"/>
                  </a:lnTo>
                  <a:lnTo>
                    <a:pt x="84" y="150"/>
                  </a:lnTo>
                  <a:lnTo>
                    <a:pt x="70" y="145"/>
                  </a:lnTo>
                  <a:lnTo>
                    <a:pt x="57" y="137"/>
                  </a:lnTo>
                  <a:lnTo>
                    <a:pt x="46" y="129"/>
                  </a:lnTo>
                  <a:lnTo>
                    <a:pt x="36" y="118"/>
                  </a:lnTo>
                  <a:lnTo>
                    <a:pt x="26" y="108"/>
                  </a:lnTo>
                  <a:lnTo>
                    <a:pt x="19" y="95"/>
                  </a:lnTo>
                  <a:lnTo>
                    <a:pt x="12" y="82"/>
                  </a:lnTo>
                  <a:lnTo>
                    <a:pt x="8" y="69"/>
                  </a:lnTo>
                  <a:lnTo>
                    <a:pt x="5" y="54"/>
                  </a:lnTo>
                  <a:lnTo>
                    <a:pt x="5" y="37"/>
                  </a:lnTo>
                  <a:lnTo>
                    <a:pt x="7" y="20"/>
                  </a:lnTo>
                  <a:lnTo>
                    <a:pt x="10" y="1"/>
                  </a:lnTo>
                  <a:lnTo>
                    <a:pt x="5" y="0"/>
                  </a:lnTo>
                  <a:lnTo>
                    <a:pt x="2" y="18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68" name="Freeform 517"/>
            <p:cNvSpPr>
              <a:spLocks noChangeArrowheads="1"/>
            </p:cNvSpPr>
            <p:nvPr/>
          </p:nvSpPr>
          <p:spPr bwMode="auto">
            <a:xfrm>
              <a:off x="4736" y="1403"/>
              <a:ext cx="33" cy="37"/>
            </a:xfrm>
            <a:custGeom>
              <a:avLst/>
              <a:gdLst>
                <a:gd name="T0" fmla="*/ 0 w 150"/>
                <a:gd name="T1" fmla="*/ 0 h 168"/>
                <a:gd name="T2" fmla="*/ 0 w 150"/>
                <a:gd name="T3" fmla="*/ 0 h 168"/>
                <a:gd name="T4" fmla="*/ 0 w 150"/>
                <a:gd name="T5" fmla="*/ 0 h 168"/>
                <a:gd name="T6" fmla="*/ 0 w 150"/>
                <a:gd name="T7" fmla="*/ 0 h 168"/>
                <a:gd name="T8" fmla="*/ 0 w 150"/>
                <a:gd name="T9" fmla="*/ 0 h 168"/>
                <a:gd name="T10" fmla="*/ 0 w 150"/>
                <a:gd name="T11" fmla="*/ 0 h 168"/>
                <a:gd name="T12" fmla="*/ 0 w 150"/>
                <a:gd name="T13" fmla="*/ 0 h 168"/>
                <a:gd name="T14" fmla="*/ 0 w 150"/>
                <a:gd name="T15" fmla="*/ 0 h 168"/>
                <a:gd name="T16" fmla="*/ 0 w 150"/>
                <a:gd name="T17" fmla="*/ 0 h 168"/>
                <a:gd name="T18" fmla="*/ 0 w 150"/>
                <a:gd name="T19" fmla="*/ 0 h 168"/>
                <a:gd name="T20" fmla="*/ 0 w 150"/>
                <a:gd name="T21" fmla="*/ 0 h 168"/>
                <a:gd name="T22" fmla="*/ 0 w 150"/>
                <a:gd name="T23" fmla="*/ 0 h 168"/>
                <a:gd name="T24" fmla="*/ 0 w 150"/>
                <a:gd name="T25" fmla="*/ 0 h 168"/>
                <a:gd name="T26" fmla="*/ 0 w 150"/>
                <a:gd name="T27" fmla="*/ 0 h 168"/>
                <a:gd name="T28" fmla="*/ 0 w 150"/>
                <a:gd name="T29" fmla="*/ 0 h 168"/>
                <a:gd name="T30" fmla="*/ 0 w 150"/>
                <a:gd name="T31" fmla="*/ 0 h 168"/>
                <a:gd name="T32" fmla="*/ 0 w 150"/>
                <a:gd name="T33" fmla="*/ 0 h 168"/>
                <a:gd name="T34" fmla="*/ 0 w 150"/>
                <a:gd name="T35" fmla="*/ 0 h 168"/>
                <a:gd name="T36" fmla="*/ 0 w 150"/>
                <a:gd name="T37" fmla="*/ 0 h 168"/>
                <a:gd name="T38" fmla="*/ 0 w 150"/>
                <a:gd name="T39" fmla="*/ 0 h 168"/>
                <a:gd name="T40" fmla="*/ 0 w 150"/>
                <a:gd name="T41" fmla="*/ 0 h 168"/>
                <a:gd name="T42" fmla="*/ 0 w 150"/>
                <a:gd name="T43" fmla="*/ 0 h 168"/>
                <a:gd name="T44" fmla="*/ 0 w 150"/>
                <a:gd name="T45" fmla="*/ 0 h 168"/>
                <a:gd name="T46" fmla="*/ 0 w 150"/>
                <a:gd name="T47" fmla="*/ 0 h 168"/>
                <a:gd name="T48" fmla="*/ 0 w 150"/>
                <a:gd name="T49" fmla="*/ 0 h 168"/>
                <a:gd name="T50" fmla="*/ 0 w 150"/>
                <a:gd name="T51" fmla="*/ 0 h 168"/>
                <a:gd name="T52" fmla="*/ 0 w 150"/>
                <a:gd name="T53" fmla="*/ 0 h 168"/>
                <a:gd name="T54" fmla="*/ 0 w 150"/>
                <a:gd name="T55" fmla="*/ 0 h 168"/>
                <a:gd name="T56" fmla="*/ 0 w 150"/>
                <a:gd name="T57" fmla="*/ 0 h 168"/>
                <a:gd name="T58" fmla="*/ 0 w 150"/>
                <a:gd name="T59" fmla="*/ 0 h 168"/>
                <a:gd name="T60" fmla="*/ 0 w 150"/>
                <a:gd name="T61" fmla="*/ 0 h 168"/>
                <a:gd name="T62" fmla="*/ 0 w 150"/>
                <a:gd name="T63" fmla="*/ 0 h 168"/>
                <a:gd name="T64" fmla="*/ 0 w 150"/>
                <a:gd name="T65" fmla="*/ 0 h 168"/>
                <a:gd name="T66" fmla="*/ 0 w 150"/>
                <a:gd name="T67" fmla="*/ 0 h 168"/>
                <a:gd name="T68" fmla="*/ 0 w 150"/>
                <a:gd name="T69" fmla="*/ 0 h 16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50" h="168">
                  <a:moveTo>
                    <a:pt x="5" y="0"/>
                  </a:moveTo>
                  <a:lnTo>
                    <a:pt x="2" y="19"/>
                  </a:lnTo>
                  <a:lnTo>
                    <a:pt x="0" y="38"/>
                  </a:lnTo>
                  <a:lnTo>
                    <a:pt x="1" y="55"/>
                  </a:lnTo>
                  <a:lnTo>
                    <a:pt x="3" y="71"/>
                  </a:lnTo>
                  <a:lnTo>
                    <a:pt x="8" y="85"/>
                  </a:lnTo>
                  <a:lnTo>
                    <a:pt x="15" y="99"/>
                  </a:lnTo>
                  <a:lnTo>
                    <a:pt x="23" y="111"/>
                  </a:lnTo>
                  <a:lnTo>
                    <a:pt x="32" y="122"/>
                  </a:lnTo>
                  <a:lnTo>
                    <a:pt x="43" y="132"/>
                  </a:lnTo>
                  <a:lnTo>
                    <a:pt x="55" y="140"/>
                  </a:lnTo>
                  <a:lnTo>
                    <a:pt x="68" y="149"/>
                  </a:lnTo>
                  <a:lnTo>
                    <a:pt x="83" y="154"/>
                  </a:lnTo>
                  <a:lnTo>
                    <a:pt x="98" y="159"/>
                  </a:lnTo>
                  <a:lnTo>
                    <a:pt x="114" y="164"/>
                  </a:lnTo>
                  <a:lnTo>
                    <a:pt x="131" y="166"/>
                  </a:lnTo>
                  <a:lnTo>
                    <a:pt x="149" y="167"/>
                  </a:lnTo>
                  <a:lnTo>
                    <a:pt x="149" y="161"/>
                  </a:lnTo>
                  <a:lnTo>
                    <a:pt x="131" y="160"/>
                  </a:lnTo>
                  <a:lnTo>
                    <a:pt x="115" y="158"/>
                  </a:lnTo>
                  <a:lnTo>
                    <a:pt x="99" y="155"/>
                  </a:lnTo>
                  <a:lnTo>
                    <a:pt x="84" y="150"/>
                  </a:lnTo>
                  <a:lnTo>
                    <a:pt x="70" y="145"/>
                  </a:lnTo>
                  <a:lnTo>
                    <a:pt x="57" y="137"/>
                  </a:lnTo>
                  <a:lnTo>
                    <a:pt x="46" y="129"/>
                  </a:lnTo>
                  <a:lnTo>
                    <a:pt x="36" y="119"/>
                  </a:lnTo>
                  <a:lnTo>
                    <a:pt x="26" y="109"/>
                  </a:lnTo>
                  <a:lnTo>
                    <a:pt x="19" y="96"/>
                  </a:lnTo>
                  <a:lnTo>
                    <a:pt x="12" y="83"/>
                  </a:lnTo>
                  <a:lnTo>
                    <a:pt x="8" y="70"/>
                  </a:lnTo>
                  <a:lnTo>
                    <a:pt x="5" y="55"/>
                  </a:lnTo>
                  <a:lnTo>
                    <a:pt x="5" y="38"/>
                  </a:lnTo>
                  <a:lnTo>
                    <a:pt x="7" y="21"/>
                  </a:lnTo>
                  <a:lnTo>
                    <a:pt x="10" y="1"/>
                  </a:lnTo>
                  <a:lnTo>
                    <a:pt x="5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69" name="Freeform 518"/>
            <p:cNvSpPr>
              <a:spLocks noChangeArrowheads="1"/>
            </p:cNvSpPr>
            <p:nvPr/>
          </p:nvSpPr>
          <p:spPr bwMode="auto">
            <a:xfrm>
              <a:off x="4737" y="1399"/>
              <a:ext cx="2" cy="4"/>
            </a:xfrm>
            <a:custGeom>
              <a:avLst/>
              <a:gdLst>
                <a:gd name="T0" fmla="*/ 0 w 14"/>
                <a:gd name="T1" fmla="*/ 0 h 22"/>
                <a:gd name="T2" fmla="*/ 0 w 14"/>
                <a:gd name="T3" fmla="*/ 0 h 22"/>
                <a:gd name="T4" fmla="*/ 0 w 14"/>
                <a:gd name="T5" fmla="*/ 0 h 22"/>
                <a:gd name="T6" fmla="*/ 0 w 14"/>
                <a:gd name="T7" fmla="*/ 0 h 22"/>
                <a:gd name="T8" fmla="*/ 0 w 14"/>
                <a:gd name="T9" fmla="*/ 0 h 22"/>
                <a:gd name="T10" fmla="*/ 0 w 14"/>
                <a:gd name="T11" fmla="*/ 0 h 22"/>
                <a:gd name="T12" fmla="*/ 0 w 14"/>
                <a:gd name="T13" fmla="*/ 0 h 22"/>
                <a:gd name="T14" fmla="*/ 0 w 14"/>
                <a:gd name="T15" fmla="*/ 0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" h="22">
                  <a:moveTo>
                    <a:pt x="8" y="1"/>
                  </a:moveTo>
                  <a:lnTo>
                    <a:pt x="0" y="20"/>
                  </a:lnTo>
                  <a:lnTo>
                    <a:pt x="5" y="21"/>
                  </a:lnTo>
                  <a:lnTo>
                    <a:pt x="13" y="2"/>
                  </a:lnTo>
                  <a:lnTo>
                    <a:pt x="8" y="0"/>
                  </a:lnTo>
                  <a:lnTo>
                    <a:pt x="8" y="1"/>
                  </a:lnTo>
                  <a:close/>
                  <a:moveTo>
                    <a:pt x="13" y="2"/>
                  </a:moveTo>
                  <a:lnTo>
                    <a:pt x="13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70" name="Freeform 519"/>
            <p:cNvSpPr>
              <a:spLocks noChangeArrowheads="1"/>
            </p:cNvSpPr>
            <p:nvPr/>
          </p:nvSpPr>
          <p:spPr bwMode="auto">
            <a:xfrm>
              <a:off x="4737" y="1399"/>
              <a:ext cx="2" cy="4"/>
            </a:xfrm>
            <a:custGeom>
              <a:avLst/>
              <a:gdLst>
                <a:gd name="T0" fmla="*/ 0 w 14"/>
                <a:gd name="T1" fmla="*/ 0 h 22"/>
                <a:gd name="T2" fmla="*/ 0 w 14"/>
                <a:gd name="T3" fmla="*/ 0 h 22"/>
                <a:gd name="T4" fmla="*/ 0 w 14"/>
                <a:gd name="T5" fmla="*/ 0 h 22"/>
                <a:gd name="T6" fmla="*/ 0 w 14"/>
                <a:gd name="T7" fmla="*/ 0 h 22"/>
                <a:gd name="T8" fmla="*/ 0 w 14"/>
                <a:gd name="T9" fmla="*/ 0 h 22"/>
                <a:gd name="T10" fmla="*/ 0 w 14"/>
                <a:gd name="T11" fmla="*/ 0 h 22"/>
                <a:gd name="T12" fmla="*/ 0 w 14"/>
                <a:gd name="T13" fmla="*/ 0 h 22"/>
                <a:gd name="T14" fmla="*/ 0 w 14"/>
                <a:gd name="T15" fmla="*/ 0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" h="22">
                  <a:moveTo>
                    <a:pt x="8" y="0"/>
                  </a:moveTo>
                  <a:lnTo>
                    <a:pt x="8" y="1"/>
                  </a:lnTo>
                  <a:lnTo>
                    <a:pt x="0" y="20"/>
                  </a:lnTo>
                  <a:lnTo>
                    <a:pt x="5" y="21"/>
                  </a:lnTo>
                  <a:lnTo>
                    <a:pt x="13" y="2"/>
                  </a:lnTo>
                  <a:lnTo>
                    <a:pt x="8" y="0"/>
                  </a:lnTo>
                  <a:lnTo>
                    <a:pt x="8" y="1"/>
                  </a:lnTo>
                  <a:lnTo>
                    <a:pt x="8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71" name="Freeform 520"/>
            <p:cNvSpPr>
              <a:spLocks noChangeArrowheads="1"/>
            </p:cNvSpPr>
            <p:nvPr/>
          </p:nvSpPr>
          <p:spPr bwMode="auto">
            <a:xfrm>
              <a:off x="4738" y="1395"/>
              <a:ext cx="2" cy="3"/>
            </a:xfrm>
            <a:custGeom>
              <a:avLst/>
              <a:gdLst>
                <a:gd name="T0" fmla="*/ 0 w 14"/>
                <a:gd name="T1" fmla="*/ 0 h 19"/>
                <a:gd name="T2" fmla="*/ 0 w 14"/>
                <a:gd name="T3" fmla="*/ 0 h 19"/>
                <a:gd name="T4" fmla="*/ 0 w 14"/>
                <a:gd name="T5" fmla="*/ 0 h 19"/>
                <a:gd name="T6" fmla="*/ 0 w 14"/>
                <a:gd name="T7" fmla="*/ 0 h 19"/>
                <a:gd name="T8" fmla="*/ 0 w 14"/>
                <a:gd name="T9" fmla="*/ 0 h 19"/>
                <a:gd name="T10" fmla="*/ 0 w 14"/>
                <a:gd name="T11" fmla="*/ 0 h 19"/>
                <a:gd name="T12" fmla="*/ 0 w 14"/>
                <a:gd name="T13" fmla="*/ 0 h 19"/>
                <a:gd name="T14" fmla="*/ 0 w 14"/>
                <a:gd name="T15" fmla="*/ 0 h 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" h="19">
                  <a:moveTo>
                    <a:pt x="8" y="0"/>
                  </a:moveTo>
                  <a:lnTo>
                    <a:pt x="8" y="0"/>
                  </a:lnTo>
                  <a:close/>
                  <a:moveTo>
                    <a:pt x="8" y="0"/>
                  </a:moveTo>
                  <a:lnTo>
                    <a:pt x="0" y="16"/>
                  </a:lnTo>
                  <a:lnTo>
                    <a:pt x="5" y="18"/>
                  </a:lnTo>
                  <a:lnTo>
                    <a:pt x="13" y="2"/>
                  </a:lnTo>
                  <a:lnTo>
                    <a:pt x="12" y="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72" name="Freeform 521"/>
            <p:cNvSpPr>
              <a:spLocks noChangeArrowheads="1"/>
            </p:cNvSpPr>
            <p:nvPr/>
          </p:nvSpPr>
          <p:spPr bwMode="auto">
            <a:xfrm>
              <a:off x="4738" y="1395"/>
              <a:ext cx="2" cy="3"/>
            </a:xfrm>
            <a:custGeom>
              <a:avLst/>
              <a:gdLst>
                <a:gd name="T0" fmla="*/ 0 w 14"/>
                <a:gd name="T1" fmla="*/ 0 h 19"/>
                <a:gd name="T2" fmla="*/ 0 w 14"/>
                <a:gd name="T3" fmla="*/ 0 h 19"/>
                <a:gd name="T4" fmla="*/ 0 w 14"/>
                <a:gd name="T5" fmla="*/ 0 h 19"/>
                <a:gd name="T6" fmla="*/ 0 w 14"/>
                <a:gd name="T7" fmla="*/ 0 h 19"/>
                <a:gd name="T8" fmla="*/ 0 w 14"/>
                <a:gd name="T9" fmla="*/ 0 h 19"/>
                <a:gd name="T10" fmla="*/ 0 w 14"/>
                <a:gd name="T11" fmla="*/ 0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" h="19">
                  <a:moveTo>
                    <a:pt x="8" y="0"/>
                  </a:moveTo>
                  <a:lnTo>
                    <a:pt x="0" y="16"/>
                  </a:lnTo>
                  <a:lnTo>
                    <a:pt x="5" y="18"/>
                  </a:lnTo>
                  <a:lnTo>
                    <a:pt x="13" y="2"/>
                  </a:lnTo>
                  <a:lnTo>
                    <a:pt x="12" y="2"/>
                  </a:lnTo>
                  <a:lnTo>
                    <a:pt x="8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73" name="Freeform 522"/>
            <p:cNvSpPr>
              <a:spLocks noChangeArrowheads="1"/>
            </p:cNvSpPr>
            <p:nvPr/>
          </p:nvSpPr>
          <p:spPr bwMode="auto">
            <a:xfrm>
              <a:off x="4740" y="950"/>
              <a:ext cx="253" cy="446"/>
            </a:xfrm>
            <a:custGeom>
              <a:avLst/>
              <a:gdLst>
                <a:gd name="T0" fmla="*/ 0 w 1121"/>
                <a:gd name="T1" fmla="*/ 0 h 1969"/>
                <a:gd name="T2" fmla="*/ 0 w 1121"/>
                <a:gd name="T3" fmla="*/ 0 h 1969"/>
                <a:gd name="T4" fmla="*/ 0 w 1121"/>
                <a:gd name="T5" fmla="*/ 0 h 1969"/>
                <a:gd name="T6" fmla="*/ 0 w 1121"/>
                <a:gd name="T7" fmla="*/ 0 h 1969"/>
                <a:gd name="T8" fmla="*/ 0 w 1121"/>
                <a:gd name="T9" fmla="*/ 0 h 19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21" h="1969">
                  <a:moveTo>
                    <a:pt x="0" y="1966"/>
                  </a:moveTo>
                  <a:lnTo>
                    <a:pt x="3" y="1968"/>
                  </a:lnTo>
                  <a:lnTo>
                    <a:pt x="1120" y="2"/>
                  </a:lnTo>
                  <a:lnTo>
                    <a:pt x="1116" y="0"/>
                  </a:lnTo>
                  <a:lnTo>
                    <a:pt x="0" y="196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74" name="Freeform 523"/>
            <p:cNvSpPr>
              <a:spLocks noChangeArrowheads="1"/>
            </p:cNvSpPr>
            <p:nvPr/>
          </p:nvSpPr>
          <p:spPr bwMode="auto">
            <a:xfrm>
              <a:off x="4740" y="950"/>
              <a:ext cx="253" cy="446"/>
            </a:xfrm>
            <a:custGeom>
              <a:avLst/>
              <a:gdLst>
                <a:gd name="T0" fmla="*/ 0 w 1121"/>
                <a:gd name="T1" fmla="*/ 0 h 1969"/>
                <a:gd name="T2" fmla="*/ 0 w 1121"/>
                <a:gd name="T3" fmla="*/ 0 h 1969"/>
                <a:gd name="T4" fmla="*/ 0 w 1121"/>
                <a:gd name="T5" fmla="*/ 0 h 1969"/>
                <a:gd name="T6" fmla="*/ 0 w 1121"/>
                <a:gd name="T7" fmla="*/ 0 h 1969"/>
                <a:gd name="T8" fmla="*/ 0 w 1121"/>
                <a:gd name="T9" fmla="*/ 0 h 19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21" h="1969">
                  <a:moveTo>
                    <a:pt x="1116" y="0"/>
                  </a:moveTo>
                  <a:lnTo>
                    <a:pt x="0" y="1966"/>
                  </a:lnTo>
                  <a:lnTo>
                    <a:pt x="3" y="1968"/>
                  </a:lnTo>
                  <a:lnTo>
                    <a:pt x="1120" y="2"/>
                  </a:lnTo>
                  <a:lnTo>
                    <a:pt x="1116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75" name="Freeform 524"/>
            <p:cNvSpPr>
              <a:spLocks noChangeArrowheads="1"/>
            </p:cNvSpPr>
            <p:nvPr/>
          </p:nvSpPr>
          <p:spPr bwMode="auto">
            <a:xfrm>
              <a:off x="4746" y="944"/>
              <a:ext cx="548" cy="486"/>
            </a:xfrm>
            <a:custGeom>
              <a:avLst/>
              <a:gdLst>
                <a:gd name="T0" fmla="*/ 0 w 2419"/>
                <a:gd name="T1" fmla="*/ 0 h 2146"/>
                <a:gd name="T2" fmla="*/ 0 w 2419"/>
                <a:gd name="T3" fmla="*/ 0 h 2146"/>
                <a:gd name="T4" fmla="*/ 0 w 2419"/>
                <a:gd name="T5" fmla="*/ 0 h 2146"/>
                <a:gd name="T6" fmla="*/ 0 w 2419"/>
                <a:gd name="T7" fmla="*/ 0 h 2146"/>
                <a:gd name="T8" fmla="*/ 0 w 2419"/>
                <a:gd name="T9" fmla="*/ 0 h 2146"/>
                <a:gd name="T10" fmla="*/ 0 w 2419"/>
                <a:gd name="T11" fmla="*/ 0 h 2146"/>
                <a:gd name="T12" fmla="*/ 0 w 2419"/>
                <a:gd name="T13" fmla="*/ 0 h 2146"/>
                <a:gd name="T14" fmla="*/ 0 w 2419"/>
                <a:gd name="T15" fmla="*/ 0 h 2146"/>
                <a:gd name="T16" fmla="*/ 0 w 2419"/>
                <a:gd name="T17" fmla="*/ 0 h 2146"/>
                <a:gd name="T18" fmla="*/ 0 w 2419"/>
                <a:gd name="T19" fmla="*/ 0 h 2146"/>
                <a:gd name="T20" fmla="*/ 0 w 2419"/>
                <a:gd name="T21" fmla="*/ 0 h 2146"/>
                <a:gd name="T22" fmla="*/ 0 w 2419"/>
                <a:gd name="T23" fmla="*/ 0 h 2146"/>
                <a:gd name="T24" fmla="*/ 0 w 2419"/>
                <a:gd name="T25" fmla="*/ 0 h 2146"/>
                <a:gd name="T26" fmla="*/ 0 w 2419"/>
                <a:gd name="T27" fmla="*/ 0 h 2146"/>
                <a:gd name="T28" fmla="*/ 0 w 2419"/>
                <a:gd name="T29" fmla="*/ 0 h 2146"/>
                <a:gd name="T30" fmla="*/ 0 w 2419"/>
                <a:gd name="T31" fmla="*/ 0 h 2146"/>
                <a:gd name="T32" fmla="*/ 0 w 2419"/>
                <a:gd name="T33" fmla="*/ 0 h 2146"/>
                <a:gd name="T34" fmla="*/ 0 w 2419"/>
                <a:gd name="T35" fmla="*/ 0 h 2146"/>
                <a:gd name="T36" fmla="*/ 0 w 2419"/>
                <a:gd name="T37" fmla="*/ 0 h 2146"/>
                <a:gd name="T38" fmla="*/ 0 w 2419"/>
                <a:gd name="T39" fmla="*/ 0 h 2146"/>
                <a:gd name="T40" fmla="*/ 0 w 2419"/>
                <a:gd name="T41" fmla="*/ 0 h 2146"/>
                <a:gd name="T42" fmla="*/ 0 w 2419"/>
                <a:gd name="T43" fmla="*/ 0 h 2146"/>
                <a:gd name="T44" fmla="*/ 0 w 2419"/>
                <a:gd name="T45" fmla="*/ 0 h 2146"/>
                <a:gd name="T46" fmla="*/ 0 w 2419"/>
                <a:gd name="T47" fmla="*/ 0 h 2146"/>
                <a:gd name="T48" fmla="*/ 0 w 2419"/>
                <a:gd name="T49" fmla="*/ 0 h 2146"/>
                <a:gd name="T50" fmla="*/ 0 w 2419"/>
                <a:gd name="T51" fmla="*/ 0 h 2146"/>
                <a:gd name="T52" fmla="*/ 0 w 2419"/>
                <a:gd name="T53" fmla="*/ 0 h 2146"/>
                <a:gd name="T54" fmla="*/ 0 w 2419"/>
                <a:gd name="T55" fmla="*/ 0 h 2146"/>
                <a:gd name="T56" fmla="*/ 0 w 2419"/>
                <a:gd name="T57" fmla="*/ 0 h 2146"/>
                <a:gd name="T58" fmla="*/ 0 w 2419"/>
                <a:gd name="T59" fmla="*/ 0 h 2146"/>
                <a:gd name="T60" fmla="*/ 0 w 2419"/>
                <a:gd name="T61" fmla="*/ 0 h 2146"/>
                <a:gd name="T62" fmla="*/ 0 w 2419"/>
                <a:gd name="T63" fmla="*/ 0 h 2146"/>
                <a:gd name="T64" fmla="*/ 0 w 2419"/>
                <a:gd name="T65" fmla="*/ 0 h 2146"/>
                <a:gd name="T66" fmla="*/ 0 w 2419"/>
                <a:gd name="T67" fmla="*/ 0 h 2146"/>
                <a:gd name="T68" fmla="*/ 0 w 2419"/>
                <a:gd name="T69" fmla="*/ 0 h 2146"/>
                <a:gd name="T70" fmla="*/ 0 w 2419"/>
                <a:gd name="T71" fmla="*/ 0 h 2146"/>
                <a:gd name="T72" fmla="*/ 0 w 2419"/>
                <a:gd name="T73" fmla="*/ 0 h 2146"/>
                <a:gd name="T74" fmla="*/ 0 w 2419"/>
                <a:gd name="T75" fmla="*/ 0 h 2146"/>
                <a:gd name="T76" fmla="*/ 0 w 2419"/>
                <a:gd name="T77" fmla="*/ 0 h 2146"/>
                <a:gd name="T78" fmla="*/ 0 w 2419"/>
                <a:gd name="T79" fmla="*/ 0 h 2146"/>
                <a:gd name="T80" fmla="*/ 0 w 2419"/>
                <a:gd name="T81" fmla="*/ 0 h 2146"/>
                <a:gd name="T82" fmla="*/ 0 w 2419"/>
                <a:gd name="T83" fmla="*/ 0 h 2146"/>
                <a:gd name="T84" fmla="*/ 0 w 2419"/>
                <a:gd name="T85" fmla="*/ 0 h 2146"/>
                <a:gd name="T86" fmla="*/ 0 w 2419"/>
                <a:gd name="T87" fmla="*/ 0 h 2146"/>
                <a:gd name="T88" fmla="*/ 0 w 2419"/>
                <a:gd name="T89" fmla="*/ 0 h 2146"/>
                <a:gd name="T90" fmla="*/ 0 w 2419"/>
                <a:gd name="T91" fmla="*/ 0 h 2146"/>
                <a:gd name="T92" fmla="*/ 0 w 2419"/>
                <a:gd name="T93" fmla="*/ 0 h 2146"/>
                <a:gd name="T94" fmla="*/ 0 w 2419"/>
                <a:gd name="T95" fmla="*/ 0 h 2146"/>
                <a:gd name="T96" fmla="*/ 0 w 2419"/>
                <a:gd name="T97" fmla="*/ 0 h 2146"/>
                <a:gd name="T98" fmla="*/ 0 w 2419"/>
                <a:gd name="T99" fmla="*/ 0 h 2146"/>
                <a:gd name="T100" fmla="*/ 0 w 2419"/>
                <a:gd name="T101" fmla="*/ 0 h 2146"/>
                <a:gd name="T102" fmla="*/ 0 w 2419"/>
                <a:gd name="T103" fmla="*/ 0 h 214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419" h="2146">
                  <a:moveTo>
                    <a:pt x="1194" y="0"/>
                  </a:moveTo>
                  <a:lnTo>
                    <a:pt x="1184" y="3"/>
                  </a:lnTo>
                  <a:lnTo>
                    <a:pt x="1173" y="7"/>
                  </a:lnTo>
                  <a:lnTo>
                    <a:pt x="1164" y="13"/>
                  </a:lnTo>
                  <a:lnTo>
                    <a:pt x="1154" y="20"/>
                  </a:lnTo>
                  <a:lnTo>
                    <a:pt x="1145" y="28"/>
                  </a:lnTo>
                  <a:lnTo>
                    <a:pt x="1137" y="39"/>
                  </a:lnTo>
                  <a:lnTo>
                    <a:pt x="1129" y="52"/>
                  </a:lnTo>
                  <a:lnTo>
                    <a:pt x="15" y="2015"/>
                  </a:lnTo>
                  <a:lnTo>
                    <a:pt x="9" y="2027"/>
                  </a:lnTo>
                  <a:lnTo>
                    <a:pt x="4" y="2040"/>
                  </a:lnTo>
                  <a:lnTo>
                    <a:pt x="1" y="2053"/>
                  </a:lnTo>
                  <a:lnTo>
                    <a:pt x="0" y="2064"/>
                  </a:lnTo>
                  <a:lnTo>
                    <a:pt x="1" y="2075"/>
                  </a:lnTo>
                  <a:lnTo>
                    <a:pt x="2" y="2087"/>
                  </a:lnTo>
                  <a:lnTo>
                    <a:pt x="6" y="2096"/>
                  </a:lnTo>
                  <a:lnTo>
                    <a:pt x="11" y="2106"/>
                  </a:lnTo>
                  <a:lnTo>
                    <a:pt x="18" y="2114"/>
                  </a:lnTo>
                  <a:lnTo>
                    <a:pt x="25" y="2121"/>
                  </a:lnTo>
                  <a:lnTo>
                    <a:pt x="35" y="2128"/>
                  </a:lnTo>
                  <a:lnTo>
                    <a:pt x="46" y="2134"/>
                  </a:lnTo>
                  <a:lnTo>
                    <a:pt x="58" y="2138"/>
                  </a:lnTo>
                  <a:lnTo>
                    <a:pt x="71" y="2141"/>
                  </a:lnTo>
                  <a:lnTo>
                    <a:pt x="86" y="2144"/>
                  </a:lnTo>
                  <a:lnTo>
                    <a:pt x="102" y="2145"/>
                  </a:lnTo>
                  <a:lnTo>
                    <a:pt x="2322" y="2145"/>
                  </a:lnTo>
                  <a:lnTo>
                    <a:pt x="2337" y="2144"/>
                  </a:lnTo>
                  <a:lnTo>
                    <a:pt x="2350" y="2141"/>
                  </a:lnTo>
                  <a:lnTo>
                    <a:pt x="2362" y="2138"/>
                  </a:lnTo>
                  <a:lnTo>
                    <a:pt x="2373" y="2134"/>
                  </a:lnTo>
                  <a:lnTo>
                    <a:pt x="2383" y="2129"/>
                  </a:lnTo>
                  <a:lnTo>
                    <a:pt x="2392" y="2123"/>
                  </a:lnTo>
                  <a:lnTo>
                    <a:pt x="2400" y="2115"/>
                  </a:lnTo>
                  <a:lnTo>
                    <a:pt x="2407" y="2108"/>
                  </a:lnTo>
                  <a:lnTo>
                    <a:pt x="2412" y="2099"/>
                  </a:lnTo>
                  <a:lnTo>
                    <a:pt x="2416" y="2089"/>
                  </a:lnTo>
                  <a:lnTo>
                    <a:pt x="2418" y="2079"/>
                  </a:lnTo>
                  <a:lnTo>
                    <a:pt x="2418" y="2069"/>
                  </a:lnTo>
                  <a:lnTo>
                    <a:pt x="2417" y="2057"/>
                  </a:lnTo>
                  <a:lnTo>
                    <a:pt x="2415" y="2044"/>
                  </a:lnTo>
                  <a:lnTo>
                    <a:pt x="2410" y="2033"/>
                  </a:lnTo>
                  <a:lnTo>
                    <a:pt x="2404" y="2020"/>
                  </a:lnTo>
                  <a:lnTo>
                    <a:pt x="1282" y="53"/>
                  </a:lnTo>
                  <a:lnTo>
                    <a:pt x="1274" y="41"/>
                  </a:lnTo>
                  <a:lnTo>
                    <a:pt x="1265" y="30"/>
                  </a:lnTo>
                  <a:lnTo>
                    <a:pt x="1256" y="21"/>
                  </a:lnTo>
                  <a:lnTo>
                    <a:pt x="1247" y="14"/>
                  </a:lnTo>
                  <a:lnTo>
                    <a:pt x="1237" y="7"/>
                  </a:lnTo>
                  <a:lnTo>
                    <a:pt x="1226" y="3"/>
                  </a:lnTo>
                  <a:lnTo>
                    <a:pt x="1216" y="1"/>
                  </a:lnTo>
                  <a:lnTo>
                    <a:pt x="1205" y="0"/>
                  </a:lnTo>
                  <a:lnTo>
                    <a:pt x="1194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76" name="Freeform 525"/>
            <p:cNvSpPr>
              <a:spLocks noChangeArrowheads="1"/>
            </p:cNvSpPr>
            <p:nvPr/>
          </p:nvSpPr>
          <p:spPr bwMode="auto">
            <a:xfrm>
              <a:off x="4746" y="944"/>
              <a:ext cx="548" cy="486"/>
            </a:xfrm>
            <a:custGeom>
              <a:avLst/>
              <a:gdLst>
                <a:gd name="T0" fmla="*/ 0 w 2419"/>
                <a:gd name="T1" fmla="*/ 0 h 2146"/>
                <a:gd name="T2" fmla="*/ 0 w 2419"/>
                <a:gd name="T3" fmla="*/ 0 h 2146"/>
                <a:gd name="T4" fmla="*/ 0 w 2419"/>
                <a:gd name="T5" fmla="*/ 0 h 2146"/>
                <a:gd name="T6" fmla="*/ 0 w 2419"/>
                <a:gd name="T7" fmla="*/ 0 h 2146"/>
                <a:gd name="T8" fmla="*/ 0 w 2419"/>
                <a:gd name="T9" fmla="*/ 0 h 2146"/>
                <a:gd name="T10" fmla="*/ 0 w 2419"/>
                <a:gd name="T11" fmla="*/ 0 h 2146"/>
                <a:gd name="T12" fmla="*/ 0 w 2419"/>
                <a:gd name="T13" fmla="*/ 0 h 2146"/>
                <a:gd name="T14" fmla="*/ 0 w 2419"/>
                <a:gd name="T15" fmla="*/ 0 h 2146"/>
                <a:gd name="T16" fmla="*/ 0 w 2419"/>
                <a:gd name="T17" fmla="*/ 0 h 2146"/>
                <a:gd name="T18" fmla="*/ 0 w 2419"/>
                <a:gd name="T19" fmla="*/ 0 h 2146"/>
                <a:gd name="T20" fmla="*/ 0 w 2419"/>
                <a:gd name="T21" fmla="*/ 0 h 2146"/>
                <a:gd name="T22" fmla="*/ 0 w 2419"/>
                <a:gd name="T23" fmla="*/ 0 h 2146"/>
                <a:gd name="T24" fmla="*/ 0 w 2419"/>
                <a:gd name="T25" fmla="*/ 0 h 2146"/>
                <a:gd name="T26" fmla="*/ 0 w 2419"/>
                <a:gd name="T27" fmla="*/ 0 h 2146"/>
                <a:gd name="T28" fmla="*/ 0 w 2419"/>
                <a:gd name="T29" fmla="*/ 0 h 2146"/>
                <a:gd name="T30" fmla="*/ 0 w 2419"/>
                <a:gd name="T31" fmla="*/ 0 h 2146"/>
                <a:gd name="T32" fmla="*/ 0 w 2419"/>
                <a:gd name="T33" fmla="*/ 0 h 2146"/>
                <a:gd name="T34" fmla="*/ 0 w 2419"/>
                <a:gd name="T35" fmla="*/ 0 h 2146"/>
                <a:gd name="T36" fmla="*/ 0 w 2419"/>
                <a:gd name="T37" fmla="*/ 0 h 2146"/>
                <a:gd name="T38" fmla="*/ 0 w 2419"/>
                <a:gd name="T39" fmla="*/ 0 h 2146"/>
                <a:gd name="T40" fmla="*/ 0 w 2419"/>
                <a:gd name="T41" fmla="*/ 0 h 2146"/>
                <a:gd name="T42" fmla="*/ 0 w 2419"/>
                <a:gd name="T43" fmla="*/ 0 h 2146"/>
                <a:gd name="T44" fmla="*/ 0 w 2419"/>
                <a:gd name="T45" fmla="*/ 0 h 2146"/>
                <a:gd name="T46" fmla="*/ 0 w 2419"/>
                <a:gd name="T47" fmla="*/ 0 h 2146"/>
                <a:gd name="T48" fmla="*/ 0 w 2419"/>
                <a:gd name="T49" fmla="*/ 0 h 2146"/>
                <a:gd name="T50" fmla="*/ 0 w 2419"/>
                <a:gd name="T51" fmla="*/ 0 h 2146"/>
                <a:gd name="T52" fmla="*/ 0 w 2419"/>
                <a:gd name="T53" fmla="*/ 0 h 2146"/>
                <a:gd name="T54" fmla="*/ 0 w 2419"/>
                <a:gd name="T55" fmla="*/ 0 h 2146"/>
                <a:gd name="T56" fmla="*/ 0 w 2419"/>
                <a:gd name="T57" fmla="*/ 0 h 2146"/>
                <a:gd name="T58" fmla="*/ 0 w 2419"/>
                <a:gd name="T59" fmla="*/ 0 h 2146"/>
                <a:gd name="T60" fmla="*/ 0 w 2419"/>
                <a:gd name="T61" fmla="*/ 0 h 2146"/>
                <a:gd name="T62" fmla="*/ 0 w 2419"/>
                <a:gd name="T63" fmla="*/ 0 h 2146"/>
                <a:gd name="T64" fmla="*/ 0 w 2419"/>
                <a:gd name="T65" fmla="*/ 0 h 2146"/>
                <a:gd name="T66" fmla="*/ 0 w 2419"/>
                <a:gd name="T67" fmla="*/ 0 h 2146"/>
                <a:gd name="T68" fmla="*/ 0 w 2419"/>
                <a:gd name="T69" fmla="*/ 0 h 2146"/>
                <a:gd name="T70" fmla="*/ 0 w 2419"/>
                <a:gd name="T71" fmla="*/ 0 h 2146"/>
                <a:gd name="T72" fmla="*/ 0 w 2419"/>
                <a:gd name="T73" fmla="*/ 0 h 2146"/>
                <a:gd name="T74" fmla="*/ 0 w 2419"/>
                <a:gd name="T75" fmla="*/ 0 h 2146"/>
                <a:gd name="T76" fmla="*/ 0 w 2419"/>
                <a:gd name="T77" fmla="*/ 0 h 2146"/>
                <a:gd name="T78" fmla="*/ 0 w 2419"/>
                <a:gd name="T79" fmla="*/ 0 h 2146"/>
                <a:gd name="T80" fmla="*/ 0 w 2419"/>
                <a:gd name="T81" fmla="*/ 0 h 2146"/>
                <a:gd name="T82" fmla="*/ 0 w 2419"/>
                <a:gd name="T83" fmla="*/ 0 h 2146"/>
                <a:gd name="T84" fmla="*/ 0 w 2419"/>
                <a:gd name="T85" fmla="*/ 0 h 2146"/>
                <a:gd name="T86" fmla="*/ 0 w 2419"/>
                <a:gd name="T87" fmla="*/ 0 h 2146"/>
                <a:gd name="T88" fmla="*/ 0 w 2419"/>
                <a:gd name="T89" fmla="*/ 0 h 2146"/>
                <a:gd name="T90" fmla="*/ 0 w 2419"/>
                <a:gd name="T91" fmla="*/ 0 h 2146"/>
                <a:gd name="T92" fmla="*/ 0 w 2419"/>
                <a:gd name="T93" fmla="*/ 0 h 2146"/>
                <a:gd name="T94" fmla="*/ 0 w 2419"/>
                <a:gd name="T95" fmla="*/ 0 h 2146"/>
                <a:gd name="T96" fmla="*/ 0 w 2419"/>
                <a:gd name="T97" fmla="*/ 0 h 2146"/>
                <a:gd name="T98" fmla="*/ 0 w 2419"/>
                <a:gd name="T99" fmla="*/ 0 h 2146"/>
                <a:gd name="T100" fmla="*/ 0 w 2419"/>
                <a:gd name="T101" fmla="*/ 0 h 2146"/>
                <a:gd name="T102" fmla="*/ 0 w 2419"/>
                <a:gd name="T103" fmla="*/ 0 h 214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419" h="2146">
                  <a:moveTo>
                    <a:pt x="15" y="2015"/>
                  </a:moveTo>
                  <a:lnTo>
                    <a:pt x="1129" y="52"/>
                  </a:lnTo>
                  <a:lnTo>
                    <a:pt x="1137" y="39"/>
                  </a:lnTo>
                  <a:lnTo>
                    <a:pt x="1145" y="28"/>
                  </a:lnTo>
                  <a:lnTo>
                    <a:pt x="1154" y="20"/>
                  </a:lnTo>
                  <a:lnTo>
                    <a:pt x="1164" y="13"/>
                  </a:lnTo>
                  <a:lnTo>
                    <a:pt x="1173" y="7"/>
                  </a:lnTo>
                  <a:lnTo>
                    <a:pt x="1184" y="3"/>
                  </a:lnTo>
                  <a:lnTo>
                    <a:pt x="1194" y="0"/>
                  </a:lnTo>
                  <a:lnTo>
                    <a:pt x="1205" y="0"/>
                  </a:lnTo>
                  <a:lnTo>
                    <a:pt x="1216" y="1"/>
                  </a:lnTo>
                  <a:lnTo>
                    <a:pt x="1226" y="3"/>
                  </a:lnTo>
                  <a:lnTo>
                    <a:pt x="1237" y="7"/>
                  </a:lnTo>
                  <a:lnTo>
                    <a:pt x="1247" y="14"/>
                  </a:lnTo>
                  <a:lnTo>
                    <a:pt x="1256" y="21"/>
                  </a:lnTo>
                  <a:lnTo>
                    <a:pt x="1265" y="30"/>
                  </a:lnTo>
                  <a:lnTo>
                    <a:pt x="1274" y="41"/>
                  </a:lnTo>
                  <a:lnTo>
                    <a:pt x="1282" y="53"/>
                  </a:lnTo>
                  <a:lnTo>
                    <a:pt x="2404" y="2020"/>
                  </a:lnTo>
                  <a:lnTo>
                    <a:pt x="2410" y="2033"/>
                  </a:lnTo>
                  <a:lnTo>
                    <a:pt x="2415" y="2044"/>
                  </a:lnTo>
                  <a:lnTo>
                    <a:pt x="2417" y="2057"/>
                  </a:lnTo>
                  <a:lnTo>
                    <a:pt x="2418" y="2069"/>
                  </a:lnTo>
                  <a:lnTo>
                    <a:pt x="2418" y="2079"/>
                  </a:lnTo>
                  <a:lnTo>
                    <a:pt x="2416" y="2089"/>
                  </a:lnTo>
                  <a:lnTo>
                    <a:pt x="2412" y="2099"/>
                  </a:lnTo>
                  <a:lnTo>
                    <a:pt x="2407" y="2108"/>
                  </a:lnTo>
                  <a:lnTo>
                    <a:pt x="2400" y="2115"/>
                  </a:lnTo>
                  <a:lnTo>
                    <a:pt x="2392" y="2123"/>
                  </a:lnTo>
                  <a:lnTo>
                    <a:pt x="2383" y="2129"/>
                  </a:lnTo>
                  <a:lnTo>
                    <a:pt x="2373" y="2134"/>
                  </a:lnTo>
                  <a:lnTo>
                    <a:pt x="2362" y="2138"/>
                  </a:lnTo>
                  <a:lnTo>
                    <a:pt x="2350" y="2141"/>
                  </a:lnTo>
                  <a:lnTo>
                    <a:pt x="2337" y="2144"/>
                  </a:lnTo>
                  <a:lnTo>
                    <a:pt x="2322" y="2145"/>
                  </a:lnTo>
                  <a:lnTo>
                    <a:pt x="102" y="2145"/>
                  </a:lnTo>
                  <a:lnTo>
                    <a:pt x="86" y="2144"/>
                  </a:lnTo>
                  <a:lnTo>
                    <a:pt x="71" y="2141"/>
                  </a:lnTo>
                  <a:lnTo>
                    <a:pt x="58" y="2138"/>
                  </a:lnTo>
                  <a:lnTo>
                    <a:pt x="46" y="2134"/>
                  </a:lnTo>
                  <a:lnTo>
                    <a:pt x="35" y="2128"/>
                  </a:lnTo>
                  <a:lnTo>
                    <a:pt x="25" y="2121"/>
                  </a:lnTo>
                  <a:lnTo>
                    <a:pt x="18" y="2114"/>
                  </a:lnTo>
                  <a:lnTo>
                    <a:pt x="11" y="2106"/>
                  </a:lnTo>
                  <a:lnTo>
                    <a:pt x="6" y="2096"/>
                  </a:lnTo>
                  <a:lnTo>
                    <a:pt x="2" y="2087"/>
                  </a:lnTo>
                  <a:lnTo>
                    <a:pt x="1" y="2075"/>
                  </a:lnTo>
                  <a:lnTo>
                    <a:pt x="0" y="2064"/>
                  </a:lnTo>
                  <a:lnTo>
                    <a:pt x="1" y="2053"/>
                  </a:lnTo>
                  <a:lnTo>
                    <a:pt x="4" y="2040"/>
                  </a:lnTo>
                  <a:lnTo>
                    <a:pt x="9" y="2027"/>
                  </a:lnTo>
                  <a:lnTo>
                    <a:pt x="15" y="2015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77" name="Freeform 526"/>
            <p:cNvSpPr>
              <a:spLocks noChangeArrowheads="1"/>
            </p:cNvSpPr>
            <p:nvPr/>
          </p:nvSpPr>
          <p:spPr bwMode="auto">
            <a:xfrm>
              <a:off x="4774" y="979"/>
              <a:ext cx="493" cy="425"/>
            </a:xfrm>
            <a:custGeom>
              <a:avLst/>
              <a:gdLst>
                <a:gd name="T0" fmla="*/ 0 w 2179"/>
                <a:gd name="T1" fmla="*/ 0 h 1880"/>
                <a:gd name="T2" fmla="*/ 0 w 2179"/>
                <a:gd name="T3" fmla="*/ 0 h 1880"/>
                <a:gd name="T4" fmla="*/ 0 w 2179"/>
                <a:gd name="T5" fmla="*/ 0 h 1880"/>
                <a:gd name="T6" fmla="*/ 0 w 2179"/>
                <a:gd name="T7" fmla="*/ 0 h 18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79" h="1880">
                  <a:moveTo>
                    <a:pt x="0" y="1879"/>
                  </a:moveTo>
                  <a:lnTo>
                    <a:pt x="2178" y="1879"/>
                  </a:lnTo>
                  <a:lnTo>
                    <a:pt x="1091" y="0"/>
                  </a:lnTo>
                  <a:lnTo>
                    <a:pt x="0" y="1879"/>
                  </a:lnTo>
                </a:path>
              </a:pathLst>
            </a:cu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78" name="Freeform 527"/>
            <p:cNvSpPr>
              <a:spLocks noChangeArrowheads="1"/>
            </p:cNvSpPr>
            <p:nvPr/>
          </p:nvSpPr>
          <p:spPr bwMode="auto">
            <a:xfrm>
              <a:off x="4774" y="979"/>
              <a:ext cx="493" cy="425"/>
            </a:xfrm>
            <a:custGeom>
              <a:avLst/>
              <a:gdLst>
                <a:gd name="T0" fmla="*/ 0 w 2179"/>
                <a:gd name="T1" fmla="*/ 0 h 1880"/>
                <a:gd name="T2" fmla="*/ 0 w 2179"/>
                <a:gd name="T3" fmla="*/ 0 h 1880"/>
                <a:gd name="T4" fmla="*/ 0 w 2179"/>
                <a:gd name="T5" fmla="*/ 0 h 1880"/>
                <a:gd name="T6" fmla="*/ 0 w 2179"/>
                <a:gd name="T7" fmla="*/ 0 h 18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79" h="1880">
                  <a:moveTo>
                    <a:pt x="2178" y="1879"/>
                  </a:moveTo>
                  <a:lnTo>
                    <a:pt x="1091" y="0"/>
                  </a:lnTo>
                  <a:lnTo>
                    <a:pt x="0" y="1879"/>
                  </a:lnTo>
                  <a:lnTo>
                    <a:pt x="2178" y="1879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79" name="Freeform 528"/>
            <p:cNvSpPr>
              <a:spLocks noChangeArrowheads="1"/>
            </p:cNvSpPr>
            <p:nvPr/>
          </p:nvSpPr>
          <p:spPr bwMode="auto">
            <a:xfrm>
              <a:off x="4869" y="1090"/>
              <a:ext cx="268" cy="285"/>
            </a:xfrm>
            <a:custGeom>
              <a:avLst/>
              <a:gdLst>
                <a:gd name="T0" fmla="*/ 0 w 1188"/>
                <a:gd name="T1" fmla="*/ 0 h 1260"/>
                <a:gd name="T2" fmla="*/ 0 w 1188"/>
                <a:gd name="T3" fmla="*/ 0 h 1260"/>
                <a:gd name="T4" fmla="*/ 0 w 1188"/>
                <a:gd name="T5" fmla="*/ 0 h 1260"/>
                <a:gd name="T6" fmla="*/ 0 w 1188"/>
                <a:gd name="T7" fmla="*/ 0 h 1260"/>
                <a:gd name="T8" fmla="*/ 0 w 1188"/>
                <a:gd name="T9" fmla="*/ 0 h 1260"/>
                <a:gd name="T10" fmla="*/ 0 w 1188"/>
                <a:gd name="T11" fmla="*/ 0 h 1260"/>
                <a:gd name="T12" fmla="*/ 0 w 1188"/>
                <a:gd name="T13" fmla="*/ 0 h 1260"/>
                <a:gd name="T14" fmla="*/ 0 w 1188"/>
                <a:gd name="T15" fmla="*/ 0 h 1260"/>
                <a:gd name="T16" fmla="*/ 0 w 1188"/>
                <a:gd name="T17" fmla="*/ 0 h 1260"/>
                <a:gd name="T18" fmla="*/ 0 w 1188"/>
                <a:gd name="T19" fmla="*/ 0 h 1260"/>
                <a:gd name="T20" fmla="*/ 0 w 1188"/>
                <a:gd name="T21" fmla="*/ 0 h 1260"/>
                <a:gd name="T22" fmla="*/ 0 w 1188"/>
                <a:gd name="T23" fmla="*/ 0 h 1260"/>
                <a:gd name="T24" fmla="*/ 0 w 1188"/>
                <a:gd name="T25" fmla="*/ 0 h 1260"/>
                <a:gd name="T26" fmla="*/ 0 w 1188"/>
                <a:gd name="T27" fmla="*/ 0 h 1260"/>
                <a:gd name="T28" fmla="*/ 0 w 1188"/>
                <a:gd name="T29" fmla="*/ 0 h 1260"/>
                <a:gd name="T30" fmla="*/ 0 w 1188"/>
                <a:gd name="T31" fmla="*/ 0 h 1260"/>
                <a:gd name="T32" fmla="*/ 0 w 1188"/>
                <a:gd name="T33" fmla="*/ 0 h 1260"/>
                <a:gd name="T34" fmla="*/ 0 w 1188"/>
                <a:gd name="T35" fmla="*/ 0 h 1260"/>
                <a:gd name="T36" fmla="*/ 0 w 1188"/>
                <a:gd name="T37" fmla="*/ 0 h 1260"/>
                <a:gd name="T38" fmla="*/ 0 w 1188"/>
                <a:gd name="T39" fmla="*/ 0 h 1260"/>
                <a:gd name="T40" fmla="*/ 0 w 1188"/>
                <a:gd name="T41" fmla="*/ 0 h 1260"/>
                <a:gd name="T42" fmla="*/ 0 w 1188"/>
                <a:gd name="T43" fmla="*/ 0 h 1260"/>
                <a:gd name="T44" fmla="*/ 0 w 1188"/>
                <a:gd name="T45" fmla="*/ 0 h 1260"/>
                <a:gd name="T46" fmla="*/ 0 w 1188"/>
                <a:gd name="T47" fmla="*/ 0 h 1260"/>
                <a:gd name="T48" fmla="*/ 0 w 1188"/>
                <a:gd name="T49" fmla="*/ 0 h 1260"/>
                <a:gd name="T50" fmla="*/ 0 w 1188"/>
                <a:gd name="T51" fmla="*/ 0 h 1260"/>
                <a:gd name="T52" fmla="*/ 0 w 1188"/>
                <a:gd name="T53" fmla="*/ 0 h 1260"/>
                <a:gd name="T54" fmla="*/ 0 w 1188"/>
                <a:gd name="T55" fmla="*/ 0 h 1260"/>
                <a:gd name="T56" fmla="*/ 0 w 1188"/>
                <a:gd name="T57" fmla="*/ 0 h 1260"/>
                <a:gd name="T58" fmla="*/ 0 w 1188"/>
                <a:gd name="T59" fmla="*/ 0 h 1260"/>
                <a:gd name="T60" fmla="*/ 0 w 1188"/>
                <a:gd name="T61" fmla="*/ 0 h 1260"/>
                <a:gd name="T62" fmla="*/ 0 w 1188"/>
                <a:gd name="T63" fmla="*/ 0 h 1260"/>
                <a:gd name="T64" fmla="*/ 0 w 1188"/>
                <a:gd name="T65" fmla="*/ 0 h 1260"/>
                <a:gd name="T66" fmla="*/ 0 w 1188"/>
                <a:gd name="T67" fmla="*/ 0 h 1260"/>
                <a:gd name="T68" fmla="*/ 0 w 1188"/>
                <a:gd name="T69" fmla="*/ 0 h 1260"/>
                <a:gd name="T70" fmla="*/ 0 w 1188"/>
                <a:gd name="T71" fmla="*/ 0 h 1260"/>
                <a:gd name="T72" fmla="*/ 0 w 1188"/>
                <a:gd name="T73" fmla="*/ 0 h 1260"/>
                <a:gd name="T74" fmla="*/ 0 w 1188"/>
                <a:gd name="T75" fmla="*/ 0 h 1260"/>
                <a:gd name="T76" fmla="*/ 0 w 1188"/>
                <a:gd name="T77" fmla="*/ 0 h 1260"/>
                <a:gd name="T78" fmla="*/ 0 w 1188"/>
                <a:gd name="T79" fmla="*/ 0 h 1260"/>
                <a:gd name="T80" fmla="*/ 0 w 1188"/>
                <a:gd name="T81" fmla="*/ 0 h 12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188" h="1260">
                  <a:moveTo>
                    <a:pt x="169" y="1189"/>
                  </a:moveTo>
                  <a:lnTo>
                    <a:pt x="32" y="1108"/>
                  </a:lnTo>
                  <a:lnTo>
                    <a:pt x="0" y="1159"/>
                  </a:lnTo>
                  <a:lnTo>
                    <a:pt x="141" y="1244"/>
                  </a:lnTo>
                  <a:lnTo>
                    <a:pt x="227" y="1244"/>
                  </a:lnTo>
                  <a:lnTo>
                    <a:pt x="252" y="1154"/>
                  </a:lnTo>
                  <a:lnTo>
                    <a:pt x="345" y="1155"/>
                  </a:lnTo>
                  <a:lnTo>
                    <a:pt x="348" y="1166"/>
                  </a:lnTo>
                  <a:lnTo>
                    <a:pt x="351" y="1176"/>
                  </a:lnTo>
                  <a:lnTo>
                    <a:pt x="356" y="1186"/>
                  </a:lnTo>
                  <a:lnTo>
                    <a:pt x="361" y="1196"/>
                  </a:lnTo>
                  <a:lnTo>
                    <a:pt x="367" y="1205"/>
                  </a:lnTo>
                  <a:lnTo>
                    <a:pt x="374" y="1214"/>
                  </a:lnTo>
                  <a:lnTo>
                    <a:pt x="381" y="1221"/>
                  </a:lnTo>
                  <a:lnTo>
                    <a:pt x="389" y="1228"/>
                  </a:lnTo>
                  <a:lnTo>
                    <a:pt x="397" y="1235"/>
                  </a:lnTo>
                  <a:lnTo>
                    <a:pt x="406" y="1241"/>
                  </a:lnTo>
                  <a:lnTo>
                    <a:pt x="416" y="1246"/>
                  </a:lnTo>
                  <a:lnTo>
                    <a:pt x="426" y="1251"/>
                  </a:lnTo>
                  <a:lnTo>
                    <a:pt x="436" y="1254"/>
                  </a:lnTo>
                  <a:lnTo>
                    <a:pt x="447" y="1257"/>
                  </a:lnTo>
                  <a:lnTo>
                    <a:pt x="458" y="1258"/>
                  </a:lnTo>
                  <a:lnTo>
                    <a:pt x="469" y="1259"/>
                  </a:lnTo>
                  <a:lnTo>
                    <a:pt x="480" y="1258"/>
                  </a:lnTo>
                  <a:lnTo>
                    <a:pt x="492" y="1257"/>
                  </a:lnTo>
                  <a:lnTo>
                    <a:pt x="502" y="1254"/>
                  </a:lnTo>
                  <a:lnTo>
                    <a:pt x="513" y="1251"/>
                  </a:lnTo>
                  <a:lnTo>
                    <a:pt x="523" y="1246"/>
                  </a:lnTo>
                  <a:lnTo>
                    <a:pt x="532" y="1241"/>
                  </a:lnTo>
                  <a:lnTo>
                    <a:pt x="541" y="1236"/>
                  </a:lnTo>
                  <a:lnTo>
                    <a:pt x="550" y="1228"/>
                  </a:lnTo>
                  <a:lnTo>
                    <a:pt x="558" y="1221"/>
                  </a:lnTo>
                  <a:lnTo>
                    <a:pt x="566" y="1214"/>
                  </a:lnTo>
                  <a:lnTo>
                    <a:pt x="572" y="1205"/>
                  </a:lnTo>
                  <a:lnTo>
                    <a:pt x="578" y="1196"/>
                  </a:lnTo>
                  <a:lnTo>
                    <a:pt x="583" y="1186"/>
                  </a:lnTo>
                  <a:lnTo>
                    <a:pt x="588" y="1176"/>
                  </a:lnTo>
                  <a:lnTo>
                    <a:pt x="591" y="1166"/>
                  </a:lnTo>
                  <a:lnTo>
                    <a:pt x="594" y="1155"/>
                  </a:lnTo>
                  <a:lnTo>
                    <a:pt x="799" y="1155"/>
                  </a:lnTo>
                  <a:lnTo>
                    <a:pt x="801" y="1166"/>
                  </a:lnTo>
                  <a:lnTo>
                    <a:pt x="805" y="1176"/>
                  </a:lnTo>
                  <a:lnTo>
                    <a:pt x="809" y="1186"/>
                  </a:lnTo>
                  <a:lnTo>
                    <a:pt x="814" y="1196"/>
                  </a:lnTo>
                  <a:lnTo>
                    <a:pt x="821" y="1205"/>
                  </a:lnTo>
                  <a:lnTo>
                    <a:pt x="827" y="1214"/>
                  </a:lnTo>
                  <a:lnTo>
                    <a:pt x="835" y="1221"/>
                  </a:lnTo>
                  <a:lnTo>
                    <a:pt x="843" y="1228"/>
                  </a:lnTo>
                  <a:lnTo>
                    <a:pt x="851" y="1236"/>
                  </a:lnTo>
                  <a:lnTo>
                    <a:pt x="861" y="1241"/>
                  </a:lnTo>
                  <a:lnTo>
                    <a:pt x="870" y="1246"/>
                  </a:lnTo>
                  <a:lnTo>
                    <a:pt x="880" y="1251"/>
                  </a:lnTo>
                  <a:lnTo>
                    <a:pt x="890" y="1254"/>
                  </a:lnTo>
                  <a:lnTo>
                    <a:pt x="901" y="1257"/>
                  </a:lnTo>
                  <a:lnTo>
                    <a:pt x="912" y="1258"/>
                  </a:lnTo>
                  <a:lnTo>
                    <a:pt x="923" y="1259"/>
                  </a:lnTo>
                  <a:lnTo>
                    <a:pt x="934" y="1258"/>
                  </a:lnTo>
                  <a:lnTo>
                    <a:pt x="946" y="1257"/>
                  </a:lnTo>
                  <a:lnTo>
                    <a:pt x="957" y="1254"/>
                  </a:lnTo>
                  <a:lnTo>
                    <a:pt x="967" y="1251"/>
                  </a:lnTo>
                  <a:lnTo>
                    <a:pt x="977" y="1246"/>
                  </a:lnTo>
                  <a:lnTo>
                    <a:pt x="986" y="1241"/>
                  </a:lnTo>
                  <a:lnTo>
                    <a:pt x="995" y="1235"/>
                  </a:lnTo>
                  <a:lnTo>
                    <a:pt x="1004" y="1228"/>
                  </a:lnTo>
                  <a:lnTo>
                    <a:pt x="1012" y="1221"/>
                  </a:lnTo>
                  <a:lnTo>
                    <a:pt x="1019" y="1214"/>
                  </a:lnTo>
                  <a:lnTo>
                    <a:pt x="1026" y="1205"/>
                  </a:lnTo>
                  <a:lnTo>
                    <a:pt x="1032" y="1196"/>
                  </a:lnTo>
                  <a:lnTo>
                    <a:pt x="1037" y="1186"/>
                  </a:lnTo>
                  <a:lnTo>
                    <a:pt x="1041" y="1176"/>
                  </a:lnTo>
                  <a:lnTo>
                    <a:pt x="1045" y="1165"/>
                  </a:lnTo>
                  <a:lnTo>
                    <a:pt x="1047" y="1155"/>
                  </a:lnTo>
                  <a:lnTo>
                    <a:pt x="1187" y="1155"/>
                  </a:lnTo>
                  <a:lnTo>
                    <a:pt x="1187" y="711"/>
                  </a:lnTo>
                  <a:lnTo>
                    <a:pt x="947" y="711"/>
                  </a:lnTo>
                  <a:lnTo>
                    <a:pt x="947" y="165"/>
                  </a:lnTo>
                  <a:lnTo>
                    <a:pt x="566" y="165"/>
                  </a:lnTo>
                  <a:lnTo>
                    <a:pt x="358" y="909"/>
                  </a:lnTo>
                  <a:lnTo>
                    <a:pt x="321" y="908"/>
                  </a:lnTo>
                  <a:lnTo>
                    <a:pt x="570" y="19"/>
                  </a:lnTo>
                  <a:lnTo>
                    <a:pt x="502" y="0"/>
                  </a:lnTo>
                  <a:lnTo>
                    <a:pt x="169" y="1189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80" name="Freeform 529"/>
            <p:cNvSpPr>
              <a:spLocks noChangeArrowheads="1"/>
            </p:cNvSpPr>
            <p:nvPr/>
          </p:nvSpPr>
          <p:spPr bwMode="auto">
            <a:xfrm>
              <a:off x="4869" y="1090"/>
              <a:ext cx="268" cy="285"/>
            </a:xfrm>
            <a:custGeom>
              <a:avLst/>
              <a:gdLst>
                <a:gd name="T0" fmla="*/ 0 w 1188"/>
                <a:gd name="T1" fmla="*/ 0 h 1260"/>
                <a:gd name="T2" fmla="*/ 0 w 1188"/>
                <a:gd name="T3" fmla="*/ 0 h 1260"/>
                <a:gd name="T4" fmla="*/ 0 w 1188"/>
                <a:gd name="T5" fmla="*/ 0 h 1260"/>
                <a:gd name="T6" fmla="*/ 0 w 1188"/>
                <a:gd name="T7" fmla="*/ 0 h 1260"/>
                <a:gd name="T8" fmla="*/ 0 w 1188"/>
                <a:gd name="T9" fmla="*/ 0 h 1260"/>
                <a:gd name="T10" fmla="*/ 0 w 1188"/>
                <a:gd name="T11" fmla="*/ 0 h 1260"/>
                <a:gd name="T12" fmla="*/ 0 w 1188"/>
                <a:gd name="T13" fmla="*/ 0 h 1260"/>
                <a:gd name="T14" fmla="*/ 0 w 1188"/>
                <a:gd name="T15" fmla="*/ 0 h 1260"/>
                <a:gd name="T16" fmla="*/ 0 w 1188"/>
                <a:gd name="T17" fmla="*/ 0 h 1260"/>
                <a:gd name="T18" fmla="*/ 0 w 1188"/>
                <a:gd name="T19" fmla="*/ 0 h 1260"/>
                <a:gd name="T20" fmla="*/ 0 w 1188"/>
                <a:gd name="T21" fmla="*/ 0 h 1260"/>
                <a:gd name="T22" fmla="*/ 0 w 1188"/>
                <a:gd name="T23" fmla="*/ 0 h 1260"/>
                <a:gd name="T24" fmla="*/ 0 w 1188"/>
                <a:gd name="T25" fmla="*/ 0 h 1260"/>
                <a:gd name="T26" fmla="*/ 0 w 1188"/>
                <a:gd name="T27" fmla="*/ 0 h 1260"/>
                <a:gd name="T28" fmla="*/ 0 w 1188"/>
                <a:gd name="T29" fmla="*/ 0 h 1260"/>
                <a:gd name="T30" fmla="*/ 0 w 1188"/>
                <a:gd name="T31" fmla="*/ 0 h 1260"/>
                <a:gd name="T32" fmla="*/ 0 w 1188"/>
                <a:gd name="T33" fmla="*/ 0 h 1260"/>
                <a:gd name="T34" fmla="*/ 0 w 1188"/>
                <a:gd name="T35" fmla="*/ 0 h 1260"/>
                <a:gd name="T36" fmla="*/ 0 w 1188"/>
                <a:gd name="T37" fmla="*/ 0 h 1260"/>
                <a:gd name="T38" fmla="*/ 0 w 1188"/>
                <a:gd name="T39" fmla="*/ 0 h 1260"/>
                <a:gd name="T40" fmla="*/ 0 w 1188"/>
                <a:gd name="T41" fmla="*/ 0 h 1260"/>
                <a:gd name="T42" fmla="*/ 0 w 1188"/>
                <a:gd name="T43" fmla="*/ 0 h 1260"/>
                <a:gd name="T44" fmla="*/ 0 w 1188"/>
                <a:gd name="T45" fmla="*/ 0 h 1260"/>
                <a:gd name="T46" fmla="*/ 0 w 1188"/>
                <a:gd name="T47" fmla="*/ 0 h 1260"/>
                <a:gd name="T48" fmla="*/ 0 w 1188"/>
                <a:gd name="T49" fmla="*/ 0 h 1260"/>
                <a:gd name="T50" fmla="*/ 0 w 1188"/>
                <a:gd name="T51" fmla="*/ 0 h 1260"/>
                <a:gd name="T52" fmla="*/ 0 w 1188"/>
                <a:gd name="T53" fmla="*/ 0 h 1260"/>
                <a:gd name="T54" fmla="*/ 0 w 1188"/>
                <a:gd name="T55" fmla="*/ 0 h 1260"/>
                <a:gd name="T56" fmla="*/ 0 w 1188"/>
                <a:gd name="T57" fmla="*/ 0 h 1260"/>
                <a:gd name="T58" fmla="*/ 0 w 1188"/>
                <a:gd name="T59" fmla="*/ 0 h 1260"/>
                <a:gd name="T60" fmla="*/ 0 w 1188"/>
                <a:gd name="T61" fmla="*/ 0 h 1260"/>
                <a:gd name="T62" fmla="*/ 0 w 1188"/>
                <a:gd name="T63" fmla="*/ 0 h 1260"/>
                <a:gd name="T64" fmla="*/ 0 w 1188"/>
                <a:gd name="T65" fmla="*/ 0 h 1260"/>
                <a:gd name="T66" fmla="*/ 0 w 1188"/>
                <a:gd name="T67" fmla="*/ 0 h 1260"/>
                <a:gd name="T68" fmla="*/ 0 w 1188"/>
                <a:gd name="T69" fmla="*/ 0 h 1260"/>
                <a:gd name="T70" fmla="*/ 0 w 1188"/>
                <a:gd name="T71" fmla="*/ 0 h 1260"/>
                <a:gd name="T72" fmla="*/ 0 w 1188"/>
                <a:gd name="T73" fmla="*/ 0 h 1260"/>
                <a:gd name="T74" fmla="*/ 0 w 1188"/>
                <a:gd name="T75" fmla="*/ 0 h 1260"/>
                <a:gd name="T76" fmla="*/ 0 w 1188"/>
                <a:gd name="T77" fmla="*/ 0 h 1260"/>
                <a:gd name="T78" fmla="*/ 0 w 1188"/>
                <a:gd name="T79" fmla="*/ 0 h 1260"/>
                <a:gd name="T80" fmla="*/ 0 w 1188"/>
                <a:gd name="T81" fmla="*/ 0 h 12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188" h="1260">
                  <a:moveTo>
                    <a:pt x="566" y="165"/>
                  </a:moveTo>
                  <a:lnTo>
                    <a:pt x="947" y="165"/>
                  </a:lnTo>
                  <a:lnTo>
                    <a:pt x="947" y="711"/>
                  </a:lnTo>
                  <a:lnTo>
                    <a:pt x="1187" y="711"/>
                  </a:lnTo>
                  <a:lnTo>
                    <a:pt x="1187" y="1155"/>
                  </a:lnTo>
                  <a:lnTo>
                    <a:pt x="1047" y="1155"/>
                  </a:lnTo>
                  <a:lnTo>
                    <a:pt x="1045" y="1165"/>
                  </a:lnTo>
                  <a:lnTo>
                    <a:pt x="1041" y="1176"/>
                  </a:lnTo>
                  <a:lnTo>
                    <a:pt x="1037" y="1186"/>
                  </a:lnTo>
                  <a:lnTo>
                    <a:pt x="1032" y="1196"/>
                  </a:lnTo>
                  <a:lnTo>
                    <a:pt x="1026" y="1205"/>
                  </a:lnTo>
                  <a:lnTo>
                    <a:pt x="1019" y="1214"/>
                  </a:lnTo>
                  <a:lnTo>
                    <a:pt x="1012" y="1221"/>
                  </a:lnTo>
                  <a:lnTo>
                    <a:pt x="1004" y="1228"/>
                  </a:lnTo>
                  <a:lnTo>
                    <a:pt x="995" y="1235"/>
                  </a:lnTo>
                  <a:lnTo>
                    <a:pt x="986" y="1241"/>
                  </a:lnTo>
                  <a:lnTo>
                    <a:pt x="977" y="1246"/>
                  </a:lnTo>
                  <a:lnTo>
                    <a:pt x="967" y="1251"/>
                  </a:lnTo>
                  <a:lnTo>
                    <a:pt x="957" y="1254"/>
                  </a:lnTo>
                  <a:lnTo>
                    <a:pt x="946" y="1257"/>
                  </a:lnTo>
                  <a:lnTo>
                    <a:pt x="934" y="1258"/>
                  </a:lnTo>
                  <a:lnTo>
                    <a:pt x="923" y="1259"/>
                  </a:lnTo>
                  <a:lnTo>
                    <a:pt x="912" y="1258"/>
                  </a:lnTo>
                  <a:lnTo>
                    <a:pt x="901" y="1257"/>
                  </a:lnTo>
                  <a:lnTo>
                    <a:pt x="890" y="1254"/>
                  </a:lnTo>
                  <a:lnTo>
                    <a:pt x="880" y="1251"/>
                  </a:lnTo>
                  <a:lnTo>
                    <a:pt x="870" y="1246"/>
                  </a:lnTo>
                  <a:lnTo>
                    <a:pt x="861" y="1241"/>
                  </a:lnTo>
                  <a:lnTo>
                    <a:pt x="851" y="1236"/>
                  </a:lnTo>
                  <a:lnTo>
                    <a:pt x="843" y="1228"/>
                  </a:lnTo>
                  <a:lnTo>
                    <a:pt x="835" y="1221"/>
                  </a:lnTo>
                  <a:lnTo>
                    <a:pt x="827" y="1214"/>
                  </a:lnTo>
                  <a:lnTo>
                    <a:pt x="821" y="1205"/>
                  </a:lnTo>
                  <a:lnTo>
                    <a:pt x="814" y="1196"/>
                  </a:lnTo>
                  <a:lnTo>
                    <a:pt x="809" y="1186"/>
                  </a:lnTo>
                  <a:lnTo>
                    <a:pt x="805" y="1176"/>
                  </a:lnTo>
                  <a:lnTo>
                    <a:pt x="801" y="1166"/>
                  </a:lnTo>
                  <a:lnTo>
                    <a:pt x="799" y="1155"/>
                  </a:lnTo>
                  <a:lnTo>
                    <a:pt x="594" y="1155"/>
                  </a:lnTo>
                  <a:lnTo>
                    <a:pt x="591" y="1166"/>
                  </a:lnTo>
                  <a:lnTo>
                    <a:pt x="588" y="1176"/>
                  </a:lnTo>
                  <a:lnTo>
                    <a:pt x="583" y="1186"/>
                  </a:lnTo>
                  <a:lnTo>
                    <a:pt x="578" y="1196"/>
                  </a:lnTo>
                  <a:lnTo>
                    <a:pt x="572" y="1205"/>
                  </a:lnTo>
                  <a:lnTo>
                    <a:pt x="566" y="1214"/>
                  </a:lnTo>
                  <a:lnTo>
                    <a:pt x="558" y="1221"/>
                  </a:lnTo>
                  <a:lnTo>
                    <a:pt x="550" y="1228"/>
                  </a:lnTo>
                  <a:lnTo>
                    <a:pt x="541" y="1236"/>
                  </a:lnTo>
                  <a:lnTo>
                    <a:pt x="532" y="1241"/>
                  </a:lnTo>
                  <a:lnTo>
                    <a:pt x="523" y="1246"/>
                  </a:lnTo>
                  <a:lnTo>
                    <a:pt x="513" y="1251"/>
                  </a:lnTo>
                  <a:lnTo>
                    <a:pt x="502" y="1254"/>
                  </a:lnTo>
                  <a:lnTo>
                    <a:pt x="492" y="1257"/>
                  </a:lnTo>
                  <a:lnTo>
                    <a:pt x="480" y="1258"/>
                  </a:lnTo>
                  <a:lnTo>
                    <a:pt x="469" y="1259"/>
                  </a:lnTo>
                  <a:lnTo>
                    <a:pt x="458" y="1258"/>
                  </a:lnTo>
                  <a:lnTo>
                    <a:pt x="447" y="1257"/>
                  </a:lnTo>
                  <a:lnTo>
                    <a:pt x="436" y="1254"/>
                  </a:lnTo>
                  <a:lnTo>
                    <a:pt x="426" y="1251"/>
                  </a:lnTo>
                  <a:lnTo>
                    <a:pt x="416" y="1246"/>
                  </a:lnTo>
                  <a:lnTo>
                    <a:pt x="406" y="1241"/>
                  </a:lnTo>
                  <a:lnTo>
                    <a:pt x="397" y="1235"/>
                  </a:lnTo>
                  <a:lnTo>
                    <a:pt x="389" y="1228"/>
                  </a:lnTo>
                  <a:lnTo>
                    <a:pt x="381" y="1221"/>
                  </a:lnTo>
                  <a:lnTo>
                    <a:pt x="374" y="1214"/>
                  </a:lnTo>
                  <a:lnTo>
                    <a:pt x="367" y="1205"/>
                  </a:lnTo>
                  <a:lnTo>
                    <a:pt x="361" y="1196"/>
                  </a:lnTo>
                  <a:lnTo>
                    <a:pt x="356" y="1186"/>
                  </a:lnTo>
                  <a:lnTo>
                    <a:pt x="351" y="1176"/>
                  </a:lnTo>
                  <a:lnTo>
                    <a:pt x="348" y="1166"/>
                  </a:lnTo>
                  <a:lnTo>
                    <a:pt x="345" y="1155"/>
                  </a:lnTo>
                  <a:lnTo>
                    <a:pt x="252" y="1154"/>
                  </a:lnTo>
                  <a:lnTo>
                    <a:pt x="227" y="1244"/>
                  </a:lnTo>
                  <a:lnTo>
                    <a:pt x="141" y="1244"/>
                  </a:lnTo>
                  <a:lnTo>
                    <a:pt x="0" y="1159"/>
                  </a:lnTo>
                  <a:lnTo>
                    <a:pt x="32" y="1108"/>
                  </a:lnTo>
                  <a:lnTo>
                    <a:pt x="169" y="1189"/>
                  </a:lnTo>
                  <a:lnTo>
                    <a:pt x="502" y="0"/>
                  </a:lnTo>
                  <a:lnTo>
                    <a:pt x="570" y="19"/>
                  </a:lnTo>
                  <a:lnTo>
                    <a:pt x="321" y="908"/>
                  </a:lnTo>
                  <a:lnTo>
                    <a:pt x="358" y="909"/>
                  </a:lnTo>
                  <a:lnTo>
                    <a:pt x="566" y="165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81" name="Freeform 530"/>
            <p:cNvSpPr>
              <a:spLocks noChangeArrowheads="1"/>
            </p:cNvSpPr>
            <p:nvPr/>
          </p:nvSpPr>
          <p:spPr bwMode="auto">
            <a:xfrm>
              <a:off x="4970" y="1140"/>
              <a:ext cx="102" cy="141"/>
            </a:xfrm>
            <a:custGeom>
              <a:avLst/>
              <a:gdLst>
                <a:gd name="T0" fmla="*/ 0 w 454"/>
                <a:gd name="T1" fmla="*/ 0 h 628"/>
                <a:gd name="T2" fmla="*/ 0 w 454"/>
                <a:gd name="T3" fmla="*/ 0 h 628"/>
                <a:gd name="T4" fmla="*/ 0 w 454"/>
                <a:gd name="T5" fmla="*/ 0 h 628"/>
                <a:gd name="T6" fmla="*/ 0 w 454"/>
                <a:gd name="T7" fmla="*/ 0 h 628"/>
                <a:gd name="T8" fmla="*/ 0 w 454"/>
                <a:gd name="T9" fmla="*/ 0 h 628"/>
                <a:gd name="T10" fmla="*/ 0 w 454"/>
                <a:gd name="T11" fmla="*/ 0 h 628"/>
                <a:gd name="T12" fmla="*/ 0 w 454"/>
                <a:gd name="T13" fmla="*/ 0 h 628"/>
                <a:gd name="T14" fmla="*/ 0 w 454"/>
                <a:gd name="T15" fmla="*/ 0 h 628"/>
                <a:gd name="T16" fmla="*/ 0 w 454"/>
                <a:gd name="T17" fmla="*/ 0 h 628"/>
                <a:gd name="T18" fmla="*/ 0 w 454"/>
                <a:gd name="T19" fmla="*/ 0 h 628"/>
                <a:gd name="T20" fmla="*/ 0 w 454"/>
                <a:gd name="T21" fmla="*/ 0 h 628"/>
                <a:gd name="T22" fmla="*/ 0 w 454"/>
                <a:gd name="T23" fmla="*/ 0 h 628"/>
                <a:gd name="T24" fmla="*/ 0 w 454"/>
                <a:gd name="T25" fmla="*/ 0 h 628"/>
                <a:gd name="T26" fmla="*/ 0 w 454"/>
                <a:gd name="T27" fmla="*/ 0 h 628"/>
                <a:gd name="T28" fmla="*/ 0 w 454"/>
                <a:gd name="T29" fmla="*/ 0 h 628"/>
                <a:gd name="T30" fmla="*/ 0 w 454"/>
                <a:gd name="T31" fmla="*/ 0 h 628"/>
                <a:gd name="T32" fmla="*/ 0 w 454"/>
                <a:gd name="T33" fmla="*/ 0 h 628"/>
                <a:gd name="T34" fmla="*/ 0 w 454"/>
                <a:gd name="T35" fmla="*/ 0 h 628"/>
                <a:gd name="T36" fmla="*/ 0 w 454"/>
                <a:gd name="T37" fmla="*/ 0 h 628"/>
                <a:gd name="T38" fmla="*/ 0 w 454"/>
                <a:gd name="T39" fmla="*/ 0 h 628"/>
                <a:gd name="T40" fmla="*/ 0 w 454"/>
                <a:gd name="T41" fmla="*/ 0 h 628"/>
                <a:gd name="T42" fmla="*/ 0 w 454"/>
                <a:gd name="T43" fmla="*/ 0 h 628"/>
                <a:gd name="T44" fmla="*/ 0 w 454"/>
                <a:gd name="T45" fmla="*/ 0 h 628"/>
                <a:gd name="T46" fmla="*/ 0 w 454"/>
                <a:gd name="T47" fmla="*/ 0 h 628"/>
                <a:gd name="T48" fmla="*/ 0 w 454"/>
                <a:gd name="T49" fmla="*/ 0 h 628"/>
                <a:gd name="T50" fmla="*/ 0 w 454"/>
                <a:gd name="T51" fmla="*/ 0 h 628"/>
                <a:gd name="T52" fmla="*/ 0 w 454"/>
                <a:gd name="T53" fmla="*/ 0 h 628"/>
                <a:gd name="T54" fmla="*/ 0 w 454"/>
                <a:gd name="T55" fmla="*/ 0 h 628"/>
                <a:gd name="T56" fmla="*/ 0 w 454"/>
                <a:gd name="T57" fmla="*/ 0 h 628"/>
                <a:gd name="T58" fmla="*/ 0 w 454"/>
                <a:gd name="T59" fmla="*/ 0 h 628"/>
                <a:gd name="T60" fmla="*/ 0 w 454"/>
                <a:gd name="T61" fmla="*/ 0 h 628"/>
                <a:gd name="T62" fmla="*/ 0 w 454"/>
                <a:gd name="T63" fmla="*/ 0 h 628"/>
                <a:gd name="T64" fmla="*/ 0 w 454"/>
                <a:gd name="T65" fmla="*/ 0 h 628"/>
                <a:gd name="T66" fmla="*/ 0 w 454"/>
                <a:gd name="T67" fmla="*/ 0 h 628"/>
                <a:gd name="T68" fmla="*/ 0 w 454"/>
                <a:gd name="T69" fmla="*/ 0 h 628"/>
                <a:gd name="T70" fmla="*/ 0 w 454"/>
                <a:gd name="T71" fmla="*/ 0 h 628"/>
                <a:gd name="T72" fmla="*/ 0 w 454"/>
                <a:gd name="T73" fmla="*/ 0 h 628"/>
                <a:gd name="T74" fmla="*/ 0 w 454"/>
                <a:gd name="T75" fmla="*/ 0 h 628"/>
                <a:gd name="T76" fmla="*/ 0 w 454"/>
                <a:gd name="T77" fmla="*/ 0 h 628"/>
                <a:gd name="T78" fmla="*/ 0 w 454"/>
                <a:gd name="T79" fmla="*/ 0 h 628"/>
                <a:gd name="T80" fmla="*/ 0 w 454"/>
                <a:gd name="T81" fmla="*/ 0 h 628"/>
                <a:gd name="T82" fmla="*/ 0 w 454"/>
                <a:gd name="T83" fmla="*/ 0 h 628"/>
                <a:gd name="T84" fmla="*/ 0 w 454"/>
                <a:gd name="T85" fmla="*/ 0 h 628"/>
                <a:gd name="T86" fmla="*/ 0 w 454"/>
                <a:gd name="T87" fmla="*/ 0 h 628"/>
                <a:gd name="T88" fmla="*/ 0 w 454"/>
                <a:gd name="T89" fmla="*/ 0 h 628"/>
                <a:gd name="T90" fmla="*/ 0 w 454"/>
                <a:gd name="T91" fmla="*/ 0 h 628"/>
                <a:gd name="T92" fmla="*/ 0 w 454"/>
                <a:gd name="T93" fmla="*/ 0 h 628"/>
                <a:gd name="T94" fmla="*/ 0 w 454"/>
                <a:gd name="T95" fmla="*/ 0 h 628"/>
                <a:gd name="T96" fmla="*/ 0 w 454"/>
                <a:gd name="T97" fmla="*/ 0 h 628"/>
                <a:gd name="T98" fmla="*/ 0 w 454"/>
                <a:gd name="T99" fmla="*/ 0 h 628"/>
                <a:gd name="T100" fmla="*/ 0 w 454"/>
                <a:gd name="T101" fmla="*/ 0 h 628"/>
                <a:gd name="T102" fmla="*/ 0 w 454"/>
                <a:gd name="T103" fmla="*/ 0 h 628"/>
                <a:gd name="T104" fmla="*/ 0 w 454"/>
                <a:gd name="T105" fmla="*/ 0 h 628"/>
                <a:gd name="T106" fmla="*/ 0 w 454"/>
                <a:gd name="T107" fmla="*/ 0 h 628"/>
                <a:gd name="T108" fmla="*/ 0 w 454"/>
                <a:gd name="T109" fmla="*/ 0 h 628"/>
                <a:gd name="T110" fmla="*/ 0 w 454"/>
                <a:gd name="T111" fmla="*/ 0 h 628"/>
                <a:gd name="T112" fmla="*/ 0 w 454"/>
                <a:gd name="T113" fmla="*/ 0 h 628"/>
                <a:gd name="T114" fmla="*/ 0 w 454"/>
                <a:gd name="T115" fmla="*/ 0 h 628"/>
                <a:gd name="T116" fmla="*/ 0 w 454"/>
                <a:gd name="T117" fmla="*/ 0 h 628"/>
                <a:gd name="T118" fmla="*/ 0 w 454"/>
                <a:gd name="T119" fmla="*/ 0 h 628"/>
                <a:gd name="T120" fmla="*/ 0 w 454"/>
                <a:gd name="T121" fmla="*/ 0 h 62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54" h="628">
                  <a:moveTo>
                    <a:pt x="173" y="0"/>
                  </a:moveTo>
                  <a:lnTo>
                    <a:pt x="0" y="627"/>
                  </a:lnTo>
                  <a:lnTo>
                    <a:pt x="103" y="627"/>
                  </a:lnTo>
                  <a:lnTo>
                    <a:pt x="103" y="460"/>
                  </a:lnTo>
                  <a:lnTo>
                    <a:pt x="103" y="453"/>
                  </a:lnTo>
                  <a:lnTo>
                    <a:pt x="105" y="445"/>
                  </a:lnTo>
                  <a:lnTo>
                    <a:pt x="108" y="438"/>
                  </a:lnTo>
                  <a:lnTo>
                    <a:pt x="112" y="432"/>
                  </a:lnTo>
                  <a:lnTo>
                    <a:pt x="117" y="426"/>
                  </a:lnTo>
                  <a:lnTo>
                    <a:pt x="122" y="422"/>
                  </a:lnTo>
                  <a:lnTo>
                    <a:pt x="127" y="419"/>
                  </a:lnTo>
                  <a:lnTo>
                    <a:pt x="134" y="418"/>
                  </a:lnTo>
                  <a:lnTo>
                    <a:pt x="138" y="418"/>
                  </a:lnTo>
                  <a:lnTo>
                    <a:pt x="144" y="418"/>
                  </a:lnTo>
                  <a:lnTo>
                    <a:pt x="152" y="419"/>
                  </a:lnTo>
                  <a:lnTo>
                    <a:pt x="162" y="419"/>
                  </a:lnTo>
                  <a:lnTo>
                    <a:pt x="173" y="419"/>
                  </a:lnTo>
                  <a:lnTo>
                    <a:pt x="185" y="419"/>
                  </a:lnTo>
                  <a:lnTo>
                    <a:pt x="197" y="420"/>
                  </a:lnTo>
                  <a:lnTo>
                    <a:pt x="211" y="420"/>
                  </a:lnTo>
                  <a:lnTo>
                    <a:pt x="223" y="420"/>
                  </a:lnTo>
                  <a:lnTo>
                    <a:pt x="235" y="420"/>
                  </a:lnTo>
                  <a:lnTo>
                    <a:pt x="246" y="420"/>
                  </a:lnTo>
                  <a:lnTo>
                    <a:pt x="256" y="420"/>
                  </a:lnTo>
                  <a:lnTo>
                    <a:pt x="264" y="420"/>
                  </a:lnTo>
                  <a:lnTo>
                    <a:pt x="270" y="420"/>
                  </a:lnTo>
                  <a:lnTo>
                    <a:pt x="274" y="419"/>
                  </a:lnTo>
                  <a:lnTo>
                    <a:pt x="276" y="418"/>
                  </a:lnTo>
                  <a:lnTo>
                    <a:pt x="276" y="325"/>
                  </a:lnTo>
                  <a:lnTo>
                    <a:pt x="175" y="325"/>
                  </a:lnTo>
                  <a:lnTo>
                    <a:pt x="175" y="268"/>
                  </a:lnTo>
                  <a:lnTo>
                    <a:pt x="276" y="268"/>
                  </a:lnTo>
                  <a:lnTo>
                    <a:pt x="276" y="235"/>
                  </a:lnTo>
                  <a:lnTo>
                    <a:pt x="277" y="221"/>
                  </a:lnTo>
                  <a:lnTo>
                    <a:pt x="281" y="208"/>
                  </a:lnTo>
                  <a:lnTo>
                    <a:pt x="288" y="196"/>
                  </a:lnTo>
                  <a:lnTo>
                    <a:pt x="296" y="185"/>
                  </a:lnTo>
                  <a:lnTo>
                    <a:pt x="306" y="177"/>
                  </a:lnTo>
                  <a:lnTo>
                    <a:pt x="317" y="170"/>
                  </a:lnTo>
                  <a:lnTo>
                    <a:pt x="330" y="166"/>
                  </a:lnTo>
                  <a:lnTo>
                    <a:pt x="345" y="165"/>
                  </a:lnTo>
                  <a:lnTo>
                    <a:pt x="359" y="166"/>
                  </a:lnTo>
                  <a:lnTo>
                    <a:pt x="373" y="170"/>
                  </a:lnTo>
                  <a:lnTo>
                    <a:pt x="386" y="176"/>
                  </a:lnTo>
                  <a:lnTo>
                    <a:pt x="397" y="184"/>
                  </a:lnTo>
                  <a:lnTo>
                    <a:pt x="407" y="194"/>
                  </a:lnTo>
                  <a:lnTo>
                    <a:pt x="414" y="206"/>
                  </a:lnTo>
                  <a:lnTo>
                    <a:pt x="418" y="220"/>
                  </a:lnTo>
                  <a:lnTo>
                    <a:pt x="420" y="235"/>
                  </a:lnTo>
                  <a:lnTo>
                    <a:pt x="420" y="426"/>
                  </a:lnTo>
                  <a:lnTo>
                    <a:pt x="419" y="438"/>
                  </a:lnTo>
                  <a:lnTo>
                    <a:pt x="417" y="450"/>
                  </a:lnTo>
                  <a:lnTo>
                    <a:pt x="412" y="459"/>
                  </a:lnTo>
                  <a:lnTo>
                    <a:pt x="407" y="469"/>
                  </a:lnTo>
                  <a:lnTo>
                    <a:pt x="399" y="477"/>
                  </a:lnTo>
                  <a:lnTo>
                    <a:pt x="391" y="484"/>
                  </a:lnTo>
                  <a:lnTo>
                    <a:pt x="381" y="490"/>
                  </a:lnTo>
                  <a:lnTo>
                    <a:pt x="371" y="495"/>
                  </a:lnTo>
                  <a:lnTo>
                    <a:pt x="453" y="496"/>
                  </a:lnTo>
                  <a:lnTo>
                    <a:pt x="453" y="0"/>
                  </a:lnTo>
                  <a:lnTo>
                    <a:pt x="173" y="0"/>
                  </a:lnTo>
                </a:path>
              </a:pathLst>
            </a:cu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82" name="Freeform 531"/>
            <p:cNvSpPr>
              <a:spLocks noChangeArrowheads="1"/>
            </p:cNvSpPr>
            <p:nvPr/>
          </p:nvSpPr>
          <p:spPr bwMode="auto">
            <a:xfrm>
              <a:off x="4970" y="1140"/>
              <a:ext cx="102" cy="141"/>
            </a:xfrm>
            <a:custGeom>
              <a:avLst/>
              <a:gdLst>
                <a:gd name="T0" fmla="*/ 0 w 454"/>
                <a:gd name="T1" fmla="*/ 0 h 628"/>
                <a:gd name="T2" fmla="*/ 0 w 454"/>
                <a:gd name="T3" fmla="*/ 0 h 628"/>
                <a:gd name="T4" fmla="*/ 0 w 454"/>
                <a:gd name="T5" fmla="*/ 0 h 628"/>
                <a:gd name="T6" fmla="*/ 0 w 454"/>
                <a:gd name="T7" fmla="*/ 0 h 628"/>
                <a:gd name="T8" fmla="*/ 0 w 454"/>
                <a:gd name="T9" fmla="*/ 0 h 628"/>
                <a:gd name="T10" fmla="*/ 0 w 454"/>
                <a:gd name="T11" fmla="*/ 0 h 628"/>
                <a:gd name="T12" fmla="*/ 0 w 454"/>
                <a:gd name="T13" fmla="*/ 0 h 628"/>
                <a:gd name="T14" fmla="*/ 0 w 454"/>
                <a:gd name="T15" fmla="*/ 0 h 628"/>
                <a:gd name="T16" fmla="*/ 0 w 454"/>
                <a:gd name="T17" fmla="*/ 0 h 628"/>
                <a:gd name="T18" fmla="*/ 0 w 454"/>
                <a:gd name="T19" fmla="*/ 0 h 628"/>
                <a:gd name="T20" fmla="*/ 0 w 454"/>
                <a:gd name="T21" fmla="*/ 0 h 628"/>
                <a:gd name="T22" fmla="*/ 0 w 454"/>
                <a:gd name="T23" fmla="*/ 0 h 628"/>
                <a:gd name="T24" fmla="*/ 0 w 454"/>
                <a:gd name="T25" fmla="*/ 0 h 628"/>
                <a:gd name="T26" fmla="*/ 0 w 454"/>
                <a:gd name="T27" fmla="*/ 0 h 628"/>
                <a:gd name="T28" fmla="*/ 0 w 454"/>
                <a:gd name="T29" fmla="*/ 0 h 628"/>
                <a:gd name="T30" fmla="*/ 0 w 454"/>
                <a:gd name="T31" fmla="*/ 0 h 628"/>
                <a:gd name="T32" fmla="*/ 0 w 454"/>
                <a:gd name="T33" fmla="*/ 0 h 628"/>
                <a:gd name="T34" fmla="*/ 0 w 454"/>
                <a:gd name="T35" fmla="*/ 0 h 628"/>
                <a:gd name="T36" fmla="*/ 0 w 454"/>
                <a:gd name="T37" fmla="*/ 0 h 628"/>
                <a:gd name="T38" fmla="*/ 0 w 454"/>
                <a:gd name="T39" fmla="*/ 0 h 628"/>
                <a:gd name="T40" fmla="*/ 0 w 454"/>
                <a:gd name="T41" fmla="*/ 0 h 628"/>
                <a:gd name="T42" fmla="*/ 0 w 454"/>
                <a:gd name="T43" fmla="*/ 0 h 628"/>
                <a:gd name="T44" fmla="*/ 0 w 454"/>
                <a:gd name="T45" fmla="*/ 0 h 628"/>
                <a:gd name="T46" fmla="*/ 0 w 454"/>
                <a:gd name="T47" fmla="*/ 0 h 628"/>
                <a:gd name="T48" fmla="*/ 0 w 454"/>
                <a:gd name="T49" fmla="*/ 0 h 628"/>
                <a:gd name="T50" fmla="*/ 0 w 454"/>
                <a:gd name="T51" fmla="*/ 0 h 628"/>
                <a:gd name="T52" fmla="*/ 0 w 454"/>
                <a:gd name="T53" fmla="*/ 0 h 628"/>
                <a:gd name="T54" fmla="*/ 0 w 454"/>
                <a:gd name="T55" fmla="*/ 0 h 628"/>
                <a:gd name="T56" fmla="*/ 0 w 454"/>
                <a:gd name="T57" fmla="*/ 0 h 628"/>
                <a:gd name="T58" fmla="*/ 0 w 454"/>
                <a:gd name="T59" fmla="*/ 0 h 628"/>
                <a:gd name="T60" fmla="*/ 0 w 454"/>
                <a:gd name="T61" fmla="*/ 0 h 628"/>
                <a:gd name="T62" fmla="*/ 0 w 454"/>
                <a:gd name="T63" fmla="*/ 0 h 628"/>
                <a:gd name="T64" fmla="*/ 0 w 454"/>
                <a:gd name="T65" fmla="*/ 0 h 628"/>
                <a:gd name="T66" fmla="*/ 0 w 454"/>
                <a:gd name="T67" fmla="*/ 0 h 628"/>
                <a:gd name="T68" fmla="*/ 0 w 454"/>
                <a:gd name="T69" fmla="*/ 0 h 628"/>
                <a:gd name="T70" fmla="*/ 0 w 454"/>
                <a:gd name="T71" fmla="*/ 0 h 628"/>
                <a:gd name="T72" fmla="*/ 0 w 454"/>
                <a:gd name="T73" fmla="*/ 0 h 628"/>
                <a:gd name="T74" fmla="*/ 0 w 454"/>
                <a:gd name="T75" fmla="*/ 0 h 628"/>
                <a:gd name="T76" fmla="*/ 0 w 454"/>
                <a:gd name="T77" fmla="*/ 0 h 628"/>
                <a:gd name="T78" fmla="*/ 0 w 454"/>
                <a:gd name="T79" fmla="*/ 0 h 628"/>
                <a:gd name="T80" fmla="*/ 0 w 454"/>
                <a:gd name="T81" fmla="*/ 0 h 628"/>
                <a:gd name="T82" fmla="*/ 0 w 454"/>
                <a:gd name="T83" fmla="*/ 0 h 628"/>
                <a:gd name="T84" fmla="*/ 0 w 454"/>
                <a:gd name="T85" fmla="*/ 0 h 628"/>
                <a:gd name="T86" fmla="*/ 0 w 454"/>
                <a:gd name="T87" fmla="*/ 0 h 628"/>
                <a:gd name="T88" fmla="*/ 0 w 454"/>
                <a:gd name="T89" fmla="*/ 0 h 628"/>
                <a:gd name="T90" fmla="*/ 0 w 454"/>
                <a:gd name="T91" fmla="*/ 0 h 628"/>
                <a:gd name="T92" fmla="*/ 0 w 454"/>
                <a:gd name="T93" fmla="*/ 0 h 628"/>
                <a:gd name="T94" fmla="*/ 0 w 454"/>
                <a:gd name="T95" fmla="*/ 0 h 628"/>
                <a:gd name="T96" fmla="*/ 0 w 454"/>
                <a:gd name="T97" fmla="*/ 0 h 628"/>
                <a:gd name="T98" fmla="*/ 0 w 454"/>
                <a:gd name="T99" fmla="*/ 0 h 628"/>
                <a:gd name="T100" fmla="*/ 0 w 454"/>
                <a:gd name="T101" fmla="*/ 0 h 628"/>
                <a:gd name="T102" fmla="*/ 0 w 454"/>
                <a:gd name="T103" fmla="*/ 0 h 628"/>
                <a:gd name="T104" fmla="*/ 0 w 454"/>
                <a:gd name="T105" fmla="*/ 0 h 628"/>
                <a:gd name="T106" fmla="*/ 0 w 454"/>
                <a:gd name="T107" fmla="*/ 0 h 628"/>
                <a:gd name="T108" fmla="*/ 0 w 454"/>
                <a:gd name="T109" fmla="*/ 0 h 628"/>
                <a:gd name="T110" fmla="*/ 0 w 454"/>
                <a:gd name="T111" fmla="*/ 0 h 628"/>
                <a:gd name="T112" fmla="*/ 0 w 454"/>
                <a:gd name="T113" fmla="*/ 0 h 628"/>
                <a:gd name="T114" fmla="*/ 0 w 454"/>
                <a:gd name="T115" fmla="*/ 0 h 628"/>
                <a:gd name="T116" fmla="*/ 0 w 454"/>
                <a:gd name="T117" fmla="*/ 0 h 628"/>
                <a:gd name="T118" fmla="*/ 0 w 454"/>
                <a:gd name="T119" fmla="*/ 0 h 628"/>
                <a:gd name="T120" fmla="*/ 0 w 454"/>
                <a:gd name="T121" fmla="*/ 0 h 62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54" h="628">
                  <a:moveTo>
                    <a:pt x="371" y="495"/>
                  </a:moveTo>
                  <a:lnTo>
                    <a:pt x="453" y="496"/>
                  </a:lnTo>
                  <a:lnTo>
                    <a:pt x="453" y="0"/>
                  </a:lnTo>
                  <a:lnTo>
                    <a:pt x="173" y="0"/>
                  </a:lnTo>
                  <a:lnTo>
                    <a:pt x="0" y="627"/>
                  </a:lnTo>
                  <a:lnTo>
                    <a:pt x="103" y="627"/>
                  </a:lnTo>
                  <a:lnTo>
                    <a:pt x="103" y="460"/>
                  </a:lnTo>
                  <a:lnTo>
                    <a:pt x="103" y="453"/>
                  </a:lnTo>
                  <a:lnTo>
                    <a:pt x="105" y="445"/>
                  </a:lnTo>
                  <a:lnTo>
                    <a:pt x="108" y="438"/>
                  </a:lnTo>
                  <a:lnTo>
                    <a:pt x="112" y="432"/>
                  </a:lnTo>
                  <a:lnTo>
                    <a:pt x="117" y="426"/>
                  </a:lnTo>
                  <a:lnTo>
                    <a:pt x="122" y="422"/>
                  </a:lnTo>
                  <a:lnTo>
                    <a:pt x="127" y="419"/>
                  </a:lnTo>
                  <a:lnTo>
                    <a:pt x="134" y="418"/>
                  </a:lnTo>
                  <a:lnTo>
                    <a:pt x="138" y="418"/>
                  </a:lnTo>
                  <a:lnTo>
                    <a:pt x="144" y="418"/>
                  </a:lnTo>
                  <a:lnTo>
                    <a:pt x="152" y="419"/>
                  </a:lnTo>
                  <a:lnTo>
                    <a:pt x="162" y="419"/>
                  </a:lnTo>
                  <a:lnTo>
                    <a:pt x="173" y="419"/>
                  </a:lnTo>
                  <a:lnTo>
                    <a:pt x="185" y="419"/>
                  </a:lnTo>
                  <a:lnTo>
                    <a:pt x="197" y="420"/>
                  </a:lnTo>
                  <a:lnTo>
                    <a:pt x="211" y="420"/>
                  </a:lnTo>
                  <a:lnTo>
                    <a:pt x="223" y="420"/>
                  </a:lnTo>
                  <a:lnTo>
                    <a:pt x="235" y="420"/>
                  </a:lnTo>
                  <a:lnTo>
                    <a:pt x="246" y="420"/>
                  </a:lnTo>
                  <a:lnTo>
                    <a:pt x="256" y="420"/>
                  </a:lnTo>
                  <a:lnTo>
                    <a:pt x="264" y="420"/>
                  </a:lnTo>
                  <a:lnTo>
                    <a:pt x="270" y="420"/>
                  </a:lnTo>
                  <a:lnTo>
                    <a:pt x="274" y="419"/>
                  </a:lnTo>
                  <a:lnTo>
                    <a:pt x="276" y="418"/>
                  </a:lnTo>
                  <a:lnTo>
                    <a:pt x="276" y="325"/>
                  </a:lnTo>
                  <a:lnTo>
                    <a:pt x="175" y="325"/>
                  </a:lnTo>
                  <a:lnTo>
                    <a:pt x="175" y="268"/>
                  </a:lnTo>
                  <a:lnTo>
                    <a:pt x="276" y="268"/>
                  </a:lnTo>
                  <a:lnTo>
                    <a:pt x="276" y="235"/>
                  </a:lnTo>
                  <a:lnTo>
                    <a:pt x="277" y="221"/>
                  </a:lnTo>
                  <a:lnTo>
                    <a:pt x="281" y="208"/>
                  </a:lnTo>
                  <a:lnTo>
                    <a:pt x="288" y="196"/>
                  </a:lnTo>
                  <a:lnTo>
                    <a:pt x="296" y="185"/>
                  </a:lnTo>
                  <a:lnTo>
                    <a:pt x="306" y="177"/>
                  </a:lnTo>
                  <a:lnTo>
                    <a:pt x="317" y="170"/>
                  </a:lnTo>
                  <a:lnTo>
                    <a:pt x="330" y="166"/>
                  </a:lnTo>
                  <a:lnTo>
                    <a:pt x="345" y="165"/>
                  </a:lnTo>
                  <a:lnTo>
                    <a:pt x="359" y="166"/>
                  </a:lnTo>
                  <a:lnTo>
                    <a:pt x="373" y="170"/>
                  </a:lnTo>
                  <a:lnTo>
                    <a:pt x="386" y="176"/>
                  </a:lnTo>
                  <a:lnTo>
                    <a:pt x="397" y="184"/>
                  </a:lnTo>
                  <a:lnTo>
                    <a:pt x="407" y="194"/>
                  </a:lnTo>
                  <a:lnTo>
                    <a:pt x="414" y="206"/>
                  </a:lnTo>
                  <a:lnTo>
                    <a:pt x="418" y="220"/>
                  </a:lnTo>
                  <a:lnTo>
                    <a:pt x="420" y="235"/>
                  </a:lnTo>
                  <a:lnTo>
                    <a:pt x="420" y="426"/>
                  </a:lnTo>
                  <a:lnTo>
                    <a:pt x="419" y="438"/>
                  </a:lnTo>
                  <a:lnTo>
                    <a:pt x="417" y="450"/>
                  </a:lnTo>
                  <a:lnTo>
                    <a:pt x="412" y="459"/>
                  </a:lnTo>
                  <a:lnTo>
                    <a:pt x="407" y="469"/>
                  </a:lnTo>
                  <a:lnTo>
                    <a:pt x="399" y="477"/>
                  </a:lnTo>
                  <a:lnTo>
                    <a:pt x="391" y="484"/>
                  </a:lnTo>
                  <a:lnTo>
                    <a:pt x="381" y="490"/>
                  </a:lnTo>
                  <a:lnTo>
                    <a:pt x="371" y="495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83" name="Freeform 532"/>
            <p:cNvSpPr>
              <a:spLocks noChangeArrowheads="1"/>
            </p:cNvSpPr>
            <p:nvPr/>
          </p:nvSpPr>
          <p:spPr bwMode="auto">
            <a:xfrm>
              <a:off x="4961" y="1331"/>
              <a:ext cx="28" cy="29"/>
            </a:xfrm>
            <a:custGeom>
              <a:avLst/>
              <a:gdLst>
                <a:gd name="T0" fmla="*/ 0 w 130"/>
                <a:gd name="T1" fmla="*/ 0 h 132"/>
                <a:gd name="T2" fmla="*/ 0 w 130"/>
                <a:gd name="T3" fmla="*/ 0 h 132"/>
                <a:gd name="T4" fmla="*/ 0 w 130"/>
                <a:gd name="T5" fmla="*/ 0 h 132"/>
                <a:gd name="T6" fmla="*/ 0 w 130"/>
                <a:gd name="T7" fmla="*/ 0 h 132"/>
                <a:gd name="T8" fmla="*/ 0 w 130"/>
                <a:gd name="T9" fmla="*/ 0 h 132"/>
                <a:gd name="T10" fmla="*/ 0 w 130"/>
                <a:gd name="T11" fmla="*/ 0 h 132"/>
                <a:gd name="T12" fmla="*/ 0 w 130"/>
                <a:gd name="T13" fmla="*/ 0 h 132"/>
                <a:gd name="T14" fmla="*/ 0 w 130"/>
                <a:gd name="T15" fmla="*/ 0 h 132"/>
                <a:gd name="T16" fmla="*/ 0 w 130"/>
                <a:gd name="T17" fmla="*/ 0 h 132"/>
                <a:gd name="T18" fmla="*/ 0 w 130"/>
                <a:gd name="T19" fmla="*/ 0 h 132"/>
                <a:gd name="T20" fmla="*/ 0 w 130"/>
                <a:gd name="T21" fmla="*/ 0 h 132"/>
                <a:gd name="T22" fmla="*/ 0 w 130"/>
                <a:gd name="T23" fmla="*/ 0 h 132"/>
                <a:gd name="T24" fmla="*/ 0 w 130"/>
                <a:gd name="T25" fmla="*/ 0 h 132"/>
                <a:gd name="T26" fmla="*/ 0 w 130"/>
                <a:gd name="T27" fmla="*/ 0 h 132"/>
                <a:gd name="T28" fmla="*/ 0 w 130"/>
                <a:gd name="T29" fmla="*/ 0 h 132"/>
                <a:gd name="T30" fmla="*/ 0 w 130"/>
                <a:gd name="T31" fmla="*/ 0 h 132"/>
                <a:gd name="T32" fmla="*/ 0 w 130"/>
                <a:gd name="T33" fmla="*/ 0 h 132"/>
                <a:gd name="T34" fmla="*/ 0 w 130"/>
                <a:gd name="T35" fmla="*/ 0 h 132"/>
                <a:gd name="T36" fmla="*/ 0 w 130"/>
                <a:gd name="T37" fmla="*/ 0 h 132"/>
                <a:gd name="T38" fmla="*/ 0 w 130"/>
                <a:gd name="T39" fmla="*/ 0 h 132"/>
                <a:gd name="T40" fmla="*/ 0 w 130"/>
                <a:gd name="T41" fmla="*/ 0 h 132"/>
                <a:gd name="T42" fmla="*/ 0 w 130"/>
                <a:gd name="T43" fmla="*/ 0 h 132"/>
                <a:gd name="T44" fmla="*/ 0 w 130"/>
                <a:gd name="T45" fmla="*/ 0 h 132"/>
                <a:gd name="T46" fmla="*/ 0 w 130"/>
                <a:gd name="T47" fmla="*/ 0 h 132"/>
                <a:gd name="T48" fmla="*/ 0 w 130"/>
                <a:gd name="T49" fmla="*/ 0 h 132"/>
                <a:gd name="T50" fmla="*/ 0 w 130"/>
                <a:gd name="T51" fmla="*/ 0 h 132"/>
                <a:gd name="T52" fmla="*/ 0 w 130"/>
                <a:gd name="T53" fmla="*/ 0 h 132"/>
                <a:gd name="T54" fmla="*/ 0 w 130"/>
                <a:gd name="T55" fmla="*/ 0 h 132"/>
                <a:gd name="T56" fmla="*/ 0 w 130"/>
                <a:gd name="T57" fmla="*/ 0 h 132"/>
                <a:gd name="T58" fmla="*/ 0 w 130"/>
                <a:gd name="T59" fmla="*/ 0 h 132"/>
                <a:gd name="T60" fmla="*/ 0 w 130"/>
                <a:gd name="T61" fmla="*/ 0 h 132"/>
                <a:gd name="T62" fmla="*/ 0 w 130"/>
                <a:gd name="T63" fmla="*/ 0 h 132"/>
                <a:gd name="T64" fmla="*/ 0 w 130"/>
                <a:gd name="T65" fmla="*/ 0 h 13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30" h="132">
                  <a:moveTo>
                    <a:pt x="51" y="1"/>
                  </a:moveTo>
                  <a:lnTo>
                    <a:pt x="39" y="5"/>
                  </a:lnTo>
                  <a:lnTo>
                    <a:pt x="29" y="12"/>
                  </a:lnTo>
                  <a:lnTo>
                    <a:pt x="19" y="19"/>
                  </a:lnTo>
                  <a:lnTo>
                    <a:pt x="11" y="28"/>
                  </a:lnTo>
                  <a:lnTo>
                    <a:pt x="5" y="40"/>
                  </a:lnTo>
                  <a:lnTo>
                    <a:pt x="1" y="52"/>
                  </a:lnTo>
                  <a:lnTo>
                    <a:pt x="0" y="65"/>
                  </a:lnTo>
                  <a:lnTo>
                    <a:pt x="1" y="78"/>
                  </a:lnTo>
                  <a:lnTo>
                    <a:pt x="5" y="91"/>
                  </a:lnTo>
                  <a:lnTo>
                    <a:pt x="11" y="102"/>
                  </a:lnTo>
                  <a:lnTo>
                    <a:pt x="19" y="112"/>
                  </a:lnTo>
                  <a:lnTo>
                    <a:pt x="29" y="120"/>
                  </a:lnTo>
                  <a:lnTo>
                    <a:pt x="39" y="126"/>
                  </a:lnTo>
                  <a:lnTo>
                    <a:pt x="51" y="130"/>
                  </a:lnTo>
                  <a:lnTo>
                    <a:pt x="64" y="131"/>
                  </a:lnTo>
                  <a:lnTo>
                    <a:pt x="77" y="130"/>
                  </a:lnTo>
                  <a:lnTo>
                    <a:pt x="90" y="126"/>
                  </a:lnTo>
                  <a:lnTo>
                    <a:pt x="101" y="120"/>
                  </a:lnTo>
                  <a:lnTo>
                    <a:pt x="110" y="112"/>
                  </a:lnTo>
                  <a:lnTo>
                    <a:pt x="118" y="102"/>
                  </a:lnTo>
                  <a:lnTo>
                    <a:pt x="124" y="91"/>
                  </a:lnTo>
                  <a:lnTo>
                    <a:pt x="128" y="78"/>
                  </a:lnTo>
                  <a:lnTo>
                    <a:pt x="129" y="65"/>
                  </a:lnTo>
                  <a:lnTo>
                    <a:pt x="128" y="52"/>
                  </a:lnTo>
                  <a:lnTo>
                    <a:pt x="124" y="40"/>
                  </a:lnTo>
                  <a:lnTo>
                    <a:pt x="118" y="28"/>
                  </a:lnTo>
                  <a:lnTo>
                    <a:pt x="110" y="19"/>
                  </a:lnTo>
                  <a:lnTo>
                    <a:pt x="101" y="12"/>
                  </a:lnTo>
                  <a:lnTo>
                    <a:pt x="90" y="5"/>
                  </a:lnTo>
                  <a:lnTo>
                    <a:pt x="77" y="1"/>
                  </a:lnTo>
                  <a:lnTo>
                    <a:pt x="64" y="0"/>
                  </a:lnTo>
                  <a:lnTo>
                    <a:pt x="51" y="1"/>
                  </a:lnTo>
                </a:path>
              </a:pathLst>
            </a:cu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84" name="Freeform 533"/>
            <p:cNvSpPr>
              <a:spLocks noChangeArrowheads="1"/>
            </p:cNvSpPr>
            <p:nvPr/>
          </p:nvSpPr>
          <p:spPr bwMode="auto">
            <a:xfrm>
              <a:off x="4961" y="1331"/>
              <a:ext cx="28" cy="29"/>
            </a:xfrm>
            <a:custGeom>
              <a:avLst/>
              <a:gdLst>
                <a:gd name="T0" fmla="*/ 0 w 130"/>
                <a:gd name="T1" fmla="*/ 0 h 132"/>
                <a:gd name="T2" fmla="*/ 0 w 130"/>
                <a:gd name="T3" fmla="*/ 0 h 132"/>
                <a:gd name="T4" fmla="*/ 0 w 130"/>
                <a:gd name="T5" fmla="*/ 0 h 132"/>
                <a:gd name="T6" fmla="*/ 0 w 130"/>
                <a:gd name="T7" fmla="*/ 0 h 132"/>
                <a:gd name="T8" fmla="*/ 0 w 130"/>
                <a:gd name="T9" fmla="*/ 0 h 132"/>
                <a:gd name="T10" fmla="*/ 0 w 130"/>
                <a:gd name="T11" fmla="*/ 0 h 132"/>
                <a:gd name="T12" fmla="*/ 0 w 130"/>
                <a:gd name="T13" fmla="*/ 0 h 132"/>
                <a:gd name="T14" fmla="*/ 0 w 130"/>
                <a:gd name="T15" fmla="*/ 0 h 132"/>
                <a:gd name="T16" fmla="*/ 0 w 130"/>
                <a:gd name="T17" fmla="*/ 0 h 132"/>
                <a:gd name="T18" fmla="*/ 0 w 130"/>
                <a:gd name="T19" fmla="*/ 0 h 132"/>
                <a:gd name="T20" fmla="*/ 0 w 130"/>
                <a:gd name="T21" fmla="*/ 0 h 132"/>
                <a:gd name="T22" fmla="*/ 0 w 130"/>
                <a:gd name="T23" fmla="*/ 0 h 132"/>
                <a:gd name="T24" fmla="*/ 0 w 130"/>
                <a:gd name="T25" fmla="*/ 0 h 132"/>
                <a:gd name="T26" fmla="*/ 0 w 130"/>
                <a:gd name="T27" fmla="*/ 0 h 132"/>
                <a:gd name="T28" fmla="*/ 0 w 130"/>
                <a:gd name="T29" fmla="*/ 0 h 132"/>
                <a:gd name="T30" fmla="*/ 0 w 130"/>
                <a:gd name="T31" fmla="*/ 0 h 132"/>
                <a:gd name="T32" fmla="*/ 0 w 130"/>
                <a:gd name="T33" fmla="*/ 0 h 132"/>
                <a:gd name="T34" fmla="*/ 0 w 130"/>
                <a:gd name="T35" fmla="*/ 0 h 132"/>
                <a:gd name="T36" fmla="*/ 0 w 130"/>
                <a:gd name="T37" fmla="*/ 0 h 132"/>
                <a:gd name="T38" fmla="*/ 0 w 130"/>
                <a:gd name="T39" fmla="*/ 0 h 132"/>
                <a:gd name="T40" fmla="*/ 0 w 130"/>
                <a:gd name="T41" fmla="*/ 0 h 132"/>
                <a:gd name="T42" fmla="*/ 0 w 130"/>
                <a:gd name="T43" fmla="*/ 0 h 132"/>
                <a:gd name="T44" fmla="*/ 0 w 130"/>
                <a:gd name="T45" fmla="*/ 0 h 132"/>
                <a:gd name="T46" fmla="*/ 0 w 130"/>
                <a:gd name="T47" fmla="*/ 0 h 132"/>
                <a:gd name="T48" fmla="*/ 0 w 130"/>
                <a:gd name="T49" fmla="*/ 0 h 132"/>
                <a:gd name="T50" fmla="*/ 0 w 130"/>
                <a:gd name="T51" fmla="*/ 0 h 132"/>
                <a:gd name="T52" fmla="*/ 0 w 130"/>
                <a:gd name="T53" fmla="*/ 0 h 132"/>
                <a:gd name="T54" fmla="*/ 0 w 130"/>
                <a:gd name="T55" fmla="*/ 0 h 132"/>
                <a:gd name="T56" fmla="*/ 0 w 130"/>
                <a:gd name="T57" fmla="*/ 0 h 132"/>
                <a:gd name="T58" fmla="*/ 0 w 130"/>
                <a:gd name="T59" fmla="*/ 0 h 132"/>
                <a:gd name="T60" fmla="*/ 0 w 130"/>
                <a:gd name="T61" fmla="*/ 0 h 132"/>
                <a:gd name="T62" fmla="*/ 0 w 130"/>
                <a:gd name="T63" fmla="*/ 0 h 132"/>
                <a:gd name="T64" fmla="*/ 0 w 130"/>
                <a:gd name="T65" fmla="*/ 0 h 13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30" h="132">
                  <a:moveTo>
                    <a:pt x="64" y="131"/>
                  </a:moveTo>
                  <a:lnTo>
                    <a:pt x="51" y="130"/>
                  </a:lnTo>
                  <a:lnTo>
                    <a:pt x="39" y="126"/>
                  </a:lnTo>
                  <a:lnTo>
                    <a:pt x="29" y="120"/>
                  </a:lnTo>
                  <a:lnTo>
                    <a:pt x="19" y="112"/>
                  </a:lnTo>
                  <a:lnTo>
                    <a:pt x="11" y="102"/>
                  </a:lnTo>
                  <a:lnTo>
                    <a:pt x="5" y="91"/>
                  </a:lnTo>
                  <a:lnTo>
                    <a:pt x="1" y="78"/>
                  </a:lnTo>
                  <a:lnTo>
                    <a:pt x="0" y="65"/>
                  </a:lnTo>
                  <a:lnTo>
                    <a:pt x="1" y="52"/>
                  </a:lnTo>
                  <a:lnTo>
                    <a:pt x="5" y="40"/>
                  </a:lnTo>
                  <a:lnTo>
                    <a:pt x="11" y="28"/>
                  </a:lnTo>
                  <a:lnTo>
                    <a:pt x="19" y="19"/>
                  </a:lnTo>
                  <a:lnTo>
                    <a:pt x="29" y="12"/>
                  </a:lnTo>
                  <a:lnTo>
                    <a:pt x="39" y="5"/>
                  </a:lnTo>
                  <a:lnTo>
                    <a:pt x="51" y="1"/>
                  </a:lnTo>
                  <a:lnTo>
                    <a:pt x="64" y="0"/>
                  </a:lnTo>
                  <a:lnTo>
                    <a:pt x="77" y="1"/>
                  </a:lnTo>
                  <a:lnTo>
                    <a:pt x="90" y="5"/>
                  </a:lnTo>
                  <a:lnTo>
                    <a:pt x="101" y="12"/>
                  </a:lnTo>
                  <a:lnTo>
                    <a:pt x="110" y="19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9" y="65"/>
                  </a:lnTo>
                  <a:lnTo>
                    <a:pt x="128" y="78"/>
                  </a:lnTo>
                  <a:lnTo>
                    <a:pt x="124" y="91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1" y="120"/>
                  </a:lnTo>
                  <a:lnTo>
                    <a:pt x="90" y="126"/>
                  </a:lnTo>
                  <a:lnTo>
                    <a:pt x="77" y="130"/>
                  </a:lnTo>
                  <a:lnTo>
                    <a:pt x="64" y="131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85" name="Freeform 534"/>
            <p:cNvSpPr>
              <a:spLocks noChangeArrowheads="1"/>
            </p:cNvSpPr>
            <p:nvPr/>
          </p:nvSpPr>
          <p:spPr bwMode="auto">
            <a:xfrm>
              <a:off x="4930" y="1263"/>
              <a:ext cx="197" cy="75"/>
            </a:xfrm>
            <a:custGeom>
              <a:avLst/>
              <a:gdLst>
                <a:gd name="T0" fmla="*/ 0 w 871"/>
                <a:gd name="T1" fmla="*/ 0 h 335"/>
                <a:gd name="T2" fmla="*/ 0 w 871"/>
                <a:gd name="T3" fmla="*/ 0 h 335"/>
                <a:gd name="T4" fmla="*/ 0 w 871"/>
                <a:gd name="T5" fmla="*/ 0 h 335"/>
                <a:gd name="T6" fmla="*/ 0 w 871"/>
                <a:gd name="T7" fmla="*/ 0 h 335"/>
                <a:gd name="T8" fmla="*/ 0 w 871"/>
                <a:gd name="T9" fmla="*/ 0 h 335"/>
                <a:gd name="T10" fmla="*/ 0 w 871"/>
                <a:gd name="T11" fmla="*/ 0 h 335"/>
                <a:gd name="T12" fmla="*/ 0 w 871"/>
                <a:gd name="T13" fmla="*/ 0 h 335"/>
                <a:gd name="T14" fmla="*/ 0 w 871"/>
                <a:gd name="T15" fmla="*/ 0 h 335"/>
                <a:gd name="T16" fmla="*/ 0 w 871"/>
                <a:gd name="T17" fmla="*/ 0 h 335"/>
                <a:gd name="T18" fmla="*/ 0 w 871"/>
                <a:gd name="T19" fmla="*/ 0 h 335"/>
                <a:gd name="T20" fmla="*/ 0 w 871"/>
                <a:gd name="T21" fmla="*/ 0 h 335"/>
                <a:gd name="T22" fmla="*/ 0 w 871"/>
                <a:gd name="T23" fmla="*/ 0 h 335"/>
                <a:gd name="T24" fmla="*/ 0 w 871"/>
                <a:gd name="T25" fmla="*/ 0 h 335"/>
                <a:gd name="T26" fmla="*/ 0 w 871"/>
                <a:gd name="T27" fmla="*/ 0 h 335"/>
                <a:gd name="T28" fmla="*/ 0 w 871"/>
                <a:gd name="T29" fmla="*/ 0 h 335"/>
                <a:gd name="T30" fmla="*/ 0 w 871"/>
                <a:gd name="T31" fmla="*/ 0 h 335"/>
                <a:gd name="T32" fmla="*/ 0 w 871"/>
                <a:gd name="T33" fmla="*/ 0 h 335"/>
                <a:gd name="T34" fmla="*/ 0 w 871"/>
                <a:gd name="T35" fmla="*/ 0 h 335"/>
                <a:gd name="T36" fmla="*/ 0 w 871"/>
                <a:gd name="T37" fmla="*/ 0 h 335"/>
                <a:gd name="T38" fmla="*/ 0 w 871"/>
                <a:gd name="T39" fmla="*/ 0 h 335"/>
                <a:gd name="T40" fmla="*/ 0 w 871"/>
                <a:gd name="T41" fmla="*/ 0 h 335"/>
                <a:gd name="T42" fmla="*/ 0 w 871"/>
                <a:gd name="T43" fmla="*/ 0 h 335"/>
                <a:gd name="T44" fmla="*/ 0 w 871"/>
                <a:gd name="T45" fmla="*/ 0 h 335"/>
                <a:gd name="T46" fmla="*/ 0 w 871"/>
                <a:gd name="T47" fmla="*/ 0 h 335"/>
                <a:gd name="T48" fmla="*/ 0 w 871"/>
                <a:gd name="T49" fmla="*/ 0 h 335"/>
                <a:gd name="T50" fmla="*/ 0 w 871"/>
                <a:gd name="T51" fmla="*/ 0 h 335"/>
                <a:gd name="T52" fmla="*/ 0 w 871"/>
                <a:gd name="T53" fmla="*/ 0 h 335"/>
                <a:gd name="T54" fmla="*/ 0 w 871"/>
                <a:gd name="T55" fmla="*/ 0 h 335"/>
                <a:gd name="T56" fmla="*/ 0 w 871"/>
                <a:gd name="T57" fmla="*/ 0 h 335"/>
                <a:gd name="T58" fmla="*/ 0 w 871"/>
                <a:gd name="T59" fmla="*/ 0 h 335"/>
                <a:gd name="T60" fmla="*/ 0 w 871"/>
                <a:gd name="T61" fmla="*/ 0 h 335"/>
                <a:gd name="T62" fmla="*/ 0 w 871"/>
                <a:gd name="T63" fmla="*/ 0 h 335"/>
                <a:gd name="T64" fmla="*/ 0 w 871"/>
                <a:gd name="T65" fmla="*/ 0 h 335"/>
                <a:gd name="T66" fmla="*/ 0 w 871"/>
                <a:gd name="T67" fmla="*/ 0 h 335"/>
                <a:gd name="T68" fmla="*/ 0 w 871"/>
                <a:gd name="T69" fmla="*/ 0 h 335"/>
                <a:gd name="T70" fmla="*/ 0 w 871"/>
                <a:gd name="T71" fmla="*/ 0 h 335"/>
                <a:gd name="T72" fmla="*/ 0 w 871"/>
                <a:gd name="T73" fmla="*/ 0 h 33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71" h="335">
                  <a:moveTo>
                    <a:pt x="455" y="0"/>
                  </a:moveTo>
                  <a:lnTo>
                    <a:pt x="455" y="131"/>
                  </a:lnTo>
                  <a:lnTo>
                    <a:pt x="163" y="131"/>
                  </a:lnTo>
                  <a:lnTo>
                    <a:pt x="151" y="185"/>
                  </a:lnTo>
                  <a:lnTo>
                    <a:pt x="40" y="185"/>
                  </a:lnTo>
                  <a:lnTo>
                    <a:pt x="0" y="330"/>
                  </a:lnTo>
                  <a:lnTo>
                    <a:pt x="80" y="330"/>
                  </a:lnTo>
                  <a:lnTo>
                    <a:pt x="83" y="320"/>
                  </a:lnTo>
                  <a:lnTo>
                    <a:pt x="87" y="310"/>
                  </a:lnTo>
                  <a:lnTo>
                    <a:pt x="92" y="301"/>
                  </a:lnTo>
                  <a:lnTo>
                    <a:pt x="97" y="292"/>
                  </a:lnTo>
                  <a:lnTo>
                    <a:pt x="103" y="284"/>
                  </a:lnTo>
                  <a:lnTo>
                    <a:pt x="109" y="275"/>
                  </a:lnTo>
                  <a:lnTo>
                    <a:pt x="116" y="269"/>
                  </a:lnTo>
                  <a:lnTo>
                    <a:pt x="124" y="262"/>
                  </a:lnTo>
                  <a:lnTo>
                    <a:pt x="132" y="256"/>
                  </a:lnTo>
                  <a:lnTo>
                    <a:pt x="141" y="251"/>
                  </a:lnTo>
                  <a:lnTo>
                    <a:pt x="150" y="247"/>
                  </a:lnTo>
                  <a:lnTo>
                    <a:pt x="160" y="243"/>
                  </a:lnTo>
                  <a:lnTo>
                    <a:pt x="169" y="240"/>
                  </a:lnTo>
                  <a:lnTo>
                    <a:pt x="180" y="237"/>
                  </a:lnTo>
                  <a:lnTo>
                    <a:pt x="190" y="236"/>
                  </a:lnTo>
                  <a:lnTo>
                    <a:pt x="202" y="235"/>
                  </a:lnTo>
                  <a:lnTo>
                    <a:pt x="213" y="236"/>
                  </a:lnTo>
                  <a:lnTo>
                    <a:pt x="224" y="237"/>
                  </a:lnTo>
                  <a:lnTo>
                    <a:pt x="234" y="240"/>
                  </a:lnTo>
                  <a:lnTo>
                    <a:pt x="244" y="243"/>
                  </a:lnTo>
                  <a:lnTo>
                    <a:pt x="253" y="247"/>
                  </a:lnTo>
                  <a:lnTo>
                    <a:pt x="263" y="252"/>
                  </a:lnTo>
                  <a:lnTo>
                    <a:pt x="271" y="258"/>
                  </a:lnTo>
                  <a:lnTo>
                    <a:pt x="280" y="264"/>
                  </a:lnTo>
                  <a:lnTo>
                    <a:pt x="288" y="270"/>
                  </a:lnTo>
                  <a:lnTo>
                    <a:pt x="295" y="279"/>
                  </a:lnTo>
                  <a:lnTo>
                    <a:pt x="302" y="286"/>
                  </a:lnTo>
                  <a:lnTo>
                    <a:pt x="308" y="294"/>
                  </a:lnTo>
                  <a:lnTo>
                    <a:pt x="313" y="303"/>
                  </a:lnTo>
                  <a:lnTo>
                    <a:pt x="318" y="313"/>
                  </a:lnTo>
                  <a:lnTo>
                    <a:pt x="322" y="323"/>
                  </a:lnTo>
                  <a:lnTo>
                    <a:pt x="325" y="334"/>
                  </a:lnTo>
                  <a:lnTo>
                    <a:pt x="534" y="334"/>
                  </a:lnTo>
                  <a:lnTo>
                    <a:pt x="537" y="323"/>
                  </a:lnTo>
                  <a:lnTo>
                    <a:pt x="541" y="313"/>
                  </a:lnTo>
                  <a:lnTo>
                    <a:pt x="546" y="303"/>
                  </a:lnTo>
                  <a:lnTo>
                    <a:pt x="551" y="294"/>
                  </a:lnTo>
                  <a:lnTo>
                    <a:pt x="557" y="286"/>
                  </a:lnTo>
                  <a:lnTo>
                    <a:pt x="564" y="279"/>
                  </a:lnTo>
                  <a:lnTo>
                    <a:pt x="571" y="270"/>
                  </a:lnTo>
                  <a:lnTo>
                    <a:pt x="579" y="264"/>
                  </a:lnTo>
                  <a:lnTo>
                    <a:pt x="587" y="258"/>
                  </a:lnTo>
                  <a:lnTo>
                    <a:pt x="596" y="252"/>
                  </a:lnTo>
                  <a:lnTo>
                    <a:pt x="605" y="247"/>
                  </a:lnTo>
                  <a:lnTo>
                    <a:pt x="614" y="243"/>
                  </a:lnTo>
                  <a:lnTo>
                    <a:pt x="625" y="240"/>
                  </a:lnTo>
                  <a:lnTo>
                    <a:pt x="635" y="237"/>
                  </a:lnTo>
                  <a:lnTo>
                    <a:pt x="645" y="236"/>
                  </a:lnTo>
                  <a:lnTo>
                    <a:pt x="656" y="235"/>
                  </a:lnTo>
                  <a:lnTo>
                    <a:pt x="667" y="236"/>
                  </a:lnTo>
                  <a:lnTo>
                    <a:pt x="678" y="237"/>
                  </a:lnTo>
                  <a:lnTo>
                    <a:pt x="688" y="240"/>
                  </a:lnTo>
                  <a:lnTo>
                    <a:pt x="698" y="243"/>
                  </a:lnTo>
                  <a:lnTo>
                    <a:pt x="708" y="247"/>
                  </a:lnTo>
                  <a:lnTo>
                    <a:pt x="717" y="252"/>
                  </a:lnTo>
                  <a:lnTo>
                    <a:pt x="726" y="258"/>
                  </a:lnTo>
                  <a:lnTo>
                    <a:pt x="734" y="263"/>
                  </a:lnTo>
                  <a:lnTo>
                    <a:pt x="742" y="270"/>
                  </a:lnTo>
                  <a:lnTo>
                    <a:pt x="749" y="278"/>
                  </a:lnTo>
                  <a:lnTo>
                    <a:pt x="756" y="286"/>
                  </a:lnTo>
                  <a:lnTo>
                    <a:pt x="762" y="293"/>
                  </a:lnTo>
                  <a:lnTo>
                    <a:pt x="767" y="303"/>
                  </a:lnTo>
                  <a:lnTo>
                    <a:pt x="772" y="312"/>
                  </a:lnTo>
                  <a:lnTo>
                    <a:pt x="776" y="322"/>
                  </a:lnTo>
                  <a:lnTo>
                    <a:pt x="779" y="331"/>
                  </a:lnTo>
                  <a:lnTo>
                    <a:pt x="870" y="331"/>
                  </a:lnTo>
                  <a:lnTo>
                    <a:pt x="870" y="0"/>
                  </a:lnTo>
                  <a:lnTo>
                    <a:pt x="455" y="0"/>
                  </a:lnTo>
                </a:path>
              </a:pathLst>
            </a:cu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86" name="Freeform 535"/>
            <p:cNvSpPr>
              <a:spLocks noChangeArrowheads="1"/>
            </p:cNvSpPr>
            <p:nvPr/>
          </p:nvSpPr>
          <p:spPr bwMode="auto">
            <a:xfrm>
              <a:off x="4930" y="1263"/>
              <a:ext cx="197" cy="75"/>
            </a:xfrm>
            <a:custGeom>
              <a:avLst/>
              <a:gdLst>
                <a:gd name="T0" fmla="*/ 0 w 871"/>
                <a:gd name="T1" fmla="*/ 0 h 335"/>
                <a:gd name="T2" fmla="*/ 0 w 871"/>
                <a:gd name="T3" fmla="*/ 0 h 335"/>
                <a:gd name="T4" fmla="*/ 0 w 871"/>
                <a:gd name="T5" fmla="*/ 0 h 335"/>
                <a:gd name="T6" fmla="*/ 0 w 871"/>
                <a:gd name="T7" fmla="*/ 0 h 335"/>
                <a:gd name="T8" fmla="*/ 0 w 871"/>
                <a:gd name="T9" fmla="*/ 0 h 335"/>
                <a:gd name="T10" fmla="*/ 0 w 871"/>
                <a:gd name="T11" fmla="*/ 0 h 335"/>
                <a:gd name="T12" fmla="*/ 0 w 871"/>
                <a:gd name="T13" fmla="*/ 0 h 335"/>
                <a:gd name="T14" fmla="*/ 0 w 871"/>
                <a:gd name="T15" fmla="*/ 0 h 335"/>
                <a:gd name="T16" fmla="*/ 0 w 871"/>
                <a:gd name="T17" fmla="*/ 0 h 335"/>
                <a:gd name="T18" fmla="*/ 0 w 871"/>
                <a:gd name="T19" fmla="*/ 0 h 335"/>
                <a:gd name="T20" fmla="*/ 0 w 871"/>
                <a:gd name="T21" fmla="*/ 0 h 335"/>
                <a:gd name="T22" fmla="*/ 0 w 871"/>
                <a:gd name="T23" fmla="*/ 0 h 335"/>
                <a:gd name="T24" fmla="*/ 0 w 871"/>
                <a:gd name="T25" fmla="*/ 0 h 335"/>
                <a:gd name="T26" fmla="*/ 0 w 871"/>
                <a:gd name="T27" fmla="*/ 0 h 335"/>
                <a:gd name="T28" fmla="*/ 0 w 871"/>
                <a:gd name="T29" fmla="*/ 0 h 335"/>
                <a:gd name="T30" fmla="*/ 0 w 871"/>
                <a:gd name="T31" fmla="*/ 0 h 335"/>
                <a:gd name="T32" fmla="*/ 0 w 871"/>
                <a:gd name="T33" fmla="*/ 0 h 335"/>
                <a:gd name="T34" fmla="*/ 0 w 871"/>
                <a:gd name="T35" fmla="*/ 0 h 335"/>
                <a:gd name="T36" fmla="*/ 0 w 871"/>
                <a:gd name="T37" fmla="*/ 0 h 335"/>
                <a:gd name="T38" fmla="*/ 0 w 871"/>
                <a:gd name="T39" fmla="*/ 0 h 335"/>
                <a:gd name="T40" fmla="*/ 0 w 871"/>
                <a:gd name="T41" fmla="*/ 0 h 335"/>
                <a:gd name="T42" fmla="*/ 0 w 871"/>
                <a:gd name="T43" fmla="*/ 0 h 335"/>
                <a:gd name="T44" fmla="*/ 0 w 871"/>
                <a:gd name="T45" fmla="*/ 0 h 335"/>
                <a:gd name="T46" fmla="*/ 0 w 871"/>
                <a:gd name="T47" fmla="*/ 0 h 335"/>
                <a:gd name="T48" fmla="*/ 0 w 871"/>
                <a:gd name="T49" fmla="*/ 0 h 335"/>
                <a:gd name="T50" fmla="*/ 0 w 871"/>
                <a:gd name="T51" fmla="*/ 0 h 335"/>
                <a:gd name="T52" fmla="*/ 0 w 871"/>
                <a:gd name="T53" fmla="*/ 0 h 335"/>
                <a:gd name="T54" fmla="*/ 0 w 871"/>
                <a:gd name="T55" fmla="*/ 0 h 335"/>
                <a:gd name="T56" fmla="*/ 0 w 871"/>
                <a:gd name="T57" fmla="*/ 0 h 335"/>
                <a:gd name="T58" fmla="*/ 0 w 871"/>
                <a:gd name="T59" fmla="*/ 0 h 335"/>
                <a:gd name="T60" fmla="*/ 0 w 871"/>
                <a:gd name="T61" fmla="*/ 0 h 335"/>
                <a:gd name="T62" fmla="*/ 0 w 871"/>
                <a:gd name="T63" fmla="*/ 0 h 335"/>
                <a:gd name="T64" fmla="*/ 0 w 871"/>
                <a:gd name="T65" fmla="*/ 0 h 335"/>
                <a:gd name="T66" fmla="*/ 0 w 871"/>
                <a:gd name="T67" fmla="*/ 0 h 335"/>
                <a:gd name="T68" fmla="*/ 0 w 871"/>
                <a:gd name="T69" fmla="*/ 0 h 335"/>
                <a:gd name="T70" fmla="*/ 0 w 871"/>
                <a:gd name="T71" fmla="*/ 0 h 335"/>
                <a:gd name="T72" fmla="*/ 0 w 871"/>
                <a:gd name="T73" fmla="*/ 0 h 33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71" h="335">
                  <a:moveTo>
                    <a:pt x="325" y="334"/>
                  </a:moveTo>
                  <a:lnTo>
                    <a:pt x="322" y="323"/>
                  </a:lnTo>
                  <a:lnTo>
                    <a:pt x="318" y="313"/>
                  </a:lnTo>
                  <a:lnTo>
                    <a:pt x="313" y="303"/>
                  </a:lnTo>
                  <a:lnTo>
                    <a:pt x="308" y="294"/>
                  </a:lnTo>
                  <a:lnTo>
                    <a:pt x="302" y="286"/>
                  </a:lnTo>
                  <a:lnTo>
                    <a:pt x="295" y="279"/>
                  </a:lnTo>
                  <a:lnTo>
                    <a:pt x="288" y="270"/>
                  </a:lnTo>
                  <a:lnTo>
                    <a:pt x="280" y="264"/>
                  </a:lnTo>
                  <a:lnTo>
                    <a:pt x="271" y="258"/>
                  </a:lnTo>
                  <a:lnTo>
                    <a:pt x="263" y="252"/>
                  </a:lnTo>
                  <a:lnTo>
                    <a:pt x="253" y="247"/>
                  </a:lnTo>
                  <a:lnTo>
                    <a:pt x="244" y="243"/>
                  </a:lnTo>
                  <a:lnTo>
                    <a:pt x="234" y="240"/>
                  </a:lnTo>
                  <a:lnTo>
                    <a:pt x="224" y="237"/>
                  </a:lnTo>
                  <a:lnTo>
                    <a:pt x="213" y="236"/>
                  </a:lnTo>
                  <a:lnTo>
                    <a:pt x="202" y="235"/>
                  </a:lnTo>
                  <a:lnTo>
                    <a:pt x="190" y="236"/>
                  </a:lnTo>
                  <a:lnTo>
                    <a:pt x="180" y="237"/>
                  </a:lnTo>
                  <a:lnTo>
                    <a:pt x="169" y="240"/>
                  </a:lnTo>
                  <a:lnTo>
                    <a:pt x="160" y="243"/>
                  </a:lnTo>
                  <a:lnTo>
                    <a:pt x="150" y="247"/>
                  </a:lnTo>
                  <a:lnTo>
                    <a:pt x="141" y="251"/>
                  </a:lnTo>
                  <a:lnTo>
                    <a:pt x="132" y="256"/>
                  </a:lnTo>
                  <a:lnTo>
                    <a:pt x="124" y="262"/>
                  </a:lnTo>
                  <a:lnTo>
                    <a:pt x="116" y="269"/>
                  </a:lnTo>
                  <a:lnTo>
                    <a:pt x="109" y="275"/>
                  </a:lnTo>
                  <a:lnTo>
                    <a:pt x="103" y="284"/>
                  </a:lnTo>
                  <a:lnTo>
                    <a:pt x="97" y="292"/>
                  </a:lnTo>
                  <a:lnTo>
                    <a:pt x="92" y="301"/>
                  </a:lnTo>
                  <a:lnTo>
                    <a:pt x="87" y="310"/>
                  </a:lnTo>
                  <a:lnTo>
                    <a:pt x="83" y="320"/>
                  </a:lnTo>
                  <a:lnTo>
                    <a:pt x="80" y="330"/>
                  </a:lnTo>
                  <a:lnTo>
                    <a:pt x="0" y="330"/>
                  </a:lnTo>
                  <a:lnTo>
                    <a:pt x="40" y="185"/>
                  </a:lnTo>
                  <a:lnTo>
                    <a:pt x="151" y="185"/>
                  </a:lnTo>
                  <a:lnTo>
                    <a:pt x="163" y="131"/>
                  </a:lnTo>
                  <a:lnTo>
                    <a:pt x="455" y="131"/>
                  </a:lnTo>
                  <a:lnTo>
                    <a:pt x="455" y="0"/>
                  </a:lnTo>
                  <a:lnTo>
                    <a:pt x="870" y="0"/>
                  </a:lnTo>
                  <a:lnTo>
                    <a:pt x="870" y="331"/>
                  </a:lnTo>
                  <a:lnTo>
                    <a:pt x="779" y="331"/>
                  </a:lnTo>
                  <a:lnTo>
                    <a:pt x="776" y="322"/>
                  </a:lnTo>
                  <a:lnTo>
                    <a:pt x="772" y="312"/>
                  </a:lnTo>
                  <a:lnTo>
                    <a:pt x="767" y="303"/>
                  </a:lnTo>
                  <a:lnTo>
                    <a:pt x="762" y="293"/>
                  </a:lnTo>
                  <a:lnTo>
                    <a:pt x="756" y="286"/>
                  </a:lnTo>
                  <a:lnTo>
                    <a:pt x="749" y="278"/>
                  </a:lnTo>
                  <a:lnTo>
                    <a:pt x="742" y="270"/>
                  </a:lnTo>
                  <a:lnTo>
                    <a:pt x="734" y="263"/>
                  </a:lnTo>
                  <a:lnTo>
                    <a:pt x="726" y="258"/>
                  </a:lnTo>
                  <a:lnTo>
                    <a:pt x="717" y="252"/>
                  </a:lnTo>
                  <a:lnTo>
                    <a:pt x="708" y="247"/>
                  </a:lnTo>
                  <a:lnTo>
                    <a:pt x="698" y="243"/>
                  </a:lnTo>
                  <a:lnTo>
                    <a:pt x="688" y="240"/>
                  </a:lnTo>
                  <a:lnTo>
                    <a:pt x="678" y="237"/>
                  </a:lnTo>
                  <a:lnTo>
                    <a:pt x="667" y="236"/>
                  </a:lnTo>
                  <a:lnTo>
                    <a:pt x="656" y="235"/>
                  </a:lnTo>
                  <a:lnTo>
                    <a:pt x="645" y="236"/>
                  </a:lnTo>
                  <a:lnTo>
                    <a:pt x="635" y="237"/>
                  </a:lnTo>
                  <a:lnTo>
                    <a:pt x="625" y="240"/>
                  </a:lnTo>
                  <a:lnTo>
                    <a:pt x="614" y="243"/>
                  </a:lnTo>
                  <a:lnTo>
                    <a:pt x="605" y="247"/>
                  </a:lnTo>
                  <a:lnTo>
                    <a:pt x="596" y="252"/>
                  </a:lnTo>
                  <a:lnTo>
                    <a:pt x="587" y="258"/>
                  </a:lnTo>
                  <a:lnTo>
                    <a:pt x="579" y="264"/>
                  </a:lnTo>
                  <a:lnTo>
                    <a:pt x="571" y="270"/>
                  </a:lnTo>
                  <a:lnTo>
                    <a:pt x="564" y="279"/>
                  </a:lnTo>
                  <a:lnTo>
                    <a:pt x="557" y="286"/>
                  </a:lnTo>
                  <a:lnTo>
                    <a:pt x="551" y="294"/>
                  </a:lnTo>
                  <a:lnTo>
                    <a:pt x="546" y="303"/>
                  </a:lnTo>
                  <a:lnTo>
                    <a:pt x="541" y="313"/>
                  </a:lnTo>
                  <a:lnTo>
                    <a:pt x="537" y="323"/>
                  </a:lnTo>
                  <a:lnTo>
                    <a:pt x="534" y="334"/>
                  </a:lnTo>
                  <a:lnTo>
                    <a:pt x="325" y="334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87" name="Freeform 536"/>
            <p:cNvSpPr>
              <a:spLocks noChangeArrowheads="1"/>
            </p:cNvSpPr>
            <p:nvPr/>
          </p:nvSpPr>
          <p:spPr bwMode="auto">
            <a:xfrm>
              <a:off x="5064" y="1331"/>
              <a:ext cx="28" cy="29"/>
            </a:xfrm>
            <a:custGeom>
              <a:avLst/>
              <a:gdLst>
                <a:gd name="T0" fmla="*/ 0 w 130"/>
                <a:gd name="T1" fmla="*/ 0 h 132"/>
                <a:gd name="T2" fmla="*/ 0 w 130"/>
                <a:gd name="T3" fmla="*/ 0 h 132"/>
                <a:gd name="T4" fmla="*/ 0 w 130"/>
                <a:gd name="T5" fmla="*/ 0 h 132"/>
                <a:gd name="T6" fmla="*/ 0 w 130"/>
                <a:gd name="T7" fmla="*/ 0 h 132"/>
                <a:gd name="T8" fmla="*/ 0 w 130"/>
                <a:gd name="T9" fmla="*/ 0 h 132"/>
                <a:gd name="T10" fmla="*/ 0 w 130"/>
                <a:gd name="T11" fmla="*/ 0 h 132"/>
                <a:gd name="T12" fmla="*/ 0 w 130"/>
                <a:gd name="T13" fmla="*/ 0 h 132"/>
                <a:gd name="T14" fmla="*/ 0 w 130"/>
                <a:gd name="T15" fmla="*/ 0 h 132"/>
                <a:gd name="T16" fmla="*/ 0 w 130"/>
                <a:gd name="T17" fmla="*/ 0 h 132"/>
                <a:gd name="T18" fmla="*/ 0 w 130"/>
                <a:gd name="T19" fmla="*/ 0 h 132"/>
                <a:gd name="T20" fmla="*/ 0 w 130"/>
                <a:gd name="T21" fmla="*/ 0 h 132"/>
                <a:gd name="T22" fmla="*/ 0 w 130"/>
                <a:gd name="T23" fmla="*/ 0 h 132"/>
                <a:gd name="T24" fmla="*/ 0 w 130"/>
                <a:gd name="T25" fmla="*/ 0 h 132"/>
                <a:gd name="T26" fmla="*/ 0 w 130"/>
                <a:gd name="T27" fmla="*/ 0 h 132"/>
                <a:gd name="T28" fmla="*/ 0 w 130"/>
                <a:gd name="T29" fmla="*/ 0 h 132"/>
                <a:gd name="T30" fmla="*/ 0 w 130"/>
                <a:gd name="T31" fmla="*/ 0 h 132"/>
                <a:gd name="T32" fmla="*/ 0 w 130"/>
                <a:gd name="T33" fmla="*/ 0 h 132"/>
                <a:gd name="T34" fmla="*/ 0 w 130"/>
                <a:gd name="T35" fmla="*/ 0 h 132"/>
                <a:gd name="T36" fmla="*/ 0 w 130"/>
                <a:gd name="T37" fmla="*/ 0 h 132"/>
                <a:gd name="T38" fmla="*/ 0 w 130"/>
                <a:gd name="T39" fmla="*/ 0 h 132"/>
                <a:gd name="T40" fmla="*/ 0 w 130"/>
                <a:gd name="T41" fmla="*/ 0 h 132"/>
                <a:gd name="T42" fmla="*/ 0 w 130"/>
                <a:gd name="T43" fmla="*/ 0 h 132"/>
                <a:gd name="T44" fmla="*/ 0 w 130"/>
                <a:gd name="T45" fmla="*/ 0 h 132"/>
                <a:gd name="T46" fmla="*/ 0 w 130"/>
                <a:gd name="T47" fmla="*/ 0 h 132"/>
                <a:gd name="T48" fmla="*/ 0 w 130"/>
                <a:gd name="T49" fmla="*/ 0 h 132"/>
                <a:gd name="T50" fmla="*/ 0 w 130"/>
                <a:gd name="T51" fmla="*/ 0 h 132"/>
                <a:gd name="T52" fmla="*/ 0 w 130"/>
                <a:gd name="T53" fmla="*/ 0 h 132"/>
                <a:gd name="T54" fmla="*/ 0 w 130"/>
                <a:gd name="T55" fmla="*/ 0 h 132"/>
                <a:gd name="T56" fmla="*/ 0 w 130"/>
                <a:gd name="T57" fmla="*/ 0 h 132"/>
                <a:gd name="T58" fmla="*/ 0 w 130"/>
                <a:gd name="T59" fmla="*/ 0 h 132"/>
                <a:gd name="T60" fmla="*/ 0 w 130"/>
                <a:gd name="T61" fmla="*/ 0 h 132"/>
                <a:gd name="T62" fmla="*/ 0 w 130"/>
                <a:gd name="T63" fmla="*/ 0 h 132"/>
                <a:gd name="T64" fmla="*/ 0 w 130"/>
                <a:gd name="T65" fmla="*/ 0 h 13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30" h="132">
                  <a:moveTo>
                    <a:pt x="52" y="1"/>
                  </a:moveTo>
                  <a:lnTo>
                    <a:pt x="40" y="5"/>
                  </a:lnTo>
                  <a:lnTo>
                    <a:pt x="30" y="12"/>
                  </a:lnTo>
                  <a:lnTo>
                    <a:pt x="20" y="19"/>
                  </a:lnTo>
                  <a:lnTo>
                    <a:pt x="11" y="28"/>
                  </a:lnTo>
                  <a:lnTo>
                    <a:pt x="6" y="40"/>
                  </a:lnTo>
                  <a:lnTo>
                    <a:pt x="2" y="52"/>
                  </a:lnTo>
                  <a:lnTo>
                    <a:pt x="0" y="65"/>
                  </a:lnTo>
                  <a:lnTo>
                    <a:pt x="2" y="78"/>
                  </a:lnTo>
                  <a:lnTo>
                    <a:pt x="6" y="91"/>
                  </a:lnTo>
                  <a:lnTo>
                    <a:pt x="11" y="102"/>
                  </a:lnTo>
                  <a:lnTo>
                    <a:pt x="20" y="112"/>
                  </a:lnTo>
                  <a:lnTo>
                    <a:pt x="30" y="120"/>
                  </a:lnTo>
                  <a:lnTo>
                    <a:pt x="40" y="126"/>
                  </a:lnTo>
                  <a:lnTo>
                    <a:pt x="52" y="130"/>
                  </a:lnTo>
                  <a:lnTo>
                    <a:pt x="65" y="131"/>
                  </a:lnTo>
                  <a:lnTo>
                    <a:pt x="78" y="130"/>
                  </a:lnTo>
                  <a:lnTo>
                    <a:pt x="90" y="126"/>
                  </a:lnTo>
                  <a:lnTo>
                    <a:pt x="101" y="120"/>
                  </a:lnTo>
                  <a:lnTo>
                    <a:pt x="110" y="112"/>
                  </a:lnTo>
                  <a:lnTo>
                    <a:pt x="118" y="102"/>
                  </a:lnTo>
                  <a:lnTo>
                    <a:pt x="124" y="91"/>
                  </a:lnTo>
                  <a:lnTo>
                    <a:pt x="128" y="78"/>
                  </a:lnTo>
                  <a:lnTo>
                    <a:pt x="129" y="65"/>
                  </a:lnTo>
                  <a:lnTo>
                    <a:pt x="128" y="52"/>
                  </a:lnTo>
                  <a:lnTo>
                    <a:pt x="124" y="40"/>
                  </a:lnTo>
                  <a:lnTo>
                    <a:pt x="118" y="28"/>
                  </a:lnTo>
                  <a:lnTo>
                    <a:pt x="110" y="19"/>
                  </a:lnTo>
                  <a:lnTo>
                    <a:pt x="101" y="12"/>
                  </a:lnTo>
                  <a:lnTo>
                    <a:pt x="90" y="5"/>
                  </a:lnTo>
                  <a:lnTo>
                    <a:pt x="78" y="1"/>
                  </a:lnTo>
                  <a:lnTo>
                    <a:pt x="65" y="0"/>
                  </a:lnTo>
                  <a:lnTo>
                    <a:pt x="52" y="1"/>
                  </a:lnTo>
                </a:path>
              </a:pathLst>
            </a:cu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88" name="Freeform 537"/>
            <p:cNvSpPr>
              <a:spLocks noChangeArrowheads="1"/>
            </p:cNvSpPr>
            <p:nvPr/>
          </p:nvSpPr>
          <p:spPr bwMode="auto">
            <a:xfrm>
              <a:off x="5064" y="1331"/>
              <a:ext cx="28" cy="29"/>
            </a:xfrm>
            <a:custGeom>
              <a:avLst/>
              <a:gdLst>
                <a:gd name="T0" fmla="*/ 0 w 130"/>
                <a:gd name="T1" fmla="*/ 0 h 132"/>
                <a:gd name="T2" fmla="*/ 0 w 130"/>
                <a:gd name="T3" fmla="*/ 0 h 132"/>
                <a:gd name="T4" fmla="*/ 0 w 130"/>
                <a:gd name="T5" fmla="*/ 0 h 132"/>
                <a:gd name="T6" fmla="*/ 0 w 130"/>
                <a:gd name="T7" fmla="*/ 0 h 132"/>
                <a:gd name="T8" fmla="*/ 0 w 130"/>
                <a:gd name="T9" fmla="*/ 0 h 132"/>
                <a:gd name="T10" fmla="*/ 0 w 130"/>
                <a:gd name="T11" fmla="*/ 0 h 132"/>
                <a:gd name="T12" fmla="*/ 0 w 130"/>
                <a:gd name="T13" fmla="*/ 0 h 132"/>
                <a:gd name="T14" fmla="*/ 0 w 130"/>
                <a:gd name="T15" fmla="*/ 0 h 132"/>
                <a:gd name="T16" fmla="*/ 0 w 130"/>
                <a:gd name="T17" fmla="*/ 0 h 132"/>
                <a:gd name="T18" fmla="*/ 0 w 130"/>
                <a:gd name="T19" fmla="*/ 0 h 132"/>
                <a:gd name="T20" fmla="*/ 0 w 130"/>
                <a:gd name="T21" fmla="*/ 0 h 132"/>
                <a:gd name="T22" fmla="*/ 0 w 130"/>
                <a:gd name="T23" fmla="*/ 0 h 132"/>
                <a:gd name="T24" fmla="*/ 0 w 130"/>
                <a:gd name="T25" fmla="*/ 0 h 132"/>
                <a:gd name="T26" fmla="*/ 0 w 130"/>
                <a:gd name="T27" fmla="*/ 0 h 132"/>
                <a:gd name="T28" fmla="*/ 0 w 130"/>
                <a:gd name="T29" fmla="*/ 0 h 132"/>
                <a:gd name="T30" fmla="*/ 0 w 130"/>
                <a:gd name="T31" fmla="*/ 0 h 132"/>
                <a:gd name="T32" fmla="*/ 0 w 130"/>
                <a:gd name="T33" fmla="*/ 0 h 132"/>
                <a:gd name="T34" fmla="*/ 0 w 130"/>
                <a:gd name="T35" fmla="*/ 0 h 132"/>
                <a:gd name="T36" fmla="*/ 0 w 130"/>
                <a:gd name="T37" fmla="*/ 0 h 132"/>
                <a:gd name="T38" fmla="*/ 0 w 130"/>
                <a:gd name="T39" fmla="*/ 0 h 132"/>
                <a:gd name="T40" fmla="*/ 0 w 130"/>
                <a:gd name="T41" fmla="*/ 0 h 132"/>
                <a:gd name="T42" fmla="*/ 0 w 130"/>
                <a:gd name="T43" fmla="*/ 0 h 132"/>
                <a:gd name="T44" fmla="*/ 0 w 130"/>
                <a:gd name="T45" fmla="*/ 0 h 132"/>
                <a:gd name="T46" fmla="*/ 0 w 130"/>
                <a:gd name="T47" fmla="*/ 0 h 132"/>
                <a:gd name="T48" fmla="*/ 0 w 130"/>
                <a:gd name="T49" fmla="*/ 0 h 132"/>
                <a:gd name="T50" fmla="*/ 0 w 130"/>
                <a:gd name="T51" fmla="*/ 0 h 132"/>
                <a:gd name="T52" fmla="*/ 0 w 130"/>
                <a:gd name="T53" fmla="*/ 0 h 132"/>
                <a:gd name="T54" fmla="*/ 0 w 130"/>
                <a:gd name="T55" fmla="*/ 0 h 132"/>
                <a:gd name="T56" fmla="*/ 0 w 130"/>
                <a:gd name="T57" fmla="*/ 0 h 132"/>
                <a:gd name="T58" fmla="*/ 0 w 130"/>
                <a:gd name="T59" fmla="*/ 0 h 132"/>
                <a:gd name="T60" fmla="*/ 0 w 130"/>
                <a:gd name="T61" fmla="*/ 0 h 132"/>
                <a:gd name="T62" fmla="*/ 0 w 130"/>
                <a:gd name="T63" fmla="*/ 0 h 132"/>
                <a:gd name="T64" fmla="*/ 0 w 130"/>
                <a:gd name="T65" fmla="*/ 0 h 13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30" h="132">
                  <a:moveTo>
                    <a:pt x="65" y="131"/>
                  </a:moveTo>
                  <a:lnTo>
                    <a:pt x="52" y="130"/>
                  </a:lnTo>
                  <a:lnTo>
                    <a:pt x="40" y="126"/>
                  </a:lnTo>
                  <a:lnTo>
                    <a:pt x="30" y="120"/>
                  </a:lnTo>
                  <a:lnTo>
                    <a:pt x="20" y="112"/>
                  </a:lnTo>
                  <a:lnTo>
                    <a:pt x="11" y="102"/>
                  </a:lnTo>
                  <a:lnTo>
                    <a:pt x="6" y="91"/>
                  </a:lnTo>
                  <a:lnTo>
                    <a:pt x="2" y="78"/>
                  </a:lnTo>
                  <a:lnTo>
                    <a:pt x="0" y="65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1" y="28"/>
                  </a:lnTo>
                  <a:lnTo>
                    <a:pt x="20" y="19"/>
                  </a:lnTo>
                  <a:lnTo>
                    <a:pt x="30" y="12"/>
                  </a:lnTo>
                  <a:lnTo>
                    <a:pt x="40" y="5"/>
                  </a:lnTo>
                  <a:lnTo>
                    <a:pt x="52" y="1"/>
                  </a:lnTo>
                  <a:lnTo>
                    <a:pt x="65" y="0"/>
                  </a:lnTo>
                  <a:lnTo>
                    <a:pt x="78" y="1"/>
                  </a:lnTo>
                  <a:lnTo>
                    <a:pt x="90" y="5"/>
                  </a:lnTo>
                  <a:lnTo>
                    <a:pt x="101" y="12"/>
                  </a:lnTo>
                  <a:lnTo>
                    <a:pt x="110" y="19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9" y="65"/>
                  </a:lnTo>
                  <a:lnTo>
                    <a:pt x="128" y="78"/>
                  </a:lnTo>
                  <a:lnTo>
                    <a:pt x="124" y="91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1" y="120"/>
                  </a:lnTo>
                  <a:lnTo>
                    <a:pt x="90" y="126"/>
                  </a:lnTo>
                  <a:lnTo>
                    <a:pt x="78" y="130"/>
                  </a:lnTo>
                  <a:lnTo>
                    <a:pt x="65" y="131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89" name="Line 538"/>
            <p:cNvSpPr>
              <a:spLocks noChangeShapeType="1"/>
            </p:cNvSpPr>
            <p:nvPr/>
          </p:nvSpPr>
          <p:spPr bwMode="auto">
            <a:xfrm>
              <a:off x="5008" y="1252"/>
              <a:ext cx="13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7290" name="Freeform 539"/>
            <p:cNvSpPr>
              <a:spLocks noChangeArrowheads="1"/>
            </p:cNvSpPr>
            <p:nvPr/>
          </p:nvSpPr>
          <p:spPr bwMode="auto">
            <a:xfrm>
              <a:off x="5030" y="1147"/>
              <a:ext cx="26" cy="26"/>
            </a:xfrm>
            <a:custGeom>
              <a:avLst/>
              <a:gdLst>
                <a:gd name="T0" fmla="*/ 0 w 117"/>
                <a:gd name="T1" fmla="*/ 0 h 119"/>
                <a:gd name="T2" fmla="*/ 0 w 117"/>
                <a:gd name="T3" fmla="*/ 0 h 119"/>
                <a:gd name="T4" fmla="*/ 0 w 117"/>
                <a:gd name="T5" fmla="*/ 0 h 119"/>
                <a:gd name="T6" fmla="*/ 0 w 117"/>
                <a:gd name="T7" fmla="*/ 0 h 119"/>
                <a:gd name="T8" fmla="*/ 0 w 117"/>
                <a:gd name="T9" fmla="*/ 0 h 119"/>
                <a:gd name="T10" fmla="*/ 0 w 117"/>
                <a:gd name="T11" fmla="*/ 0 h 119"/>
                <a:gd name="T12" fmla="*/ 0 w 117"/>
                <a:gd name="T13" fmla="*/ 0 h 119"/>
                <a:gd name="T14" fmla="*/ 0 w 117"/>
                <a:gd name="T15" fmla="*/ 0 h 119"/>
                <a:gd name="T16" fmla="*/ 0 w 117"/>
                <a:gd name="T17" fmla="*/ 0 h 119"/>
                <a:gd name="T18" fmla="*/ 0 w 117"/>
                <a:gd name="T19" fmla="*/ 0 h 119"/>
                <a:gd name="T20" fmla="*/ 0 w 117"/>
                <a:gd name="T21" fmla="*/ 0 h 119"/>
                <a:gd name="T22" fmla="*/ 0 w 117"/>
                <a:gd name="T23" fmla="*/ 0 h 119"/>
                <a:gd name="T24" fmla="*/ 0 w 117"/>
                <a:gd name="T25" fmla="*/ 0 h 119"/>
                <a:gd name="T26" fmla="*/ 0 w 117"/>
                <a:gd name="T27" fmla="*/ 0 h 119"/>
                <a:gd name="T28" fmla="*/ 0 w 117"/>
                <a:gd name="T29" fmla="*/ 0 h 119"/>
                <a:gd name="T30" fmla="*/ 0 w 117"/>
                <a:gd name="T31" fmla="*/ 0 h 119"/>
                <a:gd name="T32" fmla="*/ 0 w 117"/>
                <a:gd name="T33" fmla="*/ 0 h 119"/>
                <a:gd name="T34" fmla="*/ 0 w 117"/>
                <a:gd name="T35" fmla="*/ 0 h 119"/>
                <a:gd name="T36" fmla="*/ 0 w 117"/>
                <a:gd name="T37" fmla="*/ 0 h 119"/>
                <a:gd name="T38" fmla="*/ 0 w 117"/>
                <a:gd name="T39" fmla="*/ 0 h 119"/>
                <a:gd name="T40" fmla="*/ 0 w 117"/>
                <a:gd name="T41" fmla="*/ 0 h 119"/>
                <a:gd name="T42" fmla="*/ 0 w 117"/>
                <a:gd name="T43" fmla="*/ 0 h 119"/>
                <a:gd name="T44" fmla="*/ 0 w 117"/>
                <a:gd name="T45" fmla="*/ 0 h 119"/>
                <a:gd name="T46" fmla="*/ 0 w 117"/>
                <a:gd name="T47" fmla="*/ 0 h 119"/>
                <a:gd name="T48" fmla="*/ 0 w 117"/>
                <a:gd name="T49" fmla="*/ 0 h 119"/>
                <a:gd name="T50" fmla="*/ 0 w 117"/>
                <a:gd name="T51" fmla="*/ 0 h 119"/>
                <a:gd name="T52" fmla="*/ 0 w 117"/>
                <a:gd name="T53" fmla="*/ 0 h 119"/>
                <a:gd name="T54" fmla="*/ 0 w 117"/>
                <a:gd name="T55" fmla="*/ 0 h 119"/>
                <a:gd name="T56" fmla="*/ 0 w 117"/>
                <a:gd name="T57" fmla="*/ 0 h 119"/>
                <a:gd name="T58" fmla="*/ 0 w 117"/>
                <a:gd name="T59" fmla="*/ 0 h 119"/>
                <a:gd name="T60" fmla="*/ 0 w 117"/>
                <a:gd name="T61" fmla="*/ 0 h 119"/>
                <a:gd name="T62" fmla="*/ 0 w 117"/>
                <a:gd name="T63" fmla="*/ 0 h 119"/>
                <a:gd name="T64" fmla="*/ 0 w 117"/>
                <a:gd name="T65" fmla="*/ 0 h 11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17" h="119">
                  <a:moveTo>
                    <a:pt x="46" y="1"/>
                  </a:moveTo>
                  <a:lnTo>
                    <a:pt x="35" y="4"/>
                  </a:lnTo>
                  <a:lnTo>
                    <a:pt x="25" y="11"/>
                  </a:lnTo>
                  <a:lnTo>
                    <a:pt x="16" y="18"/>
                  </a:lnTo>
                  <a:lnTo>
                    <a:pt x="10" y="26"/>
                  </a:lnTo>
                  <a:lnTo>
                    <a:pt x="4" y="37"/>
                  </a:lnTo>
                  <a:lnTo>
                    <a:pt x="1" y="47"/>
                  </a:lnTo>
                  <a:lnTo>
                    <a:pt x="0" y="59"/>
                  </a:lnTo>
                  <a:lnTo>
                    <a:pt x="1" y="71"/>
                  </a:lnTo>
                  <a:lnTo>
                    <a:pt x="4" y="82"/>
                  </a:lnTo>
                  <a:lnTo>
                    <a:pt x="10" y="92"/>
                  </a:lnTo>
                  <a:lnTo>
                    <a:pt x="16" y="100"/>
                  </a:lnTo>
                  <a:lnTo>
                    <a:pt x="25" y="108"/>
                  </a:lnTo>
                  <a:lnTo>
                    <a:pt x="35" y="113"/>
                  </a:lnTo>
                  <a:lnTo>
                    <a:pt x="46" y="117"/>
                  </a:lnTo>
                  <a:lnTo>
                    <a:pt x="57" y="118"/>
                  </a:lnTo>
                  <a:lnTo>
                    <a:pt x="68" y="117"/>
                  </a:lnTo>
                  <a:lnTo>
                    <a:pt x="80" y="113"/>
                  </a:lnTo>
                  <a:lnTo>
                    <a:pt x="89" y="108"/>
                  </a:lnTo>
                  <a:lnTo>
                    <a:pt x="98" y="100"/>
                  </a:lnTo>
                  <a:lnTo>
                    <a:pt x="105" y="92"/>
                  </a:lnTo>
                  <a:lnTo>
                    <a:pt x="111" y="82"/>
                  </a:lnTo>
                  <a:lnTo>
                    <a:pt x="114" y="71"/>
                  </a:lnTo>
                  <a:lnTo>
                    <a:pt x="116" y="59"/>
                  </a:lnTo>
                  <a:lnTo>
                    <a:pt x="114" y="47"/>
                  </a:lnTo>
                  <a:lnTo>
                    <a:pt x="111" y="37"/>
                  </a:lnTo>
                  <a:lnTo>
                    <a:pt x="105" y="26"/>
                  </a:lnTo>
                  <a:lnTo>
                    <a:pt x="98" y="18"/>
                  </a:lnTo>
                  <a:lnTo>
                    <a:pt x="89" y="11"/>
                  </a:lnTo>
                  <a:lnTo>
                    <a:pt x="80" y="4"/>
                  </a:lnTo>
                  <a:lnTo>
                    <a:pt x="68" y="1"/>
                  </a:lnTo>
                  <a:lnTo>
                    <a:pt x="57" y="0"/>
                  </a:lnTo>
                  <a:lnTo>
                    <a:pt x="46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91" name="Freeform 540"/>
            <p:cNvSpPr>
              <a:spLocks noChangeArrowheads="1"/>
            </p:cNvSpPr>
            <p:nvPr/>
          </p:nvSpPr>
          <p:spPr bwMode="auto">
            <a:xfrm>
              <a:off x="5030" y="1147"/>
              <a:ext cx="26" cy="26"/>
            </a:xfrm>
            <a:custGeom>
              <a:avLst/>
              <a:gdLst>
                <a:gd name="T0" fmla="*/ 0 w 117"/>
                <a:gd name="T1" fmla="*/ 0 h 119"/>
                <a:gd name="T2" fmla="*/ 0 w 117"/>
                <a:gd name="T3" fmla="*/ 0 h 119"/>
                <a:gd name="T4" fmla="*/ 0 w 117"/>
                <a:gd name="T5" fmla="*/ 0 h 119"/>
                <a:gd name="T6" fmla="*/ 0 w 117"/>
                <a:gd name="T7" fmla="*/ 0 h 119"/>
                <a:gd name="T8" fmla="*/ 0 w 117"/>
                <a:gd name="T9" fmla="*/ 0 h 119"/>
                <a:gd name="T10" fmla="*/ 0 w 117"/>
                <a:gd name="T11" fmla="*/ 0 h 119"/>
                <a:gd name="T12" fmla="*/ 0 w 117"/>
                <a:gd name="T13" fmla="*/ 0 h 119"/>
                <a:gd name="T14" fmla="*/ 0 w 117"/>
                <a:gd name="T15" fmla="*/ 0 h 119"/>
                <a:gd name="T16" fmla="*/ 0 w 117"/>
                <a:gd name="T17" fmla="*/ 0 h 119"/>
                <a:gd name="T18" fmla="*/ 0 w 117"/>
                <a:gd name="T19" fmla="*/ 0 h 119"/>
                <a:gd name="T20" fmla="*/ 0 w 117"/>
                <a:gd name="T21" fmla="*/ 0 h 119"/>
                <a:gd name="T22" fmla="*/ 0 w 117"/>
                <a:gd name="T23" fmla="*/ 0 h 119"/>
                <a:gd name="T24" fmla="*/ 0 w 117"/>
                <a:gd name="T25" fmla="*/ 0 h 119"/>
                <a:gd name="T26" fmla="*/ 0 w 117"/>
                <a:gd name="T27" fmla="*/ 0 h 119"/>
                <a:gd name="T28" fmla="*/ 0 w 117"/>
                <a:gd name="T29" fmla="*/ 0 h 119"/>
                <a:gd name="T30" fmla="*/ 0 w 117"/>
                <a:gd name="T31" fmla="*/ 0 h 119"/>
                <a:gd name="T32" fmla="*/ 0 w 117"/>
                <a:gd name="T33" fmla="*/ 0 h 119"/>
                <a:gd name="T34" fmla="*/ 0 w 117"/>
                <a:gd name="T35" fmla="*/ 0 h 119"/>
                <a:gd name="T36" fmla="*/ 0 w 117"/>
                <a:gd name="T37" fmla="*/ 0 h 119"/>
                <a:gd name="T38" fmla="*/ 0 w 117"/>
                <a:gd name="T39" fmla="*/ 0 h 119"/>
                <a:gd name="T40" fmla="*/ 0 w 117"/>
                <a:gd name="T41" fmla="*/ 0 h 119"/>
                <a:gd name="T42" fmla="*/ 0 w 117"/>
                <a:gd name="T43" fmla="*/ 0 h 119"/>
                <a:gd name="T44" fmla="*/ 0 w 117"/>
                <a:gd name="T45" fmla="*/ 0 h 119"/>
                <a:gd name="T46" fmla="*/ 0 w 117"/>
                <a:gd name="T47" fmla="*/ 0 h 119"/>
                <a:gd name="T48" fmla="*/ 0 w 117"/>
                <a:gd name="T49" fmla="*/ 0 h 119"/>
                <a:gd name="T50" fmla="*/ 0 w 117"/>
                <a:gd name="T51" fmla="*/ 0 h 119"/>
                <a:gd name="T52" fmla="*/ 0 w 117"/>
                <a:gd name="T53" fmla="*/ 0 h 119"/>
                <a:gd name="T54" fmla="*/ 0 w 117"/>
                <a:gd name="T55" fmla="*/ 0 h 119"/>
                <a:gd name="T56" fmla="*/ 0 w 117"/>
                <a:gd name="T57" fmla="*/ 0 h 119"/>
                <a:gd name="T58" fmla="*/ 0 w 117"/>
                <a:gd name="T59" fmla="*/ 0 h 119"/>
                <a:gd name="T60" fmla="*/ 0 w 117"/>
                <a:gd name="T61" fmla="*/ 0 h 119"/>
                <a:gd name="T62" fmla="*/ 0 w 117"/>
                <a:gd name="T63" fmla="*/ 0 h 119"/>
                <a:gd name="T64" fmla="*/ 0 w 117"/>
                <a:gd name="T65" fmla="*/ 0 h 11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17" h="119">
                  <a:moveTo>
                    <a:pt x="57" y="118"/>
                  </a:moveTo>
                  <a:lnTo>
                    <a:pt x="46" y="117"/>
                  </a:lnTo>
                  <a:lnTo>
                    <a:pt x="35" y="113"/>
                  </a:lnTo>
                  <a:lnTo>
                    <a:pt x="25" y="108"/>
                  </a:lnTo>
                  <a:lnTo>
                    <a:pt x="16" y="100"/>
                  </a:lnTo>
                  <a:lnTo>
                    <a:pt x="10" y="92"/>
                  </a:lnTo>
                  <a:lnTo>
                    <a:pt x="4" y="82"/>
                  </a:lnTo>
                  <a:lnTo>
                    <a:pt x="1" y="71"/>
                  </a:lnTo>
                  <a:lnTo>
                    <a:pt x="0" y="59"/>
                  </a:lnTo>
                  <a:lnTo>
                    <a:pt x="1" y="47"/>
                  </a:lnTo>
                  <a:lnTo>
                    <a:pt x="4" y="37"/>
                  </a:lnTo>
                  <a:lnTo>
                    <a:pt x="10" y="26"/>
                  </a:lnTo>
                  <a:lnTo>
                    <a:pt x="16" y="18"/>
                  </a:lnTo>
                  <a:lnTo>
                    <a:pt x="25" y="11"/>
                  </a:lnTo>
                  <a:lnTo>
                    <a:pt x="35" y="4"/>
                  </a:lnTo>
                  <a:lnTo>
                    <a:pt x="46" y="1"/>
                  </a:lnTo>
                  <a:lnTo>
                    <a:pt x="57" y="0"/>
                  </a:lnTo>
                  <a:lnTo>
                    <a:pt x="68" y="1"/>
                  </a:lnTo>
                  <a:lnTo>
                    <a:pt x="80" y="4"/>
                  </a:lnTo>
                  <a:lnTo>
                    <a:pt x="89" y="11"/>
                  </a:lnTo>
                  <a:lnTo>
                    <a:pt x="98" y="18"/>
                  </a:lnTo>
                  <a:lnTo>
                    <a:pt x="105" y="26"/>
                  </a:lnTo>
                  <a:lnTo>
                    <a:pt x="111" y="37"/>
                  </a:lnTo>
                  <a:lnTo>
                    <a:pt x="114" y="47"/>
                  </a:lnTo>
                  <a:lnTo>
                    <a:pt x="116" y="59"/>
                  </a:lnTo>
                  <a:lnTo>
                    <a:pt x="114" y="71"/>
                  </a:lnTo>
                  <a:lnTo>
                    <a:pt x="111" y="82"/>
                  </a:lnTo>
                  <a:lnTo>
                    <a:pt x="105" y="92"/>
                  </a:lnTo>
                  <a:lnTo>
                    <a:pt x="98" y="100"/>
                  </a:lnTo>
                  <a:lnTo>
                    <a:pt x="89" y="108"/>
                  </a:lnTo>
                  <a:lnTo>
                    <a:pt x="80" y="113"/>
                  </a:lnTo>
                  <a:lnTo>
                    <a:pt x="68" y="117"/>
                  </a:lnTo>
                  <a:lnTo>
                    <a:pt x="57" y="118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92" name="Freeform 541"/>
            <p:cNvSpPr>
              <a:spLocks noChangeArrowheads="1"/>
            </p:cNvSpPr>
            <p:nvPr/>
          </p:nvSpPr>
          <p:spPr bwMode="auto">
            <a:xfrm>
              <a:off x="5009" y="1252"/>
              <a:ext cx="12" cy="29"/>
            </a:xfrm>
            <a:custGeom>
              <a:avLst/>
              <a:gdLst>
                <a:gd name="T0" fmla="*/ 0 w 57"/>
                <a:gd name="T1" fmla="*/ 0 h 133"/>
                <a:gd name="T2" fmla="*/ 0 w 57"/>
                <a:gd name="T3" fmla="*/ 0 h 133"/>
                <a:gd name="T4" fmla="*/ 0 w 57"/>
                <a:gd name="T5" fmla="*/ 0 h 133"/>
                <a:gd name="T6" fmla="*/ 0 w 57"/>
                <a:gd name="T7" fmla="*/ 0 h 133"/>
                <a:gd name="T8" fmla="*/ 0 w 57"/>
                <a:gd name="T9" fmla="*/ 0 h 1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" h="133">
                  <a:moveTo>
                    <a:pt x="0" y="0"/>
                  </a:moveTo>
                  <a:lnTo>
                    <a:pt x="0" y="132"/>
                  </a:lnTo>
                  <a:lnTo>
                    <a:pt x="56" y="132"/>
                  </a:lnTo>
                  <a:lnTo>
                    <a:pt x="56" y="0"/>
                  </a:lnTo>
                  <a:lnTo>
                    <a:pt x="0" y="0"/>
                  </a:lnTo>
                </a:path>
              </a:pathLst>
            </a:cu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293" name="Freeform 542"/>
            <p:cNvSpPr>
              <a:spLocks noChangeArrowheads="1"/>
            </p:cNvSpPr>
            <p:nvPr/>
          </p:nvSpPr>
          <p:spPr bwMode="auto">
            <a:xfrm>
              <a:off x="5009" y="1252"/>
              <a:ext cx="12" cy="29"/>
            </a:xfrm>
            <a:custGeom>
              <a:avLst/>
              <a:gdLst>
                <a:gd name="T0" fmla="*/ 0 w 57"/>
                <a:gd name="T1" fmla="*/ 0 h 133"/>
                <a:gd name="T2" fmla="*/ 0 w 57"/>
                <a:gd name="T3" fmla="*/ 0 h 133"/>
                <a:gd name="T4" fmla="*/ 0 w 57"/>
                <a:gd name="T5" fmla="*/ 0 h 133"/>
                <a:gd name="T6" fmla="*/ 0 w 57"/>
                <a:gd name="T7" fmla="*/ 0 h 133"/>
                <a:gd name="T8" fmla="*/ 0 w 57"/>
                <a:gd name="T9" fmla="*/ 0 h 1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" h="133">
                  <a:moveTo>
                    <a:pt x="0" y="132"/>
                  </a:moveTo>
                  <a:lnTo>
                    <a:pt x="0" y="0"/>
                  </a:lnTo>
                  <a:lnTo>
                    <a:pt x="56" y="0"/>
                  </a:lnTo>
                  <a:lnTo>
                    <a:pt x="56" y="132"/>
                  </a:lnTo>
                  <a:lnTo>
                    <a:pt x="0" y="132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116741" name="Group 543"/>
          <p:cNvGrpSpPr>
            <a:grpSpLocks/>
          </p:cNvGrpSpPr>
          <p:nvPr/>
        </p:nvGrpSpPr>
        <p:grpSpPr bwMode="auto">
          <a:xfrm>
            <a:off x="719138" y="3025775"/>
            <a:ext cx="7842250" cy="877888"/>
            <a:chOff x="453" y="2240"/>
            <a:chExt cx="4940" cy="553"/>
          </a:xfrm>
        </p:grpSpPr>
        <p:sp>
          <p:nvSpPr>
            <p:cNvPr id="116981" name="Freeform 544"/>
            <p:cNvSpPr>
              <a:spLocks noChangeArrowheads="1"/>
            </p:cNvSpPr>
            <p:nvPr/>
          </p:nvSpPr>
          <p:spPr bwMode="auto">
            <a:xfrm>
              <a:off x="453" y="2240"/>
              <a:ext cx="4941" cy="553"/>
            </a:xfrm>
            <a:custGeom>
              <a:avLst/>
              <a:gdLst>
                <a:gd name="T0" fmla="*/ 0 w 21791"/>
                <a:gd name="T1" fmla="*/ 0 h 2442"/>
                <a:gd name="T2" fmla="*/ 0 w 21791"/>
                <a:gd name="T3" fmla="*/ 0 h 2442"/>
                <a:gd name="T4" fmla="*/ 0 w 21791"/>
                <a:gd name="T5" fmla="*/ 0 h 2442"/>
                <a:gd name="T6" fmla="*/ 0 w 21791"/>
                <a:gd name="T7" fmla="*/ 0 h 2442"/>
                <a:gd name="T8" fmla="*/ 0 w 21791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791" h="2442">
                  <a:moveTo>
                    <a:pt x="0" y="0"/>
                  </a:moveTo>
                  <a:lnTo>
                    <a:pt x="21790" y="0"/>
                  </a:lnTo>
                  <a:lnTo>
                    <a:pt x="21790" y="2441"/>
                  </a:lnTo>
                  <a:lnTo>
                    <a:pt x="0" y="2441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2600" cap="flat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82" name="Freeform 545"/>
            <p:cNvSpPr>
              <a:spLocks noChangeArrowheads="1"/>
            </p:cNvSpPr>
            <p:nvPr/>
          </p:nvSpPr>
          <p:spPr bwMode="auto">
            <a:xfrm>
              <a:off x="551" y="2378"/>
              <a:ext cx="938" cy="284"/>
            </a:xfrm>
            <a:custGeom>
              <a:avLst/>
              <a:gdLst>
                <a:gd name="T0" fmla="*/ 0 w 4140"/>
                <a:gd name="T1" fmla="*/ 0 h 1255"/>
                <a:gd name="T2" fmla="*/ 0 w 4140"/>
                <a:gd name="T3" fmla="*/ 0 h 1255"/>
                <a:gd name="T4" fmla="*/ 0 w 4140"/>
                <a:gd name="T5" fmla="*/ 0 h 1255"/>
                <a:gd name="T6" fmla="*/ 0 w 4140"/>
                <a:gd name="T7" fmla="*/ 0 h 1255"/>
                <a:gd name="T8" fmla="*/ 0 w 4140"/>
                <a:gd name="T9" fmla="*/ 0 h 12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40" h="1255">
                  <a:moveTo>
                    <a:pt x="0" y="0"/>
                  </a:moveTo>
                  <a:lnTo>
                    <a:pt x="4139" y="0"/>
                  </a:lnTo>
                  <a:lnTo>
                    <a:pt x="4139" y="1254"/>
                  </a:lnTo>
                  <a:lnTo>
                    <a:pt x="0" y="1254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83" name="Text Box 546"/>
            <p:cNvSpPr txBox="1">
              <a:spLocks noChangeArrowheads="1"/>
            </p:cNvSpPr>
            <p:nvPr/>
          </p:nvSpPr>
          <p:spPr bwMode="auto">
            <a:xfrm>
              <a:off x="609" y="2422"/>
              <a:ext cx="818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it-IT" altLang="it-IT" sz="2200" b="0">
                  <a:ea typeface="Microsoft YaHei" pitchFamily="34" charset="-122"/>
                </a:rPr>
                <a:t>OBBLIGO</a:t>
              </a:r>
            </a:p>
          </p:txBody>
        </p:sp>
        <p:sp>
          <p:nvSpPr>
            <p:cNvPr id="116984" name="Freeform 547"/>
            <p:cNvSpPr>
              <a:spLocks noChangeArrowheads="1"/>
            </p:cNvSpPr>
            <p:nvPr/>
          </p:nvSpPr>
          <p:spPr bwMode="auto">
            <a:xfrm>
              <a:off x="2819" y="2308"/>
              <a:ext cx="434" cy="438"/>
            </a:xfrm>
            <a:custGeom>
              <a:avLst/>
              <a:gdLst>
                <a:gd name="T0" fmla="*/ 0 w 1919"/>
                <a:gd name="T1" fmla="*/ 0 h 1938"/>
                <a:gd name="T2" fmla="*/ 0 w 1919"/>
                <a:gd name="T3" fmla="*/ 0 h 1938"/>
                <a:gd name="T4" fmla="*/ 0 w 1919"/>
                <a:gd name="T5" fmla="*/ 0 h 1938"/>
                <a:gd name="T6" fmla="*/ 0 w 1919"/>
                <a:gd name="T7" fmla="*/ 0 h 1938"/>
                <a:gd name="T8" fmla="*/ 0 w 1919"/>
                <a:gd name="T9" fmla="*/ 0 h 1938"/>
                <a:gd name="T10" fmla="*/ 0 w 1919"/>
                <a:gd name="T11" fmla="*/ 0 h 1938"/>
                <a:gd name="T12" fmla="*/ 0 w 1919"/>
                <a:gd name="T13" fmla="*/ 0 h 1938"/>
                <a:gd name="T14" fmla="*/ 0 w 1919"/>
                <a:gd name="T15" fmla="*/ 0 h 1938"/>
                <a:gd name="T16" fmla="*/ 0 w 1919"/>
                <a:gd name="T17" fmla="*/ 0 h 1938"/>
                <a:gd name="T18" fmla="*/ 0 w 1919"/>
                <a:gd name="T19" fmla="*/ 0 h 1938"/>
                <a:gd name="T20" fmla="*/ 0 w 1919"/>
                <a:gd name="T21" fmla="*/ 0 h 1938"/>
                <a:gd name="T22" fmla="*/ 0 w 1919"/>
                <a:gd name="T23" fmla="*/ 0 h 1938"/>
                <a:gd name="T24" fmla="*/ 0 w 1919"/>
                <a:gd name="T25" fmla="*/ 0 h 1938"/>
                <a:gd name="T26" fmla="*/ 0 w 1919"/>
                <a:gd name="T27" fmla="*/ 0 h 1938"/>
                <a:gd name="T28" fmla="*/ 0 w 1919"/>
                <a:gd name="T29" fmla="*/ 0 h 1938"/>
                <a:gd name="T30" fmla="*/ 0 w 1919"/>
                <a:gd name="T31" fmla="*/ 0 h 1938"/>
                <a:gd name="T32" fmla="*/ 0 w 1919"/>
                <a:gd name="T33" fmla="*/ 0 h 1938"/>
                <a:gd name="T34" fmla="*/ 0 w 1919"/>
                <a:gd name="T35" fmla="*/ 0 h 1938"/>
                <a:gd name="T36" fmla="*/ 0 w 1919"/>
                <a:gd name="T37" fmla="*/ 0 h 1938"/>
                <a:gd name="T38" fmla="*/ 0 w 1919"/>
                <a:gd name="T39" fmla="*/ 0 h 1938"/>
                <a:gd name="T40" fmla="*/ 0 w 1919"/>
                <a:gd name="T41" fmla="*/ 0 h 1938"/>
                <a:gd name="T42" fmla="*/ 0 w 1919"/>
                <a:gd name="T43" fmla="*/ 0 h 1938"/>
                <a:gd name="T44" fmla="*/ 0 w 1919"/>
                <a:gd name="T45" fmla="*/ 0 h 1938"/>
                <a:gd name="T46" fmla="*/ 0 w 1919"/>
                <a:gd name="T47" fmla="*/ 0 h 1938"/>
                <a:gd name="T48" fmla="*/ 0 w 1919"/>
                <a:gd name="T49" fmla="*/ 0 h 1938"/>
                <a:gd name="T50" fmla="*/ 0 w 1919"/>
                <a:gd name="T51" fmla="*/ 0 h 1938"/>
                <a:gd name="T52" fmla="*/ 0 w 1919"/>
                <a:gd name="T53" fmla="*/ 0 h 1938"/>
                <a:gd name="T54" fmla="*/ 0 w 1919"/>
                <a:gd name="T55" fmla="*/ 0 h 1938"/>
                <a:gd name="T56" fmla="*/ 0 w 1919"/>
                <a:gd name="T57" fmla="*/ 0 h 1938"/>
                <a:gd name="T58" fmla="*/ 0 w 1919"/>
                <a:gd name="T59" fmla="*/ 0 h 1938"/>
                <a:gd name="T60" fmla="*/ 0 w 1919"/>
                <a:gd name="T61" fmla="*/ 0 h 1938"/>
                <a:gd name="T62" fmla="*/ 0 w 1919"/>
                <a:gd name="T63" fmla="*/ 0 h 1938"/>
                <a:gd name="T64" fmla="*/ 0 w 1919"/>
                <a:gd name="T65" fmla="*/ 0 h 1938"/>
                <a:gd name="T66" fmla="*/ 0 w 1919"/>
                <a:gd name="T67" fmla="*/ 0 h 1938"/>
                <a:gd name="T68" fmla="*/ 0 w 1919"/>
                <a:gd name="T69" fmla="*/ 0 h 1938"/>
                <a:gd name="T70" fmla="*/ 0 w 1919"/>
                <a:gd name="T71" fmla="*/ 0 h 1938"/>
                <a:gd name="T72" fmla="*/ 0 w 1919"/>
                <a:gd name="T73" fmla="*/ 0 h 1938"/>
                <a:gd name="T74" fmla="*/ 0 w 1919"/>
                <a:gd name="T75" fmla="*/ 0 h 1938"/>
                <a:gd name="T76" fmla="*/ 0 w 1919"/>
                <a:gd name="T77" fmla="*/ 0 h 1938"/>
                <a:gd name="T78" fmla="*/ 0 w 1919"/>
                <a:gd name="T79" fmla="*/ 0 h 1938"/>
                <a:gd name="T80" fmla="*/ 0 w 1919"/>
                <a:gd name="T81" fmla="*/ 0 h 1938"/>
                <a:gd name="T82" fmla="*/ 0 w 1919"/>
                <a:gd name="T83" fmla="*/ 0 h 1938"/>
                <a:gd name="T84" fmla="*/ 0 w 1919"/>
                <a:gd name="T85" fmla="*/ 0 h 193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919" h="1938">
                  <a:moveTo>
                    <a:pt x="923" y="1"/>
                  </a:moveTo>
                  <a:lnTo>
                    <a:pt x="874" y="4"/>
                  </a:lnTo>
                  <a:lnTo>
                    <a:pt x="825" y="9"/>
                  </a:lnTo>
                  <a:lnTo>
                    <a:pt x="778" y="18"/>
                  </a:lnTo>
                  <a:lnTo>
                    <a:pt x="730" y="27"/>
                  </a:lnTo>
                  <a:lnTo>
                    <a:pt x="684" y="41"/>
                  </a:lnTo>
                  <a:lnTo>
                    <a:pt x="639" y="56"/>
                  </a:lnTo>
                  <a:lnTo>
                    <a:pt x="596" y="73"/>
                  </a:lnTo>
                  <a:lnTo>
                    <a:pt x="552" y="92"/>
                  </a:lnTo>
                  <a:lnTo>
                    <a:pt x="511" y="113"/>
                  </a:lnTo>
                  <a:lnTo>
                    <a:pt x="470" y="136"/>
                  </a:lnTo>
                  <a:lnTo>
                    <a:pt x="431" y="160"/>
                  </a:lnTo>
                  <a:lnTo>
                    <a:pt x="393" y="188"/>
                  </a:lnTo>
                  <a:lnTo>
                    <a:pt x="356" y="216"/>
                  </a:lnTo>
                  <a:lnTo>
                    <a:pt x="321" y="247"/>
                  </a:lnTo>
                  <a:lnTo>
                    <a:pt x="288" y="279"/>
                  </a:lnTo>
                  <a:lnTo>
                    <a:pt x="256" y="312"/>
                  </a:lnTo>
                  <a:lnTo>
                    <a:pt x="225" y="347"/>
                  </a:lnTo>
                  <a:lnTo>
                    <a:pt x="197" y="383"/>
                  </a:lnTo>
                  <a:lnTo>
                    <a:pt x="169" y="421"/>
                  </a:lnTo>
                  <a:lnTo>
                    <a:pt x="144" y="461"/>
                  </a:lnTo>
                  <a:lnTo>
                    <a:pt x="121" y="501"/>
                  </a:lnTo>
                  <a:lnTo>
                    <a:pt x="99" y="542"/>
                  </a:lnTo>
                  <a:lnTo>
                    <a:pt x="79" y="585"/>
                  </a:lnTo>
                  <a:lnTo>
                    <a:pt x="62" y="629"/>
                  </a:lnTo>
                  <a:lnTo>
                    <a:pt x="47" y="673"/>
                  </a:lnTo>
                  <a:lnTo>
                    <a:pt x="33" y="718"/>
                  </a:lnTo>
                  <a:lnTo>
                    <a:pt x="22" y="764"/>
                  </a:lnTo>
                  <a:lnTo>
                    <a:pt x="13" y="811"/>
                  </a:lnTo>
                  <a:lnTo>
                    <a:pt x="6" y="858"/>
                  </a:lnTo>
                  <a:lnTo>
                    <a:pt x="2" y="907"/>
                  </a:lnTo>
                  <a:lnTo>
                    <a:pt x="0" y="955"/>
                  </a:lnTo>
                  <a:lnTo>
                    <a:pt x="0" y="1004"/>
                  </a:lnTo>
                  <a:lnTo>
                    <a:pt x="3" y="1053"/>
                  </a:lnTo>
                  <a:lnTo>
                    <a:pt x="9" y="1103"/>
                  </a:lnTo>
                  <a:lnTo>
                    <a:pt x="17" y="1150"/>
                  </a:lnTo>
                  <a:lnTo>
                    <a:pt x="27" y="1199"/>
                  </a:lnTo>
                  <a:lnTo>
                    <a:pt x="39" y="1245"/>
                  </a:lnTo>
                  <a:lnTo>
                    <a:pt x="54" y="1291"/>
                  </a:lnTo>
                  <a:lnTo>
                    <a:pt x="71" y="1335"/>
                  </a:lnTo>
                  <a:lnTo>
                    <a:pt x="90" y="1378"/>
                  </a:lnTo>
                  <a:lnTo>
                    <a:pt x="111" y="1421"/>
                  </a:lnTo>
                  <a:lnTo>
                    <a:pt x="134" y="1462"/>
                  </a:lnTo>
                  <a:lnTo>
                    <a:pt x="159" y="1501"/>
                  </a:lnTo>
                  <a:lnTo>
                    <a:pt x="185" y="1540"/>
                  </a:lnTo>
                  <a:lnTo>
                    <a:pt x="214" y="1577"/>
                  </a:lnTo>
                  <a:lnTo>
                    <a:pt x="244" y="1613"/>
                  </a:lnTo>
                  <a:lnTo>
                    <a:pt x="275" y="1646"/>
                  </a:lnTo>
                  <a:lnTo>
                    <a:pt x="308" y="1679"/>
                  </a:lnTo>
                  <a:lnTo>
                    <a:pt x="343" y="1710"/>
                  </a:lnTo>
                  <a:lnTo>
                    <a:pt x="379" y="1738"/>
                  </a:lnTo>
                  <a:lnTo>
                    <a:pt x="416" y="1766"/>
                  </a:lnTo>
                  <a:lnTo>
                    <a:pt x="455" y="1791"/>
                  </a:lnTo>
                  <a:lnTo>
                    <a:pt x="495" y="1814"/>
                  </a:lnTo>
                  <a:lnTo>
                    <a:pt x="536" y="1836"/>
                  </a:lnTo>
                  <a:lnTo>
                    <a:pt x="578" y="1856"/>
                  </a:lnTo>
                  <a:lnTo>
                    <a:pt x="621" y="1874"/>
                  </a:lnTo>
                  <a:lnTo>
                    <a:pt x="665" y="1889"/>
                  </a:lnTo>
                  <a:lnTo>
                    <a:pt x="710" y="1903"/>
                  </a:lnTo>
                  <a:lnTo>
                    <a:pt x="755" y="1914"/>
                  </a:lnTo>
                  <a:lnTo>
                    <a:pt x="802" y="1924"/>
                  </a:lnTo>
                  <a:lnTo>
                    <a:pt x="848" y="1930"/>
                  </a:lnTo>
                  <a:lnTo>
                    <a:pt x="896" y="1935"/>
                  </a:lnTo>
                  <a:lnTo>
                    <a:pt x="945" y="1937"/>
                  </a:lnTo>
                  <a:lnTo>
                    <a:pt x="993" y="1936"/>
                  </a:lnTo>
                  <a:lnTo>
                    <a:pt x="1042" y="1933"/>
                  </a:lnTo>
                  <a:lnTo>
                    <a:pt x="1091" y="1927"/>
                  </a:lnTo>
                  <a:lnTo>
                    <a:pt x="1138" y="1920"/>
                  </a:lnTo>
                  <a:lnTo>
                    <a:pt x="1186" y="1909"/>
                  </a:lnTo>
                  <a:lnTo>
                    <a:pt x="1232" y="1897"/>
                  </a:lnTo>
                  <a:lnTo>
                    <a:pt x="1277" y="1882"/>
                  </a:lnTo>
                  <a:lnTo>
                    <a:pt x="1321" y="1865"/>
                  </a:lnTo>
                  <a:lnTo>
                    <a:pt x="1364" y="1845"/>
                  </a:lnTo>
                  <a:lnTo>
                    <a:pt x="1405" y="1825"/>
                  </a:lnTo>
                  <a:lnTo>
                    <a:pt x="1446" y="1802"/>
                  </a:lnTo>
                  <a:lnTo>
                    <a:pt x="1485" y="1776"/>
                  </a:lnTo>
                  <a:lnTo>
                    <a:pt x="1523" y="1750"/>
                  </a:lnTo>
                  <a:lnTo>
                    <a:pt x="1560" y="1720"/>
                  </a:lnTo>
                  <a:lnTo>
                    <a:pt x="1595" y="1691"/>
                  </a:lnTo>
                  <a:lnTo>
                    <a:pt x="1628" y="1659"/>
                  </a:lnTo>
                  <a:lnTo>
                    <a:pt x="1661" y="1625"/>
                  </a:lnTo>
                  <a:lnTo>
                    <a:pt x="1691" y="1590"/>
                  </a:lnTo>
                  <a:lnTo>
                    <a:pt x="1720" y="1554"/>
                  </a:lnTo>
                  <a:lnTo>
                    <a:pt x="1747" y="1516"/>
                  </a:lnTo>
                  <a:lnTo>
                    <a:pt x="1772" y="1478"/>
                  </a:lnTo>
                  <a:lnTo>
                    <a:pt x="1796" y="1437"/>
                  </a:lnTo>
                  <a:lnTo>
                    <a:pt x="1817" y="1395"/>
                  </a:lnTo>
                  <a:lnTo>
                    <a:pt x="1837" y="1353"/>
                  </a:lnTo>
                  <a:lnTo>
                    <a:pt x="1854" y="1310"/>
                  </a:lnTo>
                  <a:lnTo>
                    <a:pt x="1870" y="1265"/>
                  </a:lnTo>
                  <a:lnTo>
                    <a:pt x="1884" y="1220"/>
                  </a:lnTo>
                  <a:lnTo>
                    <a:pt x="1895" y="1174"/>
                  </a:lnTo>
                  <a:lnTo>
                    <a:pt x="1905" y="1127"/>
                  </a:lnTo>
                  <a:lnTo>
                    <a:pt x="1912" y="1080"/>
                  </a:lnTo>
                  <a:lnTo>
                    <a:pt x="1916" y="1032"/>
                  </a:lnTo>
                  <a:lnTo>
                    <a:pt x="1918" y="984"/>
                  </a:lnTo>
                  <a:lnTo>
                    <a:pt x="1917" y="934"/>
                  </a:lnTo>
                  <a:lnTo>
                    <a:pt x="1914" y="884"/>
                  </a:lnTo>
                  <a:lnTo>
                    <a:pt x="1909" y="836"/>
                  </a:lnTo>
                  <a:lnTo>
                    <a:pt x="1900" y="787"/>
                  </a:lnTo>
                  <a:lnTo>
                    <a:pt x="1890" y="740"/>
                  </a:lnTo>
                  <a:lnTo>
                    <a:pt x="1877" y="693"/>
                  </a:lnTo>
                  <a:lnTo>
                    <a:pt x="1862" y="648"/>
                  </a:lnTo>
                  <a:lnTo>
                    <a:pt x="1845" y="603"/>
                  </a:lnTo>
                  <a:lnTo>
                    <a:pt x="1826" y="560"/>
                  </a:lnTo>
                  <a:lnTo>
                    <a:pt x="1806" y="517"/>
                  </a:lnTo>
                  <a:lnTo>
                    <a:pt x="1782" y="477"/>
                  </a:lnTo>
                  <a:lnTo>
                    <a:pt x="1758" y="436"/>
                  </a:lnTo>
                  <a:lnTo>
                    <a:pt x="1731" y="398"/>
                  </a:lnTo>
                  <a:lnTo>
                    <a:pt x="1703" y="361"/>
                  </a:lnTo>
                  <a:lnTo>
                    <a:pt x="1673" y="325"/>
                  </a:lnTo>
                  <a:lnTo>
                    <a:pt x="1641" y="291"/>
                  </a:lnTo>
                  <a:lnTo>
                    <a:pt x="1608" y="259"/>
                  </a:lnTo>
                  <a:lnTo>
                    <a:pt x="1573" y="228"/>
                  </a:lnTo>
                  <a:lnTo>
                    <a:pt x="1537" y="198"/>
                  </a:lnTo>
                  <a:lnTo>
                    <a:pt x="1500" y="172"/>
                  </a:lnTo>
                  <a:lnTo>
                    <a:pt x="1461" y="147"/>
                  </a:lnTo>
                  <a:lnTo>
                    <a:pt x="1421" y="122"/>
                  </a:lnTo>
                  <a:lnTo>
                    <a:pt x="1381" y="101"/>
                  </a:lnTo>
                  <a:lnTo>
                    <a:pt x="1338" y="81"/>
                  </a:lnTo>
                  <a:lnTo>
                    <a:pt x="1295" y="63"/>
                  </a:lnTo>
                  <a:lnTo>
                    <a:pt x="1251" y="47"/>
                  </a:lnTo>
                  <a:lnTo>
                    <a:pt x="1206" y="34"/>
                  </a:lnTo>
                  <a:lnTo>
                    <a:pt x="1161" y="22"/>
                  </a:lnTo>
                  <a:lnTo>
                    <a:pt x="1115" y="14"/>
                  </a:lnTo>
                  <a:lnTo>
                    <a:pt x="1068" y="6"/>
                  </a:lnTo>
                  <a:lnTo>
                    <a:pt x="1020" y="2"/>
                  </a:lnTo>
                  <a:lnTo>
                    <a:pt x="972" y="0"/>
                  </a:lnTo>
                  <a:lnTo>
                    <a:pt x="923" y="1"/>
                  </a:lnTo>
                </a:path>
              </a:pathLst>
            </a:custGeom>
            <a:solidFill>
              <a:srgbClr val="00B2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85" name="Freeform 548"/>
            <p:cNvSpPr>
              <a:spLocks noChangeArrowheads="1"/>
            </p:cNvSpPr>
            <p:nvPr/>
          </p:nvSpPr>
          <p:spPr bwMode="auto">
            <a:xfrm>
              <a:off x="2819" y="2308"/>
              <a:ext cx="434" cy="438"/>
            </a:xfrm>
            <a:custGeom>
              <a:avLst/>
              <a:gdLst>
                <a:gd name="T0" fmla="*/ 0 w 1919"/>
                <a:gd name="T1" fmla="*/ 0 h 1938"/>
                <a:gd name="T2" fmla="*/ 0 w 1919"/>
                <a:gd name="T3" fmla="*/ 0 h 1938"/>
                <a:gd name="T4" fmla="*/ 0 w 1919"/>
                <a:gd name="T5" fmla="*/ 0 h 1938"/>
                <a:gd name="T6" fmla="*/ 0 w 1919"/>
                <a:gd name="T7" fmla="*/ 0 h 1938"/>
                <a:gd name="T8" fmla="*/ 0 w 1919"/>
                <a:gd name="T9" fmla="*/ 0 h 1938"/>
                <a:gd name="T10" fmla="*/ 0 w 1919"/>
                <a:gd name="T11" fmla="*/ 0 h 1938"/>
                <a:gd name="T12" fmla="*/ 0 w 1919"/>
                <a:gd name="T13" fmla="*/ 0 h 1938"/>
                <a:gd name="T14" fmla="*/ 0 w 1919"/>
                <a:gd name="T15" fmla="*/ 0 h 1938"/>
                <a:gd name="T16" fmla="*/ 0 w 1919"/>
                <a:gd name="T17" fmla="*/ 0 h 1938"/>
                <a:gd name="T18" fmla="*/ 0 w 1919"/>
                <a:gd name="T19" fmla="*/ 0 h 1938"/>
                <a:gd name="T20" fmla="*/ 0 w 1919"/>
                <a:gd name="T21" fmla="*/ 0 h 1938"/>
                <a:gd name="T22" fmla="*/ 0 w 1919"/>
                <a:gd name="T23" fmla="*/ 0 h 1938"/>
                <a:gd name="T24" fmla="*/ 0 w 1919"/>
                <a:gd name="T25" fmla="*/ 0 h 1938"/>
                <a:gd name="T26" fmla="*/ 0 w 1919"/>
                <a:gd name="T27" fmla="*/ 0 h 1938"/>
                <a:gd name="T28" fmla="*/ 0 w 1919"/>
                <a:gd name="T29" fmla="*/ 0 h 1938"/>
                <a:gd name="T30" fmla="*/ 0 w 1919"/>
                <a:gd name="T31" fmla="*/ 0 h 1938"/>
                <a:gd name="T32" fmla="*/ 0 w 1919"/>
                <a:gd name="T33" fmla="*/ 0 h 1938"/>
                <a:gd name="T34" fmla="*/ 0 w 1919"/>
                <a:gd name="T35" fmla="*/ 0 h 1938"/>
                <a:gd name="T36" fmla="*/ 0 w 1919"/>
                <a:gd name="T37" fmla="*/ 0 h 1938"/>
                <a:gd name="T38" fmla="*/ 0 w 1919"/>
                <a:gd name="T39" fmla="*/ 0 h 1938"/>
                <a:gd name="T40" fmla="*/ 0 w 1919"/>
                <a:gd name="T41" fmla="*/ 0 h 1938"/>
                <a:gd name="T42" fmla="*/ 0 w 1919"/>
                <a:gd name="T43" fmla="*/ 0 h 1938"/>
                <a:gd name="T44" fmla="*/ 0 w 1919"/>
                <a:gd name="T45" fmla="*/ 0 h 1938"/>
                <a:gd name="T46" fmla="*/ 0 w 1919"/>
                <a:gd name="T47" fmla="*/ 0 h 1938"/>
                <a:gd name="T48" fmla="*/ 0 w 1919"/>
                <a:gd name="T49" fmla="*/ 0 h 1938"/>
                <a:gd name="T50" fmla="*/ 0 w 1919"/>
                <a:gd name="T51" fmla="*/ 0 h 1938"/>
                <a:gd name="T52" fmla="*/ 0 w 1919"/>
                <a:gd name="T53" fmla="*/ 0 h 1938"/>
                <a:gd name="T54" fmla="*/ 0 w 1919"/>
                <a:gd name="T55" fmla="*/ 0 h 1938"/>
                <a:gd name="T56" fmla="*/ 0 w 1919"/>
                <a:gd name="T57" fmla="*/ 0 h 1938"/>
                <a:gd name="T58" fmla="*/ 0 w 1919"/>
                <a:gd name="T59" fmla="*/ 0 h 1938"/>
                <a:gd name="T60" fmla="*/ 0 w 1919"/>
                <a:gd name="T61" fmla="*/ 0 h 1938"/>
                <a:gd name="T62" fmla="*/ 0 w 1919"/>
                <a:gd name="T63" fmla="*/ 0 h 1938"/>
                <a:gd name="T64" fmla="*/ 0 w 1919"/>
                <a:gd name="T65" fmla="*/ 0 h 1938"/>
                <a:gd name="T66" fmla="*/ 0 w 1919"/>
                <a:gd name="T67" fmla="*/ 0 h 1938"/>
                <a:gd name="T68" fmla="*/ 0 w 1919"/>
                <a:gd name="T69" fmla="*/ 0 h 1938"/>
                <a:gd name="T70" fmla="*/ 0 w 1919"/>
                <a:gd name="T71" fmla="*/ 0 h 1938"/>
                <a:gd name="T72" fmla="*/ 0 w 1919"/>
                <a:gd name="T73" fmla="*/ 0 h 1938"/>
                <a:gd name="T74" fmla="*/ 0 w 1919"/>
                <a:gd name="T75" fmla="*/ 0 h 1938"/>
                <a:gd name="T76" fmla="*/ 0 w 1919"/>
                <a:gd name="T77" fmla="*/ 0 h 1938"/>
                <a:gd name="T78" fmla="*/ 0 w 1919"/>
                <a:gd name="T79" fmla="*/ 0 h 1938"/>
                <a:gd name="T80" fmla="*/ 0 w 1919"/>
                <a:gd name="T81" fmla="*/ 0 h 1938"/>
                <a:gd name="T82" fmla="*/ 0 w 1919"/>
                <a:gd name="T83" fmla="*/ 0 h 1938"/>
                <a:gd name="T84" fmla="*/ 0 w 1919"/>
                <a:gd name="T85" fmla="*/ 0 h 193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919" h="1938">
                  <a:moveTo>
                    <a:pt x="874" y="4"/>
                  </a:moveTo>
                  <a:lnTo>
                    <a:pt x="923" y="1"/>
                  </a:lnTo>
                  <a:lnTo>
                    <a:pt x="972" y="0"/>
                  </a:lnTo>
                  <a:lnTo>
                    <a:pt x="1020" y="2"/>
                  </a:lnTo>
                  <a:lnTo>
                    <a:pt x="1068" y="6"/>
                  </a:lnTo>
                  <a:lnTo>
                    <a:pt x="1115" y="14"/>
                  </a:lnTo>
                  <a:lnTo>
                    <a:pt x="1161" y="22"/>
                  </a:lnTo>
                  <a:lnTo>
                    <a:pt x="1206" y="34"/>
                  </a:lnTo>
                  <a:lnTo>
                    <a:pt x="1251" y="47"/>
                  </a:lnTo>
                  <a:lnTo>
                    <a:pt x="1295" y="63"/>
                  </a:lnTo>
                  <a:lnTo>
                    <a:pt x="1338" y="81"/>
                  </a:lnTo>
                  <a:lnTo>
                    <a:pt x="1381" y="101"/>
                  </a:lnTo>
                  <a:lnTo>
                    <a:pt x="1421" y="122"/>
                  </a:lnTo>
                  <a:lnTo>
                    <a:pt x="1461" y="147"/>
                  </a:lnTo>
                  <a:lnTo>
                    <a:pt x="1500" y="172"/>
                  </a:lnTo>
                  <a:lnTo>
                    <a:pt x="1537" y="198"/>
                  </a:lnTo>
                  <a:lnTo>
                    <a:pt x="1573" y="228"/>
                  </a:lnTo>
                  <a:lnTo>
                    <a:pt x="1608" y="259"/>
                  </a:lnTo>
                  <a:lnTo>
                    <a:pt x="1641" y="291"/>
                  </a:lnTo>
                  <a:lnTo>
                    <a:pt x="1673" y="325"/>
                  </a:lnTo>
                  <a:lnTo>
                    <a:pt x="1703" y="361"/>
                  </a:lnTo>
                  <a:lnTo>
                    <a:pt x="1731" y="398"/>
                  </a:lnTo>
                  <a:lnTo>
                    <a:pt x="1758" y="436"/>
                  </a:lnTo>
                  <a:lnTo>
                    <a:pt x="1782" y="477"/>
                  </a:lnTo>
                  <a:lnTo>
                    <a:pt x="1806" y="517"/>
                  </a:lnTo>
                  <a:lnTo>
                    <a:pt x="1826" y="560"/>
                  </a:lnTo>
                  <a:lnTo>
                    <a:pt x="1845" y="603"/>
                  </a:lnTo>
                  <a:lnTo>
                    <a:pt x="1862" y="648"/>
                  </a:lnTo>
                  <a:lnTo>
                    <a:pt x="1877" y="693"/>
                  </a:lnTo>
                  <a:lnTo>
                    <a:pt x="1890" y="740"/>
                  </a:lnTo>
                  <a:lnTo>
                    <a:pt x="1900" y="787"/>
                  </a:lnTo>
                  <a:lnTo>
                    <a:pt x="1909" y="836"/>
                  </a:lnTo>
                  <a:lnTo>
                    <a:pt x="1914" y="884"/>
                  </a:lnTo>
                  <a:lnTo>
                    <a:pt x="1917" y="934"/>
                  </a:lnTo>
                  <a:lnTo>
                    <a:pt x="1918" y="984"/>
                  </a:lnTo>
                  <a:lnTo>
                    <a:pt x="1916" y="1032"/>
                  </a:lnTo>
                  <a:lnTo>
                    <a:pt x="1912" y="1080"/>
                  </a:lnTo>
                  <a:lnTo>
                    <a:pt x="1905" y="1127"/>
                  </a:lnTo>
                  <a:lnTo>
                    <a:pt x="1895" y="1174"/>
                  </a:lnTo>
                  <a:lnTo>
                    <a:pt x="1884" y="1220"/>
                  </a:lnTo>
                  <a:lnTo>
                    <a:pt x="1870" y="1265"/>
                  </a:lnTo>
                  <a:lnTo>
                    <a:pt x="1854" y="1310"/>
                  </a:lnTo>
                  <a:lnTo>
                    <a:pt x="1837" y="1353"/>
                  </a:lnTo>
                  <a:lnTo>
                    <a:pt x="1817" y="1395"/>
                  </a:lnTo>
                  <a:lnTo>
                    <a:pt x="1796" y="1437"/>
                  </a:lnTo>
                  <a:lnTo>
                    <a:pt x="1772" y="1478"/>
                  </a:lnTo>
                  <a:lnTo>
                    <a:pt x="1747" y="1516"/>
                  </a:lnTo>
                  <a:lnTo>
                    <a:pt x="1720" y="1554"/>
                  </a:lnTo>
                  <a:lnTo>
                    <a:pt x="1691" y="1590"/>
                  </a:lnTo>
                  <a:lnTo>
                    <a:pt x="1661" y="1625"/>
                  </a:lnTo>
                  <a:lnTo>
                    <a:pt x="1628" y="1659"/>
                  </a:lnTo>
                  <a:lnTo>
                    <a:pt x="1595" y="1691"/>
                  </a:lnTo>
                  <a:lnTo>
                    <a:pt x="1560" y="1720"/>
                  </a:lnTo>
                  <a:lnTo>
                    <a:pt x="1523" y="1750"/>
                  </a:lnTo>
                  <a:lnTo>
                    <a:pt x="1485" y="1776"/>
                  </a:lnTo>
                  <a:lnTo>
                    <a:pt x="1446" y="1802"/>
                  </a:lnTo>
                  <a:lnTo>
                    <a:pt x="1405" y="1825"/>
                  </a:lnTo>
                  <a:lnTo>
                    <a:pt x="1364" y="1845"/>
                  </a:lnTo>
                  <a:lnTo>
                    <a:pt x="1321" y="1865"/>
                  </a:lnTo>
                  <a:lnTo>
                    <a:pt x="1277" y="1882"/>
                  </a:lnTo>
                  <a:lnTo>
                    <a:pt x="1232" y="1897"/>
                  </a:lnTo>
                  <a:lnTo>
                    <a:pt x="1186" y="1909"/>
                  </a:lnTo>
                  <a:lnTo>
                    <a:pt x="1138" y="1920"/>
                  </a:lnTo>
                  <a:lnTo>
                    <a:pt x="1091" y="1927"/>
                  </a:lnTo>
                  <a:lnTo>
                    <a:pt x="1042" y="1933"/>
                  </a:lnTo>
                  <a:lnTo>
                    <a:pt x="993" y="1936"/>
                  </a:lnTo>
                  <a:lnTo>
                    <a:pt x="945" y="1937"/>
                  </a:lnTo>
                  <a:lnTo>
                    <a:pt x="896" y="1935"/>
                  </a:lnTo>
                  <a:lnTo>
                    <a:pt x="848" y="1930"/>
                  </a:lnTo>
                  <a:lnTo>
                    <a:pt x="802" y="1924"/>
                  </a:lnTo>
                  <a:lnTo>
                    <a:pt x="755" y="1914"/>
                  </a:lnTo>
                  <a:lnTo>
                    <a:pt x="710" y="1903"/>
                  </a:lnTo>
                  <a:lnTo>
                    <a:pt x="665" y="1889"/>
                  </a:lnTo>
                  <a:lnTo>
                    <a:pt x="621" y="1874"/>
                  </a:lnTo>
                  <a:lnTo>
                    <a:pt x="578" y="1856"/>
                  </a:lnTo>
                  <a:lnTo>
                    <a:pt x="536" y="1836"/>
                  </a:lnTo>
                  <a:lnTo>
                    <a:pt x="495" y="1814"/>
                  </a:lnTo>
                  <a:lnTo>
                    <a:pt x="455" y="1791"/>
                  </a:lnTo>
                  <a:lnTo>
                    <a:pt x="416" y="1766"/>
                  </a:lnTo>
                  <a:lnTo>
                    <a:pt x="379" y="1738"/>
                  </a:lnTo>
                  <a:lnTo>
                    <a:pt x="343" y="1710"/>
                  </a:lnTo>
                  <a:lnTo>
                    <a:pt x="308" y="1679"/>
                  </a:lnTo>
                  <a:lnTo>
                    <a:pt x="275" y="1646"/>
                  </a:lnTo>
                  <a:lnTo>
                    <a:pt x="244" y="1613"/>
                  </a:lnTo>
                  <a:lnTo>
                    <a:pt x="214" y="1577"/>
                  </a:lnTo>
                  <a:lnTo>
                    <a:pt x="185" y="1540"/>
                  </a:lnTo>
                  <a:lnTo>
                    <a:pt x="159" y="1501"/>
                  </a:lnTo>
                  <a:lnTo>
                    <a:pt x="134" y="1462"/>
                  </a:lnTo>
                  <a:lnTo>
                    <a:pt x="111" y="1421"/>
                  </a:lnTo>
                  <a:lnTo>
                    <a:pt x="90" y="1378"/>
                  </a:lnTo>
                  <a:lnTo>
                    <a:pt x="71" y="1335"/>
                  </a:lnTo>
                  <a:lnTo>
                    <a:pt x="54" y="1291"/>
                  </a:lnTo>
                  <a:lnTo>
                    <a:pt x="39" y="1245"/>
                  </a:lnTo>
                  <a:lnTo>
                    <a:pt x="27" y="1199"/>
                  </a:lnTo>
                  <a:lnTo>
                    <a:pt x="17" y="1150"/>
                  </a:lnTo>
                  <a:lnTo>
                    <a:pt x="9" y="1103"/>
                  </a:lnTo>
                  <a:lnTo>
                    <a:pt x="3" y="1053"/>
                  </a:lnTo>
                  <a:lnTo>
                    <a:pt x="0" y="1004"/>
                  </a:lnTo>
                  <a:lnTo>
                    <a:pt x="0" y="955"/>
                  </a:lnTo>
                  <a:lnTo>
                    <a:pt x="2" y="907"/>
                  </a:lnTo>
                  <a:lnTo>
                    <a:pt x="6" y="858"/>
                  </a:lnTo>
                  <a:lnTo>
                    <a:pt x="13" y="811"/>
                  </a:lnTo>
                  <a:lnTo>
                    <a:pt x="22" y="764"/>
                  </a:lnTo>
                  <a:lnTo>
                    <a:pt x="33" y="718"/>
                  </a:lnTo>
                  <a:lnTo>
                    <a:pt x="47" y="673"/>
                  </a:lnTo>
                  <a:lnTo>
                    <a:pt x="62" y="629"/>
                  </a:lnTo>
                  <a:lnTo>
                    <a:pt x="79" y="585"/>
                  </a:lnTo>
                  <a:lnTo>
                    <a:pt x="99" y="542"/>
                  </a:lnTo>
                  <a:lnTo>
                    <a:pt x="121" y="501"/>
                  </a:lnTo>
                  <a:lnTo>
                    <a:pt x="144" y="461"/>
                  </a:lnTo>
                  <a:lnTo>
                    <a:pt x="169" y="421"/>
                  </a:lnTo>
                  <a:lnTo>
                    <a:pt x="197" y="383"/>
                  </a:lnTo>
                  <a:lnTo>
                    <a:pt x="225" y="347"/>
                  </a:lnTo>
                  <a:lnTo>
                    <a:pt x="256" y="312"/>
                  </a:lnTo>
                  <a:lnTo>
                    <a:pt x="288" y="279"/>
                  </a:lnTo>
                  <a:lnTo>
                    <a:pt x="321" y="247"/>
                  </a:lnTo>
                  <a:lnTo>
                    <a:pt x="356" y="216"/>
                  </a:lnTo>
                  <a:lnTo>
                    <a:pt x="393" y="188"/>
                  </a:lnTo>
                  <a:lnTo>
                    <a:pt x="431" y="160"/>
                  </a:lnTo>
                  <a:lnTo>
                    <a:pt x="470" y="136"/>
                  </a:lnTo>
                  <a:lnTo>
                    <a:pt x="511" y="113"/>
                  </a:lnTo>
                  <a:lnTo>
                    <a:pt x="552" y="92"/>
                  </a:lnTo>
                  <a:lnTo>
                    <a:pt x="596" y="73"/>
                  </a:lnTo>
                  <a:lnTo>
                    <a:pt x="639" y="56"/>
                  </a:lnTo>
                  <a:lnTo>
                    <a:pt x="684" y="41"/>
                  </a:lnTo>
                  <a:lnTo>
                    <a:pt x="730" y="27"/>
                  </a:lnTo>
                  <a:lnTo>
                    <a:pt x="778" y="18"/>
                  </a:lnTo>
                  <a:lnTo>
                    <a:pt x="825" y="9"/>
                  </a:lnTo>
                  <a:lnTo>
                    <a:pt x="874" y="4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86" name="Freeform 549"/>
            <p:cNvSpPr>
              <a:spLocks noChangeArrowheads="1"/>
            </p:cNvSpPr>
            <p:nvPr/>
          </p:nvSpPr>
          <p:spPr bwMode="auto">
            <a:xfrm>
              <a:off x="3027" y="2407"/>
              <a:ext cx="158" cy="102"/>
            </a:xfrm>
            <a:custGeom>
              <a:avLst/>
              <a:gdLst>
                <a:gd name="T0" fmla="*/ 0 w 701"/>
                <a:gd name="T1" fmla="*/ 0 h 452"/>
                <a:gd name="T2" fmla="*/ 0 w 701"/>
                <a:gd name="T3" fmla="*/ 0 h 452"/>
                <a:gd name="T4" fmla="*/ 0 w 701"/>
                <a:gd name="T5" fmla="*/ 0 h 452"/>
                <a:gd name="T6" fmla="*/ 0 w 701"/>
                <a:gd name="T7" fmla="*/ 0 h 452"/>
                <a:gd name="T8" fmla="*/ 0 w 701"/>
                <a:gd name="T9" fmla="*/ 0 h 452"/>
                <a:gd name="T10" fmla="*/ 0 w 701"/>
                <a:gd name="T11" fmla="*/ 0 h 452"/>
                <a:gd name="T12" fmla="*/ 0 w 701"/>
                <a:gd name="T13" fmla="*/ 0 h 452"/>
                <a:gd name="T14" fmla="*/ 0 w 701"/>
                <a:gd name="T15" fmla="*/ 0 h 452"/>
                <a:gd name="T16" fmla="*/ 0 w 701"/>
                <a:gd name="T17" fmla="*/ 0 h 452"/>
                <a:gd name="T18" fmla="*/ 0 w 701"/>
                <a:gd name="T19" fmla="*/ 0 h 452"/>
                <a:gd name="T20" fmla="*/ 0 w 701"/>
                <a:gd name="T21" fmla="*/ 0 h 452"/>
                <a:gd name="T22" fmla="*/ 0 w 701"/>
                <a:gd name="T23" fmla="*/ 0 h 452"/>
                <a:gd name="T24" fmla="*/ 0 w 701"/>
                <a:gd name="T25" fmla="*/ 0 h 452"/>
                <a:gd name="T26" fmla="*/ 0 w 701"/>
                <a:gd name="T27" fmla="*/ 0 h 452"/>
                <a:gd name="T28" fmla="*/ 0 w 701"/>
                <a:gd name="T29" fmla="*/ 0 h 452"/>
                <a:gd name="T30" fmla="*/ 0 w 701"/>
                <a:gd name="T31" fmla="*/ 0 h 452"/>
                <a:gd name="T32" fmla="*/ 0 w 701"/>
                <a:gd name="T33" fmla="*/ 0 h 452"/>
                <a:gd name="T34" fmla="*/ 0 w 701"/>
                <a:gd name="T35" fmla="*/ 0 h 452"/>
                <a:gd name="T36" fmla="*/ 0 w 701"/>
                <a:gd name="T37" fmla="*/ 0 h 452"/>
                <a:gd name="T38" fmla="*/ 0 w 701"/>
                <a:gd name="T39" fmla="*/ 0 h 452"/>
                <a:gd name="T40" fmla="*/ 0 w 701"/>
                <a:gd name="T41" fmla="*/ 0 h 452"/>
                <a:gd name="T42" fmla="*/ 0 w 701"/>
                <a:gd name="T43" fmla="*/ 0 h 452"/>
                <a:gd name="T44" fmla="*/ 0 w 701"/>
                <a:gd name="T45" fmla="*/ 0 h 452"/>
                <a:gd name="T46" fmla="*/ 0 w 701"/>
                <a:gd name="T47" fmla="*/ 0 h 452"/>
                <a:gd name="T48" fmla="*/ 0 w 701"/>
                <a:gd name="T49" fmla="*/ 0 h 452"/>
                <a:gd name="T50" fmla="*/ 0 w 701"/>
                <a:gd name="T51" fmla="*/ 0 h 452"/>
                <a:gd name="T52" fmla="*/ 0 w 701"/>
                <a:gd name="T53" fmla="*/ 0 h 452"/>
                <a:gd name="T54" fmla="*/ 0 w 701"/>
                <a:gd name="T55" fmla="*/ 0 h 452"/>
                <a:gd name="T56" fmla="*/ 0 w 701"/>
                <a:gd name="T57" fmla="*/ 0 h 452"/>
                <a:gd name="T58" fmla="*/ 0 w 701"/>
                <a:gd name="T59" fmla="*/ 0 h 452"/>
                <a:gd name="T60" fmla="*/ 0 w 701"/>
                <a:gd name="T61" fmla="*/ 0 h 452"/>
                <a:gd name="T62" fmla="*/ 0 w 701"/>
                <a:gd name="T63" fmla="*/ 0 h 452"/>
                <a:gd name="T64" fmla="*/ 0 w 701"/>
                <a:gd name="T65" fmla="*/ 0 h 452"/>
                <a:gd name="T66" fmla="*/ 0 w 701"/>
                <a:gd name="T67" fmla="*/ 0 h 452"/>
                <a:gd name="T68" fmla="*/ 0 w 701"/>
                <a:gd name="T69" fmla="*/ 0 h 452"/>
                <a:gd name="T70" fmla="*/ 0 w 701"/>
                <a:gd name="T71" fmla="*/ 0 h 452"/>
                <a:gd name="T72" fmla="*/ 0 w 701"/>
                <a:gd name="T73" fmla="*/ 0 h 452"/>
                <a:gd name="T74" fmla="*/ 0 w 701"/>
                <a:gd name="T75" fmla="*/ 0 h 452"/>
                <a:gd name="T76" fmla="*/ 0 w 701"/>
                <a:gd name="T77" fmla="*/ 0 h 452"/>
                <a:gd name="T78" fmla="*/ 0 w 701"/>
                <a:gd name="T79" fmla="*/ 0 h 452"/>
                <a:gd name="T80" fmla="*/ 0 w 701"/>
                <a:gd name="T81" fmla="*/ 0 h 452"/>
                <a:gd name="T82" fmla="*/ 0 w 701"/>
                <a:gd name="T83" fmla="*/ 0 h 452"/>
                <a:gd name="T84" fmla="*/ 0 w 701"/>
                <a:gd name="T85" fmla="*/ 0 h 45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701" h="452">
                  <a:moveTo>
                    <a:pt x="349" y="0"/>
                  </a:moveTo>
                  <a:lnTo>
                    <a:pt x="344" y="1"/>
                  </a:lnTo>
                  <a:lnTo>
                    <a:pt x="339" y="2"/>
                  </a:lnTo>
                  <a:lnTo>
                    <a:pt x="335" y="4"/>
                  </a:lnTo>
                  <a:lnTo>
                    <a:pt x="331" y="6"/>
                  </a:lnTo>
                  <a:lnTo>
                    <a:pt x="327" y="9"/>
                  </a:lnTo>
                  <a:lnTo>
                    <a:pt x="323" y="13"/>
                  </a:lnTo>
                  <a:lnTo>
                    <a:pt x="320" y="16"/>
                  </a:lnTo>
                  <a:lnTo>
                    <a:pt x="318" y="20"/>
                  </a:lnTo>
                  <a:lnTo>
                    <a:pt x="156" y="20"/>
                  </a:lnTo>
                  <a:lnTo>
                    <a:pt x="156" y="99"/>
                  </a:lnTo>
                  <a:lnTo>
                    <a:pt x="313" y="99"/>
                  </a:lnTo>
                  <a:lnTo>
                    <a:pt x="313" y="144"/>
                  </a:lnTo>
                  <a:lnTo>
                    <a:pt x="305" y="146"/>
                  </a:lnTo>
                  <a:lnTo>
                    <a:pt x="296" y="149"/>
                  </a:lnTo>
                  <a:lnTo>
                    <a:pt x="288" y="152"/>
                  </a:lnTo>
                  <a:lnTo>
                    <a:pt x="280" y="156"/>
                  </a:lnTo>
                  <a:lnTo>
                    <a:pt x="272" y="159"/>
                  </a:lnTo>
                  <a:lnTo>
                    <a:pt x="265" y="165"/>
                  </a:lnTo>
                  <a:lnTo>
                    <a:pt x="257" y="170"/>
                  </a:lnTo>
                  <a:lnTo>
                    <a:pt x="251" y="175"/>
                  </a:lnTo>
                  <a:lnTo>
                    <a:pt x="244" y="182"/>
                  </a:lnTo>
                  <a:lnTo>
                    <a:pt x="238" y="188"/>
                  </a:lnTo>
                  <a:lnTo>
                    <a:pt x="233" y="194"/>
                  </a:lnTo>
                  <a:lnTo>
                    <a:pt x="228" y="201"/>
                  </a:lnTo>
                  <a:lnTo>
                    <a:pt x="223" y="208"/>
                  </a:lnTo>
                  <a:lnTo>
                    <a:pt x="219" y="215"/>
                  </a:lnTo>
                  <a:lnTo>
                    <a:pt x="215" y="223"/>
                  </a:lnTo>
                  <a:lnTo>
                    <a:pt x="211" y="231"/>
                  </a:lnTo>
                  <a:lnTo>
                    <a:pt x="106" y="231"/>
                  </a:lnTo>
                  <a:lnTo>
                    <a:pt x="93" y="231"/>
                  </a:lnTo>
                  <a:lnTo>
                    <a:pt x="80" y="232"/>
                  </a:lnTo>
                  <a:lnTo>
                    <a:pt x="69" y="233"/>
                  </a:lnTo>
                  <a:lnTo>
                    <a:pt x="59" y="235"/>
                  </a:lnTo>
                  <a:lnTo>
                    <a:pt x="48" y="239"/>
                  </a:lnTo>
                  <a:lnTo>
                    <a:pt x="39" y="243"/>
                  </a:lnTo>
                  <a:lnTo>
                    <a:pt x="32" y="247"/>
                  </a:lnTo>
                  <a:lnTo>
                    <a:pt x="25" y="252"/>
                  </a:lnTo>
                  <a:lnTo>
                    <a:pt x="19" y="258"/>
                  </a:lnTo>
                  <a:lnTo>
                    <a:pt x="14" y="265"/>
                  </a:lnTo>
                  <a:lnTo>
                    <a:pt x="10" y="272"/>
                  </a:lnTo>
                  <a:lnTo>
                    <a:pt x="6" y="282"/>
                  </a:lnTo>
                  <a:lnTo>
                    <a:pt x="4" y="291"/>
                  </a:lnTo>
                  <a:lnTo>
                    <a:pt x="2" y="302"/>
                  </a:lnTo>
                  <a:lnTo>
                    <a:pt x="1" y="315"/>
                  </a:lnTo>
                  <a:lnTo>
                    <a:pt x="0" y="326"/>
                  </a:lnTo>
                  <a:lnTo>
                    <a:pt x="0" y="451"/>
                  </a:lnTo>
                  <a:lnTo>
                    <a:pt x="87" y="451"/>
                  </a:lnTo>
                  <a:lnTo>
                    <a:pt x="87" y="369"/>
                  </a:lnTo>
                  <a:lnTo>
                    <a:pt x="86" y="358"/>
                  </a:lnTo>
                  <a:lnTo>
                    <a:pt x="87" y="347"/>
                  </a:lnTo>
                  <a:lnTo>
                    <a:pt x="88" y="340"/>
                  </a:lnTo>
                  <a:lnTo>
                    <a:pt x="91" y="334"/>
                  </a:lnTo>
                  <a:lnTo>
                    <a:pt x="96" y="329"/>
                  </a:lnTo>
                  <a:lnTo>
                    <a:pt x="105" y="326"/>
                  </a:lnTo>
                  <a:lnTo>
                    <a:pt x="116" y="325"/>
                  </a:lnTo>
                  <a:lnTo>
                    <a:pt x="130" y="324"/>
                  </a:lnTo>
                  <a:lnTo>
                    <a:pt x="211" y="324"/>
                  </a:lnTo>
                  <a:lnTo>
                    <a:pt x="215" y="335"/>
                  </a:lnTo>
                  <a:lnTo>
                    <a:pt x="220" y="344"/>
                  </a:lnTo>
                  <a:lnTo>
                    <a:pt x="225" y="355"/>
                  </a:lnTo>
                  <a:lnTo>
                    <a:pt x="232" y="363"/>
                  </a:lnTo>
                  <a:lnTo>
                    <a:pt x="239" y="372"/>
                  </a:lnTo>
                  <a:lnTo>
                    <a:pt x="246" y="379"/>
                  </a:lnTo>
                  <a:lnTo>
                    <a:pt x="255" y="386"/>
                  </a:lnTo>
                  <a:lnTo>
                    <a:pt x="264" y="393"/>
                  </a:lnTo>
                  <a:lnTo>
                    <a:pt x="273" y="399"/>
                  </a:lnTo>
                  <a:lnTo>
                    <a:pt x="283" y="404"/>
                  </a:lnTo>
                  <a:lnTo>
                    <a:pt x="293" y="409"/>
                  </a:lnTo>
                  <a:lnTo>
                    <a:pt x="303" y="413"/>
                  </a:lnTo>
                  <a:lnTo>
                    <a:pt x="315" y="416"/>
                  </a:lnTo>
                  <a:lnTo>
                    <a:pt x="326" y="418"/>
                  </a:lnTo>
                  <a:lnTo>
                    <a:pt x="338" y="419"/>
                  </a:lnTo>
                  <a:lnTo>
                    <a:pt x="350" y="420"/>
                  </a:lnTo>
                  <a:lnTo>
                    <a:pt x="360" y="419"/>
                  </a:lnTo>
                  <a:lnTo>
                    <a:pt x="370" y="419"/>
                  </a:lnTo>
                  <a:lnTo>
                    <a:pt x="380" y="417"/>
                  </a:lnTo>
                  <a:lnTo>
                    <a:pt x="389" y="415"/>
                  </a:lnTo>
                  <a:lnTo>
                    <a:pt x="398" y="412"/>
                  </a:lnTo>
                  <a:lnTo>
                    <a:pt x="407" y="408"/>
                  </a:lnTo>
                  <a:lnTo>
                    <a:pt x="416" y="404"/>
                  </a:lnTo>
                  <a:lnTo>
                    <a:pt x="425" y="400"/>
                  </a:lnTo>
                  <a:lnTo>
                    <a:pt x="433" y="395"/>
                  </a:lnTo>
                  <a:lnTo>
                    <a:pt x="441" y="389"/>
                  </a:lnTo>
                  <a:lnTo>
                    <a:pt x="448" y="384"/>
                  </a:lnTo>
                  <a:lnTo>
                    <a:pt x="455" y="378"/>
                  </a:lnTo>
                  <a:lnTo>
                    <a:pt x="461" y="370"/>
                  </a:lnTo>
                  <a:lnTo>
                    <a:pt x="467" y="364"/>
                  </a:lnTo>
                  <a:lnTo>
                    <a:pt x="473" y="357"/>
                  </a:lnTo>
                  <a:lnTo>
                    <a:pt x="478" y="347"/>
                  </a:lnTo>
                  <a:lnTo>
                    <a:pt x="593" y="347"/>
                  </a:lnTo>
                  <a:lnTo>
                    <a:pt x="593" y="411"/>
                  </a:lnTo>
                  <a:lnTo>
                    <a:pt x="644" y="411"/>
                  </a:lnTo>
                  <a:lnTo>
                    <a:pt x="644" y="445"/>
                  </a:lnTo>
                  <a:lnTo>
                    <a:pt x="700" y="445"/>
                  </a:lnTo>
                  <a:lnTo>
                    <a:pt x="700" y="114"/>
                  </a:lnTo>
                  <a:lnTo>
                    <a:pt x="644" y="114"/>
                  </a:lnTo>
                  <a:lnTo>
                    <a:pt x="644" y="149"/>
                  </a:lnTo>
                  <a:lnTo>
                    <a:pt x="593" y="149"/>
                  </a:lnTo>
                  <a:lnTo>
                    <a:pt x="593" y="210"/>
                  </a:lnTo>
                  <a:lnTo>
                    <a:pt x="479" y="211"/>
                  </a:lnTo>
                  <a:lnTo>
                    <a:pt x="475" y="205"/>
                  </a:lnTo>
                  <a:lnTo>
                    <a:pt x="471" y="199"/>
                  </a:lnTo>
                  <a:lnTo>
                    <a:pt x="466" y="193"/>
                  </a:lnTo>
                  <a:lnTo>
                    <a:pt x="462" y="188"/>
                  </a:lnTo>
                  <a:lnTo>
                    <a:pt x="457" y="183"/>
                  </a:lnTo>
                  <a:lnTo>
                    <a:pt x="451" y="177"/>
                  </a:lnTo>
                  <a:lnTo>
                    <a:pt x="446" y="173"/>
                  </a:lnTo>
                  <a:lnTo>
                    <a:pt x="440" y="169"/>
                  </a:lnTo>
                  <a:lnTo>
                    <a:pt x="434" y="165"/>
                  </a:lnTo>
                  <a:lnTo>
                    <a:pt x="428" y="160"/>
                  </a:lnTo>
                  <a:lnTo>
                    <a:pt x="421" y="157"/>
                  </a:lnTo>
                  <a:lnTo>
                    <a:pt x="415" y="154"/>
                  </a:lnTo>
                  <a:lnTo>
                    <a:pt x="408" y="151"/>
                  </a:lnTo>
                  <a:lnTo>
                    <a:pt x="401" y="148"/>
                  </a:lnTo>
                  <a:lnTo>
                    <a:pt x="393" y="146"/>
                  </a:lnTo>
                  <a:lnTo>
                    <a:pt x="386" y="144"/>
                  </a:lnTo>
                  <a:lnTo>
                    <a:pt x="386" y="100"/>
                  </a:lnTo>
                  <a:lnTo>
                    <a:pt x="543" y="100"/>
                  </a:lnTo>
                  <a:lnTo>
                    <a:pt x="543" y="20"/>
                  </a:lnTo>
                  <a:lnTo>
                    <a:pt x="380" y="20"/>
                  </a:lnTo>
                  <a:lnTo>
                    <a:pt x="378" y="16"/>
                  </a:lnTo>
                  <a:lnTo>
                    <a:pt x="375" y="13"/>
                  </a:lnTo>
                  <a:lnTo>
                    <a:pt x="372" y="9"/>
                  </a:lnTo>
                  <a:lnTo>
                    <a:pt x="368" y="6"/>
                  </a:lnTo>
                  <a:lnTo>
                    <a:pt x="364" y="4"/>
                  </a:lnTo>
                  <a:lnTo>
                    <a:pt x="359" y="2"/>
                  </a:lnTo>
                  <a:lnTo>
                    <a:pt x="355" y="1"/>
                  </a:lnTo>
                  <a:lnTo>
                    <a:pt x="350" y="0"/>
                  </a:lnTo>
                  <a:lnTo>
                    <a:pt x="349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87" name="Freeform 550"/>
            <p:cNvSpPr>
              <a:spLocks noChangeArrowheads="1"/>
            </p:cNvSpPr>
            <p:nvPr/>
          </p:nvSpPr>
          <p:spPr bwMode="auto">
            <a:xfrm>
              <a:off x="3027" y="2407"/>
              <a:ext cx="158" cy="102"/>
            </a:xfrm>
            <a:custGeom>
              <a:avLst/>
              <a:gdLst>
                <a:gd name="T0" fmla="*/ 0 w 701"/>
                <a:gd name="T1" fmla="*/ 0 h 452"/>
                <a:gd name="T2" fmla="*/ 0 w 701"/>
                <a:gd name="T3" fmla="*/ 0 h 452"/>
                <a:gd name="T4" fmla="*/ 0 w 701"/>
                <a:gd name="T5" fmla="*/ 0 h 452"/>
                <a:gd name="T6" fmla="*/ 0 w 701"/>
                <a:gd name="T7" fmla="*/ 0 h 452"/>
                <a:gd name="T8" fmla="*/ 0 w 701"/>
                <a:gd name="T9" fmla="*/ 0 h 452"/>
                <a:gd name="T10" fmla="*/ 0 w 701"/>
                <a:gd name="T11" fmla="*/ 0 h 452"/>
                <a:gd name="T12" fmla="*/ 0 w 701"/>
                <a:gd name="T13" fmla="*/ 0 h 452"/>
                <a:gd name="T14" fmla="*/ 0 w 701"/>
                <a:gd name="T15" fmla="*/ 0 h 452"/>
                <a:gd name="T16" fmla="*/ 0 w 701"/>
                <a:gd name="T17" fmla="*/ 0 h 452"/>
                <a:gd name="T18" fmla="*/ 0 w 701"/>
                <a:gd name="T19" fmla="*/ 0 h 452"/>
                <a:gd name="T20" fmla="*/ 0 w 701"/>
                <a:gd name="T21" fmla="*/ 0 h 452"/>
                <a:gd name="T22" fmla="*/ 0 w 701"/>
                <a:gd name="T23" fmla="*/ 0 h 452"/>
                <a:gd name="T24" fmla="*/ 0 w 701"/>
                <a:gd name="T25" fmla="*/ 0 h 452"/>
                <a:gd name="T26" fmla="*/ 0 w 701"/>
                <a:gd name="T27" fmla="*/ 0 h 452"/>
                <a:gd name="T28" fmla="*/ 0 w 701"/>
                <a:gd name="T29" fmla="*/ 0 h 452"/>
                <a:gd name="T30" fmla="*/ 0 w 701"/>
                <a:gd name="T31" fmla="*/ 0 h 452"/>
                <a:gd name="T32" fmla="*/ 0 w 701"/>
                <a:gd name="T33" fmla="*/ 0 h 452"/>
                <a:gd name="T34" fmla="*/ 0 w 701"/>
                <a:gd name="T35" fmla="*/ 0 h 452"/>
                <a:gd name="T36" fmla="*/ 0 w 701"/>
                <a:gd name="T37" fmla="*/ 0 h 452"/>
                <a:gd name="T38" fmla="*/ 0 w 701"/>
                <a:gd name="T39" fmla="*/ 0 h 452"/>
                <a:gd name="T40" fmla="*/ 0 w 701"/>
                <a:gd name="T41" fmla="*/ 0 h 452"/>
                <a:gd name="T42" fmla="*/ 0 w 701"/>
                <a:gd name="T43" fmla="*/ 0 h 452"/>
                <a:gd name="T44" fmla="*/ 0 w 701"/>
                <a:gd name="T45" fmla="*/ 0 h 452"/>
                <a:gd name="T46" fmla="*/ 0 w 701"/>
                <a:gd name="T47" fmla="*/ 0 h 452"/>
                <a:gd name="T48" fmla="*/ 0 w 701"/>
                <a:gd name="T49" fmla="*/ 0 h 452"/>
                <a:gd name="T50" fmla="*/ 0 w 701"/>
                <a:gd name="T51" fmla="*/ 0 h 452"/>
                <a:gd name="T52" fmla="*/ 0 w 701"/>
                <a:gd name="T53" fmla="*/ 0 h 452"/>
                <a:gd name="T54" fmla="*/ 0 w 701"/>
                <a:gd name="T55" fmla="*/ 0 h 452"/>
                <a:gd name="T56" fmla="*/ 0 w 701"/>
                <a:gd name="T57" fmla="*/ 0 h 452"/>
                <a:gd name="T58" fmla="*/ 0 w 701"/>
                <a:gd name="T59" fmla="*/ 0 h 452"/>
                <a:gd name="T60" fmla="*/ 0 w 701"/>
                <a:gd name="T61" fmla="*/ 0 h 452"/>
                <a:gd name="T62" fmla="*/ 0 w 701"/>
                <a:gd name="T63" fmla="*/ 0 h 452"/>
                <a:gd name="T64" fmla="*/ 0 w 701"/>
                <a:gd name="T65" fmla="*/ 0 h 452"/>
                <a:gd name="T66" fmla="*/ 0 w 701"/>
                <a:gd name="T67" fmla="*/ 0 h 452"/>
                <a:gd name="T68" fmla="*/ 0 w 701"/>
                <a:gd name="T69" fmla="*/ 0 h 452"/>
                <a:gd name="T70" fmla="*/ 0 w 701"/>
                <a:gd name="T71" fmla="*/ 0 h 452"/>
                <a:gd name="T72" fmla="*/ 0 w 701"/>
                <a:gd name="T73" fmla="*/ 0 h 452"/>
                <a:gd name="T74" fmla="*/ 0 w 701"/>
                <a:gd name="T75" fmla="*/ 0 h 452"/>
                <a:gd name="T76" fmla="*/ 0 w 701"/>
                <a:gd name="T77" fmla="*/ 0 h 452"/>
                <a:gd name="T78" fmla="*/ 0 w 701"/>
                <a:gd name="T79" fmla="*/ 0 h 452"/>
                <a:gd name="T80" fmla="*/ 0 w 701"/>
                <a:gd name="T81" fmla="*/ 0 h 452"/>
                <a:gd name="T82" fmla="*/ 0 w 701"/>
                <a:gd name="T83" fmla="*/ 0 h 452"/>
                <a:gd name="T84" fmla="*/ 0 w 701"/>
                <a:gd name="T85" fmla="*/ 0 h 45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701" h="452">
                  <a:moveTo>
                    <a:pt x="87" y="451"/>
                  </a:moveTo>
                  <a:lnTo>
                    <a:pt x="87" y="369"/>
                  </a:lnTo>
                  <a:lnTo>
                    <a:pt x="86" y="358"/>
                  </a:lnTo>
                  <a:lnTo>
                    <a:pt x="87" y="347"/>
                  </a:lnTo>
                  <a:lnTo>
                    <a:pt x="88" y="340"/>
                  </a:lnTo>
                  <a:lnTo>
                    <a:pt x="91" y="334"/>
                  </a:lnTo>
                  <a:lnTo>
                    <a:pt x="96" y="329"/>
                  </a:lnTo>
                  <a:lnTo>
                    <a:pt x="105" y="326"/>
                  </a:lnTo>
                  <a:lnTo>
                    <a:pt x="116" y="325"/>
                  </a:lnTo>
                  <a:lnTo>
                    <a:pt x="130" y="324"/>
                  </a:lnTo>
                  <a:lnTo>
                    <a:pt x="211" y="324"/>
                  </a:lnTo>
                  <a:lnTo>
                    <a:pt x="215" y="335"/>
                  </a:lnTo>
                  <a:lnTo>
                    <a:pt x="220" y="344"/>
                  </a:lnTo>
                  <a:lnTo>
                    <a:pt x="225" y="355"/>
                  </a:lnTo>
                  <a:lnTo>
                    <a:pt x="232" y="363"/>
                  </a:lnTo>
                  <a:lnTo>
                    <a:pt x="239" y="372"/>
                  </a:lnTo>
                  <a:lnTo>
                    <a:pt x="246" y="379"/>
                  </a:lnTo>
                  <a:lnTo>
                    <a:pt x="255" y="386"/>
                  </a:lnTo>
                  <a:lnTo>
                    <a:pt x="264" y="393"/>
                  </a:lnTo>
                  <a:lnTo>
                    <a:pt x="273" y="399"/>
                  </a:lnTo>
                  <a:lnTo>
                    <a:pt x="283" y="404"/>
                  </a:lnTo>
                  <a:lnTo>
                    <a:pt x="293" y="409"/>
                  </a:lnTo>
                  <a:lnTo>
                    <a:pt x="303" y="413"/>
                  </a:lnTo>
                  <a:lnTo>
                    <a:pt x="315" y="416"/>
                  </a:lnTo>
                  <a:lnTo>
                    <a:pt x="326" y="418"/>
                  </a:lnTo>
                  <a:lnTo>
                    <a:pt x="338" y="419"/>
                  </a:lnTo>
                  <a:lnTo>
                    <a:pt x="350" y="420"/>
                  </a:lnTo>
                  <a:lnTo>
                    <a:pt x="360" y="419"/>
                  </a:lnTo>
                  <a:lnTo>
                    <a:pt x="370" y="419"/>
                  </a:lnTo>
                  <a:lnTo>
                    <a:pt x="380" y="417"/>
                  </a:lnTo>
                  <a:lnTo>
                    <a:pt x="389" y="415"/>
                  </a:lnTo>
                  <a:lnTo>
                    <a:pt x="398" y="412"/>
                  </a:lnTo>
                  <a:lnTo>
                    <a:pt x="407" y="408"/>
                  </a:lnTo>
                  <a:lnTo>
                    <a:pt x="416" y="404"/>
                  </a:lnTo>
                  <a:lnTo>
                    <a:pt x="425" y="400"/>
                  </a:lnTo>
                  <a:lnTo>
                    <a:pt x="433" y="395"/>
                  </a:lnTo>
                  <a:lnTo>
                    <a:pt x="441" y="389"/>
                  </a:lnTo>
                  <a:lnTo>
                    <a:pt x="448" y="384"/>
                  </a:lnTo>
                  <a:lnTo>
                    <a:pt x="455" y="378"/>
                  </a:lnTo>
                  <a:lnTo>
                    <a:pt x="461" y="370"/>
                  </a:lnTo>
                  <a:lnTo>
                    <a:pt x="467" y="364"/>
                  </a:lnTo>
                  <a:lnTo>
                    <a:pt x="473" y="357"/>
                  </a:lnTo>
                  <a:lnTo>
                    <a:pt x="478" y="347"/>
                  </a:lnTo>
                  <a:lnTo>
                    <a:pt x="593" y="347"/>
                  </a:lnTo>
                  <a:lnTo>
                    <a:pt x="593" y="411"/>
                  </a:lnTo>
                  <a:lnTo>
                    <a:pt x="644" y="411"/>
                  </a:lnTo>
                  <a:lnTo>
                    <a:pt x="644" y="445"/>
                  </a:lnTo>
                  <a:lnTo>
                    <a:pt x="700" y="445"/>
                  </a:lnTo>
                  <a:lnTo>
                    <a:pt x="700" y="114"/>
                  </a:lnTo>
                  <a:lnTo>
                    <a:pt x="644" y="114"/>
                  </a:lnTo>
                  <a:lnTo>
                    <a:pt x="644" y="149"/>
                  </a:lnTo>
                  <a:lnTo>
                    <a:pt x="593" y="149"/>
                  </a:lnTo>
                  <a:lnTo>
                    <a:pt x="593" y="210"/>
                  </a:lnTo>
                  <a:lnTo>
                    <a:pt x="479" y="211"/>
                  </a:lnTo>
                  <a:lnTo>
                    <a:pt x="475" y="205"/>
                  </a:lnTo>
                  <a:lnTo>
                    <a:pt x="471" y="199"/>
                  </a:lnTo>
                  <a:lnTo>
                    <a:pt x="466" y="193"/>
                  </a:lnTo>
                  <a:lnTo>
                    <a:pt x="462" y="188"/>
                  </a:lnTo>
                  <a:lnTo>
                    <a:pt x="457" y="183"/>
                  </a:lnTo>
                  <a:lnTo>
                    <a:pt x="451" y="177"/>
                  </a:lnTo>
                  <a:lnTo>
                    <a:pt x="446" y="173"/>
                  </a:lnTo>
                  <a:lnTo>
                    <a:pt x="440" y="169"/>
                  </a:lnTo>
                  <a:lnTo>
                    <a:pt x="434" y="165"/>
                  </a:lnTo>
                  <a:lnTo>
                    <a:pt x="428" y="160"/>
                  </a:lnTo>
                  <a:lnTo>
                    <a:pt x="421" y="157"/>
                  </a:lnTo>
                  <a:lnTo>
                    <a:pt x="415" y="154"/>
                  </a:lnTo>
                  <a:lnTo>
                    <a:pt x="408" y="151"/>
                  </a:lnTo>
                  <a:lnTo>
                    <a:pt x="401" y="148"/>
                  </a:lnTo>
                  <a:lnTo>
                    <a:pt x="393" y="146"/>
                  </a:lnTo>
                  <a:lnTo>
                    <a:pt x="386" y="144"/>
                  </a:lnTo>
                  <a:lnTo>
                    <a:pt x="386" y="100"/>
                  </a:lnTo>
                  <a:lnTo>
                    <a:pt x="543" y="100"/>
                  </a:lnTo>
                  <a:lnTo>
                    <a:pt x="543" y="20"/>
                  </a:lnTo>
                  <a:lnTo>
                    <a:pt x="380" y="20"/>
                  </a:lnTo>
                  <a:lnTo>
                    <a:pt x="378" y="16"/>
                  </a:lnTo>
                  <a:lnTo>
                    <a:pt x="375" y="13"/>
                  </a:lnTo>
                  <a:lnTo>
                    <a:pt x="372" y="9"/>
                  </a:lnTo>
                  <a:lnTo>
                    <a:pt x="368" y="6"/>
                  </a:lnTo>
                  <a:lnTo>
                    <a:pt x="364" y="4"/>
                  </a:lnTo>
                  <a:lnTo>
                    <a:pt x="359" y="2"/>
                  </a:lnTo>
                  <a:lnTo>
                    <a:pt x="355" y="1"/>
                  </a:lnTo>
                  <a:lnTo>
                    <a:pt x="350" y="0"/>
                  </a:lnTo>
                  <a:lnTo>
                    <a:pt x="349" y="0"/>
                  </a:lnTo>
                  <a:lnTo>
                    <a:pt x="344" y="1"/>
                  </a:lnTo>
                  <a:lnTo>
                    <a:pt x="339" y="2"/>
                  </a:lnTo>
                  <a:lnTo>
                    <a:pt x="335" y="4"/>
                  </a:lnTo>
                  <a:lnTo>
                    <a:pt x="331" y="6"/>
                  </a:lnTo>
                  <a:lnTo>
                    <a:pt x="327" y="9"/>
                  </a:lnTo>
                  <a:lnTo>
                    <a:pt x="323" y="13"/>
                  </a:lnTo>
                  <a:lnTo>
                    <a:pt x="320" y="16"/>
                  </a:lnTo>
                  <a:lnTo>
                    <a:pt x="318" y="20"/>
                  </a:lnTo>
                  <a:lnTo>
                    <a:pt x="156" y="20"/>
                  </a:lnTo>
                  <a:lnTo>
                    <a:pt x="156" y="99"/>
                  </a:lnTo>
                  <a:lnTo>
                    <a:pt x="313" y="99"/>
                  </a:lnTo>
                  <a:lnTo>
                    <a:pt x="313" y="144"/>
                  </a:lnTo>
                  <a:lnTo>
                    <a:pt x="305" y="146"/>
                  </a:lnTo>
                  <a:lnTo>
                    <a:pt x="296" y="149"/>
                  </a:lnTo>
                  <a:lnTo>
                    <a:pt x="288" y="152"/>
                  </a:lnTo>
                  <a:lnTo>
                    <a:pt x="280" y="156"/>
                  </a:lnTo>
                  <a:lnTo>
                    <a:pt x="272" y="159"/>
                  </a:lnTo>
                  <a:lnTo>
                    <a:pt x="265" y="165"/>
                  </a:lnTo>
                  <a:lnTo>
                    <a:pt x="257" y="170"/>
                  </a:lnTo>
                  <a:lnTo>
                    <a:pt x="251" y="175"/>
                  </a:lnTo>
                  <a:lnTo>
                    <a:pt x="244" y="182"/>
                  </a:lnTo>
                  <a:lnTo>
                    <a:pt x="238" y="188"/>
                  </a:lnTo>
                  <a:lnTo>
                    <a:pt x="233" y="194"/>
                  </a:lnTo>
                  <a:lnTo>
                    <a:pt x="228" y="201"/>
                  </a:lnTo>
                  <a:lnTo>
                    <a:pt x="223" y="208"/>
                  </a:lnTo>
                  <a:lnTo>
                    <a:pt x="219" y="215"/>
                  </a:lnTo>
                  <a:lnTo>
                    <a:pt x="215" y="223"/>
                  </a:lnTo>
                  <a:lnTo>
                    <a:pt x="211" y="231"/>
                  </a:lnTo>
                  <a:lnTo>
                    <a:pt x="106" y="231"/>
                  </a:lnTo>
                  <a:lnTo>
                    <a:pt x="93" y="231"/>
                  </a:lnTo>
                  <a:lnTo>
                    <a:pt x="80" y="232"/>
                  </a:lnTo>
                  <a:lnTo>
                    <a:pt x="69" y="233"/>
                  </a:lnTo>
                  <a:lnTo>
                    <a:pt x="59" y="235"/>
                  </a:lnTo>
                  <a:lnTo>
                    <a:pt x="48" y="239"/>
                  </a:lnTo>
                  <a:lnTo>
                    <a:pt x="39" y="243"/>
                  </a:lnTo>
                  <a:lnTo>
                    <a:pt x="32" y="247"/>
                  </a:lnTo>
                  <a:lnTo>
                    <a:pt x="25" y="252"/>
                  </a:lnTo>
                  <a:lnTo>
                    <a:pt x="19" y="258"/>
                  </a:lnTo>
                  <a:lnTo>
                    <a:pt x="14" y="265"/>
                  </a:lnTo>
                  <a:lnTo>
                    <a:pt x="10" y="272"/>
                  </a:lnTo>
                  <a:lnTo>
                    <a:pt x="6" y="282"/>
                  </a:lnTo>
                  <a:lnTo>
                    <a:pt x="4" y="291"/>
                  </a:lnTo>
                  <a:lnTo>
                    <a:pt x="2" y="302"/>
                  </a:lnTo>
                  <a:lnTo>
                    <a:pt x="1" y="315"/>
                  </a:lnTo>
                  <a:lnTo>
                    <a:pt x="0" y="326"/>
                  </a:lnTo>
                  <a:lnTo>
                    <a:pt x="0" y="451"/>
                  </a:lnTo>
                  <a:lnTo>
                    <a:pt x="87" y="451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88" name="Freeform 551"/>
            <p:cNvSpPr>
              <a:spLocks noChangeArrowheads="1"/>
            </p:cNvSpPr>
            <p:nvPr/>
          </p:nvSpPr>
          <p:spPr bwMode="auto">
            <a:xfrm>
              <a:off x="2854" y="2533"/>
              <a:ext cx="214" cy="186"/>
            </a:xfrm>
            <a:custGeom>
              <a:avLst/>
              <a:gdLst>
                <a:gd name="T0" fmla="*/ 0 w 946"/>
                <a:gd name="T1" fmla="*/ 0 h 826"/>
                <a:gd name="T2" fmla="*/ 0 w 946"/>
                <a:gd name="T3" fmla="*/ 0 h 826"/>
                <a:gd name="T4" fmla="*/ 0 w 946"/>
                <a:gd name="T5" fmla="*/ 0 h 826"/>
                <a:gd name="T6" fmla="*/ 0 w 946"/>
                <a:gd name="T7" fmla="*/ 0 h 826"/>
                <a:gd name="T8" fmla="*/ 0 w 946"/>
                <a:gd name="T9" fmla="*/ 0 h 826"/>
                <a:gd name="T10" fmla="*/ 0 w 946"/>
                <a:gd name="T11" fmla="*/ 0 h 826"/>
                <a:gd name="T12" fmla="*/ 0 w 946"/>
                <a:gd name="T13" fmla="*/ 0 h 826"/>
                <a:gd name="T14" fmla="*/ 0 w 946"/>
                <a:gd name="T15" fmla="*/ 0 h 826"/>
                <a:gd name="T16" fmla="*/ 0 w 946"/>
                <a:gd name="T17" fmla="*/ 0 h 826"/>
                <a:gd name="T18" fmla="*/ 0 w 946"/>
                <a:gd name="T19" fmla="*/ 0 h 826"/>
                <a:gd name="T20" fmla="*/ 0 w 946"/>
                <a:gd name="T21" fmla="*/ 0 h 826"/>
                <a:gd name="T22" fmla="*/ 0 w 946"/>
                <a:gd name="T23" fmla="*/ 0 h 826"/>
                <a:gd name="T24" fmla="*/ 0 w 946"/>
                <a:gd name="T25" fmla="*/ 0 h 826"/>
                <a:gd name="T26" fmla="*/ 0 w 946"/>
                <a:gd name="T27" fmla="*/ 0 h 826"/>
                <a:gd name="T28" fmla="*/ 0 w 946"/>
                <a:gd name="T29" fmla="*/ 0 h 826"/>
                <a:gd name="T30" fmla="*/ 0 w 946"/>
                <a:gd name="T31" fmla="*/ 0 h 826"/>
                <a:gd name="T32" fmla="*/ 0 w 946"/>
                <a:gd name="T33" fmla="*/ 0 h 826"/>
                <a:gd name="T34" fmla="*/ 0 w 946"/>
                <a:gd name="T35" fmla="*/ 0 h 826"/>
                <a:gd name="T36" fmla="*/ 0 w 946"/>
                <a:gd name="T37" fmla="*/ 0 h 826"/>
                <a:gd name="T38" fmla="*/ 0 w 946"/>
                <a:gd name="T39" fmla="*/ 0 h 826"/>
                <a:gd name="T40" fmla="*/ 0 w 946"/>
                <a:gd name="T41" fmla="*/ 0 h 826"/>
                <a:gd name="T42" fmla="*/ 0 w 946"/>
                <a:gd name="T43" fmla="*/ 0 h 826"/>
                <a:gd name="T44" fmla="*/ 0 w 946"/>
                <a:gd name="T45" fmla="*/ 0 h 826"/>
                <a:gd name="T46" fmla="*/ 0 w 946"/>
                <a:gd name="T47" fmla="*/ 0 h 826"/>
                <a:gd name="T48" fmla="*/ 0 w 946"/>
                <a:gd name="T49" fmla="*/ 0 h 826"/>
                <a:gd name="T50" fmla="*/ 0 w 946"/>
                <a:gd name="T51" fmla="*/ 0 h 826"/>
                <a:gd name="T52" fmla="*/ 0 w 946"/>
                <a:gd name="T53" fmla="*/ 0 h 826"/>
                <a:gd name="T54" fmla="*/ 0 w 946"/>
                <a:gd name="T55" fmla="*/ 0 h 826"/>
                <a:gd name="T56" fmla="*/ 0 w 946"/>
                <a:gd name="T57" fmla="*/ 0 h 826"/>
                <a:gd name="T58" fmla="*/ 0 w 946"/>
                <a:gd name="T59" fmla="*/ 0 h 826"/>
                <a:gd name="T60" fmla="*/ 0 w 946"/>
                <a:gd name="T61" fmla="*/ 0 h 826"/>
                <a:gd name="T62" fmla="*/ 0 w 946"/>
                <a:gd name="T63" fmla="*/ 0 h 826"/>
                <a:gd name="T64" fmla="*/ 0 w 946"/>
                <a:gd name="T65" fmla="*/ 0 h 826"/>
                <a:gd name="T66" fmla="*/ 0 w 946"/>
                <a:gd name="T67" fmla="*/ 0 h 826"/>
                <a:gd name="T68" fmla="*/ 0 w 946"/>
                <a:gd name="T69" fmla="*/ 0 h 826"/>
                <a:gd name="T70" fmla="*/ 0 w 946"/>
                <a:gd name="T71" fmla="*/ 0 h 826"/>
                <a:gd name="T72" fmla="*/ 0 w 946"/>
                <a:gd name="T73" fmla="*/ 0 h 826"/>
                <a:gd name="T74" fmla="*/ 0 w 946"/>
                <a:gd name="T75" fmla="*/ 0 h 826"/>
                <a:gd name="T76" fmla="*/ 0 w 946"/>
                <a:gd name="T77" fmla="*/ 0 h 826"/>
                <a:gd name="T78" fmla="*/ 0 w 946"/>
                <a:gd name="T79" fmla="*/ 0 h 826"/>
                <a:gd name="T80" fmla="*/ 0 w 946"/>
                <a:gd name="T81" fmla="*/ 0 h 826"/>
                <a:gd name="T82" fmla="*/ 0 w 946"/>
                <a:gd name="T83" fmla="*/ 0 h 826"/>
                <a:gd name="T84" fmla="*/ 0 w 946"/>
                <a:gd name="T85" fmla="*/ 0 h 826"/>
                <a:gd name="T86" fmla="*/ 0 w 946"/>
                <a:gd name="T87" fmla="*/ 0 h 826"/>
                <a:gd name="T88" fmla="*/ 0 w 946"/>
                <a:gd name="T89" fmla="*/ 0 h 826"/>
                <a:gd name="T90" fmla="*/ 0 w 946"/>
                <a:gd name="T91" fmla="*/ 0 h 826"/>
                <a:gd name="T92" fmla="*/ 0 w 946"/>
                <a:gd name="T93" fmla="*/ 0 h 82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946" h="826">
                  <a:moveTo>
                    <a:pt x="0" y="195"/>
                  </a:moveTo>
                  <a:lnTo>
                    <a:pt x="285" y="387"/>
                  </a:lnTo>
                  <a:lnTo>
                    <a:pt x="283" y="400"/>
                  </a:lnTo>
                  <a:lnTo>
                    <a:pt x="283" y="414"/>
                  </a:lnTo>
                  <a:lnTo>
                    <a:pt x="283" y="428"/>
                  </a:lnTo>
                  <a:lnTo>
                    <a:pt x="284" y="443"/>
                  </a:lnTo>
                  <a:lnTo>
                    <a:pt x="286" y="459"/>
                  </a:lnTo>
                  <a:lnTo>
                    <a:pt x="289" y="475"/>
                  </a:lnTo>
                  <a:lnTo>
                    <a:pt x="292" y="490"/>
                  </a:lnTo>
                  <a:lnTo>
                    <a:pt x="298" y="506"/>
                  </a:lnTo>
                  <a:lnTo>
                    <a:pt x="303" y="520"/>
                  </a:lnTo>
                  <a:lnTo>
                    <a:pt x="309" y="535"/>
                  </a:lnTo>
                  <a:lnTo>
                    <a:pt x="317" y="549"/>
                  </a:lnTo>
                  <a:lnTo>
                    <a:pt x="325" y="561"/>
                  </a:lnTo>
                  <a:lnTo>
                    <a:pt x="334" y="573"/>
                  </a:lnTo>
                  <a:lnTo>
                    <a:pt x="344" y="583"/>
                  </a:lnTo>
                  <a:lnTo>
                    <a:pt x="355" y="591"/>
                  </a:lnTo>
                  <a:lnTo>
                    <a:pt x="367" y="597"/>
                  </a:lnTo>
                  <a:lnTo>
                    <a:pt x="848" y="818"/>
                  </a:lnTo>
                  <a:lnTo>
                    <a:pt x="865" y="823"/>
                  </a:lnTo>
                  <a:lnTo>
                    <a:pt x="880" y="825"/>
                  </a:lnTo>
                  <a:lnTo>
                    <a:pt x="894" y="824"/>
                  </a:lnTo>
                  <a:lnTo>
                    <a:pt x="906" y="819"/>
                  </a:lnTo>
                  <a:lnTo>
                    <a:pt x="917" y="812"/>
                  </a:lnTo>
                  <a:lnTo>
                    <a:pt x="926" y="803"/>
                  </a:lnTo>
                  <a:lnTo>
                    <a:pt x="934" y="792"/>
                  </a:lnTo>
                  <a:lnTo>
                    <a:pt x="939" y="779"/>
                  </a:lnTo>
                  <a:lnTo>
                    <a:pt x="943" y="766"/>
                  </a:lnTo>
                  <a:lnTo>
                    <a:pt x="945" y="751"/>
                  </a:lnTo>
                  <a:lnTo>
                    <a:pt x="944" y="738"/>
                  </a:lnTo>
                  <a:lnTo>
                    <a:pt x="942" y="724"/>
                  </a:lnTo>
                  <a:lnTo>
                    <a:pt x="937" y="712"/>
                  </a:lnTo>
                  <a:lnTo>
                    <a:pt x="930" y="701"/>
                  </a:lnTo>
                  <a:lnTo>
                    <a:pt x="920" y="691"/>
                  </a:lnTo>
                  <a:lnTo>
                    <a:pt x="907" y="684"/>
                  </a:lnTo>
                  <a:lnTo>
                    <a:pt x="484" y="498"/>
                  </a:lnTo>
                  <a:lnTo>
                    <a:pt x="471" y="490"/>
                  </a:lnTo>
                  <a:lnTo>
                    <a:pt x="462" y="478"/>
                  </a:lnTo>
                  <a:lnTo>
                    <a:pt x="455" y="466"/>
                  </a:lnTo>
                  <a:lnTo>
                    <a:pt x="451" y="454"/>
                  </a:lnTo>
                  <a:lnTo>
                    <a:pt x="449" y="442"/>
                  </a:lnTo>
                  <a:lnTo>
                    <a:pt x="450" y="430"/>
                  </a:lnTo>
                  <a:lnTo>
                    <a:pt x="453" y="417"/>
                  </a:lnTo>
                  <a:lnTo>
                    <a:pt x="458" y="405"/>
                  </a:lnTo>
                  <a:lnTo>
                    <a:pt x="464" y="395"/>
                  </a:lnTo>
                  <a:lnTo>
                    <a:pt x="473" y="386"/>
                  </a:lnTo>
                  <a:lnTo>
                    <a:pt x="482" y="380"/>
                  </a:lnTo>
                  <a:lnTo>
                    <a:pt x="493" y="376"/>
                  </a:lnTo>
                  <a:lnTo>
                    <a:pt x="504" y="374"/>
                  </a:lnTo>
                  <a:lnTo>
                    <a:pt x="517" y="376"/>
                  </a:lnTo>
                  <a:lnTo>
                    <a:pt x="530" y="381"/>
                  </a:lnTo>
                  <a:lnTo>
                    <a:pt x="544" y="389"/>
                  </a:lnTo>
                  <a:lnTo>
                    <a:pt x="825" y="565"/>
                  </a:lnTo>
                  <a:lnTo>
                    <a:pt x="840" y="572"/>
                  </a:lnTo>
                  <a:lnTo>
                    <a:pt x="855" y="576"/>
                  </a:lnTo>
                  <a:lnTo>
                    <a:pt x="870" y="576"/>
                  </a:lnTo>
                  <a:lnTo>
                    <a:pt x="883" y="573"/>
                  </a:lnTo>
                  <a:lnTo>
                    <a:pt x="896" y="567"/>
                  </a:lnTo>
                  <a:lnTo>
                    <a:pt x="907" y="559"/>
                  </a:lnTo>
                  <a:lnTo>
                    <a:pt x="917" y="549"/>
                  </a:lnTo>
                  <a:lnTo>
                    <a:pt x="925" y="537"/>
                  </a:lnTo>
                  <a:lnTo>
                    <a:pt x="931" y="523"/>
                  </a:lnTo>
                  <a:lnTo>
                    <a:pt x="934" y="510"/>
                  </a:lnTo>
                  <a:lnTo>
                    <a:pt x="935" y="495"/>
                  </a:lnTo>
                  <a:lnTo>
                    <a:pt x="933" y="480"/>
                  </a:lnTo>
                  <a:lnTo>
                    <a:pt x="928" y="465"/>
                  </a:lnTo>
                  <a:lnTo>
                    <a:pt x="920" y="452"/>
                  </a:lnTo>
                  <a:lnTo>
                    <a:pt x="908" y="439"/>
                  </a:lnTo>
                  <a:lnTo>
                    <a:pt x="893" y="427"/>
                  </a:lnTo>
                  <a:lnTo>
                    <a:pt x="544" y="210"/>
                  </a:lnTo>
                  <a:lnTo>
                    <a:pt x="540" y="208"/>
                  </a:lnTo>
                  <a:lnTo>
                    <a:pt x="535" y="207"/>
                  </a:lnTo>
                  <a:lnTo>
                    <a:pt x="528" y="205"/>
                  </a:lnTo>
                  <a:lnTo>
                    <a:pt x="521" y="203"/>
                  </a:lnTo>
                  <a:lnTo>
                    <a:pt x="513" y="202"/>
                  </a:lnTo>
                  <a:lnTo>
                    <a:pt x="505" y="201"/>
                  </a:lnTo>
                  <a:lnTo>
                    <a:pt x="496" y="199"/>
                  </a:lnTo>
                  <a:lnTo>
                    <a:pt x="487" y="197"/>
                  </a:lnTo>
                  <a:lnTo>
                    <a:pt x="477" y="196"/>
                  </a:lnTo>
                  <a:lnTo>
                    <a:pt x="468" y="195"/>
                  </a:lnTo>
                  <a:lnTo>
                    <a:pt x="459" y="194"/>
                  </a:lnTo>
                  <a:lnTo>
                    <a:pt x="449" y="194"/>
                  </a:lnTo>
                  <a:lnTo>
                    <a:pt x="440" y="193"/>
                  </a:lnTo>
                  <a:lnTo>
                    <a:pt x="432" y="193"/>
                  </a:lnTo>
                  <a:lnTo>
                    <a:pt x="423" y="192"/>
                  </a:lnTo>
                  <a:lnTo>
                    <a:pt x="416" y="192"/>
                  </a:lnTo>
                  <a:lnTo>
                    <a:pt x="130" y="0"/>
                  </a:lnTo>
                  <a:lnTo>
                    <a:pt x="0" y="195"/>
                  </a:lnTo>
                  <a:close/>
                  <a:moveTo>
                    <a:pt x="847" y="551"/>
                  </a:moveTo>
                  <a:lnTo>
                    <a:pt x="838" y="549"/>
                  </a:lnTo>
                  <a:lnTo>
                    <a:pt x="830" y="547"/>
                  </a:lnTo>
                  <a:lnTo>
                    <a:pt x="822" y="542"/>
                  </a:lnTo>
                  <a:lnTo>
                    <a:pt x="815" y="538"/>
                  </a:lnTo>
                  <a:lnTo>
                    <a:pt x="807" y="534"/>
                  </a:lnTo>
                  <a:lnTo>
                    <a:pt x="800" y="530"/>
                  </a:lnTo>
                  <a:lnTo>
                    <a:pt x="793" y="525"/>
                  </a:lnTo>
                  <a:lnTo>
                    <a:pt x="786" y="519"/>
                  </a:lnTo>
                  <a:lnTo>
                    <a:pt x="781" y="515"/>
                  </a:lnTo>
                  <a:lnTo>
                    <a:pt x="843" y="414"/>
                  </a:lnTo>
                  <a:lnTo>
                    <a:pt x="850" y="419"/>
                  </a:lnTo>
                  <a:lnTo>
                    <a:pt x="858" y="424"/>
                  </a:lnTo>
                  <a:lnTo>
                    <a:pt x="867" y="430"/>
                  </a:lnTo>
                  <a:lnTo>
                    <a:pt x="874" y="435"/>
                  </a:lnTo>
                  <a:lnTo>
                    <a:pt x="881" y="439"/>
                  </a:lnTo>
                  <a:lnTo>
                    <a:pt x="889" y="445"/>
                  </a:lnTo>
                  <a:lnTo>
                    <a:pt x="895" y="452"/>
                  </a:lnTo>
                  <a:lnTo>
                    <a:pt x="900" y="458"/>
                  </a:lnTo>
                  <a:lnTo>
                    <a:pt x="904" y="463"/>
                  </a:lnTo>
                  <a:lnTo>
                    <a:pt x="908" y="471"/>
                  </a:lnTo>
                  <a:lnTo>
                    <a:pt x="911" y="478"/>
                  </a:lnTo>
                  <a:lnTo>
                    <a:pt x="912" y="485"/>
                  </a:lnTo>
                  <a:lnTo>
                    <a:pt x="911" y="494"/>
                  </a:lnTo>
                  <a:lnTo>
                    <a:pt x="909" y="503"/>
                  </a:lnTo>
                  <a:lnTo>
                    <a:pt x="906" y="513"/>
                  </a:lnTo>
                  <a:lnTo>
                    <a:pt x="900" y="523"/>
                  </a:lnTo>
                  <a:lnTo>
                    <a:pt x="893" y="532"/>
                  </a:lnTo>
                  <a:lnTo>
                    <a:pt x="886" y="539"/>
                  </a:lnTo>
                  <a:lnTo>
                    <a:pt x="879" y="546"/>
                  </a:lnTo>
                  <a:lnTo>
                    <a:pt x="871" y="549"/>
                  </a:lnTo>
                  <a:lnTo>
                    <a:pt x="863" y="551"/>
                  </a:lnTo>
                  <a:lnTo>
                    <a:pt x="854" y="552"/>
                  </a:lnTo>
                  <a:lnTo>
                    <a:pt x="847" y="551"/>
                  </a:lnTo>
                  <a:close/>
                  <a:moveTo>
                    <a:pt x="857" y="803"/>
                  </a:moveTo>
                  <a:lnTo>
                    <a:pt x="850" y="802"/>
                  </a:lnTo>
                  <a:lnTo>
                    <a:pt x="843" y="800"/>
                  </a:lnTo>
                  <a:lnTo>
                    <a:pt x="835" y="797"/>
                  </a:lnTo>
                  <a:lnTo>
                    <a:pt x="827" y="794"/>
                  </a:lnTo>
                  <a:lnTo>
                    <a:pt x="819" y="789"/>
                  </a:lnTo>
                  <a:lnTo>
                    <a:pt x="843" y="742"/>
                  </a:lnTo>
                  <a:lnTo>
                    <a:pt x="918" y="776"/>
                  </a:lnTo>
                  <a:lnTo>
                    <a:pt x="914" y="782"/>
                  </a:lnTo>
                  <a:lnTo>
                    <a:pt x="909" y="787"/>
                  </a:lnTo>
                  <a:lnTo>
                    <a:pt x="904" y="792"/>
                  </a:lnTo>
                  <a:lnTo>
                    <a:pt x="899" y="795"/>
                  </a:lnTo>
                  <a:lnTo>
                    <a:pt x="894" y="798"/>
                  </a:lnTo>
                  <a:lnTo>
                    <a:pt x="888" y="801"/>
                  </a:lnTo>
                  <a:lnTo>
                    <a:pt x="883" y="802"/>
                  </a:lnTo>
                  <a:lnTo>
                    <a:pt x="876" y="803"/>
                  </a:lnTo>
                  <a:lnTo>
                    <a:pt x="870" y="804"/>
                  </a:lnTo>
                  <a:lnTo>
                    <a:pt x="863" y="804"/>
                  </a:lnTo>
                  <a:lnTo>
                    <a:pt x="857" y="8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89" name="Freeform 552"/>
            <p:cNvSpPr>
              <a:spLocks noChangeArrowheads="1"/>
            </p:cNvSpPr>
            <p:nvPr/>
          </p:nvSpPr>
          <p:spPr bwMode="auto">
            <a:xfrm>
              <a:off x="2854" y="2533"/>
              <a:ext cx="214" cy="186"/>
            </a:xfrm>
            <a:custGeom>
              <a:avLst/>
              <a:gdLst>
                <a:gd name="T0" fmla="*/ 0 w 946"/>
                <a:gd name="T1" fmla="*/ 0 h 826"/>
                <a:gd name="T2" fmla="*/ 0 w 946"/>
                <a:gd name="T3" fmla="*/ 0 h 826"/>
                <a:gd name="T4" fmla="*/ 0 w 946"/>
                <a:gd name="T5" fmla="*/ 0 h 826"/>
                <a:gd name="T6" fmla="*/ 0 w 946"/>
                <a:gd name="T7" fmla="*/ 0 h 826"/>
                <a:gd name="T8" fmla="*/ 0 w 946"/>
                <a:gd name="T9" fmla="*/ 0 h 826"/>
                <a:gd name="T10" fmla="*/ 0 w 946"/>
                <a:gd name="T11" fmla="*/ 0 h 826"/>
                <a:gd name="T12" fmla="*/ 0 w 946"/>
                <a:gd name="T13" fmla="*/ 0 h 826"/>
                <a:gd name="T14" fmla="*/ 0 w 946"/>
                <a:gd name="T15" fmla="*/ 0 h 826"/>
                <a:gd name="T16" fmla="*/ 0 w 946"/>
                <a:gd name="T17" fmla="*/ 0 h 826"/>
                <a:gd name="T18" fmla="*/ 0 w 946"/>
                <a:gd name="T19" fmla="*/ 0 h 826"/>
                <a:gd name="T20" fmla="*/ 0 w 946"/>
                <a:gd name="T21" fmla="*/ 0 h 826"/>
                <a:gd name="T22" fmla="*/ 0 w 946"/>
                <a:gd name="T23" fmla="*/ 0 h 826"/>
                <a:gd name="T24" fmla="*/ 0 w 946"/>
                <a:gd name="T25" fmla="*/ 0 h 826"/>
                <a:gd name="T26" fmla="*/ 0 w 946"/>
                <a:gd name="T27" fmla="*/ 0 h 826"/>
                <a:gd name="T28" fmla="*/ 0 w 946"/>
                <a:gd name="T29" fmla="*/ 0 h 826"/>
                <a:gd name="T30" fmla="*/ 0 w 946"/>
                <a:gd name="T31" fmla="*/ 0 h 826"/>
                <a:gd name="T32" fmla="*/ 0 w 946"/>
                <a:gd name="T33" fmla="*/ 0 h 826"/>
                <a:gd name="T34" fmla="*/ 0 w 946"/>
                <a:gd name="T35" fmla="*/ 0 h 826"/>
                <a:gd name="T36" fmla="*/ 0 w 946"/>
                <a:gd name="T37" fmla="*/ 0 h 826"/>
                <a:gd name="T38" fmla="*/ 0 w 946"/>
                <a:gd name="T39" fmla="*/ 0 h 826"/>
                <a:gd name="T40" fmla="*/ 0 w 946"/>
                <a:gd name="T41" fmla="*/ 0 h 826"/>
                <a:gd name="T42" fmla="*/ 0 w 946"/>
                <a:gd name="T43" fmla="*/ 0 h 826"/>
                <a:gd name="T44" fmla="*/ 0 w 946"/>
                <a:gd name="T45" fmla="*/ 0 h 826"/>
                <a:gd name="T46" fmla="*/ 0 w 946"/>
                <a:gd name="T47" fmla="*/ 0 h 826"/>
                <a:gd name="T48" fmla="*/ 0 w 946"/>
                <a:gd name="T49" fmla="*/ 0 h 826"/>
                <a:gd name="T50" fmla="*/ 0 w 946"/>
                <a:gd name="T51" fmla="*/ 0 h 826"/>
                <a:gd name="T52" fmla="*/ 0 w 946"/>
                <a:gd name="T53" fmla="*/ 0 h 826"/>
                <a:gd name="T54" fmla="*/ 0 w 946"/>
                <a:gd name="T55" fmla="*/ 0 h 826"/>
                <a:gd name="T56" fmla="*/ 0 w 946"/>
                <a:gd name="T57" fmla="*/ 0 h 826"/>
                <a:gd name="T58" fmla="*/ 0 w 946"/>
                <a:gd name="T59" fmla="*/ 0 h 826"/>
                <a:gd name="T60" fmla="*/ 0 w 946"/>
                <a:gd name="T61" fmla="*/ 0 h 826"/>
                <a:gd name="T62" fmla="*/ 0 w 946"/>
                <a:gd name="T63" fmla="*/ 0 h 826"/>
                <a:gd name="T64" fmla="*/ 0 w 946"/>
                <a:gd name="T65" fmla="*/ 0 h 826"/>
                <a:gd name="T66" fmla="*/ 0 w 946"/>
                <a:gd name="T67" fmla="*/ 0 h 826"/>
                <a:gd name="T68" fmla="*/ 0 w 946"/>
                <a:gd name="T69" fmla="*/ 0 h 826"/>
                <a:gd name="T70" fmla="*/ 0 w 946"/>
                <a:gd name="T71" fmla="*/ 0 h 826"/>
                <a:gd name="T72" fmla="*/ 0 w 946"/>
                <a:gd name="T73" fmla="*/ 0 h 826"/>
                <a:gd name="T74" fmla="*/ 0 w 946"/>
                <a:gd name="T75" fmla="*/ 0 h 826"/>
                <a:gd name="T76" fmla="*/ 0 w 946"/>
                <a:gd name="T77" fmla="*/ 0 h 826"/>
                <a:gd name="T78" fmla="*/ 0 w 946"/>
                <a:gd name="T79" fmla="*/ 0 h 826"/>
                <a:gd name="T80" fmla="*/ 0 w 946"/>
                <a:gd name="T81" fmla="*/ 0 h 826"/>
                <a:gd name="T82" fmla="*/ 0 w 946"/>
                <a:gd name="T83" fmla="*/ 0 h 826"/>
                <a:gd name="T84" fmla="*/ 0 w 946"/>
                <a:gd name="T85" fmla="*/ 0 h 826"/>
                <a:gd name="T86" fmla="*/ 0 w 946"/>
                <a:gd name="T87" fmla="*/ 0 h 826"/>
                <a:gd name="T88" fmla="*/ 0 w 946"/>
                <a:gd name="T89" fmla="*/ 0 h 826"/>
                <a:gd name="T90" fmla="*/ 0 w 946"/>
                <a:gd name="T91" fmla="*/ 0 h 826"/>
                <a:gd name="T92" fmla="*/ 0 w 946"/>
                <a:gd name="T93" fmla="*/ 0 h 82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946" h="826">
                  <a:moveTo>
                    <a:pt x="544" y="210"/>
                  </a:moveTo>
                  <a:lnTo>
                    <a:pt x="893" y="427"/>
                  </a:lnTo>
                  <a:lnTo>
                    <a:pt x="908" y="439"/>
                  </a:lnTo>
                  <a:lnTo>
                    <a:pt x="920" y="452"/>
                  </a:lnTo>
                  <a:lnTo>
                    <a:pt x="928" y="465"/>
                  </a:lnTo>
                  <a:lnTo>
                    <a:pt x="933" y="480"/>
                  </a:lnTo>
                  <a:lnTo>
                    <a:pt x="935" y="495"/>
                  </a:lnTo>
                  <a:lnTo>
                    <a:pt x="934" y="510"/>
                  </a:lnTo>
                  <a:lnTo>
                    <a:pt x="931" y="523"/>
                  </a:lnTo>
                  <a:lnTo>
                    <a:pt x="925" y="537"/>
                  </a:lnTo>
                  <a:lnTo>
                    <a:pt x="917" y="549"/>
                  </a:lnTo>
                  <a:lnTo>
                    <a:pt x="907" y="559"/>
                  </a:lnTo>
                  <a:lnTo>
                    <a:pt x="896" y="567"/>
                  </a:lnTo>
                  <a:lnTo>
                    <a:pt x="883" y="573"/>
                  </a:lnTo>
                  <a:lnTo>
                    <a:pt x="870" y="576"/>
                  </a:lnTo>
                  <a:lnTo>
                    <a:pt x="855" y="576"/>
                  </a:lnTo>
                  <a:lnTo>
                    <a:pt x="840" y="572"/>
                  </a:lnTo>
                  <a:lnTo>
                    <a:pt x="825" y="565"/>
                  </a:lnTo>
                  <a:lnTo>
                    <a:pt x="544" y="389"/>
                  </a:lnTo>
                  <a:lnTo>
                    <a:pt x="530" y="381"/>
                  </a:lnTo>
                  <a:lnTo>
                    <a:pt x="517" y="376"/>
                  </a:lnTo>
                  <a:lnTo>
                    <a:pt x="504" y="374"/>
                  </a:lnTo>
                  <a:lnTo>
                    <a:pt x="493" y="376"/>
                  </a:lnTo>
                  <a:lnTo>
                    <a:pt x="482" y="380"/>
                  </a:lnTo>
                  <a:lnTo>
                    <a:pt x="473" y="386"/>
                  </a:lnTo>
                  <a:lnTo>
                    <a:pt x="464" y="395"/>
                  </a:lnTo>
                  <a:lnTo>
                    <a:pt x="458" y="405"/>
                  </a:lnTo>
                  <a:lnTo>
                    <a:pt x="453" y="417"/>
                  </a:lnTo>
                  <a:lnTo>
                    <a:pt x="450" y="430"/>
                  </a:lnTo>
                  <a:lnTo>
                    <a:pt x="449" y="442"/>
                  </a:lnTo>
                  <a:lnTo>
                    <a:pt x="451" y="454"/>
                  </a:lnTo>
                  <a:lnTo>
                    <a:pt x="455" y="466"/>
                  </a:lnTo>
                  <a:lnTo>
                    <a:pt x="462" y="478"/>
                  </a:lnTo>
                  <a:lnTo>
                    <a:pt x="471" y="490"/>
                  </a:lnTo>
                  <a:lnTo>
                    <a:pt x="484" y="498"/>
                  </a:lnTo>
                  <a:lnTo>
                    <a:pt x="907" y="684"/>
                  </a:lnTo>
                  <a:lnTo>
                    <a:pt x="920" y="691"/>
                  </a:lnTo>
                  <a:lnTo>
                    <a:pt x="930" y="701"/>
                  </a:lnTo>
                  <a:lnTo>
                    <a:pt x="937" y="712"/>
                  </a:lnTo>
                  <a:lnTo>
                    <a:pt x="942" y="724"/>
                  </a:lnTo>
                  <a:lnTo>
                    <a:pt x="944" y="738"/>
                  </a:lnTo>
                  <a:lnTo>
                    <a:pt x="945" y="751"/>
                  </a:lnTo>
                  <a:lnTo>
                    <a:pt x="943" y="766"/>
                  </a:lnTo>
                  <a:lnTo>
                    <a:pt x="939" y="779"/>
                  </a:lnTo>
                  <a:lnTo>
                    <a:pt x="934" y="792"/>
                  </a:lnTo>
                  <a:lnTo>
                    <a:pt x="926" y="803"/>
                  </a:lnTo>
                  <a:lnTo>
                    <a:pt x="917" y="812"/>
                  </a:lnTo>
                  <a:lnTo>
                    <a:pt x="906" y="819"/>
                  </a:lnTo>
                  <a:lnTo>
                    <a:pt x="894" y="824"/>
                  </a:lnTo>
                  <a:lnTo>
                    <a:pt x="880" y="825"/>
                  </a:lnTo>
                  <a:lnTo>
                    <a:pt x="865" y="823"/>
                  </a:lnTo>
                  <a:lnTo>
                    <a:pt x="848" y="818"/>
                  </a:lnTo>
                  <a:lnTo>
                    <a:pt x="367" y="597"/>
                  </a:lnTo>
                  <a:lnTo>
                    <a:pt x="355" y="591"/>
                  </a:lnTo>
                  <a:lnTo>
                    <a:pt x="344" y="583"/>
                  </a:lnTo>
                  <a:lnTo>
                    <a:pt x="334" y="573"/>
                  </a:lnTo>
                  <a:lnTo>
                    <a:pt x="325" y="561"/>
                  </a:lnTo>
                  <a:lnTo>
                    <a:pt x="317" y="549"/>
                  </a:lnTo>
                  <a:lnTo>
                    <a:pt x="309" y="535"/>
                  </a:lnTo>
                  <a:lnTo>
                    <a:pt x="303" y="520"/>
                  </a:lnTo>
                  <a:lnTo>
                    <a:pt x="298" y="506"/>
                  </a:lnTo>
                  <a:lnTo>
                    <a:pt x="292" y="490"/>
                  </a:lnTo>
                  <a:lnTo>
                    <a:pt x="289" y="475"/>
                  </a:lnTo>
                  <a:lnTo>
                    <a:pt x="286" y="459"/>
                  </a:lnTo>
                  <a:lnTo>
                    <a:pt x="284" y="443"/>
                  </a:lnTo>
                  <a:lnTo>
                    <a:pt x="283" y="428"/>
                  </a:lnTo>
                  <a:lnTo>
                    <a:pt x="283" y="414"/>
                  </a:lnTo>
                  <a:lnTo>
                    <a:pt x="283" y="400"/>
                  </a:lnTo>
                  <a:lnTo>
                    <a:pt x="285" y="387"/>
                  </a:lnTo>
                  <a:lnTo>
                    <a:pt x="0" y="195"/>
                  </a:lnTo>
                  <a:lnTo>
                    <a:pt x="130" y="0"/>
                  </a:lnTo>
                  <a:lnTo>
                    <a:pt x="416" y="192"/>
                  </a:lnTo>
                  <a:lnTo>
                    <a:pt x="423" y="192"/>
                  </a:lnTo>
                  <a:lnTo>
                    <a:pt x="432" y="193"/>
                  </a:lnTo>
                  <a:lnTo>
                    <a:pt x="440" y="193"/>
                  </a:lnTo>
                  <a:lnTo>
                    <a:pt x="449" y="194"/>
                  </a:lnTo>
                  <a:lnTo>
                    <a:pt x="459" y="194"/>
                  </a:lnTo>
                  <a:lnTo>
                    <a:pt x="468" y="195"/>
                  </a:lnTo>
                  <a:lnTo>
                    <a:pt x="477" y="196"/>
                  </a:lnTo>
                  <a:lnTo>
                    <a:pt x="487" y="197"/>
                  </a:lnTo>
                  <a:lnTo>
                    <a:pt x="496" y="199"/>
                  </a:lnTo>
                  <a:lnTo>
                    <a:pt x="505" y="201"/>
                  </a:lnTo>
                  <a:lnTo>
                    <a:pt x="513" y="202"/>
                  </a:lnTo>
                  <a:lnTo>
                    <a:pt x="521" y="203"/>
                  </a:lnTo>
                  <a:lnTo>
                    <a:pt x="528" y="205"/>
                  </a:lnTo>
                  <a:lnTo>
                    <a:pt x="535" y="207"/>
                  </a:lnTo>
                  <a:lnTo>
                    <a:pt x="540" y="208"/>
                  </a:lnTo>
                  <a:lnTo>
                    <a:pt x="544" y="210"/>
                  </a:lnTo>
                  <a:close/>
                  <a:moveTo>
                    <a:pt x="781" y="515"/>
                  </a:moveTo>
                  <a:lnTo>
                    <a:pt x="843" y="414"/>
                  </a:lnTo>
                  <a:lnTo>
                    <a:pt x="850" y="419"/>
                  </a:lnTo>
                  <a:lnTo>
                    <a:pt x="858" y="424"/>
                  </a:lnTo>
                  <a:lnTo>
                    <a:pt x="867" y="430"/>
                  </a:lnTo>
                  <a:lnTo>
                    <a:pt x="874" y="435"/>
                  </a:lnTo>
                  <a:lnTo>
                    <a:pt x="881" y="439"/>
                  </a:lnTo>
                  <a:lnTo>
                    <a:pt x="889" y="445"/>
                  </a:lnTo>
                  <a:lnTo>
                    <a:pt x="895" y="452"/>
                  </a:lnTo>
                  <a:lnTo>
                    <a:pt x="900" y="458"/>
                  </a:lnTo>
                  <a:lnTo>
                    <a:pt x="904" y="463"/>
                  </a:lnTo>
                  <a:lnTo>
                    <a:pt x="908" y="471"/>
                  </a:lnTo>
                  <a:lnTo>
                    <a:pt x="911" y="478"/>
                  </a:lnTo>
                  <a:lnTo>
                    <a:pt x="912" y="485"/>
                  </a:lnTo>
                  <a:lnTo>
                    <a:pt x="911" y="494"/>
                  </a:lnTo>
                  <a:lnTo>
                    <a:pt x="909" y="503"/>
                  </a:lnTo>
                  <a:lnTo>
                    <a:pt x="906" y="513"/>
                  </a:lnTo>
                  <a:lnTo>
                    <a:pt x="900" y="523"/>
                  </a:lnTo>
                  <a:lnTo>
                    <a:pt x="893" y="532"/>
                  </a:lnTo>
                  <a:lnTo>
                    <a:pt x="886" y="539"/>
                  </a:lnTo>
                  <a:lnTo>
                    <a:pt x="879" y="546"/>
                  </a:lnTo>
                  <a:lnTo>
                    <a:pt x="871" y="549"/>
                  </a:lnTo>
                  <a:lnTo>
                    <a:pt x="863" y="551"/>
                  </a:lnTo>
                  <a:lnTo>
                    <a:pt x="854" y="552"/>
                  </a:lnTo>
                  <a:lnTo>
                    <a:pt x="847" y="551"/>
                  </a:lnTo>
                  <a:lnTo>
                    <a:pt x="838" y="549"/>
                  </a:lnTo>
                  <a:lnTo>
                    <a:pt x="830" y="547"/>
                  </a:lnTo>
                  <a:lnTo>
                    <a:pt x="822" y="542"/>
                  </a:lnTo>
                  <a:lnTo>
                    <a:pt x="815" y="538"/>
                  </a:lnTo>
                  <a:lnTo>
                    <a:pt x="807" y="534"/>
                  </a:lnTo>
                  <a:lnTo>
                    <a:pt x="800" y="530"/>
                  </a:lnTo>
                  <a:lnTo>
                    <a:pt x="793" y="525"/>
                  </a:lnTo>
                  <a:lnTo>
                    <a:pt x="786" y="519"/>
                  </a:lnTo>
                  <a:lnTo>
                    <a:pt x="781" y="515"/>
                  </a:lnTo>
                  <a:close/>
                  <a:moveTo>
                    <a:pt x="819" y="789"/>
                  </a:moveTo>
                  <a:lnTo>
                    <a:pt x="843" y="742"/>
                  </a:lnTo>
                  <a:lnTo>
                    <a:pt x="918" y="776"/>
                  </a:lnTo>
                  <a:lnTo>
                    <a:pt x="914" y="782"/>
                  </a:lnTo>
                  <a:lnTo>
                    <a:pt x="909" y="787"/>
                  </a:lnTo>
                  <a:lnTo>
                    <a:pt x="904" y="792"/>
                  </a:lnTo>
                  <a:lnTo>
                    <a:pt x="899" y="795"/>
                  </a:lnTo>
                  <a:lnTo>
                    <a:pt x="894" y="798"/>
                  </a:lnTo>
                  <a:lnTo>
                    <a:pt x="888" y="801"/>
                  </a:lnTo>
                  <a:lnTo>
                    <a:pt x="883" y="802"/>
                  </a:lnTo>
                  <a:lnTo>
                    <a:pt x="876" y="803"/>
                  </a:lnTo>
                  <a:lnTo>
                    <a:pt x="870" y="804"/>
                  </a:lnTo>
                  <a:lnTo>
                    <a:pt x="863" y="804"/>
                  </a:lnTo>
                  <a:lnTo>
                    <a:pt x="857" y="803"/>
                  </a:lnTo>
                  <a:lnTo>
                    <a:pt x="850" y="802"/>
                  </a:lnTo>
                  <a:lnTo>
                    <a:pt x="843" y="800"/>
                  </a:lnTo>
                  <a:lnTo>
                    <a:pt x="835" y="797"/>
                  </a:lnTo>
                  <a:lnTo>
                    <a:pt x="827" y="794"/>
                  </a:lnTo>
                  <a:lnTo>
                    <a:pt x="819" y="789"/>
                  </a:lnTo>
                  <a:close/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90" name="Freeform 553"/>
            <p:cNvSpPr>
              <a:spLocks noChangeArrowheads="1"/>
            </p:cNvSpPr>
            <p:nvPr/>
          </p:nvSpPr>
          <p:spPr bwMode="auto">
            <a:xfrm>
              <a:off x="3034" y="2541"/>
              <a:ext cx="193" cy="149"/>
            </a:xfrm>
            <a:custGeom>
              <a:avLst/>
              <a:gdLst>
                <a:gd name="T0" fmla="*/ 0 w 856"/>
                <a:gd name="T1" fmla="*/ 0 h 661"/>
                <a:gd name="T2" fmla="*/ 0 w 856"/>
                <a:gd name="T3" fmla="*/ 0 h 661"/>
                <a:gd name="T4" fmla="*/ 0 w 856"/>
                <a:gd name="T5" fmla="*/ 0 h 661"/>
                <a:gd name="T6" fmla="*/ 0 w 856"/>
                <a:gd name="T7" fmla="*/ 0 h 661"/>
                <a:gd name="T8" fmla="*/ 0 w 856"/>
                <a:gd name="T9" fmla="*/ 0 h 661"/>
                <a:gd name="T10" fmla="*/ 0 w 856"/>
                <a:gd name="T11" fmla="*/ 0 h 661"/>
                <a:gd name="T12" fmla="*/ 0 w 856"/>
                <a:gd name="T13" fmla="*/ 0 h 661"/>
                <a:gd name="T14" fmla="*/ 0 w 856"/>
                <a:gd name="T15" fmla="*/ 0 h 661"/>
                <a:gd name="T16" fmla="*/ 0 w 856"/>
                <a:gd name="T17" fmla="*/ 0 h 661"/>
                <a:gd name="T18" fmla="*/ 0 w 856"/>
                <a:gd name="T19" fmla="*/ 0 h 661"/>
                <a:gd name="T20" fmla="*/ 0 w 856"/>
                <a:gd name="T21" fmla="*/ 0 h 661"/>
                <a:gd name="T22" fmla="*/ 0 w 856"/>
                <a:gd name="T23" fmla="*/ 0 h 661"/>
                <a:gd name="T24" fmla="*/ 0 w 856"/>
                <a:gd name="T25" fmla="*/ 0 h 661"/>
                <a:gd name="T26" fmla="*/ 0 w 856"/>
                <a:gd name="T27" fmla="*/ 0 h 661"/>
                <a:gd name="T28" fmla="*/ 0 w 856"/>
                <a:gd name="T29" fmla="*/ 0 h 661"/>
                <a:gd name="T30" fmla="*/ 0 w 856"/>
                <a:gd name="T31" fmla="*/ 0 h 661"/>
                <a:gd name="T32" fmla="*/ 0 w 856"/>
                <a:gd name="T33" fmla="*/ 0 h 661"/>
                <a:gd name="T34" fmla="*/ 0 w 856"/>
                <a:gd name="T35" fmla="*/ 0 h 661"/>
                <a:gd name="T36" fmla="*/ 0 w 856"/>
                <a:gd name="T37" fmla="*/ 0 h 661"/>
                <a:gd name="T38" fmla="*/ 0 w 856"/>
                <a:gd name="T39" fmla="*/ 0 h 661"/>
                <a:gd name="T40" fmla="*/ 0 w 856"/>
                <a:gd name="T41" fmla="*/ 0 h 661"/>
                <a:gd name="T42" fmla="*/ 0 w 856"/>
                <a:gd name="T43" fmla="*/ 0 h 661"/>
                <a:gd name="T44" fmla="*/ 0 w 856"/>
                <a:gd name="T45" fmla="*/ 0 h 661"/>
                <a:gd name="T46" fmla="*/ 0 w 856"/>
                <a:gd name="T47" fmla="*/ 0 h 661"/>
                <a:gd name="T48" fmla="*/ 0 w 856"/>
                <a:gd name="T49" fmla="*/ 0 h 661"/>
                <a:gd name="T50" fmla="*/ 0 w 856"/>
                <a:gd name="T51" fmla="*/ 0 h 661"/>
                <a:gd name="T52" fmla="*/ 0 w 856"/>
                <a:gd name="T53" fmla="*/ 0 h 661"/>
                <a:gd name="T54" fmla="*/ 0 w 856"/>
                <a:gd name="T55" fmla="*/ 0 h 661"/>
                <a:gd name="T56" fmla="*/ 0 w 856"/>
                <a:gd name="T57" fmla="*/ 0 h 661"/>
                <a:gd name="T58" fmla="*/ 0 w 856"/>
                <a:gd name="T59" fmla="*/ 0 h 661"/>
                <a:gd name="T60" fmla="*/ 0 w 856"/>
                <a:gd name="T61" fmla="*/ 0 h 661"/>
                <a:gd name="T62" fmla="*/ 0 w 856"/>
                <a:gd name="T63" fmla="*/ 0 h 661"/>
                <a:gd name="T64" fmla="*/ 0 w 856"/>
                <a:gd name="T65" fmla="*/ 0 h 661"/>
                <a:gd name="T66" fmla="*/ 0 w 856"/>
                <a:gd name="T67" fmla="*/ 0 h 661"/>
                <a:gd name="T68" fmla="*/ 0 w 856"/>
                <a:gd name="T69" fmla="*/ 0 h 661"/>
                <a:gd name="T70" fmla="*/ 0 w 856"/>
                <a:gd name="T71" fmla="*/ 0 h 661"/>
                <a:gd name="T72" fmla="*/ 0 w 856"/>
                <a:gd name="T73" fmla="*/ 0 h 661"/>
                <a:gd name="T74" fmla="*/ 0 w 856"/>
                <a:gd name="T75" fmla="*/ 0 h 661"/>
                <a:gd name="T76" fmla="*/ 0 w 856"/>
                <a:gd name="T77" fmla="*/ 0 h 661"/>
                <a:gd name="T78" fmla="*/ 0 w 856"/>
                <a:gd name="T79" fmla="*/ 0 h 661"/>
                <a:gd name="T80" fmla="*/ 0 w 856"/>
                <a:gd name="T81" fmla="*/ 0 h 661"/>
                <a:gd name="T82" fmla="*/ 0 w 856"/>
                <a:gd name="T83" fmla="*/ 0 h 661"/>
                <a:gd name="T84" fmla="*/ 0 w 856"/>
                <a:gd name="T85" fmla="*/ 0 h 661"/>
                <a:gd name="T86" fmla="*/ 0 w 856"/>
                <a:gd name="T87" fmla="*/ 0 h 661"/>
                <a:gd name="T88" fmla="*/ 0 w 856"/>
                <a:gd name="T89" fmla="*/ 0 h 661"/>
                <a:gd name="T90" fmla="*/ 0 w 856"/>
                <a:gd name="T91" fmla="*/ 0 h 661"/>
                <a:gd name="T92" fmla="*/ 0 w 856"/>
                <a:gd name="T93" fmla="*/ 0 h 661"/>
                <a:gd name="T94" fmla="*/ 0 w 856"/>
                <a:gd name="T95" fmla="*/ 0 h 661"/>
                <a:gd name="T96" fmla="*/ 0 w 856"/>
                <a:gd name="T97" fmla="*/ 0 h 661"/>
                <a:gd name="T98" fmla="*/ 0 w 856"/>
                <a:gd name="T99" fmla="*/ 0 h 661"/>
                <a:gd name="T100" fmla="*/ 0 w 856"/>
                <a:gd name="T101" fmla="*/ 0 h 661"/>
                <a:gd name="T102" fmla="*/ 0 w 856"/>
                <a:gd name="T103" fmla="*/ 0 h 661"/>
                <a:gd name="T104" fmla="*/ 0 w 856"/>
                <a:gd name="T105" fmla="*/ 0 h 661"/>
                <a:gd name="T106" fmla="*/ 0 w 856"/>
                <a:gd name="T107" fmla="*/ 0 h 661"/>
                <a:gd name="T108" fmla="*/ 0 w 856"/>
                <a:gd name="T109" fmla="*/ 0 h 661"/>
                <a:gd name="T110" fmla="*/ 0 w 856"/>
                <a:gd name="T111" fmla="*/ 0 h 661"/>
                <a:gd name="T112" fmla="*/ 0 w 856"/>
                <a:gd name="T113" fmla="*/ 0 h 661"/>
                <a:gd name="T114" fmla="*/ 0 w 856"/>
                <a:gd name="T115" fmla="*/ 0 h 66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856" h="661">
                  <a:moveTo>
                    <a:pt x="443" y="163"/>
                  </a:moveTo>
                  <a:lnTo>
                    <a:pt x="434" y="159"/>
                  </a:lnTo>
                  <a:lnTo>
                    <a:pt x="426" y="158"/>
                  </a:lnTo>
                  <a:lnTo>
                    <a:pt x="417" y="157"/>
                  </a:lnTo>
                  <a:lnTo>
                    <a:pt x="408" y="156"/>
                  </a:lnTo>
                  <a:lnTo>
                    <a:pt x="399" y="155"/>
                  </a:lnTo>
                  <a:lnTo>
                    <a:pt x="390" y="155"/>
                  </a:lnTo>
                  <a:lnTo>
                    <a:pt x="381" y="156"/>
                  </a:lnTo>
                  <a:lnTo>
                    <a:pt x="372" y="156"/>
                  </a:lnTo>
                  <a:lnTo>
                    <a:pt x="362" y="157"/>
                  </a:lnTo>
                  <a:lnTo>
                    <a:pt x="353" y="158"/>
                  </a:lnTo>
                  <a:lnTo>
                    <a:pt x="343" y="159"/>
                  </a:lnTo>
                  <a:lnTo>
                    <a:pt x="334" y="163"/>
                  </a:lnTo>
                  <a:lnTo>
                    <a:pt x="324" y="165"/>
                  </a:lnTo>
                  <a:lnTo>
                    <a:pt x="315" y="167"/>
                  </a:lnTo>
                  <a:lnTo>
                    <a:pt x="304" y="170"/>
                  </a:lnTo>
                  <a:lnTo>
                    <a:pt x="295" y="173"/>
                  </a:lnTo>
                  <a:lnTo>
                    <a:pt x="22" y="309"/>
                  </a:lnTo>
                  <a:lnTo>
                    <a:pt x="163" y="412"/>
                  </a:lnTo>
                  <a:lnTo>
                    <a:pt x="284" y="351"/>
                  </a:lnTo>
                  <a:lnTo>
                    <a:pt x="298" y="345"/>
                  </a:lnTo>
                  <a:lnTo>
                    <a:pt x="312" y="341"/>
                  </a:lnTo>
                  <a:lnTo>
                    <a:pt x="324" y="341"/>
                  </a:lnTo>
                  <a:lnTo>
                    <a:pt x="336" y="343"/>
                  </a:lnTo>
                  <a:lnTo>
                    <a:pt x="346" y="348"/>
                  </a:lnTo>
                  <a:lnTo>
                    <a:pt x="354" y="357"/>
                  </a:lnTo>
                  <a:lnTo>
                    <a:pt x="362" y="365"/>
                  </a:lnTo>
                  <a:lnTo>
                    <a:pt x="367" y="377"/>
                  </a:lnTo>
                  <a:lnTo>
                    <a:pt x="371" y="388"/>
                  </a:lnTo>
                  <a:lnTo>
                    <a:pt x="372" y="401"/>
                  </a:lnTo>
                  <a:lnTo>
                    <a:pt x="372" y="414"/>
                  </a:lnTo>
                  <a:lnTo>
                    <a:pt x="369" y="426"/>
                  </a:lnTo>
                  <a:lnTo>
                    <a:pt x="364" y="438"/>
                  </a:lnTo>
                  <a:lnTo>
                    <a:pt x="356" y="450"/>
                  </a:lnTo>
                  <a:lnTo>
                    <a:pt x="345" y="458"/>
                  </a:lnTo>
                  <a:lnTo>
                    <a:pt x="332" y="466"/>
                  </a:lnTo>
                  <a:lnTo>
                    <a:pt x="0" y="582"/>
                  </a:lnTo>
                  <a:lnTo>
                    <a:pt x="179" y="660"/>
                  </a:lnTo>
                  <a:lnTo>
                    <a:pt x="450" y="571"/>
                  </a:lnTo>
                  <a:lnTo>
                    <a:pt x="462" y="567"/>
                  </a:lnTo>
                  <a:lnTo>
                    <a:pt x="474" y="559"/>
                  </a:lnTo>
                  <a:lnTo>
                    <a:pt x="485" y="551"/>
                  </a:lnTo>
                  <a:lnTo>
                    <a:pt x="495" y="540"/>
                  </a:lnTo>
                  <a:lnTo>
                    <a:pt x="504" y="529"/>
                  </a:lnTo>
                  <a:lnTo>
                    <a:pt x="513" y="515"/>
                  </a:lnTo>
                  <a:lnTo>
                    <a:pt x="521" y="501"/>
                  </a:lnTo>
                  <a:lnTo>
                    <a:pt x="528" y="487"/>
                  </a:lnTo>
                  <a:lnTo>
                    <a:pt x="535" y="472"/>
                  </a:lnTo>
                  <a:lnTo>
                    <a:pt x="540" y="457"/>
                  </a:lnTo>
                  <a:lnTo>
                    <a:pt x="544" y="441"/>
                  </a:lnTo>
                  <a:lnTo>
                    <a:pt x="548" y="426"/>
                  </a:lnTo>
                  <a:lnTo>
                    <a:pt x="551" y="411"/>
                  </a:lnTo>
                  <a:lnTo>
                    <a:pt x="552" y="397"/>
                  </a:lnTo>
                  <a:lnTo>
                    <a:pt x="553" y="383"/>
                  </a:lnTo>
                  <a:lnTo>
                    <a:pt x="552" y="370"/>
                  </a:lnTo>
                  <a:lnTo>
                    <a:pt x="855" y="208"/>
                  </a:lnTo>
                  <a:lnTo>
                    <a:pt x="746" y="0"/>
                  </a:lnTo>
                  <a:lnTo>
                    <a:pt x="443" y="16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91" name="Freeform 554"/>
            <p:cNvSpPr>
              <a:spLocks noChangeArrowheads="1"/>
            </p:cNvSpPr>
            <p:nvPr/>
          </p:nvSpPr>
          <p:spPr bwMode="auto">
            <a:xfrm>
              <a:off x="3034" y="2541"/>
              <a:ext cx="193" cy="149"/>
            </a:xfrm>
            <a:custGeom>
              <a:avLst/>
              <a:gdLst>
                <a:gd name="T0" fmla="*/ 0 w 856"/>
                <a:gd name="T1" fmla="*/ 0 h 661"/>
                <a:gd name="T2" fmla="*/ 0 w 856"/>
                <a:gd name="T3" fmla="*/ 0 h 661"/>
                <a:gd name="T4" fmla="*/ 0 w 856"/>
                <a:gd name="T5" fmla="*/ 0 h 661"/>
                <a:gd name="T6" fmla="*/ 0 w 856"/>
                <a:gd name="T7" fmla="*/ 0 h 661"/>
                <a:gd name="T8" fmla="*/ 0 w 856"/>
                <a:gd name="T9" fmla="*/ 0 h 661"/>
                <a:gd name="T10" fmla="*/ 0 w 856"/>
                <a:gd name="T11" fmla="*/ 0 h 661"/>
                <a:gd name="T12" fmla="*/ 0 w 856"/>
                <a:gd name="T13" fmla="*/ 0 h 661"/>
                <a:gd name="T14" fmla="*/ 0 w 856"/>
                <a:gd name="T15" fmla="*/ 0 h 661"/>
                <a:gd name="T16" fmla="*/ 0 w 856"/>
                <a:gd name="T17" fmla="*/ 0 h 661"/>
                <a:gd name="T18" fmla="*/ 0 w 856"/>
                <a:gd name="T19" fmla="*/ 0 h 661"/>
                <a:gd name="T20" fmla="*/ 0 w 856"/>
                <a:gd name="T21" fmla="*/ 0 h 661"/>
                <a:gd name="T22" fmla="*/ 0 w 856"/>
                <a:gd name="T23" fmla="*/ 0 h 661"/>
                <a:gd name="T24" fmla="*/ 0 w 856"/>
                <a:gd name="T25" fmla="*/ 0 h 661"/>
                <a:gd name="T26" fmla="*/ 0 w 856"/>
                <a:gd name="T27" fmla="*/ 0 h 661"/>
                <a:gd name="T28" fmla="*/ 0 w 856"/>
                <a:gd name="T29" fmla="*/ 0 h 661"/>
                <a:gd name="T30" fmla="*/ 0 w 856"/>
                <a:gd name="T31" fmla="*/ 0 h 661"/>
                <a:gd name="T32" fmla="*/ 0 w 856"/>
                <a:gd name="T33" fmla="*/ 0 h 661"/>
                <a:gd name="T34" fmla="*/ 0 w 856"/>
                <a:gd name="T35" fmla="*/ 0 h 661"/>
                <a:gd name="T36" fmla="*/ 0 w 856"/>
                <a:gd name="T37" fmla="*/ 0 h 661"/>
                <a:gd name="T38" fmla="*/ 0 w 856"/>
                <a:gd name="T39" fmla="*/ 0 h 661"/>
                <a:gd name="T40" fmla="*/ 0 w 856"/>
                <a:gd name="T41" fmla="*/ 0 h 661"/>
                <a:gd name="T42" fmla="*/ 0 w 856"/>
                <a:gd name="T43" fmla="*/ 0 h 661"/>
                <a:gd name="T44" fmla="*/ 0 w 856"/>
                <a:gd name="T45" fmla="*/ 0 h 661"/>
                <a:gd name="T46" fmla="*/ 0 w 856"/>
                <a:gd name="T47" fmla="*/ 0 h 661"/>
                <a:gd name="T48" fmla="*/ 0 w 856"/>
                <a:gd name="T49" fmla="*/ 0 h 661"/>
                <a:gd name="T50" fmla="*/ 0 w 856"/>
                <a:gd name="T51" fmla="*/ 0 h 661"/>
                <a:gd name="T52" fmla="*/ 0 w 856"/>
                <a:gd name="T53" fmla="*/ 0 h 661"/>
                <a:gd name="T54" fmla="*/ 0 w 856"/>
                <a:gd name="T55" fmla="*/ 0 h 661"/>
                <a:gd name="T56" fmla="*/ 0 w 856"/>
                <a:gd name="T57" fmla="*/ 0 h 661"/>
                <a:gd name="T58" fmla="*/ 0 w 856"/>
                <a:gd name="T59" fmla="*/ 0 h 661"/>
                <a:gd name="T60" fmla="*/ 0 w 856"/>
                <a:gd name="T61" fmla="*/ 0 h 661"/>
                <a:gd name="T62" fmla="*/ 0 w 856"/>
                <a:gd name="T63" fmla="*/ 0 h 661"/>
                <a:gd name="T64" fmla="*/ 0 w 856"/>
                <a:gd name="T65" fmla="*/ 0 h 661"/>
                <a:gd name="T66" fmla="*/ 0 w 856"/>
                <a:gd name="T67" fmla="*/ 0 h 661"/>
                <a:gd name="T68" fmla="*/ 0 w 856"/>
                <a:gd name="T69" fmla="*/ 0 h 661"/>
                <a:gd name="T70" fmla="*/ 0 w 856"/>
                <a:gd name="T71" fmla="*/ 0 h 661"/>
                <a:gd name="T72" fmla="*/ 0 w 856"/>
                <a:gd name="T73" fmla="*/ 0 h 661"/>
                <a:gd name="T74" fmla="*/ 0 w 856"/>
                <a:gd name="T75" fmla="*/ 0 h 661"/>
                <a:gd name="T76" fmla="*/ 0 w 856"/>
                <a:gd name="T77" fmla="*/ 0 h 661"/>
                <a:gd name="T78" fmla="*/ 0 w 856"/>
                <a:gd name="T79" fmla="*/ 0 h 661"/>
                <a:gd name="T80" fmla="*/ 0 w 856"/>
                <a:gd name="T81" fmla="*/ 0 h 661"/>
                <a:gd name="T82" fmla="*/ 0 w 856"/>
                <a:gd name="T83" fmla="*/ 0 h 661"/>
                <a:gd name="T84" fmla="*/ 0 w 856"/>
                <a:gd name="T85" fmla="*/ 0 h 661"/>
                <a:gd name="T86" fmla="*/ 0 w 856"/>
                <a:gd name="T87" fmla="*/ 0 h 661"/>
                <a:gd name="T88" fmla="*/ 0 w 856"/>
                <a:gd name="T89" fmla="*/ 0 h 661"/>
                <a:gd name="T90" fmla="*/ 0 w 856"/>
                <a:gd name="T91" fmla="*/ 0 h 661"/>
                <a:gd name="T92" fmla="*/ 0 w 856"/>
                <a:gd name="T93" fmla="*/ 0 h 661"/>
                <a:gd name="T94" fmla="*/ 0 w 856"/>
                <a:gd name="T95" fmla="*/ 0 h 661"/>
                <a:gd name="T96" fmla="*/ 0 w 856"/>
                <a:gd name="T97" fmla="*/ 0 h 661"/>
                <a:gd name="T98" fmla="*/ 0 w 856"/>
                <a:gd name="T99" fmla="*/ 0 h 661"/>
                <a:gd name="T100" fmla="*/ 0 w 856"/>
                <a:gd name="T101" fmla="*/ 0 h 661"/>
                <a:gd name="T102" fmla="*/ 0 w 856"/>
                <a:gd name="T103" fmla="*/ 0 h 661"/>
                <a:gd name="T104" fmla="*/ 0 w 856"/>
                <a:gd name="T105" fmla="*/ 0 h 661"/>
                <a:gd name="T106" fmla="*/ 0 w 856"/>
                <a:gd name="T107" fmla="*/ 0 h 661"/>
                <a:gd name="T108" fmla="*/ 0 w 856"/>
                <a:gd name="T109" fmla="*/ 0 h 661"/>
                <a:gd name="T110" fmla="*/ 0 w 856"/>
                <a:gd name="T111" fmla="*/ 0 h 661"/>
                <a:gd name="T112" fmla="*/ 0 w 856"/>
                <a:gd name="T113" fmla="*/ 0 h 661"/>
                <a:gd name="T114" fmla="*/ 0 w 856"/>
                <a:gd name="T115" fmla="*/ 0 h 66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856" h="661">
                  <a:moveTo>
                    <a:pt x="295" y="173"/>
                  </a:moveTo>
                  <a:lnTo>
                    <a:pt x="22" y="309"/>
                  </a:lnTo>
                  <a:lnTo>
                    <a:pt x="163" y="412"/>
                  </a:lnTo>
                  <a:lnTo>
                    <a:pt x="284" y="351"/>
                  </a:lnTo>
                  <a:lnTo>
                    <a:pt x="298" y="345"/>
                  </a:lnTo>
                  <a:lnTo>
                    <a:pt x="312" y="341"/>
                  </a:lnTo>
                  <a:lnTo>
                    <a:pt x="324" y="341"/>
                  </a:lnTo>
                  <a:lnTo>
                    <a:pt x="336" y="343"/>
                  </a:lnTo>
                  <a:lnTo>
                    <a:pt x="346" y="348"/>
                  </a:lnTo>
                  <a:lnTo>
                    <a:pt x="354" y="357"/>
                  </a:lnTo>
                  <a:lnTo>
                    <a:pt x="362" y="365"/>
                  </a:lnTo>
                  <a:lnTo>
                    <a:pt x="367" y="377"/>
                  </a:lnTo>
                  <a:lnTo>
                    <a:pt x="371" y="388"/>
                  </a:lnTo>
                  <a:lnTo>
                    <a:pt x="372" y="401"/>
                  </a:lnTo>
                  <a:lnTo>
                    <a:pt x="372" y="414"/>
                  </a:lnTo>
                  <a:lnTo>
                    <a:pt x="369" y="426"/>
                  </a:lnTo>
                  <a:lnTo>
                    <a:pt x="364" y="438"/>
                  </a:lnTo>
                  <a:lnTo>
                    <a:pt x="356" y="450"/>
                  </a:lnTo>
                  <a:lnTo>
                    <a:pt x="345" y="458"/>
                  </a:lnTo>
                  <a:lnTo>
                    <a:pt x="332" y="466"/>
                  </a:lnTo>
                  <a:lnTo>
                    <a:pt x="0" y="582"/>
                  </a:lnTo>
                  <a:lnTo>
                    <a:pt x="179" y="660"/>
                  </a:lnTo>
                  <a:lnTo>
                    <a:pt x="450" y="571"/>
                  </a:lnTo>
                  <a:lnTo>
                    <a:pt x="462" y="567"/>
                  </a:lnTo>
                  <a:lnTo>
                    <a:pt x="474" y="559"/>
                  </a:lnTo>
                  <a:lnTo>
                    <a:pt x="485" y="551"/>
                  </a:lnTo>
                  <a:lnTo>
                    <a:pt x="495" y="540"/>
                  </a:lnTo>
                  <a:lnTo>
                    <a:pt x="504" y="529"/>
                  </a:lnTo>
                  <a:lnTo>
                    <a:pt x="513" y="515"/>
                  </a:lnTo>
                  <a:lnTo>
                    <a:pt x="521" y="501"/>
                  </a:lnTo>
                  <a:lnTo>
                    <a:pt x="528" y="487"/>
                  </a:lnTo>
                  <a:lnTo>
                    <a:pt x="535" y="472"/>
                  </a:lnTo>
                  <a:lnTo>
                    <a:pt x="540" y="457"/>
                  </a:lnTo>
                  <a:lnTo>
                    <a:pt x="544" y="441"/>
                  </a:lnTo>
                  <a:lnTo>
                    <a:pt x="548" y="426"/>
                  </a:lnTo>
                  <a:lnTo>
                    <a:pt x="551" y="411"/>
                  </a:lnTo>
                  <a:lnTo>
                    <a:pt x="552" y="397"/>
                  </a:lnTo>
                  <a:lnTo>
                    <a:pt x="553" y="383"/>
                  </a:lnTo>
                  <a:lnTo>
                    <a:pt x="552" y="370"/>
                  </a:lnTo>
                  <a:lnTo>
                    <a:pt x="855" y="208"/>
                  </a:lnTo>
                  <a:lnTo>
                    <a:pt x="746" y="0"/>
                  </a:lnTo>
                  <a:lnTo>
                    <a:pt x="443" y="163"/>
                  </a:lnTo>
                  <a:lnTo>
                    <a:pt x="434" y="159"/>
                  </a:lnTo>
                  <a:lnTo>
                    <a:pt x="426" y="158"/>
                  </a:lnTo>
                  <a:lnTo>
                    <a:pt x="417" y="157"/>
                  </a:lnTo>
                  <a:lnTo>
                    <a:pt x="408" y="156"/>
                  </a:lnTo>
                  <a:lnTo>
                    <a:pt x="399" y="155"/>
                  </a:lnTo>
                  <a:lnTo>
                    <a:pt x="390" y="155"/>
                  </a:lnTo>
                  <a:lnTo>
                    <a:pt x="381" y="156"/>
                  </a:lnTo>
                  <a:lnTo>
                    <a:pt x="372" y="156"/>
                  </a:lnTo>
                  <a:lnTo>
                    <a:pt x="362" y="157"/>
                  </a:lnTo>
                  <a:lnTo>
                    <a:pt x="353" y="158"/>
                  </a:lnTo>
                  <a:lnTo>
                    <a:pt x="343" y="159"/>
                  </a:lnTo>
                  <a:lnTo>
                    <a:pt x="334" y="163"/>
                  </a:lnTo>
                  <a:lnTo>
                    <a:pt x="324" y="165"/>
                  </a:lnTo>
                  <a:lnTo>
                    <a:pt x="315" y="167"/>
                  </a:lnTo>
                  <a:lnTo>
                    <a:pt x="304" y="170"/>
                  </a:lnTo>
                  <a:lnTo>
                    <a:pt x="295" y="173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92" name="Freeform 555"/>
            <p:cNvSpPr>
              <a:spLocks noChangeArrowheads="1"/>
            </p:cNvSpPr>
            <p:nvPr/>
          </p:nvSpPr>
          <p:spPr bwMode="auto">
            <a:xfrm>
              <a:off x="3010" y="2514"/>
              <a:ext cx="50" cy="91"/>
            </a:xfrm>
            <a:custGeom>
              <a:avLst/>
              <a:gdLst>
                <a:gd name="T0" fmla="*/ 0 w 227"/>
                <a:gd name="T1" fmla="*/ 0 h 405"/>
                <a:gd name="T2" fmla="*/ 0 w 227"/>
                <a:gd name="T3" fmla="*/ 0 h 405"/>
                <a:gd name="T4" fmla="*/ 0 w 227"/>
                <a:gd name="T5" fmla="*/ 0 h 405"/>
                <a:gd name="T6" fmla="*/ 0 w 227"/>
                <a:gd name="T7" fmla="*/ 0 h 405"/>
                <a:gd name="T8" fmla="*/ 0 w 227"/>
                <a:gd name="T9" fmla="*/ 0 h 405"/>
                <a:gd name="T10" fmla="*/ 0 w 227"/>
                <a:gd name="T11" fmla="*/ 0 h 4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7" h="405">
                  <a:moveTo>
                    <a:pt x="71" y="0"/>
                  </a:moveTo>
                  <a:lnTo>
                    <a:pt x="0" y="328"/>
                  </a:lnTo>
                  <a:lnTo>
                    <a:pt x="114" y="404"/>
                  </a:lnTo>
                  <a:lnTo>
                    <a:pt x="226" y="342"/>
                  </a:lnTo>
                  <a:lnTo>
                    <a:pt x="160" y="0"/>
                  </a:lnTo>
                  <a:lnTo>
                    <a:pt x="71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93" name="Freeform 556"/>
            <p:cNvSpPr>
              <a:spLocks noChangeArrowheads="1"/>
            </p:cNvSpPr>
            <p:nvPr/>
          </p:nvSpPr>
          <p:spPr bwMode="auto">
            <a:xfrm>
              <a:off x="3010" y="2514"/>
              <a:ext cx="50" cy="91"/>
            </a:xfrm>
            <a:custGeom>
              <a:avLst/>
              <a:gdLst>
                <a:gd name="T0" fmla="*/ 0 w 227"/>
                <a:gd name="T1" fmla="*/ 0 h 405"/>
                <a:gd name="T2" fmla="*/ 0 w 227"/>
                <a:gd name="T3" fmla="*/ 0 h 405"/>
                <a:gd name="T4" fmla="*/ 0 w 227"/>
                <a:gd name="T5" fmla="*/ 0 h 405"/>
                <a:gd name="T6" fmla="*/ 0 w 227"/>
                <a:gd name="T7" fmla="*/ 0 h 405"/>
                <a:gd name="T8" fmla="*/ 0 w 227"/>
                <a:gd name="T9" fmla="*/ 0 h 405"/>
                <a:gd name="T10" fmla="*/ 0 w 227"/>
                <a:gd name="T11" fmla="*/ 0 h 4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7" h="405">
                  <a:moveTo>
                    <a:pt x="71" y="0"/>
                  </a:moveTo>
                  <a:lnTo>
                    <a:pt x="160" y="0"/>
                  </a:lnTo>
                  <a:lnTo>
                    <a:pt x="226" y="342"/>
                  </a:lnTo>
                  <a:lnTo>
                    <a:pt x="114" y="404"/>
                  </a:lnTo>
                  <a:lnTo>
                    <a:pt x="0" y="328"/>
                  </a:lnTo>
                  <a:lnTo>
                    <a:pt x="71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94" name="Freeform 557"/>
            <p:cNvSpPr>
              <a:spLocks noChangeArrowheads="1"/>
            </p:cNvSpPr>
            <p:nvPr/>
          </p:nvSpPr>
          <p:spPr bwMode="auto">
            <a:xfrm>
              <a:off x="3001" y="2543"/>
              <a:ext cx="9" cy="12"/>
            </a:xfrm>
            <a:custGeom>
              <a:avLst/>
              <a:gdLst>
                <a:gd name="T0" fmla="*/ 0 w 42"/>
                <a:gd name="T1" fmla="*/ 0 h 56"/>
                <a:gd name="T2" fmla="*/ 0 w 42"/>
                <a:gd name="T3" fmla="*/ 0 h 56"/>
                <a:gd name="T4" fmla="*/ 0 w 42"/>
                <a:gd name="T5" fmla="*/ 0 h 56"/>
                <a:gd name="T6" fmla="*/ 0 w 42"/>
                <a:gd name="T7" fmla="*/ 0 h 56"/>
                <a:gd name="T8" fmla="*/ 0 w 42"/>
                <a:gd name="T9" fmla="*/ 0 h 56"/>
                <a:gd name="T10" fmla="*/ 0 w 42"/>
                <a:gd name="T11" fmla="*/ 0 h 56"/>
                <a:gd name="T12" fmla="*/ 0 w 42"/>
                <a:gd name="T13" fmla="*/ 0 h 56"/>
                <a:gd name="T14" fmla="*/ 0 w 42"/>
                <a:gd name="T15" fmla="*/ 0 h 56"/>
                <a:gd name="T16" fmla="*/ 0 w 42"/>
                <a:gd name="T17" fmla="*/ 0 h 56"/>
                <a:gd name="T18" fmla="*/ 0 w 42"/>
                <a:gd name="T19" fmla="*/ 0 h 56"/>
                <a:gd name="T20" fmla="*/ 0 w 42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2" h="56">
                  <a:moveTo>
                    <a:pt x="4" y="38"/>
                  </a:moveTo>
                  <a:lnTo>
                    <a:pt x="7" y="51"/>
                  </a:lnTo>
                  <a:lnTo>
                    <a:pt x="15" y="55"/>
                  </a:lnTo>
                  <a:lnTo>
                    <a:pt x="23" y="55"/>
                  </a:lnTo>
                  <a:lnTo>
                    <a:pt x="31" y="52"/>
                  </a:lnTo>
                  <a:lnTo>
                    <a:pt x="37" y="44"/>
                  </a:lnTo>
                  <a:lnTo>
                    <a:pt x="41" y="36"/>
                  </a:lnTo>
                  <a:lnTo>
                    <a:pt x="40" y="27"/>
                  </a:lnTo>
                  <a:lnTo>
                    <a:pt x="33" y="20"/>
                  </a:lnTo>
                  <a:lnTo>
                    <a:pt x="0" y="0"/>
                  </a:lnTo>
                  <a:lnTo>
                    <a:pt x="4" y="3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95" name="Freeform 558"/>
            <p:cNvSpPr>
              <a:spLocks noChangeArrowheads="1"/>
            </p:cNvSpPr>
            <p:nvPr/>
          </p:nvSpPr>
          <p:spPr bwMode="auto">
            <a:xfrm>
              <a:off x="3001" y="2543"/>
              <a:ext cx="9" cy="12"/>
            </a:xfrm>
            <a:custGeom>
              <a:avLst/>
              <a:gdLst>
                <a:gd name="T0" fmla="*/ 0 w 42"/>
                <a:gd name="T1" fmla="*/ 0 h 56"/>
                <a:gd name="T2" fmla="*/ 0 w 42"/>
                <a:gd name="T3" fmla="*/ 0 h 56"/>
                <a:gd name="T4" fmla="*/ 0 w 42"/>
                <a:gd name="T5" fmla="*/ 0 h 56"/>
                <a:gd name="T6" fmla="*/ 0 w 42"/>
                <a:gd name="T7" fmla="*/ 0 h 56"/>
                <a:gd name="T8" fmla="*/ 0 w 42"/>
                <a:gd name="T9" fmla="*/ 0 h 56"/>
                <a:gd name="T10" fmla="*/ 0 w 42"/>
                <a:gd name="T11" fmla="*/ 0 h 56"/>
                <a:gd name="T12" fmla="*/ 0 w 42"/>
                <a:gd name="T13" fmla="*/ 0 h 56"/>
                <a:gd name="T14" fmla="*/ 0 w 42"/>
                <a:gd name="T15" fmla="*/ 0 h 56"/>
                <a:gd name="T16" fmla="*/ 0 w 42"/>
                <a:gd name="T17" fmla="*/ 0 h 56"/>
                <a:gd name="T18" fmla="*/ 0 w 42"/>
                <a:gd name="T19" fmla="*/ 0 h 56"/>
                <a:gd name="T20" fmla="*/ 0 w 42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2" h="56">
                  <a:moveTo>
                    <a:pt x="0" y="0"/>
                  </a:moveTo>
                  <a:lnTo>
                    <a:pt x="4" y="38"/>
                  </a:lnTo>
                  <a:lnTo>
                    <a:pt x="7" y="51"/>
                  </a:lnTo>
                  <a:lnTo>
                    <a:pt x="15" y="55"/>
                  </a:lnTo>
                  <a:lnTo>
                    <a:pt x="23" y="55"/>
                  </a:lnTo>
                  <a:lnTo>
                    <a:pt x="31" y="52"/>
                  </a:lnTo>
                  <a:lnTo>
                    <a:pt x="37" y="44"/>
                  </a:lnTo>
                  <a:lnTo>
                    <a:pt x="41" y="36"/>
                  </a:lnTo>
                  <a:lnTo>
                    <a:pt x="40" y="27"/>
                  </a:lnTo>
                  <a:lnTo>
                    <a:pt x="33" y="20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96" name="Freeform 559"/>
            <p:cNvSpPr>
              <a:spLocks noChangeArrowheads="1"/>
            </p:cNvSpPr>
            <p:nvPr/>
          </p:nvSpPr>
          <p:spPr bwMode="auto">
            <a:xfrm>
              <a:off x="3083" y="2565"/>
              <a:ext cx="8" cy="12"/>
            </a:xfrm>
            <a:custGeom>
              <a:avLst/>
              <a:gdLst>
                <a:gd name="T0" fmla="*/ 0 w 40"/>
                <a:gd name="T1" fmla="*/ 0 h 56"/>
                <a:gd name="T2" fmla="*/ 0 w 40"/>
                <a:gd name="T3" fmla="*/ 0 h 56"/>
                <a:gd name="T4" fmla="*/ 0 w 40"/>
                <a:gd name="T5" fmla="*/ 0 h 56"/>
                <a:gd name="T6" fmla="*/ 0 w 40"/>
                <a:gd name="T7" fmla="*/ 0 h 56"/>
                <a:gd name="T8" fmla="*/ 0 w 40"/>
                <a:gd name="T9" fmla="*/ 0 h 56"/>
                <a:gd name="T10" fmla="*/ 0 w 40"/>
                <a:gd name="T11" fmla="*/ 0 h 56"/>
                <a:gd name="T12" fmla="*/ 0 w 40"/>
                <a:gd name="T13" fmla="*/ 0 h 56"/>
                <a:gd name="T14" fmla="*/ 0 w 40"/>
                <a:gd name="T15" fmla="*/ 0 h 56"/>
                <a:gd name="T16" fmla="*/ 0 w 40"/>
                <a:gd name="T17" fmla="*/ 0 h 56"/>
                <a:gd name="T18" fmla="*/ 0 w 40"/>
                <a:gd name="T19" fmla="*/ 0 h 56"/>
                <a:gd name="T20" fmla="*/ 0 w 40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0" h="56">
                  <a:moveTo>
                    <a:pt x="10" y="23"/>
                  </a:moveTo>
                  <a:lnTo>
                    <a:pt x="1" y="32"/>
                  </a:lnTo>
                  <a:lnTo>
                    <a:pt x="0" y="40"/>
                  </a:lnTo>
                  <a:lnTo>
                    <a:pt x="4" y="47"/>
                  </a:lnTo>
                  <a:lnTo>
                    <a:pt x="13" y="53"/>
                  </a:lnTo>
                  <a:lnTo>
                    <a:pt x="21" y="55"/>
                  </a:lnTo>
                  <a:lnTo>
                    <a:pt x="30" y="54"/>
                  </a:lnTo>
                  <a:lnTo>
                    <a:pt x="36" y="47"/>
                  </a:lnTo>
                  <a:lnTo>
                    <a:pt x="39" y="38"/>
                  </a:lnTo>
                  <a:lnTo>
                    <a:pt x="39" y="0"/>
                  </a:lnTo>
                  <a:lnTo>
                    <a:pt x="10" y="2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97" name="Freeform 560"/>
            <p:cNvSpPr>
              <a:spLocks noChangeArrowheads="1"/>
            </p:cNvSpPr>
            <p:nvPr/>
          </p:nvSpPr>
          <p:spPr bwMode="auto">
            <a:xfrm>
              <a:off x="3083" y="2565"/>
              <a:ext cx="8" cy="12"/>
            </a:xfrm>
            <a:custGeom>
              <a:avLst/>
              <a:gdLst>
                <a:gd name="T0" fmla="*/ 0 w 40"/>
                <a:gd name="T1" fmla="*/ 0 h 56"/>
                <a:gd name="T2" fmla="*/ 0 w 40"/>
                <a:gd name="T3" fmla="*/ 0 h 56"/>
                <a:gd name="T4" fmla="*/ 0 w 40"/>
                <a:gd name="T5" fmla="*/ 0 h 56"/>
                <a:gd name="T6" fmla="*/ 0 w 40"/>
                <a:gd name="T7" fmla="*/ 0 h 56"/>
                <a:gd name="T8" fmla="*/ 0 w 40"/>
                <a:gd name="T9" fmla="*/ 0 h 56"/>
                <a:gd name="T10" fmla="*/ 0 w 40"/>
                <a:gd name="T11" fmla="*/ 0 h 56"/>
                <a:gd name="T12" fmla="*/ 0 w 40"/>
                <a:gd name="T13" fmla="*/ 0 h 56"/>
                <a:gd name="T14" fmla="*/ 0 w 40"/>
                <a:gd name="T15" fmla="*/ 0 h 56"/>
                <a:gd name="T16" fmla="*/ 0 w 40"/>
                <a:gd name="T17" fmla="*/ 0 h 56"/>
                <a:gd name="T18" fmla="*/ 0 w 40"/>
                <a:gd name="T19" fmla="*/ 0 h 56"/>
                <a:gd name="T20" fmla="*/ 0 w 40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0" h="56">
                  <a:moveTo>
                    <a:pt x="39" y="0"/>
                  </a:moveTo>
                  <a:lnTo>
                    <a:pt x="10" y="23"/>
                  </a:lnTo>
                  <a:lnTo>
                    <a:pt x="1" y="32"/>
                  </a:lnTo>
                  <a:lnTo>
                    <a:pt x="0" y="40"/>
                  </a:lnTo>
                  <a:lnTo>
                    <a:pt x="4" y="47"/>
                  </a:lnTo>
                  <a:lnTo>
                    <a:pt x="13" y="53"/>
                  </a:lnTo>
                  <a:lnTo>
                    <a:pt x="21" y="55"/>
                  </a:lnTo>
                  <a:lnTo>
                    <a:pt x="30" y="54"/>
                  </a:lnTo>
                  <a:lnTo>
                    <a:pt x="36" y="47"/>
                  </a:lnTo>
                  <a:lnTo>
                    <a:pt x="39" y="38"/>
                  </a:lnTo>
                  <a:lnTo>
                    <a:pt x="39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98" name="Freeform 561"/>
            <p:cNvSpPr>
              <a:spLocks noChangeArrowheads="1"/>
            </p:cNvSpPr>
            <p:nvPr/>
          </p:nvSpPr>
          <p:spPr bwMode="auto">
            <a:xfrm>
              <a:off x="2997" y="2554"/>
              <a:ext cx="8" cy="12"/>
            </a:xfrm>
            <a:custGeom>
              <a:avLst/>
              <a:gdLst>
                <a:gd name="T0" fmla="*/ 0 w 41"/>
                <a:gd name="T1" fmla="*/ 0 h 56"/>
                <a:gd name="T2" fmla="*/ 0 w 41"/>
                <a:gd name="T3" fmla="*/ 0 h 56"/>
                <a:gd name="T4" fmla="*/ 0 w 41"/>
                <a:gd name="T5" fmla="*/ 0 h 56"/>
                <a:gd name="T6" fmla="*/ 0 w 41"/>
                <a:gd name="T7" fmla="*/ 0 h 56"/>
                <a:gd name="T8" fmla="*/ 0 w 41"/>
                <a:gd name="T9" fmla="*/ 0 h 56"/>
                <a:gd name="T10" fmla="*/ 0 w 41"/>
                <a:gd name="T11" fmla="*/ 0 h 56"/>
                <a:gd name="T12" fmla="*/ 0 w 41"/>
                <a:gd name="T13" fmla="*/ 0 h 56"/>
                <a:gd name="T14" fmla="*/ 0 w 41"/>
                <a:gd name="T15" fmla="*/ 0 h 56"/>
                <a:gd name="T16" fmla="*/ 0 w 41"/>
                <a:gd name="T17" fmla="*/ 0 h 56"/>
                <a:gd name="T18" fmla="*/ 0 w 41"/>
                <a:gd name="T19" fmla="*/ 0 h 56"/>
                <a:gd name="T20" fmla="*/ 0 w 41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1" h="56">
                  <a:moveTo>
                    <a:pt x="4" y="38"/>
                  </a:moveTo>
                  <a:lnTo>
                    <a:pt x="7" y="50"/>
                  </a:lnTo>
                  <a:lnTo>
                    <a:pt x="14" y="55"/>
                  </a:lnTo>
                  <a:lnTo>
                    <a:pt x="22" y="55"/>
                  </a:lnTo>
                  <a:lnTo>
                    <a:pt x="30" y="51"/>
                  </a:lnTo>
                  <a:lnTo>
                    <a:pt x="37" y="43"/>
                  </a:lnTo>
                  <a:lnTo>
                    <a:pt x="40" y="36"/>
                  </a:lnTo>
                  <a:lnTo>
                    <a:pt x="40" y="27"/>
                  </a:lnTo>
                  <a:lnTo>
                    <a:pt x="32" y="20"/>
                  </a:lnTo>
                  <a:lnTo>
                    <a:pt x="0" y="0"/>
                  </a:lnTo>
                  <a:lnTo>
                    <a:pt x="4" y="3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99" name="Freeform 562"/>
            <p:cNvSpPr>
              <a:spLocks noChangeArrowheads="1"/>
            </p:cNvSpPr>
            <p:nvPr/>
          </p:nvSpPr>
          <p:spPr bwMode="auto">
            <a:xfrm>
              <a:off x="2997" y="2554"/>
              <a:ext cx="8" cy="12"/>
            </a:xfrm>
            <a:custGeom>
              <a:avLst/>
              <a:gdLst>
                <a:gd name="T0" fmla="*/ 0 w 41"/>
                <a:gd name="T1" fmla="*/ 0 h 56"/>
                <a:gd name="T2" fmla="*/ 0 w 41"/>
                <a:gd name="T3" fmla="*/ 0 h 56"/>
                <a:gd name="T4" fmla="*/ 0 w 41"/>
                <a:gd name="T5" fmla="*/ 0 h 56"/>
                <a:gd name="T6" fmla="*/ 0 w 41"/>
                <a:gd name="T7" fmla="*/ 0 h 56"/>
                <a:gd name="T8" fmla="*/ 0 w 41"/>
                <a:gd name="T9" fmla="*/ 0 h 56"/>
                <a:gd name="T10" fmla="*/ 0 w 41"/>
                <a:gd name="T11" fmla="*/ 0 h 56"/>
                <a:gd name="T12" fmla="*/ 0 w 41"/>
                <a:gd name="T13" fmla="*/ 0 h 56"/>
                <a:gd name="T14" fmla="*/ 0 w 41"/>
                <a:gd name="T15" fmla="*/ 0 h 56"/>
                <a:gd name="T16" fmla="*/ 0 w 41"/>
                <a:gd name="T17" fmla="*/ 0 h 56"/>
                <a:gd name="T18" fmla="*/ 0 w 41"/>
                <a:gd name="T19" fmla="*/ 0 h 56"/>
                <a:gd name="T20" fmla="*/ 0 w 41"/>
                <a:gd name="T21" fmla="*/ 0 h 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1" h="56">
                  <a:moveTo>
                    <a:pt x="0" y="0"/>
                  </a:moveTo>
                  <a:lnTo>
                    <a:pt x="4" y="38"/>
                  </a:lnTo>
                  <a:lnTo>
                    <a:pt x="7" y="50"/>
                  </a:lnTo>
                  <a:lnTo>
                    <a:pt x="14" y="55"/>
                  </a:lnTo>
                  <a:lnTo>
                    <a:pt x="22" y="55"/>
                  </a:lnTo>
                  <a:lnTo>
                    <a:pt x="30" y="51"/>
                  </a:lnTo>
                  <a:lnTo>
                    <a:pt x="37" y="43"/>
                  </a:lnTo>
                  <a:lnTo>
                    <a:pt x="40" y="36"/>
                  </a:lnTo>
                  <a:lnTo>
                    <a:pt x="40" y="27"/>
                  </a:lnTo>
                  <a:lnTo>
                    <a:pt x="32" y="20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00" name="Freeform 563"/>
            <p:cNvSpPr>
              <a:spLocks noChangeArrowheads="1"/>
            </p:cNvSpPr>
            <p:nvPr/>
          </p:nvSpPr>
          <p:spPr bwMode="auto">
            <a:xfrm>
              <a:off x="2992" y="2565"/>
              <a:ext cx="9" cy="12"/>
            </a:xfrm>
            <a:custGeom>
              <a:avLst/>
              <a:gdLst>
                <a:gd name="T0" fmla="*/ 0 w 42"/>
                <a:gd name="T1" fmla="*/ 0 h 57"/>
                <a:gd name="T2" fmla="*/ 0 w 42"/>
                <a:gd name="T3" fmla="*/ 0 h 57"/>
                <a:gd name="T4" fmla="*/ 0 w 42"/>
                <a:gd name="T5" fmla="*/ 0 h 57"/>
                <a:gd name="T6" fmla="*/ 0 w 42"/>
                <a:gd name="T7" fmla="*/ 0 h 57"/>
                <a:gd name="T8" fmla="*/ 0 w 42"/>
                <a:gd name="T9" fmla="*/ 0 h 57"/>
                <a:gd name="T10" fmla="*/ 0 w 42"/>
                <a:gd name="T11" fmla="*/ 0 h 57"/>
                <a:gd name="T12" fmla="*/ 0 w 42"/>
                <a:gd name="T13" fmla="*/ 0 h 57"/>
                <a:gd name="T14" fmla="*/ 0 w 42"/>
                <a:gd name="T15" fmla="*/ 0 h 57"/>
                <a:gd name="T16" fmla="*/ 0 w 42"/>
                <a:gd name="T17" fmla="*/ 0 h 57"/>
                <a:gd name="T18" fmla="*/ 0 w 42"/>
                <a:gd name="T19" fmla="*/ 0 h 57"/>
                <a:gd name="T20" fmla="*/ 0 w 42"/>
                <a:gd name="T21" fmla="*/ 0 h 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2" h="57">
                  <a:moveTo>
                    <a:pt x="4" y="38"/>
                  </a:moveTo>
                  <a:lnTo>
                    <a:pt x="7" y="51"/>
                  </a:lnTo>
                  <a:lnTo>
                    <a:pt x="15" y="56"/>
                  </a:lnTo>
                  <a:lnTo>
                    <a:pt x="23" y="56"/>
                  </a:lnTo>
                  <a:lnTo>
                    <a:pt x="31" y="52"/>
                  </a:lnTo>
                  <a:lnTo>
                    <a:pt x="37" y="44"/>
                  </a:lnTo>
                  <a:lnTo>
                    <a:pt x="41" y="37"/>
                  </a:lnTo>
                  <a:lnTo>
                    <a:pt x="40" y="28"/>
                  </a:lnTo>
                  <a:lnTo>
                    <a:pt x="32" y="21"/>
                  </a:lnTo>
                  <a:lnTo>
                    <a:pt x="0" y="0"/>
                  </a:lnTo>
                  <a:lnTo>
                    <a:pt x="4" y="3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01" name="Freeform 564"/>
            <p:cNvSpPr>
              <a:spLocks noChangeArrowheads="1"/>
            </p:cNvSpPr>
            <p:nvPr/>
          </p:nvSpPr>
          <p:spPr bwMode="auto">
            <a:xfrm>
              <a:off x="2992" y="2565"/>
              <a:ext cx="9" cy="12"/>
            </a:xfrm>
            <a:custGeom>
              <a:avLst/>
              <a:gdLst>
                <a:gd name="T0" fmla="*/ 0 w 42"/>
                <a:gd name="T1" fmla="*/ 0 h 57"/>
                <a:gd name="T2" fmla="*/ 0 w 42"/>
                <a:gd name="T3" fmla="*/ 0 h 57"/>
                <a:gd name="T4" fmla="*/ 0 w 42"/>
                <a:gd name="T5" fmla="*/ 0 h 57"/>
                <a:gd name="T6" fmla="*/ 0 w 42"/>
                <a:gd name="T7" fmla="*/ 0 h 57"/>
                <a:gd name="T8" fmla="*/ 0 w 42"/>
                <a:gd name="T9" fmla="*/ 0 h 57"/>
                <a:gd name="T10" fmla="*/ 0 w 42"/>
                <a:gd name="T11" fmla="*/ 0 h 57"/>
                <a:gd name="T12" fmla="*/ 0 w 42"/>
                <a:gd name="T13" fmla="*/ 0 h 57"/>
                <a:gd name="T14" fmla="*/ 0 w 42"/>
                <a:gd name="T15" fmla="*/ 0 h 57"/>
                <a:gd name="T16" fmla="*/ 0 w 42"/>
                <a:gd name="T17" fmla="*/ 0 h 57"/>
                <a:gd name="T18" fmla="*/ 0 w 42"/>
                <a:gd name="T19" fmla="*/ 0 h 57"/>
                <a:gd name="T20" fmla="*/ 0 w 42"/>
                <a:gd name="T21" fmla="*/ 0 h 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2" h="57">
                  <a:moveTo>
                    <a:pt x="0" y="0"/>
                  </a:moveTo>
                  <a:lnTo>
                    <a:pt x="4" y="38"/>
                  </a:lnTo>
                  <a:lnTo>
                    <a:pt x="7" y="51"/>
                  </a:lnTo>
                  <a:lnTo>
                    <a:pt x="15" y="56"/>
                  </a:lnTo>
                  <a:lnTo>
                    <a:pt x="23" y="56"/>
                  </a:lnTo>
                  <a:lnTo>
                    <a:pt x="31" y="52"/>
                  </a:lnTo>
                  <a:lnTo>
                    <a:pt x="37" y="44"/>
                  </a:lnTo>
                  <a:lnTo>
                    <a:pt x="41" y="37"/>
                  </a:lnTo>
                  <a:lnTo>
                    <a:pt x="40" y="28"/>
                  </a:lnTo>
                  <a:lnTo>
                    <a:pt x="32" y="21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02" name="Freeform 565"/>
            <p:cNvSpPr>
              <a:spLocks noChangeArrowheads="1"/>
            </p:cNvSpPr>
            <p:nvPr/>
          </p:nvSpPr>
          <p:spPr bwMode="auto">
            <a:xfrm>
              <a:off x="3064" y="2559"/>
              <a:ext cx="8" cy="12"/>
            </a:xfrm>
            <a:custGeom>
              <a:avLst/>
              <a:gdLst>
                <a:gd name="T0" fmla="*/ 0 w 40"/>
                <a:gd name="T1" fmla="*/ 0 h 57"/>
                <a:gd name="T2" fmla="*/ 0 w 40"/>
                <a:gd name="T3" fmla="*/ 0 h 57"/>
                <a:gd name="T4" fmla="*/ 0 w 40"/>
                <a:gd name="T5" fmla="*/ 0 h 57"/>
                <a:gd name="T6" fmla="*/ 0 w 40"/>
                <a:gd name="T7" fmla="*/ 0 h 57"/>
                <a:gd name="T8" fmla="*/ 0 w 40"/>
                <a:gd name="T9" fmla="*/ 0 h 57"/>
                <a:gd name="T10" fmla="*/ 0 w 40"/>
                <a:gd name="T11" fmla="*/ 0 h 57"/>
                <a:gd name="T12" fmla="*/ 0 w 40"/>
                <a:gd name="T13" fmla="*/ 0 h 57"/>
                <a:gd name="T14" fmla="*/ 0 w 40"/>
                <a:gd name="T15" fmla="*/ 0 h 57"/>
                <a:gd name="T16" fmla="*/ 0 w 40"/>
                <a:gd name="T17" fmla="*/ 0 h 57"/>
                <a:gd name="T18" fmla="*/ 0 w 40"/>
                <a:gd name="T19" fmla="*/ 0 h 57"/>
                <a:gd name="T20" fmla="*/ 0 w 40"/>
                <a:gd name="T21" fmla="*/ 0 h 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0" h="57">
                  <a:moveTo>
                    <a:pt x="8" y="24"/>
                  </a:moveTo>
                  <a:lnTo>
                    <a:pt x="0" y="34"/>
                  </a:lnTo>
                  <a:lnTo>
                    <a:pt x="0" y="41"/>
                  </a:lnTo>
                  <a:lnTo>
                    <a:pt x="4" y="49"/>
                  </a:lnTo>
                  <a:lnTo>
                    <a:pt x="11" y="54"/>
                  </a:lnTo>
                  <a:lnTo>
                    <a:pt x="21" y="56"/>
                  </a:lnTo>
                  <a:lnTo>
                    <a:pt x="29" y="54"/>
                  </a:lnTo>
                  <a:lnTo>
                    <a:pt x="36" y="49"/>
                  </a:lnTo>
                  <a:lnTo>
                    <a:pt x="38" y="39"/>
                  </a:lnTo>
                  <a:lnTo>
                    <a:pt x="39" y="0"/>
                  </a:lnTo>
                  <a:lnTo>
                    <a:pt x="8" y="2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03" name="Freeform 566"/>
            <p:cNvSpPr>
              <a:spLocks noChangeArrowheads="1"/>
            </p:cNvSpPr>
            <p:nvPr/>
          </p:nvSpPr>
          <p:spPr bwMode="auto">
            <a:xfrm>
              <a:off x="3064" y="2559"/>
              <a:ext cx="8" cy="12"/>
            </a:xfrm>
            <a:custGeom>
              <a:avLst/>
              <a:gdLst>
                <a:gd name="T0" fmla="*/ 0 w 40"/>
                <a:gd name="T1" fmla="*/ 0 h 57"/>
                <a:gd name="T2" fmla="*/ 0 w 40"/>
                <a:gd name="T3" fmla="*/ 0 h 57"/>
                <a:gd name="T4" fmla="*/ 0 w 40"/>
                <a:gd name="T5" fmla="*/ 0 h 57"/>
                <a:gd name="T6" fmla="*/ 0 w 40"/>
                <a:gd name="T7" fmla="*/ 0 h 57"/>
                <a:gd name="T8" fmla="*/ 0 w 40"/>
                <a:gd name="T9" fmla="*/ 0 h 57"/>
                <a:gd name="T10" fmla="*/ 0 w 40"/>
                <a:gd name="T11" fmla="*/ 0 h 57"/>
                <a:gd name="T12" fmla="*/ 0 w 40"/>
                <a:gd name="T13" fmla="*/ 0 h 57"/>
                <a:gd name="T14" fmla="*/ 0 w 40"/>
                <a:gd name="T15" fmla="*/ 0 h 57"/>
                <a:gd name="T16" fmla="*/ 0 w 40"/>
                <a:gd name="T17" fmla="*/ 0 h 57"/>
                <a:gd name="T18" fmla="*/ 0 w 40"/>
                <a:gd name="T19" fmla="*/ 0 h 57"/>
                <a:gd name="T20" fmla="*/ 0 w 40"/>
                <a:gd name="T21" fmla="*/ 0 h 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0" h="57">
                  <a:moveTo>
                    <a:pt x="39" y="0"/>
                  </a:moveTo>
                  <a:lnTo>
                    <a:pt x="8" y="24"/>
                  </a:lnTo>
                  <a:lnTo>
                    <a:pt x="0" y="34"/>
                  </a:lnTo>
                  <a:lnTo>
                    <a:pt x="0" y="41"/>
                  </a:lnTo>
                  <a:lnTo>
                    <a:pt x="4" y="49"/>
                  </a:lnTo>
                  <a:lnTo>
                    <a:pt x="11" y="54"/>
                  </a:lnTo>
                  <a:lnTo>
                    <a:pt x="21" y="56"/>
                  </a:lnTo>
                  <a:lnTo>
                    <a:pt x="29" y="54"/>
                  </a:lnTo>
                  <a:lnTo>
                    <a:pt x="36" y="49"/>
                  </a:lnTo>
                  <a:lnTo>
                    <a:pt x="38" y="39"/>
                  </a:lnTo>
                  <a:lnTo>
                    <a:pt x="39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04" name="Freeform 567"/>
            <p:cNvSpPr>
              <a:spLocks noChangeArrowheads="1"/>
            </p:cNvSpPr>
            <p:nvPr/>
          </p:nvSpPr>
          <p:spPr bwMode="auto">
            <a:xfrm>
              <a:off x="3079" y="2549"/>
              <a:ext cx="8" cy="12"/>
            </a:xfrm>
            <a:custGeom>
              <a:avLst/>
              <a:gdLst>
                <a:gd name="T0" fmla="*/ 0 w 40"/>
                <a:gd name="T1" fmla="*/ 0 h 58"/>
                <a:gd name="T2" fmla="*/ 0 w 40"/>
                <a:gd name="T3" fmla="*/ 0 h 58"/>
                <a:gd name="T4" fmla="*/ 0 w 40"/>
                <a:gd name="T5" fmla="*/ 0 h 58"/>
                <a:gd name="T6" fmla="*/ 0 w 40"/>
                <a:gd name="T7" fmla="*/ 0 h 58"/>
                <a:gd name="T8" fmla="*/ 0 w 40"/>
                <a:gd name="T9" fmla="*/ 0 h 58"/>
                <a:gd name="T10" fmla="*/ 0 w 40"/>
                <a:gd name="T11" fmla="*/ 0 h 58"/>
                <a:gd name="T12" fmla="*/ 0 w 40"/>
                <a:gd name="T13" fmla="*/ 0 h 58"/>
                <a:gd name="T14" fmla="*/ 0 w 40"/>
                <a:gd name="T15" fmla="*/ 0 h 58"/>
                <a:gd name="T16" fmla="*/ 0 w 40"/>
                <a:gd name="T17" fmla="*/ 0 h 58"/>
                <a:gd name="T18" fmla="*/ 0 w 40"/>
                <a:gd name="T19" fmla="*/ 0 h 58"/>
                <a:gd name="T20" fmla="*/ 0 w 40"/>
                <a:gd name="T21" fmla="*/ 0 h 5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0" h="58">
                  <a:moveTo>
                    <a:pt x="6" y="27"/>
                  </a:moveTo>
                  <a:lnTo>
                    <a:pt x="0" y="38"/>
                  </a:lnTo>
                  <a:lnTo>
                    <a:pt x="1" y="46"/>
                  </a:lnTo>
                  <a:lnTo>
                    <a:pt x="6" y="52"/>
                  </a:lnTo>
                  <a:lnTo>
                    <a:pt x="15" y="56"/>
                  </a:lnTo>
                  <a:lnTo>
                    <a:pt x="24" y="57"/>
                  </a:lnTo>
                  <a:lnTo>
                    <a:pt x="32" y="55"/>
                  </a:lnTo>
                  <a:lnTo>
                    <a:pt x="38" y="49"/>
                  </a:lnTo>
                  <a:lnTo>
                    <a:pt x="39" y="38"/>
                  </a:lnTo>
                  <a:lnTo>
                    <a:pt x="34" y="0"/>
                  </a:lnTo>
                  <a:lnTo>
                    <a:pt x="6" y="27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05" name="Freeform 568"/>
            <p:cNvSpPr>
              <a:spLocks noChangeArrowheads="1"/>
            </p:cNvSpPr>
            <p:nvPr/>
          </p:nvSpPr>
          <p:spPr bwMode="auto">
            <a:xfrm>
              <a:off x="3079" y="2549"/>
              <a:ext cx="8" cy="12"/>
            </a:xfrm>
            <a:custGeom>
              <a:avLst/>
              <a:gdLst>
                <a:gd name="T0" fmla="*/ 0 w 40"/>
                <a:gd name="T1" fmla="*/ 0 h 58"/>
                <a:gd name="T2" fmla="*/ 0 w 40"/>
                <a:gd name="T3" fmla="*/ 0 h 58"/>
                <a:gd name="T4" fmla="*/ 0 w 40"/>
                <a:gd name="T5" fmla="*/ 0 h 58"/>
                <a:gd name="T6" fmla="*/ 0 w 40"/>
                <a:gd name="T7" fmla="*/ 0 h 58"/>
                <a:gd name="T8" fmla="*/ 0 w 40"/>
                <a:gd name="T9" fmla="*/ 0 h 58"/>
                <a:gd name="T10" fmla="*/ 0 w 40"/>
                <a:gd name="T11" fmla="*/ 0 h 58"/>
                <a:gd name="T12" fmla="*/ 0 w 40"/>
                <a:gd name="T13" fmla="*/ 0 h 58"/>
                <a:gd name="T14" fmla="*/ 0 w 40"/>
                <a:gd name="T15" fmla="*/ 0 h 58"/>
                <a:gd name="T16" fmla="*/ 0 w 40"/>
                <a:gd name="T17" fmla="*/ 0 h 58"/>
                <a:gd name="T18" fmla="*/ 0 w 40"/>
                <a:gd name="T19" fmla="*/ 0 h 58"/>
                <a:gd name="T20" fmla="*/ 0 w 40"/>
                <a:gd name="T21" fmla="*/ 0 h 5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0" h="58">
                  <a:moveTo>
                    <a:pt x="34" y="0"/>
                  </a:moveTo>
                  <a:lnTo>
                    <a:pt x="6" y="27"/>
                  </a:lnTo>
                  <a:lnTo>
                    <a:pt x="0" y="38"/>
                  </a:lnTo>
                  <a:lnTo>
                    <a:pt x="1" y="46"/>
                  </a:lnTo>
                  <a:lnTo>
                    <a:pt x="6" y="52"/>
                  </a:lnTo>
                  <a:lnTo>
                    <a:pt x="15" y="56"/>
                  </a:lnTo>
                  <a:lnTo>
                    <a:pt x="24" y="57"/>
                  </a:lnTo>
                  <a:lnTo>
                    <a:pt x="32" y="55"/>
                  </a:lnTo>
                  <a:lnTo>
                    <a:pt x="38" y="49"/>
                  </a:lnTo>
                  <a:lnTo>
                    <a:pt x="39" y="38"/>
                  </a:lnTo>
                  <a:lnTo>
                    <a:pt x="34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06" name="Freeform 569"/>
            <p:cNvSpPr>
              <a:spLocks noChangeArrowheads="1"/>
            </p:cNvSpPr>
            <p:nvPr/>
          </p:nvSpPr>
          <p:spPr bwMode="auto">
            <a:xfrm>
              <a:off x="3092" y="2546"/>
              <a:ext cx="11" cy="10"/>
            </a:xfrm>
            <a:custGeom>
              <a:avLst/>
              <a:gdLst>
                <a:gd name="T0" fmla="*/ 0 w 52"/>
                <a:gd name="T1" fmla="*/ 0 h 50"/>
                <a:gd name="T2" fmla="*/ 0 w 52"/>
                <a:gd name="T3" fmla="*/ 0 h 50"/>
                <a:gd name="T4" fmla="*/ 0 w 52"/>
                <a:gd name="T5" fmla="*/ 0 h 50"/>
                <a:gd name="T6" fmla="*/ 0 w 52"/>
                <a:gd name="T7" fmla="*/ 0 h 50"/>
                <a:gd name="T8" fmla="*/ 0 w 52"/>
                <a:gd name="T9" fmla="*/ 0 h 50"/>
                <a:gd name="T10" fmla="*/ 0 w 52"/>
                <a:gd name="T11" fmla="*/ 0 h 50"/>
                <a:gd name="T12" fmla="*/ 0 w 52"/>
                <a:gd name="T13" fmla="*/ 0 h 50"/>
                <a:gd name="T14" fmla="*/ 0 w 52"/>
                <a:gd name="T15" fmla="*/ 0 h 50"/>
                <a:gd name="T16" fmla="*/ 0 w 52"/>
                <a:gd name="T17" fmla="*/ 0 h 50"/>
                <a:gd name="T18" fmla="*/ 0 w 52"/>
                <a:gd name="T19" fmla="*/ 0 h 50"/>
                <a:gd name="T20" fmla="*/ 0 w 52"/>
                <a:gd name="T21" fmla="*/ 0 h 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2" h="50">
                  <a:moveTo>
                    <a:pt x="16" y="36"/>
                  </a:moveTo>
                  <a:lnTo>
                    <a:pt x="23" y="45"/>
                  </a:lnTo>
                  <a:lnTo>
                    <a:pt x="31" y="49"/>
                  </a:lnTo>
                  <a:lnTo>
                    <a:pt x="39" y="45"/>
                  </a:lnTo>
                  <a:lnTo>
                    <a:pt x="46" y="39"/>
                  </a:lnTo>
                  <a:lnTo>
                    <a:pt x="49" y="32"/>
                  </a:lnTo>
                  <a:lnTo>
                    <a:pt x="51" y="23"/>
                  </a:lnTo>
                  <a:lnTo>
                    <a:pt x="47" y="16"/>
                  </a:lnTo>
                  <a:lnTo>
                    <a:pt x="38" y="11"/>
                  </a:lnTo>
                  <a:lnTo>
                    <a:pt x="0" y="0"/>
                  </a:lnTo>
                  <a:lnTo>
                    <a:pt x="16" y="3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07" name="Freeform 570"/>
            <p:cNvSpPr>
              <a:spLocks noChangeArrowheads="1"/>
            </p:cNvSpPr>
            <p:nvPr/>
          </p:nvSpPr>
          <p:spPr bwMode="auto">
            <a:xfrm>
              <a:off x="3092" y="2546"/>
              <a:ext cx="11" cy="10"/>
            </a:xfrm>
            <a:custGeom>
              <a:avLst/>
              <a:gdLst>
                <a:gd name="T0" fmla="*/ 0 w 52"/>
                <a:gd name="T1" fmla="*/ 0 h 50"/>
                <a:gd name="T2" fmla="*/ 0 w 52"/>
                <a:gd name="T3" fmla="*/ 0 h 50"/>
                <a:gd name="T4" fmla="*/ 0 w 52"/>
                <a:gd name="T5" fmla="*/ 0 h 50"/>
                <a:gd name="T6" fmla="*/ 0 w 52"/>
                <a:gd name="T7" fmla="*/ 0 h 50"/>
                <a:gd name="T8" fmla="*/ 0 w 52"/>
                <a:gd name="T9" fmla="*/ 0 h 50"/>
                <a:gd name="T10" fmla="*/ 0 w 52"/>
                <a:gd name="T11" fmla="*/ 0 h 50"/>
                <a:gd name="T12" fmla="*/ 0 w 52"/>
                <a:gd name="T13" fmla="*/ 0 h 50"/>
                <a:gd name="T14" fmla="*/ 0 w 52"/>
                <a:gd name="T15" fmla="*/ 0 h 50"/>
                <a:gd name="T16" fmla="*/ 0 w 52"/>
                <a:gd name="T17" fmla="*/ 0 h 50"/>
                <a:gd name="T18" fmla="*/ 0 w 52"/>
                <a:gd name="T19" fmla="*/ 0 h 50"/>
                <a:gd name="T20" fmla="*/ 0 w 52"/>
                <a:gd name="T21" fmla="*/ 0 h 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2" h="50">
                  <a:moveTo>
                    <a:pt x="0" y="0"/>
                  </a:moveTo>
                  <a:lnTo>
                    <a:pt x="16" y="36"/>
                  </a:lnTo>
                  <a:lnTo>
                    <a:pt x="23" y="45"/>
                  </a:lnTo>
                  <a:lnTo>
                    <a:pt x="31" y="49"/>
                  </a:lnTo>
                  <a:lnTo>
                    <a:pt x="39" y="45"/>
                  </a:lnTo>
                  <a:lnTo>
                    <a:pt x="46" y="39"/>
                  </a:lnTo>
                  <a:lnTo>
                    <a:pt x="49" y="32"/>
                  </a:lnTo>
                  <a:lnTo>
                    <a:pt x="51" y="23"/>
                  </a:lnTo>
                  <a:lnTo>
                    <a:pt x="47" y="16"/>
                  </a:lnTo>
                  <a:lnTo>
                    <a:pt x="38" y="11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08" name="Freeform 571"/>
            <p:cNvSpPr>
              <a:spLocks noChangeArrowheads="1"/>
            </p:cNvSpPr>
            <p:nvPr/>
          </p:nvSpPr>
          <p:spPr bwMode="auto">
            <a:xfrm>
              <a:off x="3815" y="2297"/>
              <a:ext cx="456" cy="460"/>
            </a:xfrm>
            <a:custGeom>
              <a:avLst/>
              <a:gdLst>
                <a:gd name="T0" fmla="*/ 0 w 2014"/>
                <a:gd name="T1" fmla="*/ 0 h 2034"/>
                <a:gd name="T2" fmla="*/ 0 w 2014"/>
                <a:gd name="T3" fmla="*/ 0 h 2034"/>
                <a:gd name="T4" fmla="*/ 0 w 2014"/>
                <a:gd name="T5" fmla="*/ 0 h 2034"/>
                <a:gd name="T6" fmla="*/ 0 w 2014"/>
                <a:gd name="T7" fmla="*/ 0 h 2034"/>
                <a:gd name="T8" fmla="*/ 0 w 2014"/>
                <a:gd name="T9" fmla="*/ 0 h 2034"/>
                <a:gd name="T10" fmla="*/ 0 w 2014"/>
                <a:gd name="T11" fmla="*/ 0 h 2034"/>
                <a:gd name="T12" fmla="*/ 0 w 2014"/>
                <a:gd name="T13" fmla="*/ 0 h 2034"/>
                <a:gd name="T14" fmla="*/ 0 w 2014"/>
                <a:gd name="T15" fmla="*/ 0 h 2034"/>
                <a:gd name="T16" fmla="*/ 0 w 2014"/>
                <a:gd name="T17" fmla="*/ 0 h 2034"/>
                <a:gd name="T18" fmla="*/ 0 w 2014"/>
                <a:gd name="T19" fmla="*/ 0 h 2034"/>
                <a:gd name="T20" fmla="*/ 0 w 2014"/>
                <a:gd name="T21" fmla="*/ 0 h 2034"/>
                <a:gd name="T22" fmla="*/ 0 w 2014"/>
                <a:gd name="T23" fmla="*/ 0 h 2034"/>
                <a:gd name="T24" fmla="*/ 0 w 2014"/>
                <a:gd name="T25" fmla="*/ 0 h 2034"/>
                <a:gd name="T26" fmla="*/ 0 w 2014"/>
                <a:gd name="T27" fmla="*/ 0 h 2034"/>
                <a:gd name="T28" fmla="*/ 0 w 2014"/>
                <a:gd name="T29" fmla="*/ 0 h 2034"/>
                <a:gd name="T30" fmla="*/ 0 w 2014"/>
                <a:gd name="T31" fmla="*/ 0 h 2034"/>
                <a:gd name="T32" fmla="*/ 0 w 2014"/>
                <a:gd name="T33" fmla="*/ 0 h 2034"/>
                <a:gd name="T34" fmla="*/ 0 w 2014"/>
                <a:gd name="T35" fmla="*/ 0 h 2034"/>
                <a:gd name="T36" fmla="*/ 0 w 2014"/>
                <a:gd name="T37" fmla="*/ 0 h 2034"/>
                <a:gd name="T38" fmla="*/ 0 w 2014"/>
                <a:gd name="T39" fmla="*/ 0 h 2034"/>
                <a:gd name="T40" fmla="*/ 0 w 2014"/>
                <a:gd name="T41" fmla="*/ 0 h 2034"/>
                <a:gd name="T42" fmla="*/ 0 w 2014"/>
                <a:gd name="T43" fmla="*/ 0 h 2034"/>
                <a:gd name="T44" fmla="*/ 0 w 2014"/>
                <a:gd name="T45" fmla="*/ 0 h 2034"/>
                <a:gd name="T46" fmla="*/ 0 w 2014"/>
                <a:gd name="T47" fmla="*/ 0 h 2034"/>
                <a:gd name="T48" fmla="*/ 0 w 2014"/>
                <a:gd name="T49" fmla="*/ 0 h 2034"/>
                <a:gd name="T50" fmla="*/ 0 w 2014"/>
                <a:gd name="T51" fmla="*/ 0 h 2034"/>
                <a:gd name="T52" fmla="*/ 0 w 2014"/>
                <a:gd name="T53" fmla="*/ 0 h 2034"/>
                <a:gd name="T54" fmla="*/ 0 w 2014"/>
                <a:gd name="T55" fmla="*/ 0 h 2034"/>
                <a:gd name="T56" fmla="*/ 0 w 2014"/>
                <a:gd name="T57" fmla="*/ 0 h 2034"/>
                <a:gd name="T58" fmla="*/ 0 w 2014"/>
                <a:gd name="T59" fmla="*/ 0 h 2034"/>
                <a:gd name="T60" fmla="*/ 0 w 2014"/>
                <a:gd name="T61" fmla="*/ 0 h 2034"/>
                <a:gd name="T62" fmla="*/ 0 w 2014"/>
                <a:gd name="T63" fmla="*/ 0 h 2034"/>
                <a:gd name="T64" fmla="*/ 0 w 2014"/>
                <a:gd name="T65" fmla="*/ 0 h 2034"/>
                <a:gd name="T66" fmla="*/ 0 w 2014"/>
                <a:gd name="T67" fmla="*/ 0 h 2034"/>
                <a:gd name="T68" fmla="*/ 0 w 2014"/>
                <a:gd name="T69" fmla="*/ 0 h 2034"/>
                <a:gd name="T70" fmla="*/ 0 w 2014"/>
                <a:gd name="T71" fmla="*/ 0 h 2034"/>
                <a:gd name="T72" fmla="*/ 0 w 2014"/>
                <a:gd name="T73" fmla="*/ 0 h 2034"/>
                <a:gd name="T74" fmla="*/ 0 w 2014"/>
                <a:gd name="T75" fmla="*/ 0 h 2034"/>
                <a:gd name="T76" fmla="*/ 0 w 2014"/>
                <a:gd name="T77" fmla="*/ 0 h 2034"/>
                <a:gd name="T78" fmla="*/ 0 w 2014"/>
                <a:gd name="T79" fmla="*/ 0 h 2034"/>
                <a:gd name="T80" fmla="*/ 0 w 2014"/>
                <a:gd name="T81" fmla="*/ 0 h 2034"/>
                <a:gd name="T82" fmla="*/ 0 w 2014"/>
                <a:gd name="T83" fmla="*/ 0 h 2034"/>
                <a:gd name="T84" fmla="*/ 0 w 2014"/>
                <a:gd name="T85" fmla="*/ 0 h 203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014" h="2034">
                  <a:moveTo>
                    <a:pt x="970" y="1"/>
                  </a:moveTo>
                  <a:lnTo>
                    <a:pt x="919" y="3"/>
                  </a:lnTo>
                  <a:lnTo>
                    <a:pt x="867" y="9"/>
                  </a:lnTo>
                  <a:lnTo>
                    <a:pt x="817" y="18"/>
                  </a:lnTo>
                  <a:lnTo>
                    <a:pt x="768" y="28"/>
                  </a:lnTo>
                  <a:lnTo>
                    <a:pt x="719" y="42"/>
                  </a:lnTo>
                  <a:lnTo>
                    <a:pt x="672" y="58"/>
                  </a:lnTo>
                  <a:lnTo>
                    <a:pt x="626" y="76"/>
                  </a:lnTo>
                  <a:lnTo>
                    <a:pt x="581" y="96"/>
                  </a:lnTo>
                  <a:lnTo>
                    <a:pt x="537" y="118"/>
                  </a:lnTo>
                  <a:lnTo>
                    <a:pt x="495" y="142"/>
                  </a:lnTo>
                  <a:lnTo>
                    <a:pt x="453" y="169"/>
                  </a:lnTo>
                  <a:lnTo>
                    <a:pt x="413" y="197"/>
                  </a:lnTo>
                  <a:lnTo>
                    <a:pt x="375" y="227"/>
                  </a:lnTo>
                  <a:lnTo>
                    <a:pt x="338" y="259"/>
                  </a:lnTo>
                  <a:lnTo>
                    <a:pt x="303" y="292"/>
                  </a:lnTo>
                  <a:lnTo>
                    <a:pt x="269" y="327"/>
                  </a:lnTo>
                  <a:lnTo>
                    <a:pt x="237" y="364"/>
                  </a:lnTo>
                  <a:lnTo>
                    <a:pt x="207" y="402"/>
                  </a:lnTo>
                  <a:lnTo>
                    <a:pt x="178" y="442"/>
                  </a:lnTo>
                  <a:lnTo>
                    <a:pt x="152" y="483"/>
                  </a:lnTo>
                  <a:lnTo>
                    <a:pt x="128" y="526"/>
                  </a:lnTo>
                  <a:lnTo>
                    <a:pt x="105" y="568"/>
                  </a:lnTo>
                  <a:lnTo>
                    <a:pt x="84" y="613"/>
                  </a:lnTo>
                  <a:lnTo>
                    <a:pt x="65" y="659"/>
                  </a:lnTo>
                  <a:lnTo>
                    <a:pt x="49" y="705"/>
                  </a:lnTo>
                  <a:lnTo>
                    <a:pt x="35" y="753"/>
                  </a:lnTo>
                  <a:lnTo>
                    <a:pt x="23" y="801"/>
                  </a:lnTo>
                  <a:lnTo>
                    <a:pt x="13" y="850"/>
                  </a:lnTo>
                  <a:lnTo>
                    <a:pt x="6" y="899"/>
                  </a:lnTo>
                  <a:lnTo>
                    <a:pt x="2" y="950"/>
                  </a:lnTo>
                  <a:lnTo>
                    <a:pt x="0" y="1001"/>
                  </a:lnTo>
                  <a:lnTo>
                    <a:pt x="0" y="1053"/>
                  </a:lnTo>
                  <a:lnTo>
                    <a:pt x="3" y="1105"/>
                  </a:lnTo>
                  <a:lnTo>
                    <a:pt x="9" y="1158"/>
                  </a:lnTo>
                  <a:lnTo>
                    <a:pt x="17" y="1208"/>
                  </a:lnTo>
                  <a:lnTo>
                    <a:pt x="28" y="1258"/>
                  </a:lnTo>
                  <a:lnTo>
                    <a:pt x="41" y="1307"/>
                  </a:lnTo>
                  <a:lnTo>
                    <a:pt x="57" y="1355"/>
                  </a:lnTo>
                  <a:lnTo>
                    <a:pt x="75" y="1402"/>
                  </a:lnTo>
                  <a:lnTo>
                    <a:pt x="96" y="1447"/>
                  </a:lnTo>
                  <a:lnTo>
                    <a:pt x="118" y="1491"/>
                  </a:lnTo>
                  <a:lnTo>
                    <a:pt x="142" y="1535"/>
                  </a:lnTo>
                  <a:lnTo>
                    <a:pt x="168" y="1576"/>
                  </a:lnTo>
                  <a:lnTo>
                    <a:pt x="195" y="1617"/>
                  </a:lnTo>
                  <a:lnTo>
                    <a:pt x="226" y="1655"/>
                  </a:lnTo>
                  <a:lnTo>
                    <a:pt x="257" y="1693"/>
                  </a:lnTo>
                  <a:lnTo>
                    <a:pt x="290" y="1729"/>
                  </a:lnTo>
                  <a:lnTo>
                    <a:pt x="325" y="1763"/>
                  </a:lnTo>
                  <a:lnTo>
                    <a:pt x="361" y="1794"/>
                  </a:lnTo>
                  <a:lnTo>
                    <a:pt x="399" y="1825"/>
                  </a:lnTo>
                  <a:lnTo>
                    <a:pt x="438" y="1853"/>
                  </a:lnTo>
                  <a:lnTo>
                    <a:pt x="479" y="1880"/>
                  </a:lnTo>
                  <a:lnTo>
                    <a:pt x="520" y="1905"/>
                  </a:lnTo>
                  <a:lnTo>
                    <a:pt x="564" y="1928"/>
                  </a:lnTo>
                  <a:lnTo>
                    <a:pt x="608" y="1948"/>
                  </a:lnTo>
                  <a:lnTo>
                    <a:pt x="653" y="1967"/>
                  </a:lnTo>
                  <a:lnTo>
                    <a:pt x="699" y="1984"/>
                  </a:lnTo>
                  <a:lnTo>
                    <a:pt x="746" y="1998"/>
                  </a:lnTo>
                  <a:lnTo>
                    <a:pt x="794" y="2009"/>
                  </a:lnTo>
                  <a:lnTo>
                    <a:pt x="843" y="2019"/>
                  </a:lnTo>
                  <a:lnTo>
                    <a:pt x="892" y="2026"/>
                  </a:lnTo>
                  <a:lnTo>
                    <a:pt x="942" y="2032"/>
                  </a:lnTo>
                  <a:lnTo>
                    <a:pt x="992" y="2033"/>
                  </a:lnTo>
                  <a:lnTo>
                    <a:pt x="1043" y="2033"/>
                  </a:lnTo>
                  <a:lnTo>
                    <a:pt x="1095" y="2030"/>
                  </a:lnTo>
                  <a:lnTo>
                    <a:pt x="1146" y="2023"/>
                  </a:lnTo>
                  <a:lnTo>
                    <a:pt x="1196" y="2015"/>
                  </a:lnTo>
                  <a:lnTo>
                    <a:pt x="1246" y="2004"/>
                  </a:lnTo>
                  <a:lnTo>
                    <a:pt x="1294" y="1992"/>
                  </a:lnTo>
                  <a:lnTo>
                    <a:pt x="1341" y="1976"/>
                  </a:lnTo>
                  <a:lnTo>
                    <a:pt x="1387" y="1958"/>
                  </a:lnTo>
                  <a:lnTo>
                    <a:pt x="1433" y="1938"/>
                  </a:lnTo>
                  <a:lnTo>
                    <a:pt x="1476" y="1916"/>
                  </a:lnTo>
                  <a:lnTo>
                    <a:pt x="1519" y="1891"/>
                  </a:lnTo>
                  <a:lnTo>
                    <a:pt x="1560" y="1865"/>
                  </a:lnTo>
                  <a:lnTo>
                    <a:pt x="1600" y="1836"/>
                  </a:lnTo>
                  <a:lnTo>
                    <a:pt x="1638" y="1806"/>
                  </a:lnTo>
                  <a:lnTo>
                    <a:pt x="1675" y="1775"/>
                  </a:lnTo>
                  <a:lnTo>
                    <a:pt x="1710" y="1741"/>
                  </a:lnTo>
                  <a:lnTo>
                    <a:pt x="1744" y="1707"/>
                  </a:lnTo>
                  <a:lnTo>
                    <a:pt x="1776" y="1670"/>
                  </a:lnTo>
                  <a:lnTo>
                    <a:pt x="1807" y="1632"/>
                  </a:lnTo>
                  <a:lnTo>
                    <a:pt x="1835" y="1592"/>
                  </a:lnTo>
                  <a:lnTo>
                    <a:pt x="1862" y="1550"/>
                  </a:lnTo>
                  <a:lnTo>
                    <a:pt x="1886" y="1508"/>
                  </a:lnTo>
                  <a:lnTo>
                    <a:pt x="1909" y="1465"/>
                  </a:lnTo>
                  <a:lnTo>
                    <a:pt x="1929" y="1421"/>
                  </a:lnTo>
                  <a:lnTo>
                    <a:pt x="1948" y="1374"/>
                  </a:lnTo>
                  <a:lnTo>
                    <a:pt x="1964" y="1328"/>
                  </a:lnTo>
                  <a:lnTo>
                    <a:pt x="1978" y="1280"/>
                  </a:lnTo>
                  <a:lnTo>
                    <a:pt x="1990" y="1233"/>
                  </a:lnTo>
                  <a:lnTo>
                    <a:pt x="2000" y="1183"/>
                  </a:lnTo>
                  <a:lnTo>
                    <a:pt x="2007" y="1134"/>
                  </a:lnTo>
                  <a:lnTo>
                    <a:pt x="2011" y="1083"/>
                  </a:lnTo>
                  <a:lnTo>
                    <a:pt x="2013" y="1032"/>
                  </a:lnTo>
                  <a:lnTo>
                    <a:pt x="2013" y="979"/>
                  </a:lnTo>
                  <a:lnTo>
                    <a:pt x="2010" y="928"/>
                  </a:lnTo>
                  <a:lnTo>
                    <a:pt x="2004" y="876"/>
                  </a:lnTo>
                  <a:lnTo>
                    <a:pt x="1995" y="825"/>
                  </a:lnTo>
                  <a:lnTo>
                    <a:pt x="1985" y="776"/>
                  </a:lnTo>
                  <a:lnTo>
                    <a:pt x="1971" y="726"/>
                  </a:lnTo>
                  <a:lnTo>
                    <a:pt x="1956" y="679"/>
                  </a:lnTo>
                  <a:lnTo>
                    <a:pt x="1938" y="632"/>
                  </a:lnTo>
                  <a:lnTo>
                    <a:pt x="1918" y="587"/>
                  </a:lnTo>
                  <a:lnTo>
                    <a:pt x="1896" y="541"/>
                  </a:lnTo>
                  <a:lnTo>
                    <a:pt x="1872" y="499"/>
                  </a:lnTo>
                  <a:lnTo>
                    <a:pt x="1846" y="457"/>
                  </a:lnTo>
                  <a:lnTo>
                    <a:pt x="1818" y="417"/>
                  </a:lnTo>
                  <a:lnTo>
                    <a:pt x="1788" y="379"/>
                  </a:lnTo>
                  <a:lnTo>
                    <a:pt x="1757" y="341"/>
                  </a:lnTo>
                  <a:lnTo>
                    <a:pt x="1723" y="305"/>
                  </a:lnTo>
                  <a:lnTo>
                    <a:pt x="1689" y="271"/>
                  </a:lnTo>
                  <a:lnTo>
                    <a:pt x="1653" y="240"/>
                  </a:lnTo>
                  <a:lnTo>
                    <a:pt x="1615" y="208"/>
                  </a:lnTo>
                  <a:lnTo>
                    <a:pt x="1575" y="179"/>
                  </a:lnTo>
                  <a:lnTo>
                    <a:pt x="1535" y="153"/>
                  </a:lnTo>
                  <a:lnTo>
                    <a:pt x="1493" y="128"/>
                  </a:lnTo>
                  <a:lnTo>
                    <a:pt x="1450" y="106"/>
                  </a:lnTo>
                  <a:lnTo>
                    <a:pt x="1406" y="84"/>
                  </a:lnTo>
                  <a:lnTo>
                    <a:pt x="1361" y="66"/>
                  </a:lnTo>
                  <a:lnTo>
                    <a:pt x="1315" y="50"/>
                  </a:lnTo>
                  <a:lnTo>
                    <a:pt x="1267" y="35"/>
                  </a:lnTo>
                  <a:lnTo>
                    <a:pt x="1220" y="23"/>
                  </a:lnTo>
                  <a:lnTo>
                    <a:pt x="1171" y="14"/>
                  </a:lnTo>
                  <a:lnTo>
                    <a:pt x="1122" y="6"/>
                  </a:lnTo>
                  <a:lnTo>
                    <a:pt x="1072" y="2"/>
                  </a:lnTo>
                  <a:lnTo>
                    <a:pt x="1021" y="0"/>
                  </a:lnTo>
                  <a:lnTo>
                    <a:pt x="970" y="1"/>
                  </a:lnTo>
                </a:path>
              </a:pathLst>
            </a:custGeom>
            <a:solidFill>
              <a:srgbClr val="00B2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09" name="Freeform 572"/>
            <p:cNvSpPr>
              <a:spLocks noChangeArrowheads="1"/>
            </p:cNvSpPr>
            <p:nvPr/>
          </p:nvSpPr>
          <p:spPr bwMode="auto">
            <a:xfrm>
              <a:off x="3815" y="2297"/>
              <a:ext cx="456" cy="460"/>
            </a:xfrm>
            <a:custGeom>
              <a:avLst/>
              <a:gdLst>
                <a:gd name="T0" fmla="*/ 0 w 2014"/>
                <a:gd name="T1" fmla="*/ 0 h 2034"/>
                <a:gd name="T2" fmla="*/ 0 w 2014"/>
                <a:gd name="T3" fmla="*/ 0 h 2034"/>
                <a:gd name="T4" fmla="*/ 0 w 2014"/>
                <a:gd name="T5" fmla="*/ 0 h 2034"/>
                <a:gd name="T6" fmla="*/ 0 w 2014"/>
                <a:gd name="T7" fmla="*/ 0 h 2034"/>
                <a:gd name="T8" fmla="*/ 0 w 2014"/>
                <a:gd name="T9" fmla="*/ 0 h 2034"/>
                <a:gd name="T10" fmla="*/ 0 w 2014"/>
                <a:gd name="T11" fmla="*/ 0 h 2034"/>
                <a:gd name="T12" fmla="*/ 0 w 2014"/>
                <a:gd name="T13" fmla="*/ 0 h 2034"/>
                <a:gd name="T14" fmla="*/ 0 w 2014"/>
                <a:gd name="T15" fmla="*/ 0 h 2034"/>
                <a:gd name="T16" fmla="*/ 0 w 2014"/>
                <a:gd name="T17" fmla="*/ 0 h 2034"/>
                <a:gd name="T18" fmla="*/ 0 w 2014"/>
                <a:gd name="T19" fmla="*/ 0 h 2034"/>
                <a:gd name="T20" fmla="*/ 0 w 2014"/>
                <a:gd name="T21" fmla="*/ 0 h 2034"/>
                <a:gd name="T22" fmla="*/ 0 w 2014"/>
                <a:gd name="T23" fmla="*/ 0 h 2034"/>
                <a:gd name="T24" fmla="*/ 0 w 2014"/>
                <a:gd name="T25" fmla="*/ 0 h 2034"/>
                <a:gd name="T26" fmla="*/ 0 w 2014"/>
                <a:gd name="T27" fmla="*/ 0 h 2034"/>
                <a:gd name="T28" fmla="*/ 0 w 2014"/>
                <a:gd name="T29" fmla="*/ 0 h 2034"/>
                <a:gd name="T30" fmla="*/ 0 w 2014"/>
                <a:gd name="T31" fmla="*/ 0 h 2034"/>
                <a:gd name="T32" fmla="*/ 0 w 2014"/>
                <a:gd name="T33" fmla="*/ 0 h 2034"/>
                <a:gd name="T34" fmla="*/ 0 w 2014"/>
                <a:gd name="T35" fmla="*/ 0 h 2034"/>
                <a:gd name="T36" fmla="*/ 0 w 2014"/>
                <a:gd name="T37" fmla="*/ 0 h 2034"/>
                <a:gd name="T38" fmla="*/ 0 w 2014"/>
                <a:gd name="T39" fmla="*/ 0 h 2034"/>
                <a:gd name="T40" fmla="*/ 0 w 2014"/>
                <a:gd name="T41" fmla="*/ 0 h 2034"/>
                <a:gd name="T42" fmla="*/ 0 w 2014"/>
                <a:gd name="T43" fmla="*/ 0 h 2034"/>
                <a:gd name="T44" fmla="*/ 0 w 2014"/>
                <a:gd name="T45" fmla="*/ 0 h 2034"/>
                <a:gd name="T46" fmla="*/ 0 w 2014"/>
                <a:gd name="T47" fmla="*/ 0 h 2034"/>
                <a:gd name="T48" fmla="*/ 0 w 2014"/>
                <a:gd name="T49" fmla="*/ 0 h 2034"/>
                <a:gd name="T50" fmla="*/ 0 w 2014"/>
                <a:gd name="T51" fmla="*/ 0 h 2034"/>
                <a:gd name="T52" fmla="*/ 0 w 2014"/>
                <a:gd name="T53" fmla="*/ 0 h 2034"/>
                <a:gd name="T54" fmla="*/ 0 w 2014"/>
                <a:gd name="T55" fmla="*/ 0 h 2034"/>
                <a:gd name="T56" fmla="*/ 0 w 2014"/>
                <a:gd name="T57" fmla="*/ 0 h 2034"/>
                <a:gd name="T58" fmla="*/ 0 w 2014"/>
                <a:gd name="T59" fmla="*/ 0 h 2034"/>
                <a:gd name="T60" fmla="*/ 0 w 2014"/>
                <a:gd name="T61" fmla="*/ 0 h 2034"/>
                <a:gd name="T62" fmla="*/ 0 w 2014"/>
                <a:gd name="T63" fmla="*/ 0 h 2034"/>
                <a:gd name="T64" fmla="*/ 0 w 2014"/>
                <a:gd name="T65" fmla="*/ 0 h 2034"/>
                <a:gd name="T66" fmla="*/ 0 w 2014"/>
                <a:gd name="T67" fmla="*/ 0 h 2034"/>
                <a:gd name="T68" fmla="*/ 0 w 2014"/>
                <a:gd name="T69" fmla="*/ 0 h 2034"/>
                <a:gd name="T70" fmla="*/ 0 w 2014"/>
                <a:gd name="T71" fmla="*/ 0 h 2034"/>
                <a:gd name="T72" fmla="*/ 0 w 2014"/>
                <a:gd name="T73" fmla="*/ 0 h 2034"/>
                <a:gd name="T74" fmla="*/ 0 w 2014"/>
                <a:gd name="T75" fmla="*/ 0 h 2034"/>
                <a:gd name="T76" fmla="*/ 0 w 2014"/>
                <a:gd name="T77" fmla="*/ 0 h 2034"/>
                <a:gd name="T78" fmla="*/ 0 w 2014"/>
                <a:gd name="T79" fmla="*/ 0 h 2034"/>
                <a:gd name="T80" fmla="*/ 0 w 2014"/>
                <a:gd name="T81" fmla="*/ 0 h 2034"/>
                <a:gd name="T82" fmla="*/ 0 w 2014"/>
                <a:gd name="T83" fmla="*/ 0 h 2034"/>
                <a:gd name="T84" fmla="*/ 0 w 2014"/>
                <a:gd name="T85" fmla="*/ 0 h 203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014" h="2034">
                  <a:moveTo>
                    <a:pt x="919" y="3"/>
                  </a:moveTo>
                  <a:lnTo>
                    <a:pt x="970" y="1"/>
                  </a:lnTo>
                  <a:lnTo>
                    <a:pt x="1021" y="0"/>
                  </a:lnTo>
                  <a:lnTo>
                    <a:pt x="1072" y="2"/>
                  </a:lnTo>
                  <a:lnTo>
                    <a:pt x="1122" y="6"/>
                  </a:lnTo>
                  <a:lnTo>
                    <a:pt x="1171" y="14"/>
                  </a:lnTo>
                  <a:lnTo>
                    <a:pt x="1220" y="23"/>
                  </a:lnTo>
                  <a:lnTo>
                    <a:pt x="1267" y="35"/>
                  </a:lnTo>
                  <a:lnTo>
                    <a:pt x="1315" y="50"/>
                  </a:lnTo>
                  <a:lnTo>
                    <a:pt x="1361" y="66"/>
                  </a:lnTo>
                  <a:lnTo>
                    <a:pt x="1406" y="84"/>
                  </a:lnTo>
                  <a:lnTo>
                    <a:pt x="1450" y="106"/>
                  </a:lnTo>
                  <a:lnTo>
                    <a:pt x="1493" y="128"/>
                  </a:lnTo>
                  <a:lnTo>
                    <a:pt x="1535" y="153"/>
                  </a:lnTo>
                  <a:lnTo>
                    <a:pt x="1575" y="179"/>
                  </a:lnTo>
                  <a:lnTo>
                    <a:pt x="1615" y="208"/>
                  </a:lnTo>
                  <a:lnTo>
                    <a:pt x="1653" y="240"/>
                  </a:lnTo>
                  <a:lnTo>
                    <a:pt x="1689" y="271"/>
                  </a:lnTo>
                  <a:lnTo>
                    <a:pt x="1723" y="305"/>
                  </a:lnTo>
                  <a:lnTo>
                    <a:pt x="1757" y="341"/>
                  </a:lnTo>
                  <a:lnTo>
                    <a:pt x="1788" y="379"/>
                  </a:lnTo>
                  <a:lnTo>
                    <a:pt x="1818" y="417"/>
                  </a:lnTo>
                  <a:lnTo>
                    <a:pt x="1846" y="457"/>
                  </a:lnTo>
                  <a:lnTo>
                    <a:pt x="1872" y="499"/>
                  </a:lnTo>
                  <a:lnTo>
                    <a:pt x="1896" y="541"/>
                  </a:lnTo>
                  <a:lnTo>
                    <a:pt x="1918" y="587"/>
                  </a:lnTo>
                  <a:lnTo>
                    <a:pt x="1938" y="632"/>
                  </a:lnTo>
                  <a:lnTo>
                    <a:pt x="1956" y="679"/>
                  </a:lnTo>
                  <a:lnTo>
                    <a:pt x="1971" y="726"/>
                  </a:lnTo>
                  <a:lnTo>
                    <a:pt x="1985" y="776"/>
                  </a:lnTo>
                  <a:lnTo>
                    <a:pt x="1995" y="825"/>
                  </a:lnTo>
                  <a:lnTo>
                    <a:pt x="2004" y="876"/>
                  </a:lnTo>
                  <a:lnTo>
                    <a:pt x="2010" y="928"/>
                  </a:lnTo>
                  <a:lnTo>
                    <a:pt x="2013" y="979"/>
                  </a:lnTo>
                  <a:lnTo>
                    <a:pt x="2013" y="1032"/>
                  </a:lnTo>
                  <a:lnTo>
                    <a:pt x="2011" y="1083"/>
                  </a:lnTo>
                  <a:lnTo>
                    <a:pt x="2007" y="1134"/>
                  </a:lnTo>
                  <a:lnTo>
                    <a:pt x="2000" y="1183"/>
                  </a:lnTo>
                  <a:lnTo>
                    <a:pt x="1990" y="1233"/>
                  </a:lnTo>
                  <a:lnTo>
                    <a:pt x="1978" y="1280"/>
                  </a:lnTo>
                  <a:lnTo>
                    <a:pt x="1964" y="1328"/>
                  </a:lnTo>
                  <a:lnTo>
                    <a:pt x="1948" y="1374"/>
                  </a:lnTo>
                  <a:lnTo>
                    <a:pt x="1929" y="1421"/>
                  </a:lnTo>
                  <a:lnTo>
                    <a:pt x="1909" y="1465"/>
                  </a:lnTo>
                  <a:lnTo>
                    <a:pt x="1886" y="1508"/>
                  </a:lnTo>
                  <a:lnTo>
                    <a:pt x="1862" y="1550"/>
                  </a:lnTo>
                  <a:lnTo>
                    <a:pt x="1835" y="1592"/>
                  </a:lnTo>
                  <a:lnTo>
                    <a:pt x="1807" y="1632"/>
                  </a:lnTo>
                  <a:lnTo>
                    <a:pt x="1776" y="1670"/>
                  </a:lnTo>
                  <a:lnTo>
                    <a:pt x="1744" y="1707"/>
                  </a:lnTo>
                  <a:lnTo>
                    <a:pt x="1710" y="1741"/>
                  </a:lnTo>
                  <a:lnTo>
                    <a:pt x="1675" y="1775"/>
                  </a:lnTo>
                  <a:lnTo>
                    <a:pt x="1638" y="1806"/>
                  </a:lnTo>
                  <a:lnTo>
                    <a:pt x="1600" y="1836"/>
                  </a:lnTo>
                  <a:lnTo>
                    <a:pt x="1560" y="1865"/>
                  </a:lnTo>
                  <a:lnTo>
                    <a:pt x="1519" y="1891"/>
                  </a:lnTo>
                  <a:lnTo>
                    <a:pt x="1476" y="1916"/>
                  </a:lnTo>
                  <a:lnTo>
                    <a:pt x="1433" y="1938"/>
                  </a:lnTo>
                  <a:lnTo>
                    <a:pt x="1387" y="1958"/>
                  </a:lnTo>
                  <a:lnTo>
                    <a:pt x="1341" y="1976"/>
                  </a:lnTo>
                  <a:lnTo>
                    <a:pt x="1294" y="1992"/>
                  </a:lnTo>
                  <a:lnTo>
                    <a:pt x="1246" y="2004"/>
                  </a:lnTo>
                  <a:lnTo>
                    <a:pt x="1196" y="2015"/>
                  </a:lnTo>
                  <a:lnTo>
                    <a:pt x="1146" y="2023"/>
                  </a:lnTo>
                  <a:lnTo>
                    <a:pt x="1095" y="2030"/>
                  </a:lnTo>
                  <a:lnTo>
                    <a:pt x="1043" y="2033"/>
                  </a:lnTo>
                  <a:lnTo>
                    <a:pt x="992" y="2033"/>
                  </a:lnTo>
                  <a:lnTo>
                    <a:pt x="942" y="2032"/>
                  </a:lnTo>
                  <a:lnTo>
                    <a:pt x="892" y="2026"/>
                  </a:lnTo>
                  <a:lnTo>
                    <a:pt x="843" y="2019"/>
                  </a:lnTo>
                  <a:lnTo>
                    <a:pt x="794" y="2009"/>
                  </a:lnTo>
                  <a:lnTo>
                    <a:pt x="746" y="1998"/>
                  </a:lnTo>
                  <a:lnTo>
                    <a:pt x="699" y="1984"/>
                  </a:lnTo>
                  <a:lnTo>
                    <a:pt x="653" y="1967"/>
                  </a:lnTo>
                  <a:lnTo>
                    <a:pt x="608" y="1948"/>
                  </a:lnTo>
                  <a:lnTo>
                    <a:pt x="564" y="1928"/>
                  </a:lnTo>
                  <a:lnTo>
                    <a:pt x="520" y="1905"/>
                  </a:lnTo>
                  <a:lnTo>
                    <a:pt x="479" y="1880"/>
                  </a:lnTo>
                  <a:lnTo>
                    <a:pt x="438" y="1853"/>
                  </a:lnTo>
                  <a:lnTo>
                    <a:pt x="399" y="1825"/>
                  </a:lnTo>
                  <a:lnTo>
                    <a:pt x="361" y="1794"/>
                  </a:lnTo>
                  <a:lnTo>
                    <a:pt x="325" y="1763"/>
                  </a:lnTo>
                  <a:lnTo>
                    <a:pt x="290" y="1729"/>
                  </a:lnTo>
                  <a:lnTo>
                    <a:pt x="257" y="1693"/>
                  </a:lnTo>
                  <a:lnTo>
                    <a:pt x="226" y="1655"/>
                  </a:lnTo>
                  <a:lnTo>
                    <a:pt x="195" y="1617"/>
                  </a:lnTo>
                  <a:lnTo>
                    <a:pt x="168" y="1576"/>
                  </a:lnTo>
                  <a:lnTo>
                    <a:pt x="142" y="1535"/>
                  </a:lnTo>
                  <a:lnTo>
                    <a:pt x="118" y="1491"/>
                  </a:lnTo>
                  <a:lnTo>
                    <a:pt x="96" y="1447"/>
                  </a:lnTo>
                  <a:lnTo>
                    <a:pt x="75" y="1402"/>
                  </a:lnTo>
                  <a:lnTo>
                    <a:pt x="57" y="1355"/>
                  </a:lnTo>
                  <a:lnTo>
                    <a:pt x="41" y="1307"/>
                  </a:lnTo>
                  <a:lnTo>
                    <a:pt x="28" y="1258"/>
                  </a:lnTo>
                  <a:lnTo>
                    <a:pt x="17" y="1208"/>
                  </a:lnTo>
                  <a:lnTo>
                    <a:pt x="9" y="1158"/>
                  </a:lnTo>
                  <a:lnTo>
                    <a:pt x="3" y="1105"/>
                  </a:lnTo>
                  <a:lnTo>
                    <a:pt x="0" y="1053"/>
                  </a:lnTo>
                  <a:lnTo>
                    <a:pt x="0" y="1001"/>
                  </a:lnTo>
                  <a:lnTo>
                    <a:pt x="2" y="950"/>
                  </a:lnTo>
                  <a:lnTo>
                    <a:pt x="6" y="899"/>
                  </a:lnTo>
                  <a:lnTo>
                    <a:pt x="13" y="850"/>
                  </a:lnTo>
                  <a:lnTo>
                    <a:pt x="23" y="801"/>
                  </a:lnTo>
                  <a:lnTo>
                    <a:pt x="35" y="753"/>
                  </a:lnTo>
                  <a:lnTo>
                    <a:pt x="49" y="705"/>
                  </a:lnTo>
                  <a:lnTo>
                    <a:pt x="65" y="659"/>
                  </a:lnTo>
                  <a:lnTo>
                    <a:pt x="84" y="613"/>
                  </a:lnTo>
                  <a:lnTo>
                    <a:pt x="105" y="568"/>
                  </a:lnTo>
                  <a:lnTo>
                    <a:pt x="128" y="526"/>
                  </a:lnTo>
                  <a:lnTo>
                    <a:pt x="152" y="483"/>
                  </a:lnTo>
                  <a:lnTo>
                    <a:pt x="178" y="442"/>
                  </a:lnTo>
                  <a:lnTo>
                    <a:pt x="207" y="402"/>
                  </a:lnTo>
                  <a:lnTo>
                    <a:pt x="237" y="364"/>
                  </a:lnTo>
                  <a:lnTo>
                    <a:pt x="269" y="327"/>
                  </a:lnTo>
                  <a:lnTo>
                    <a:pt x="303" y="292"/>
                  </a:lnTo>
                  <a:lnTo>
                    <a:pt x="338" y="259"/>
                  </a:lnTo>
                  <a:lnTo>
                    <a:pt x="375" y="227"/>
                  </a:lnTo>
                  <a:lnTo>
                    <a:pt x="413" y="197"/>
                  </a:lnTo>
                  <a:lnTo>
                    <a:pt x="453" y="169"/>
                  </a:lnTo>
                  <a:lnTo>
                    <a:pt x="495" y="142"/>
                  </a:lnTo>
                  <a:lnTo>
                    <a:pt x="537" y="118"/>
                  </a:lnTo>
                  <a:lnTo>
                    <a:pt x="581" y="96"/>
                  </a:lnTo>
                  <a:lnTo>
                    <a:pt x="626" y="76"/>
                  </a:lnTo>
                  <a:lnTo>
                    <a:pt x="672" y="58"/>
                  </a:lnTo>
                  <a:lnTo>
                    <a:pt x="719" y="42"/>
                  </a:lnTo>
                  <a:lnTo>
                    <a:pt x="768" y="28"/>
                  </a:lnTo>
                  <a:lnTo>
                    <a:pt x="817" y="18"/>
                  </a:lnTo>
                  <a:lnTo>
                    <a:pt x="867" y="9"/>
                  </a:lnTo>
                  <a:lnTo>
                    <a:pt x="919" y="3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10" name="Freeform 573"/>
            <p:cNvSpPr>
              <a:spLocks noChangeArrowheads="1"/>
            </p:cNvSpPr>
            <p:nvPr/>
          </p:nvSpPr>
          <p:spPr bwMode="auto">
            <a:xfrm>
              <a:off x="4159" y="2480"/>
              <a:ext cx="26" cy="26"/>
            </a:xfrm>
            <a:custGeom>
              <a:avLst/>
              <a:gdLst>
                <a:gd name="T0" fmla="*/ 0 w 117"/>
                <a:gd name="T1" fmla="*/ 0 h 118"/>
                <a:gd name="T2" fmla="*/ 0 w 117"/>
                <a:gd name="T3" fmla="*/ 0 h 118"/>
                <a:gd name="T4" fmla="*/ 0 w 117"/>
                <a:gd name="T5" fmla="*/ 0 h 118"/>
                <a:gd name="T6" fmla="*/ 0 w 117"/>
                <a:gd name="T7" fmla="*/ 0 h 118"/>
                <a:gd name="T8" fmla="*/ 0 w 117"/>
                <a:gd name="T9" fmla="*/ 0 h 118"/>
                <a:gd name="T10" fmla="*/ 0 w 117"/>
                <a:gd name="T11" fmla="*/ 0 h 118"/>
                <a:gd name="T12" fmla="*/ 0 w 117"/>
                <a:gd name="T13" fmla="*/ 0 h 118"/>
                <a:gd name="T14" fmla="*/ 0 w 117"/>
                <a:gd name="T15" fmla="*/ 0 h 118"/>
                <a:gd name="T16" fmla="*/ 0 w 117"/>
                <a:gd name="T17" fmla="*/ 0 h 118"/>
                <a:gd name="T18" fmla="*/ 0 w 117"/>
                <a:gd name="T19" fmla="*/ 0 h 118"/>
                <a:gd name="T20" fmla="*/ 0 w 117"/>
                <a:gd name="T21" fmla="*/ 0 h 118"/>
                <a:gd name="T22" fmla="*/ 0 w 117"/>
                <a:gd name="T23" fmla="*/ 0 h 118"/>
                <a:gd name="T24" fmla="*/ 0 w 117"/>
                <a:gd name="T25" fmla="*/ 0 h 118"/>
                <a:gd name="T26" fmla="*/ 0 w 117"/>
                <a:gd name="T27" fmla="*/ 0 h 118"/>
                <a:gd name="T28" fmla="*/ 0 w 117"/>
                <a:gd name="T29" fmla="*/ 0 h 118"/>
                <a:gd name="T30" fmla="*/ 0 w 117"/>
                <a:gd name="T31" fmla="*/ 0 h 118"/>
                <a:gd name="T32" fmla="*/ 0 w 117"/>
                <a:gd name="T33" fmla="*/ 0 h 118"/>
                <a:gd name="T34" fmla="*/ 0 w 117"/>
                <a:gd name="T35" fmla="*/ 0 h 118"/>
                <a:gd name="T36" fmla="*/ 0 w 117"/>
                <a:gd name="T37" fmla="*/ 0 h 118"/>
                <a:gd name="T38" fmla="*/ 0 w 117"/>
                <a:gd name="T39" fmla="*/ 0 h 118"/>
                <a:gd name="T40" fmla="*/ 0 w 117"/>
                <a:gd name="T41" fmla="*/ 0 h 118"/>
                <a:gd name="T42" fmla="*/ 0 w 117"/>
                <a:gd name="T43" fmla="*/ 0 h 118"/>
                <a:gd name="T44" fmla="*/ 0 w 117"/>
                <a:gd name="T45" fmla="*/ 0 h 118"/>
                <a:gd name="T46" fmla="*/ 0 w 117"/>
                <a:gd name="T47" fmla="*/ 0 h 118"/>
                <a:gd name="T48" fmla="*/ 0 w 117"/>
                <a:gd name="T49" fmla="*/ 0 h 118"/>
                <a:gd name="T50" fmla="*/ 0 w 117"/>
                <a:gd name="T51" fmla="*/ 0 h 118"/>
                <a:gd name="T52" fmla="*/ 0 w 117"/>
                <a:gd name="T53" fmla="*/ 0 h 118"/>
                <a:gd name="T54" fmla="*/ 0 w 117"/>
                <a:gd name="T55" fmla="*/ 0 h 118"/>
                <a:gd name="T56" fmla="*/ 0 w 117"/>
                <a:gd name="T57" fmla="*/ 0 h 118"/>
                <a:gd name="T58" fmla="*/ 0 w 117"/>
                <a:gd name="T59" fmla="*/ 0 h 118"/>
                <a:gd name="T60" fmla="*/ 0 w 117"/>
                <a:gd name="T61" fmla="*/ 0 h 118"/>
                <a:gd name="T62" fmla="*/ 0 w 117"/>
                <a:gd name="T63" fmla="*/ 0 h 118"/>
                <a:gd name="T64" fmla="*/ 0 w 117"/>
                <a:gd name="T65" fmla="*/ 0 h 11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17" h="118">
                  <a:moveTo>
                    <a:pt x="50" y="1"/>
                  </a:moveTo>
                  <a:lnTo>
                    <a:pt x="39" y="3"/>
                  </a:lnTo>
                  <a:lnTo>
                    <a:pt x="28" y="8"/>
                  </a:lnTo>
                  <a:lnTo>
                    <a:pt x="19" y="15"/>
                  </a:lnTo>
                  <a:lnTo>
                    <a:pt x="11" y="23"/>
                  </a:lnTo>
                  <a:lnTo>
                    <a:pt x="5" y="35"/>
                  </a:lnTo>
                  <a:lnTo>
                    <a:pt x="2" y="45"/>
                  </a:lnTo>
                  <a:lnTo>
                    <a:pt x="0" y="56"/>
                  </a:lnTo>
                  <a:lnTo>
                    <a:pt x="0" y="68"/>
                  </a:lnTo>
                  <a:lnTo>
                    <a:pt x="3" y="78"/>
                  </a:lnTo>
                  <a:lnTo>
                    <a:pt x="7" y="89"/>
                  </a:lnTo>
                  <a:lnTo>
                    <a:pt x="14" y="98"/>
                  </a:lnTo>
                  <a:lnTo>
                    <a:pt x="23" y="106"/>
                  </a:lnTo>
                  <a:lnTo>
                    <a:pt x="33" y="112"/>
                  </a:lnTo>
                  <a:lnTo>
                    <a:pt x="44" y="116"/>
                  </a:lnTo>
                  <a:lnTo>
                    <a:pt x="56" y="117"/>
                  </a:lnTo>
                  <a:lnTo>
                    <a:pt x="67" y="116"/>
                  </a:lnTo>
                  <a:lnTo>
                    <a:pt x="77" y="114"/>
                  </a:lnTo>
                  <a:lnTo>
                    <a:pt x="88" y="110"/>
                  </a:lnTo>
                  <a:lnTo>
                    <a:pt x="97" y="102"/>
                  </a:lnTo>
                  <a:lnTo>
                    <a:pt x="105" y="94"/>
                  </a:lnTo>
                  <a:lnTo>
                    <a:pt x="111" y="83"/>
                  </a:lnTo>
                  <a:lnTo>
                    <a:pt x="114" y="73"/>
                  </a:lnTo>
                  <a:lnTo>
                    <a:pt x="116" y="62"/>
                  </a:lnTo>
                  <a:lnTo>
                    <a:pt x="115" y="51"/>
                  </a:lnTo>
                  <a:lnTo>
                    <a:pt x="113" y="40"/>
                  </a:lnTo>
                  <a:lnTo>
                    <a:pt x="108" y="30"/>
                  </a:lnTo>
                  <a:lnTo>
                    <a:pt x="102" y="19"/>
                  </a:lnTo>
                  <a:lnTo>
                    <a:pt x="93" y="12"/>
                  </a:lnTo>
                  <a:lnTo>
                    <a:pt x="83" y="5"/>
                  </a:lnTo>
                  <a:lnTo>
                    <a:pt x="72" y="2"/>
                  </a:lnTo>
                  <a:lnTo>
                    <a:pt x="61" y="0"/>
                  </a:lnTo>
                  <a:lnTo>
                    <a:pt x="50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11" name="Freeform 574"/>
            <p:cNvSpPr>
              <a:spLocks noChangeArrowheads="1"/>
            </p:cNvSpPr>
            <p:nvPr/>
          </p:nvSpPr>
          <p:spPr bwMode="auto">
            <a:xfrm>
              <a:off x="4159" y="2480"/>
              <a:ext cx="26" cy="26"/>
            </a:xfrm>
            <a:custGeom>
              <a:avLst/>
              <a:gdLst>
                <a:gd name="T0" fmla="*/ 0 w 117"/>
                <a:gd name="T1" fmla="*/ 0 h 118"/>
                <a:gd name="T2" fmla="*/ 0 w 117"/>
                <a:gd name="T3" fmla="*/ 0 h 118"/>
                <a:gd name="T4" fmla="*/ 0 w 117"/>
                <a:gd name="T5" fmla="*/ 0 h 118"/>
                <a:gd name="T6" fmla="*/ 0 w 117"/>
                <a:gd name="T7" fmla="*/ 0 h 118"/>
                <a:gd name="T8" fmla="*/ 0 w 117"/>
                <a:gd name="T9" fmla="*/ 0 h 118"/>
                <a:gd name="T10" fmla="*/ 0 w 117"/>
                <a:gd name="T11" fmla="*/ 0 h 118"/>
                <a:gd name="T12" fmla="*/ 0 w 117"/>
                <a:gd name="T13" fmla="*/ 0 h 118"/>
                <a:gd name="T14" fmla="*/ 0 w 117"/>
                <a:gd name="T15" fmla="*/ 0 h 118"/>
                <a:gd name="T16" fmla="*/ 0 w 117"/>
                <a:gd name="T17" fmla="*/ 0 h 118"/>
                <a:gd name="T18" fmla="*/ 0 w 117"/>
                <a:gd name="T19" fmla="*/ 0 h 118"/>
                <a:gd name="T20" fmla="*/ 0 w 117"/>
                <a:gd name="T21" fmla="*/ 0 h 118"/>
                <a:gd name="T22" fmla="*/ 0 w 117"/>
                <a:gd name="T23" fmla="*/ 0 h 118"/>
                <a:gd name="T24" fmla="*/ 0 w 117"/>
                <a:gd name="T25" fmla="*/ 0 h 118"/>
                <a:gd name="T26" fmla="*/ 0 w 117"/>
                <a:gd name="T27" fmla="*/ 0 h 118"/>
                <a:gd name="T28" fmla="*/ 0 w 117"/>
                <a:gd name="T29" fmla="*/ 0 h 118"/>
                <a:gd name="T30" fmla="*/ 0 w 117"/>
                <a:gd name="T31" fmla="*/ 0 h 118"/>
                <a:gd name="T32" fmla="*/ 0 w 117"/>
                <a:gd name="T33" fmla="*/ 0 h 118"/>
                <a:gd name="T34" fmla="*/ 0 w 117"/>
                <a:gd name="T35" fmla="*/ 0 h 118"/>
                <a:gd name="T36" fmla="*/ 0 w 117"/>
                <a:gd name="T37" fmla="*/ 0 h 118"/>
                <a:gd name="T38" fmla="*/ 0 w 117"/>
                <a:gd name="T39" fmla="*/ 0 h 118"/>
                <a:gd name="T40" fmla="*/ 0 w 117"/>
                <a:gd name="T41" fmla="*/ 0 h 118"/>
                <a:gd name="T42" fmla="*/ 0 w 117"/>
                <a:gd name="T43" fmla="*/ 0 h 118"/>
                <a:gd name="T44" fmla="*/ 0 w 117"/>
                <a:gd name="T45" fmla="*/ 0 h 118"/>
                <a:gd name="T46" fmla="*/ 0 w 117"/>
                <a:gd name="T47" fmla="*/ 0 h 118"/>
                <a:gd name="T48" fmla="*/ 0 w 117"/>
                <a:gd name="T49" fmla="*/ 0 h 118"/>
                <a:gd name="T50" fmla="*/ 0 w 117"/>
                <a:gd name="T51" fmla="*/ 0 h 118"/>
                <a:gd name="T52" fmla="*/ 0 w 117"/>
                <a:gd name="T53" fmla="*/ 0 h 118"/>
                <a:gd name="T54" fmla="*/ 0 w 117"/>
                <a:gd name="T55" fmla="*/ 0 h 118"/>
                <a:gd name="T56" fmla="*/ 0 w 117"/>
                <a:gd name="T57" fmla="*/ 0 h 118"/>
                <a:gd name="T58" fmla="*/ 0 w 117"/>
                <a:gd name="T59" fmla="*/ 0 h 118"/>
                <a:gd name="T60" fmla="*/ 0 w 117"/>
                <a:gd name="T61" fmla="*/ 0 h 118"/>
                <a:gd name="T62" fmla="*/ 0 w 117"/>
                <a:gd name="T63" fmla="*/ 0 h 118"/>
                <a:gd name="T64" fmla="*/ 0 w 117"/>
                <a:gd name="T65" fmla="*/ 0 h 11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17" h="118">
                  <a:moveTo>
                    <a:pt x="93" y="12"/>
                  </a:moveTo>
                  <a:lnTo>
                    <a:pt x="83" y="5"/>
                  </a:lnTo>
                  <a:lnTo>
                    <a:pt x="72" y="2"/>
                  </a:lnTo>
                  <a:lnTo>
                    <a:pt x="61" y="0"/>
                  </a:lnTo>
                  <a:lnTo>
                    <a:pt x="50" y="1"/>
                  </a:lnTo>
                  <a:lnTo>
                    <a:pt x="39" y="3"/>
                  </a:lnTo>
                  <a:lnTo>
                    <a:pt x="28" y="8"/>
                  </a:lnTo>
                  <a:lnTo>
                    <a:pt x="19" y="15"/>
                  </a:lnTo>
                  <a:lnTo>
                    <a:pt x="11" y="23"/>
                  </a:lnTo>
                  <a:lnTo>
                    <a:pt x="5" y="35"/>
                  </a:lnTo>
                  <a:lnTo>
                    <a:pt x="2" y="45"/>
                  </a:lnTo>
                  <a:lnTo>
                    <a:pt x="0" y="56"/>
                  </a:lnTo>
                  <a:lnTo>
                    <a:pt x="0" y="68"/>
                  </a:lnTo>
                  <a:lnTo>
                    <a:pt x="3" y="78"/>
                  </a:lnTo>
                  <a:lnTo>
                    <a:pt x="7" y="89"/>
                  </a:lnTo>
                  <a:lnTo>
                    <a:pt x="14" y="98"/>
                  </a:lnTo>
                  <a:lnTo>
                    <a:pt x="23" y="106"/>
                  </a:lnTo>
                  <a:lnTo>
                    <a:pt x="33" y="112"/>
                  </a:lnTo>
                  <a:lnTo>
                    <a:pt x="44" y="116"/>
                  </a:lnTo>
                  <a:lnTo>
                    <a:pt x="56" y="117"/>
                  </a:lnTo>
                  <a:lnTo>
                    <a:pt x="67" y="116"/>
                  </a:lnTo>
                  <a:lnTo>
                    <a:pt x="77" y="114"/>
                  </a:lnTo>
                  <a:lnTo>
                    <a:pt x="88" y="110"/>
                  </a:lnTo>
                  <a:lnTo>
                    <a:pt x="97" y="102"/>
                  </a:lnTo>
                  <a:lnTo>
                    <a:pt x="105" y="94"/>
                  </a:lnTo>
                  <a:lnTo>
                    <a:pt x="111" y="83"/>
                  </a:lnTo>
                  <a:lnTo>
                    <a:pt x="114" y="73"/>
                  </a:lnTo>
                  <a:lnTo>
                    <a:pt x="116" y="62"/>
                  </a:lnTo>
                  <a:lnTo>
                    <a:pt x="115" y="51"/>
                  </a:lnTo>
                  <a:lnTo>
                    <a:pt x="113" y="40"/>
                  </a:lnTo>
                  <a:lnTo>
                    <a:pt x="108" y="30"/>
                  </a:lnTo>
                  <a:lnTo>
                    <a:pt x="102" y="19"/>
                  </a:lnTo>
                  <a:lnTo>
                    <a:pt x="93" y="12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12" name="Freeform 575"/>
            <p:cNvSpPr>
              <a:spLocks noChangeArrowheads="1"/>
            </p:cNvSpPr>
            <p:nvPr/>
          </p:nvSpPr>
          <p:spPr bwMode="auto">
            <a:xfrm>
              <a:off x="4117" y="2509"/>
              <a:ext cx="106" cy="131"/>
            </a:xfrm>
            <a:custGeom>
              <a:avLst/>
              <a:gdLst>
                <a:gd name="T0" fmla="*/ 0 w 471"/>
                <a:gd name="T1" fmla="*/ 0 h 583"/>
                <a:gd name="T2" fmla="*/ 0 w 471"/>
                <a:gd name="T3" fmla="*/ 0 h 583"/>
                <a:gd name="T4" fmla="*/ 0 w 471"/>
                <a:gd name="T5" fmla="*/ 0 h 583"/>
                <a:gd name="T6" fmla="*/ 0 w 471"/>
                <a:gd name="T7" fmla="*/ 0 h 583"/>
                <a:gd name="T8" fmla="*/ 0 w 471"/>
                <a:gd name="T9" fmla="*/ 0 h 583"/>
                <a:gd name="T10" fmla="*/ 0 w 471"/>
                <a:gd name="T11" fmla="*/ 0 h 583"/>
                <a:gd name="T12" fmla="*/ 0 w 471"/>
                <a:gd name="T13" fmla="*/ 0 h 583"/>
                <a:gd name="T14" fmla="*/ 0 w 471"/>
                <a:gd name="T15" fmla="*/ 0 h 583"/>
                <a:gd name="T16" fmla="*/ 0 w 471"/>
                <a:gd name="T17" fmla="*/ 0 h 583"/>
                <a:gd name="T18" fmla="*/ 0 w 471"/>
                <a:gd name="T19" fmla="*/ 0 h 583"/>
                <a:gd name="T20" fmla="*/ 0 w 471"/>
                <a:gd name="T21" fmla="*/ 0 h 583"/>
                <a:gd name="T22" fmla="*/ 0 w 471"/>
                <a:gd name="T23" fmla="*/ 0 h 583"/>
                <a:gd name="T24" fmla="*/ 0 w 471"/>
                <a:gd name="T25" fmla="*/ 0 h 583"/>
                <a:gd name="T26" fmla="*/ 0 w 471"/>
                <a:gd name="T27" fmla="*/ 0 h 583"/>
                <a:gd name="T28" fmla="*/ 0 w 471"/>
                <a:gd name="T29" fmla="*/ 0 h 583"/>
                <a:gd name="T30" fmla="*/ 0 w 471"/>
                <a:gd name="T31" fmla="*/ 0 h 583"/>
                <a:gd name="T32" fmla="*/ 0 w 471"/>
                <a:gd name="T33" fmla="*/ 0 h 583"/>
                <a:gd name="T34" fmla="*/ 0 w 471"/>
                <a:gd name="T35" fmla="*/ 0 h 583"/>
                <a:gd name="T36" fmla="*/ 0 w 471"/>
                <a:gd name="T37" fmla="*/ 0 h 583"/>
                <a:gd name="T38" fmla="*/ 0 w 471"/>
                <a:gd name="T39" fmla="*/ 0 h 583"/>
                <a:gd name="T40" fmla="*/ 0 w 471"/>
                <a:gd name="T41" fmla="*/ 0 h 583"/>
                <a:gd name="T42" fmla="*/ 0 w 471"/>
                <a:gd name="T43" fmla="*/ 0 h 583"/>
                <a:gd name="T44" fmla="*/ 0 w 471"/>
                <a:gd name="T45" fmla="*/ 0 h 583"/>
                <a:gd name="T46" fmla="*/ 0 w 471"/>
                <a:gd name="T47" fmla="*/ 0 h 583"/>
                <a:gd name="T48" fmla="*/ 0 w 471"/>
                <a:gd name="T49" fmla="*/ 0 h 583"/>
                <a:gd name="T50" fmla="*/ 0 w 471"/>
                <a:gd name="T51" fmla="*/ 0 h 583"/>
                <a:gd name="T52" fmla="*/ 0 w 471"/>
                <a:gd name="T53" fmla="*/ 0 h 583"/>
                <a:gd name="T54" fmla="*/ 0 w 471"/>
                <a:gd name="T55" fmla="*/ 0 h 583"/>
                <a:gd name="T56" fmla="*/ 0 w 471"/>
                <a:gd name="T57" fmla="*/ 0 h 583"/>
                <a:gd name="T58" fmla="*/ 0 w 471"/>
                <a:gd name="T59" fmla="*/ 0 h 583"/>
                <a:gd name="T60" fmla="*/ 0 w 471"/>
                <a:gd name="T61" fmla="*/ 0 h 583"/>
                <a:gd name="T62" fmla="*/ 0 w 471"/>
                <a:gd name="T63" fmla="*/ 0 h 583"/>
                <a:gd name="T64" fmla="*/ 0 w 471"/>
                <a:gd name="T65" fmla="*/ 0 h 583"/>
                <a:gd name="T66" fmla="*/ 0 w 471"/>
                <a:gd name="T67" fmla="*/ 0 h 583"/>
                <a:gd name="T68" fmla="*/ 0 w 471"/>
                <a:gd name="T69" fmla="*/ 0 h 583"/>
                <a:gd name="T70" fmla="*/ 0 w 471"/>
                <a:gd name="T71" fmla="*/ 0 h 583"/>
                <a:gd name="T72" fmla="*/ 0 w 471"/>
                <a:gd name="T73" fmla="*/ 0 h 583"/>
                <a:gd name="T74" fmla="*/ 0 w 471"/>
                <a:gd name="T75" fmla="*/ 0 h 583"/>
                <a:gd name="T76" fmla="*/ 0 w 471"/>
                <a:gd name="T77" fmla="*/ 0 h 583"/>
                <a:gd name="T78" fmla="*/ 0 w 471"/>
                <a:gd name="T79" fmla="*/ 0 h 583"/>
                <a:gd name="T80" fmla="*/ 0 w 471"/>
                <a:gd name="T81" fmla="*/ 0 h 583"/>
                <a:gd name="T82" fmla="*/ 0 w 471"/>
                <a:gd name="T83" fmla="*/ 0 h 583"/>
                <a:gd name="T84" fmla="*/ 0 w 471"/>
                <a:gd name="T85" fmla="*/ 0 h 583"/>
                <a:gd name="T86" fmla="*/ 0 w 471"/>
                <a:gd name="T87" fmla="*/ 0 h 583"/>
                <a:gd name="T88" fmla="*/ 0 w 471"/>
                <a:gd name="T89" fmla="*/ 0 h 583"/>
                <a:gd name="T90" fmla="*/ 0 w 471"/>
                <a:gd name="T91" fmla="*/ 0 h 583"/>
                <a:gd name="T92" fmla="*/ 0 w 471"/>
                <a:gd name="T93" fmla="*/ 0 h 583"/>
                <a:gd name="T94" fmla="*/ 0 w 471"/>
                <a:gd name="T95" fmla="*/ 0 h 583"/>
                <a:gd name="T96" fmla="*/ 0 w 471"/>
                <a:gd name="T97" fmla="*/ 0 h 583"/>
                <a:gd name="T98" fmla="*/ 0 w 471"/>
                <a:gd name="T99" fmla="*/ 0 h 58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71" h="583">
                  <a:moveTo>
                    <a:pt x="220" y="1"/>
                  </a:moveTo>
                  <a:lnTo>
                    <a:pt x="213" y="2"/>
                  </a:lnTo>
                  <a:lnTo>
                    <a:pt x="207" y="3"/>
                  </a:lnTo>
                  <a:lnTo>
                    <a:pt x="200" y="5"/>
                  </a:lnTo>
                  <a:lnTo>
                    <a:pt x="195" y="7"/>
                  </a:lnTo>
                  <a:lnTo>
                    <a:pt x="190" y="11"/>
                  </a:lnTo>
                  <a:lnTo>
                    <a:pt x="187" y="14"/>
                  </a:lnTo>
                  <a:lnTo>
                    <a:pt x="131" y="66"/>
                  </a:lnTo>
                  <a:lnTo>
                    <a:pt x="0" y="199"/>
                  </a:lnTo>
                  <a:lnTo>
                    <a:pt x="46" y="247"/>
                  </a:lnTo>
                  <a:lnTo>
                    <a:pt x="142" y="146"/>
                  </a:lnTo>
                  <a:lnTo>
                    <a:pt x="141" y="293"/>
                  </a:lnTo>
                  <a:lnTo>
                    <a:pt x="132" y="397"/>
                  </a:lnTo>
                  <a:lnTo>
                    <a:pt x="5" y="527"/>
                  </a:lnTo>
                  <a:lnTo>
                    <a:pt x="56" y="582"/>
                  </a:lnTo>
                  <a:lnTo>
                    <a:pt x="202" y="434"/>
                  </a:lnTo>
                  <a:lnTo>
                    <a:pt x="229" y="355"/>
                  </a:lnTo>
                  <a:lnTo>
                    <a:pt x="419" y="547"/>
                  </a:lnTo>
                  <a:lnTo>
                    <a:pt x="470" y="494"/>
                  </a:lnTo>
                  <a:lnTo>
                    <a:pt x="299" y="318"/>
                  </a:lnTo>
                  <a:lnTo>
                    <a:pt x="300" y="210"/>
                  </a:lnTo>
                  <a:lnTo>
                    <a:pt x="431" y="210"/>
                  </a:lnTo>
                  <a:lnTo>
                    <a:pt x="432" y="142"/>
                  </a:lnTo>
                  <a:lnTo>
                    <a:pt x="307" y="142"/>
                  </a:lnTo>
                  <a:lnTo>
                    <a:pt x="307" y="135"/>
                  </a:lnTo>
                  <a:lnTo>
                    <a:pt x="306" y="129"/>
                  </a:lnTo>
                  <a:lnTo>
                    <a:pt x="306" y="121"/>
                  </a:lnTo>
                  <a:lnTo>
                    <a:pt x="306" y="115"/>
                  </a:lnTo>
                  <a:lnTo>
                    <a:pt x="306" y="108"/>
                  </a:lnTo>
                  <a:lnTo>
                    <a:pt x="306" y="101"/>
                  </a:lnTo>
                  <a:lnTo>
                    <a:pt x="305" y="95"/>
                  </a:lnTo>
                  <a:lnTo>
                    <a:pt x="305" y="88"/>
                  </a:lnTo>
                  <a:lnTo>
                    <a:pt x="304" y="81"/>
                  </a:lnTo>
                  <a:lnTo>
                    <a:pt x="303" y="75"/>
                  </a:lnTo>
                  <a:lnTo>
                    <a:pt x="302" y="68"/>
                  </a:lnTo>
                  <a:lnTo>
                    <a:pt x="300" y="61"/>
                  </a:lnTo>
                  <a:lnTo>
                    <a:pt x="298" y="56"/>
                  </a:lnTo>
                  <a:lnTo>
                    <a:pt x="296" y="49"/>
                  </a:lnTo>
                  <a:lnTo>
                    <a:pt x="293" y="42"/>
                  </a:lnTo>
                  <a:lnTo>
                    <a:pt x="290" y="36"/>
                  </a:lnTo>
                  <a:lnTo>
                    <a:pt x="285" y="28"/>
                  </a:lnTo>
                  <a:lnTo>
                    <a:pt x="280" y="21"/>
                  </a:lnTo>
                  <a:lnTo>
                    <a:pt x="273" y="15"/>
                  </a:lnTo>
                  <a:lnTo>
                    <a:pt x="266" y="11"/>
                  </a:lnTo>
                  <a:lnTo>
                    <a:pt x="259" y="6"/>
                  </a:lnTo>
                  <a:lnTo>
                    <a:pt x="251" y="3"/>
                  </a:lnTo>
                  <a:lnTo>
                    <a:pt x="243" y="2"/>
                  </a:lnTo>
                  <a:lnTo>
                    <a:pt x="236" y="1"/>
                  </a:lnTo>
                  <a:lnTo>
                    <a:pt x="228" y="0"/>
                  </a:lnTo>
                  <a:lnTo>
                    <a:pt x="220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13" name="Freeform 576"/>
            <p:cNvSpPr>
              <a:spLocks noChangeArrowheads="1"/>
            </p:cNvSpPr>
            <p:nvPr/>
          </p:nvSpPr>
          <p:spPr bwMode="auto">
            <a:xfrm>
              <a:off x="4117" y="2509"/>
              <a:ext cx="106" cy="131"/>
            </a:xfrm>
            <a:custGeom>
              <a:avLst/>
              <a:gdLst>
                <a:gd name="T0" fmla="*/ 0 w 471"/>
                <a:gd name="T1" fmla="*/ 0 h 583"/>
                <a:gd name="T2" fmla="*/ 0 w 471"/>
                <a:gd name="T3" fmla="*/ 0 h 583"/>
                <a:gd name="T4" fmla="*/ 0 w 471"/>
                <a:gd name="T5" fmla="*/ 0 h 583"/>
                <a:gd name="T6" fmla="*/ 0 w 471"/>
                <a:gd name="T7" fmla="*/ 0 h 583"/>
                <a:gd name="T8" fmla="*/ 0 w 471"/>
                <a:gd name="T9" fmla="*/ 0 h 583"/>
                <a:gd name="T10" fmla="*/ 0 w 471"/>
                <a:gd name="T11" fmla="*/ 0 h 583"/>
                <a:gd name="T12" fmla="*/ 0 w 471"/>
                <a:gd name="T13" fmla="*/ 0 h 583"/>
                <a:gd name="T14" fmla="*/ 0 w 471"/>
                <a:gd name="T15" fmla="*/ 0 h 583"/>
                <a:gd name="T16" fmla="*/ 0 w 471"/>
                <a:gd name="T17" fmla="*/ 0 h 583"/>
                <a:gd name="T18" fmla="*/ 0 w 471"/>
                <a:gd name="T19" fmla="*/ 0 h 583"/>
                <a:gd name="T20" fmla="*/ 0 w 471"/>
                <a:gd name="T21" fmla="*/ 0 h 583"/>
                <a:gd name="T22" fmla="*/ 0 w 471"/>
                <a:gd name="T23" fmla="*/ 0 h 583"/>
                <a:gd name="T24" fmla="*/ 0 w 471"/>
                <a:gd name="T25" fmla="*/ 0 h 583"/>
                <a:gd name="T26" fmla="*/ 0 w 471"/>
                <a:gd name="T27" fmla="*/ 0 h 583"/>
                <a:gd name="T28" fmla="*/ 0 w 471"/>
                <a:gd name="T29" fmla="*/ 0 h 583"/>
                <a:gd name="T30" fmla="*/ 0 w 471"/>
                <a:gd name="T31" fmla="*/ 0 h 583"/>
                <a:gd name="T32" fmla="*/ 0 w 471"/>
                <a:gd name="T33" fmla="*/ 0 h 583"/>
                <a:gd name="T34" fmla="*/ 0 w 471"/>
                <a:gd name="T35" fmla="*/ 0 h 583"/>
                <a:gd name="T36" fmla="*/ 0 w 471"/>
                <a:gd name="T37" fmla="*/ 0 h 583"/>
                <a:gd name="T38" fmla="*/ 0 w 471"/>
                <a:gd name="T39" fmla="*/ 0 h 583"/>
                <a:gd name="T40" fmla="*/ 0 w 471"/>
                <a:gd name="T41" fmla="*/ 0 h 583"/>
                <a:gd name="T42" fmla="*/ 0 w 471"/>
                <a:gd name="T43" fmla="*/ 0 h 583"/>
                <a:gd name="T44" fmla="*/ 0 w 471"/>
                <a:gd name="T45" fmla="*/ 0 h 583"/>
                <a:gd name="T46" fmla="*/ 0 w 471"/>
                <a:gd name="T47" fmla="*/ 0 h 583"/>
                <a:gd name="T48" fmla="*/ 0 w 471"/>
                <a:gd name="T49" fmla="*/ 0 h 583"/>
                <a:gd name="T50" fmla="*/ 0 w 471"/>
                <a:gd name="T51" fmla="*/ 0 h 583"/>
                <a:gd name="T52" fmla="*/ 0 w 471"/>
                <a:gd name="T53" fmla="*/ 0 h 583"/>
                <a:gd name="T54" fmla="*/ 0 w 471"/>
                <a:gd name="T55" fmla="*/ 0 h 583"/>
                <a:gd name="T56" fmla="*/ 0 w 471"/>
                <a:gd name="T57" fmla="*/ 0 h 583"/>
                <a:gd name="T58" fmla="*/ 0 w 471"/>
                <a:gd name="T59" fmla="*/ 0 h 583"/>
                <a:gd name="T60" fmla="*/ 0 w 471"/>
                <a:gd name="T61" fmla="*/ 0 h 583"/>
                <a:gd name="T62" fmla="*/ 0 w 471"/>
                <a:gd name="T63" fmla="*/ 0 h 583"/>
                <a:gd name="T64" fmla="*/ 0 w 471"/>
                <a:gd name="T65" fmla="*/ 0 h 583"/>
                <a:gd name="T66" fmla="*/ 0 w 471"/>
                <a:gd name="T67" fmla="*/ 0 h 583"/>
                <a:gd name="T68" fmla="*/ 0 w 471"/>
                <a:gd name="T69" fmla="*/ 0 h 583"/>
                <a:gd name="T70" fmla="*/ 0 w 471"/>
                <a:gd name="T71" fmla="*/ 0 h 583"/>
                <a:gd name="T72" fmla="*/ 0 w 471"/>
                <a:gd name="T73" fmla="*/ 0 h 583"/>
                <a:gd name="T74" fmla="*/ 0 w 471"/>
                <a:gd name="T75" fmla="*/ 0 h 583"/>
                <a:gd name="T76" fmla="*/ 0 w 471"/>
                <a:gd name="T77" fmla="*/ 0 h 583"/>
                <a:gd name="T78" fmla="*/ 0 w 471"/>
                <a:gd name="T79" fmla="*/ 0 h 583"/>
                <a:gd name="T80" fmla="*/ 0 w 471"/>
                <a:gd name="T81" fmla="*/ 0 h 583"/>
                <a:gd name="T82" fmla="*/ 0 w 471"/>
                <a:gd name="T83" fmla="*/ 0 h 583"/>
                <a:gd name="T84" fmla="*/ 0 w 471"/>
                <a:gd name="T85" fmla="*/ 0 h 583"/>
                <a:gd name="T86" fmla="*/ 0 w 471"/>
                <a:gd name="T87" fmla="*/ 0 h 583"/>
                <a:gd name="T88" fmla="*/ 0 w 471"/>
                <a:gd name="T89" fmla="*/ 0 h 583"/>
                <a:gd name="T90" fmla="*/ 0 w 471"/>
                <a:gd name="T91" fmla="*/ 0 h 583"/>
                <a:gd name="T92" fmla="*/ 0 w 471"/>
                <a:gd name="T93" fmla="*/ 0 h 583"/>
                <a:gd name="T94" fmla="*/ 0 w 471"/>
                <a:gd name="T95" fmla="*/ 0 h 583"/>
                <a:gd name="T96" fmla="*/ 0 w 471"/>
                <a:gd name="T97" fmla="*/ 0 h 583"/>
                <a:gd name="T98" fmla="*/ 0 w 471"/>
                <a:gd name="T99" fmla="*/ 0 h 58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71" h="583">
                  <a:moveTo>
                    <a:pt x="290" y="36"/>
                  </a:moveTo>
                  <a:lnTo>
                    <a:pt x="285" y="28"/>
                  </a:lnTo>
                  <a:lnTo>
                    <a:pt x="280" y="21"/>
                  </a:lnTo>
                  <a:lnTo>
                    <a:pt x="273" y="15"/>
                  </a:lnTo>
                  <a:lnTo>
                    <a:pt x="266" y="11"/>
                  </a:lnTo>
                  <a:lnTo>
                    <a:pt x="259" y="6"/>
                  </a:lnTo>
                  <a:lnTo>
                    <a:pt x="251" y="3"/>
                  </a:lnTo>
                  <a:lnTo>
                    <a:pt x="243" y="2"/>
                  </a:lnTo>
                  <a:lnTo>
                    <a:pt x="236" y="1"/>
                  </a:lnTo>
                  <a:lnTo>
                    <a:pt x="228" y="0"/>
                  </a:lnTo>
                  <a:lnTo>
                    <a:pt x="220" y="1"/>
                  </a:lnTo>
                  <a:lnTo>
                    <a:pt x="213" y="2"/>
                  </a:lnTo>
                  <a:lnTo>
                    <a:pt x="207" y="3"/>
                  </a:lnTo>
                  <a:lnTo>
                    <a:pt x="200" y="5"/>
                  </a:lnTo>
                  <a:lnTo>
                    <a:pt x="195" y="7"/>
                  </a:lnTo>
                  <a:lnTo>
                    <a:pt x="190" y="11"/>
                  </a:lnTo>
                  <a:lnTo>
                    <a:pt x="187" y="14"/>
                  </a:lnTo>
                  <a:lnTo>
                    <a:pt x="131" y="66"/>
                  </a:lnTo>
                  <a:lnTo>
                    <a:pt x="0" y="199"/>
                  </a:lnTo>
                  <a:lnTo>
                    <a:pt x="46" y="247"/>
                  </a:lnTo>
                  <a:lnTo>
                    <a:pt x="142" y="146"/>
                  </a:lnTo>
                  <a:lnTo>
                    <a:pt x="141" y="293"/>
                  </a:lnTo>
                  <a:lnTo>
                    <a:pt x="132" y="397"/>
                  </a:lnTo>
                  <a:lnTo>
                    <a:pt x="5" y="527"/>
                  </a:lnTo>
                  <a:lnTo>
                    <a:pt x="56" y="582"/>
                  </a:lnTo>
                  <a:lnTo>
                    <a:pt x="202" y="434"/>
                  </a:lnTo>
                  <a:lnTo>
                    <a:pt x="229" y="355"/>
                  </a:lnTo>
                  <a:lnTo>
                    <a:pt x="419" y="547"/>
                  </a:lnTo>
                  <a:lnTo>
                    <a:pt x="470" y="494"/>
                  </a:lnTo>
                  <a:lnTo>
                    <a:pt x="299" y="318"/>
                  </a:lnTo>
                  <a:lnTo>
                    <a:pt x="300" y="210"/>
                  </a:lnTo>
                  <a:lnTo>
                    <a:pt x="431" y="210"/>
                  </a:lnTo>
                  <a:lnTo>
                    <a:pt x="432" y="142"/>
                  </a:lnTo>
                  <a:lnTo>
                    <a:pt x="307" y="142"/>
                  </a:lnTo>
                  <a:lnTo>
                    <a:pt x="307" y="135"/>
                  </a:lnTo>
                  <a:lnTo>
                    <a:pt x="306" y="129"/>
                  </a:lnTo>
                  <a:lnTo>
                    <a:pt x="306" y="121"/>
                  </a:lnTo>
                  <a:lnTo>
                    <a:pt x="306" y="115"/>
                  </a:lnTo>
                  <a:lnTo>
                    <a:pt x="306" y="108"/>
                  </a:lnTo>
                  <a:lnTo>
                    <a:pt x="306" y="101"/>
                  </a:lnTo>
                  <a:lnTo>
                    <a:pt x="305" y="95"/>
                  </a:lnTo>
                  <a:lnTo>
                    <a:pt x="305" y="88"/>
                  </a:lnTo>
                  <a:lnTo>
                    <a:pt x="304" y="81"/>
                  </a:lnTo>
                  <a:lnTo>
                    <a:pt x="303" y="75"/>
                  </a:lnTo>
                  <a:lnTo>
                    <a:pt x="302" y="68"/>
                  </a:lnTo>
                  <a:lnTo>
                    <a:pt x="300" y="61"/>
                  </a:lnTo>
                  <a:lnTo>
                    <a:pt x="298" y="56"/>
                  </a:lnTo>
                  <a:lnTo>
                    <a:pt x="296" y="49"/>
                  </a:lnTo>
                  <a:lnTo>
                    <a:pt x="293" y="42"/>
                  </a:lnTo>
                  <a:lnTo>
                    <a:pt x="290" y="36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14" name="Freeform 577"/>
            <p:cNvSpPr>
              <a:spLocks noChangeArrowheads="1"/>
            </p:cNvSpPr>
            <p:nvPr/>
          </p:nvSpPr>
          <p:spPr bwMode="auto">
            <a:xfrm>
              <a:off x="3863" y="2380"/>
              <a:ext cx="239" cy="260"/>
            </a:xfrm>
            <a:custGeom>
              <a:avLst/>
              <a:gdLst>
                <a:gd name="T0" fmla="*/ 0 w 1058"/>
                <a:gd name="T1" fmla="*/ 0 h 1153"/>
                <a:gd name="T2" fmla="*/ 0 w 1058"/>
                <a:gd name="T3" fmla="*/ 0 h 1153"/>
                <a:gd name="T4" fmla="*/ 0 w 1058"/>
                <a:gd name="T5" fmla="*/ 0 h 1153"/>
                <a:gd name="T6" fmla="*/ 0 w 1058"/>
                <a:gd name="T7" fmla="*/ 0 h 1153"/>
                <a:gd name="T8" fmla="*/ 0 w 1058"/>
                <a:gd name="T9" fmla="*/ 0 h 1153"/>
                <a:gd name="T10" fmla="*/ 0 w 1058"/>
                <a:gd name="T11" fmla="*/ 0 h 1153"/>
                <a:gd name="T12" fmla="*/ 0 w 1058"/>
                <a:gd name="T13" fmla="*/ 0 h 1153"/>
                <a:gd name="T14" fmla="*/ 0 w 1058"/>
                <a:gd name="T15" fmla="*/ 0 h 1153"/>
                <a:gd name="T16" fmla="*/ 0 w 1058"/>
                <a:gd name="T17" fmla="*/ 0 h 1153"/>
                <a:gd name="T18" fmla="*/ 0 w 1058"/>
                <a:gd name="T19" fmla="*/ 0 h 1153"/>
                <a:gd name="T20" fmla="*/ 0 w 1058"/>
                <a:gd name="T21" fmla="*/ 0 h 1153"/>
                <a:gd name="T22" fmla="*/ 0 w 1058"/>
                <a:gd name="T23" fmla="*/ 0 h 1153"/>
                <a:gd name="T24" fmla="*/ 0 w 1058"/>
                <a:gd name="T25" fmla="*/ 0 h 1153"/>
                <a:gd name="T26" fmla="*/ 0 w 1058"/>
                <a:gd name="T27" fmla="*/ 0 h 1153"/>
                <a:gd name="T28" fmla="*/ 0 w 1058"/>
                <a:gd name="T29" fmla="*/ 0 h 1153"/>
                <a:gd name="T30" fmla="*/ 0 w 1058"/>
                <a:gd name="T31" fmla="*/ 0 h 1153"/>
                <a:gd name="T32" fmla="*/ 0 w 1058"/>
                <a:gd name="T33" fmla="*/ 0 h 1153"/>
                <a:gd name="T34" fmla="*/ 0 w 1058"/>
                <a:gd name="T35" fmla="*/ 0 h 1153"/>
                <a:gd name="T36" fmla="*/ 0 w 1058"/>
                <a:gd name="T37" fmla="*/ 0 h 1153"/>
                <a:gd name="T38" fmla="*/ 0 w 1058"/>
                <a:gd name="T39" fmla="*/ 0 h 1153"/>
                <a:gd name="T40" fmla="*/ 0 w 1058"/>
                <a:gd name="T41" fmla="*/ 0 h 1153"/>
                <a:gd name="T42" fmla="*/ 0 w 1058"/>
                <a:gd name="T43" fmla="*/ 0 h 1153"/>
                <a:gd name="T44" fmla="*/ 0 w 1058"/>
                <a:gd name="T45" fmla="*/ 0 h 1153"/>
                <a:gd name="T46" fmla="*/ 0 w 1058"/>
                <a:gd name="T47" fmla="*/ 0 h 1153"/>
                <a:gd name="T48" fmla="*/ 0 w 1058"/>
                <a:gd name="T49" fmla="*/ 0 h 1153"/>
                <a:gd name="T50" fmla="*/ 0 w 1058"/>
                <a:gd name="T51" fmla="*/ 0 h 1153"/>
                <a:gd name="T52" fmla="*/ 0 w 1058"/>
                <a:gd name="T53" fmla="*/ 0 h 1153"/>
                <a:gd name="T54" fmla="*/ 0 w 1058"/>
                <a:gd name="T55" fmla="*/ 0 h 1153"/>
                <a:gd name="T56" fmla="*/ 0 w 1058"/>
                <a:gd name="T57" fmla="*/ 0 h 1153"/>
                <a:gd name="T58" fmla="*/ 0 w 1058"/>
                <a:gd name="T59" fmla="*/ 0 h 1153"/>
                <a:gd name="T60" fmla="*/ 0 w 1058"/>
                <a:gd name="T61" fmla="*/ 0 h 1153"/>
                <a:gd name="T62" fmla="*/ 0 w 1058"/>
                <a:gd name="T63" fmla="*/ 0 h 1153"/>
                <a:gd name="T64" fmla="*/ 0 w 1058"/>
                <a:gd name="T65" fmla="*/ 0 h 1153"/>
                <a:gd name="T66" fmla="*/ 0 w 1058"/>
                <a:gd name="T67" fmla="*/ 0 h 1153"/>
                <a:gd name="T68" fmla="*/ 0 w 1058"/>
                <a:gd name="T69" fmla="*/ 0 h 1153"/>
                <a:gd name="T70" fmla="*/ 0 w 1058"/>
                <a:gd name="T71" fmla="*/ 0 h 1153"/>
                <a:gd name="T72" fmla="*/ 0 w 1058"/>
                <a:gd name="T73" fmla="*/ 0 h 1153"/>
                <a:gd name="T74" fmla="*/ 0 w 1058"/>
                <a:gd name="T75" fmla="*/ 0 h 1153"/>
                <a:gd name="T76" fmla="*/ 0 w 1058"/>
                <a:gd name="T77" fmla="*/ 0 h 1153"/>
                <a:gd name="T78" fmla="*/ 0 w 1058"/>
                <a:gd name="T79" fmla="*/ 0 h 1153"/>
                <a:gd name="T80" fmla="*/ 0 w 1058"/>
                <a:gd name="T81" fmla="*/ 0 h 1153"/>
                <a:gd name="T82" fmla="*/ 0 w 1058"/>
                <a:gd name="T83" fmla="*/ 0 h 1153"/>
                <a:gd name="T84" fmla="*/ 0 w 1058"/>
                <a:gd name="T85" fmla="*/ 0 h 1153"/>
                <a:gd name="T86" fmla="*/ 0 w 1058"/>
                <a:gd name="T87" fmla="*/ 0 h 1153"/>
                <a:gd name="T88" fmla="*/ 0 w 1058"/>
                <a:gd name="T89" fmla="*/ 0 h 1153"/>
                <a:gd name="T90" fmla="*/ 0 w 1058"/>
                <a:gd name="T91" fmla="*/ 0 h 1153"/>
                <a:gd name="T92" fmla="*/ 0 w 1058"/>
                <a:gd name="T93" fmla="*/ 0 h 1153"/>
                <a:gd name="T94" fmla="*/ 0 w 1058"/>
                <a:gd name="T95" fmla="*/ 0 h 1153"/>
                <a:gd name="T96" fmla="*/ 0 w 1058"/>
                <a:gd name="T97" fmla="*/ 0 h 1153"/>
                <a:gd name="T98" fmla="*/ 0 w 1058"/>
                <a:gd name="T99" fmla="*/ 0 h 1153"/>
                <a:gd name="T100" fmla="*/ 0 w 1058"/>
                <a:gd name="T101" fmla="*/ 0 h 1153"/>
                <a:gd name="T102" fmla="*/ 0 w 1058"/>
                <a:gd name="T103" fmla="*/ 0 h 1153"/>
                <a:gd name="T104" fmla="*/ 0 w 1058"/>
                <a:gd name="T105" fmla="*/ 0 h 1153"/>
                <a:gd name="T106" fmla="*/ 0 w 1058"/>
                <a:gd name="T107" fmla="*/ 0 h 115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058" h="1153">
                  <a:moveTo>
                    <a:pt x="572" y="17"/>
                  </a:moveTo>
                  <a:lnTo>
                    <a:pt x="801" y="832"/>
                  </a:lnTo>
                  <a:lnTo>
                    <a:pt x="767" y="833"/>
                  </a:lnTo>
                  <a:lnTo>
                    <a:pt x="575" y="151"/>
                  </a:lnTo>
                  <a:lnTo>
                    <a:pt x="223" y="151"/>
                  </a:lnTo>
                  <a:lnTo>
                    <a:pt x="223" y="652"/>
                  </a:lnTo>
                  <a:lnTo>
                    <a:pt x="0" y="652"/>
                  </a:lnTo>
                  <a:lnTo>
                    <a:pt x="0" y="1058"/>
                  </a:lnTo>
                  <a:lnTo>
                    <a:pt x="129" y="1058"/>
                  </a:lnTo>
                  <a:lnTo>
                    <a:pt x="131" y="1067"/>
                  </a:lnTo>
                  <a:lnTo>
                    <a:pt x="135" y="1077"/>
                  </a:lnTo>
                  <a:lnTo>
                    <a:pt x="138" y="1086"/>
                  </a:lnTo>
                  <a:lnTo>
                    <a:pt x="144" y="1094"/>
                  </a:lnTo>
                  <a:lnTo>
                    <a:pt x="149" y="1103"/>
                  </a:lnTo>
                  <a:lnTo>
                    <a:pt x="155" y="1111"/>
                  </a:lnTo>
                  <a:lnTo>
                    <a:pt x="162" y="1119"/>
                  </a:lnTo>
                  <a:lnTo>
                    <a:pt x="169" y="1125"/>
                  </a:lnTo>
                  <a:lnTo>
                    <a:pt x="178" y="1131"/>
                  </a:lnTo>
                  <a:lnTo>
                    <a:pt x="187" y="1137"/>
                  </a:lnTo>
                  <a:lnTo>
                    <a:pt x="195" y="1141"/>
                  </a:lnTo>
                  <a:lnTo>
                    <a:pt x="204" y="1145"/>
                  </a:lnTo>
                  <a:lnTo>
                    <a:pt x="214" y="1148"/>
                  </a:lnTo>
                  <a:lnTo>
                    <a:pt x="224" y="1150"/>
                  </a:lnTo>
                  <a:lnTo>
                    <a:pt x="234" y="1152"/>
                  </a:lnTo>
                  <a:lnTo>
                    <a:pt x="244" y="1152"/>
                  </a:lnTo>
                  <a:lnTo>
                    <a:pt x="255" y="1152"/>
                  </a:lnTo>
                  <a:lnTo>
                    <a:pt x="265" y="1150"/>
                  </a:lnTo>
                  <a:lnTo>
                    <a:pt x="275" y="1148"/>
                  </a:lnTo>
                  <a:lnTo>
                    <a:pt x="285" y="1145"/>
                  </a:lnTo>
                  <a:lnTo>
                    <a:pt x="294" y="1141"/>
                  </a:lnTo>
                  <a:lnTo>
                    <a:pt x="303" y="1137"/>
                  </a:lnTo>
                  <a:lnTo>
                    <a:pt x="312" y="1131"/>
                  </a:lnTo>
                  <a:lnTo>
                    <a:pt x="319" y="1126"/>
                  </a:lnTo>
                  <a:lnTo>
                    <a:pt x="327" y="1119"/>
                  </a:lnTo>
                  <a:lnTo>
                    <a:pt x="334" y="1111"/>
                  </a:lnTo>
                  <a:lnTo>
                    <a:pt x="340" y="1104"/>
                  </a:lnTo>
                  <a:lnTo>
                    <a:pt x="345" y="1096"/>
                  </a:lnTo>
                  <a:lnTo>
                    <a:pt x="350" y="1086"/>
                  </a:lnTo>
                  <a:lnTo>
                    <a:pt x="354" y="1078"/>
                  </a:lnTo>
                  <a:lnTo>
                    <a:pt x="358" y="1068"/>
                  </a:lnTo>
                  <a:lnTo>
                    <a:pt x="360" y="1058"/>
                  </a:lnTo>
                  <a:lnTo>
                    <a:pt x="550" y="1058"/>
                  </a:lnTo>
                  <a:lnTo>
                    <a:pt x="552" y="1068"/>
                  </a:lnTo>
                  <a:lnTo>
                    <a:pt x="555" y="1078"/>
                  </a:lnTo>
                  <a:lnTo>
                    <a:pt x="559" y="1086"/>
                  </a:lnTo>
                  <a:lnTo>
                    <a:pt x="564" y="1096"/>
                  </a:lnTo>
                  <a:lnTo>
                    <a:pt x="569" y="1104"/>
                  </a:lnTo>
                  <a:lnTo>
                    <a:pt x="576" y="1111"/>
                  </a:lnTo>
                  <a:lnTo>
                    <a:pt x="582" y="1119"/>
                  </a:lnTo>
                  <a:lnTo>
                    <a:pt x="590" y="1126"/>
                  </a:lnTo>
                  <a:lnTo>
                    <a:pt x="598" y="1131"/>
                  </a:lnTo>
                  <a:lnTo>
                    <a:pt x="607" y="1137"/>
                  </a:lnTo>
                  <a:lnTo>
                    <a:pt x="616" y="1141"/>
                  </a:lnTo>
                  <a:lnTo>
                    <a:pt x="624" y="1145"/>
                  </a:lnTo>
                  <a:lnTo>
                    <a:pt x="634" y="1148"/>
                  </a:lnTo>
                  <a:lnTo>
                    <a:pt x="644" y="1150"/>
                  </a:lnTo>
                  <a:lnTo>
                    <a:pt x="654" y="1152"/>
                  </a:lnTo>
                  <a:lnTo>
                    <a:pt x="665" y="1152"/>
                  </a:lnTo>
                  <a:lnTo>
                    <a:pt x="675" y="1152"/>
                  </a:lnTo>
                  <a:lnTo>
                    <a:pt x="686" y="1150"/>
                  </a:lnTo>
                  <a:lnTo>
                    <a:pt x="695" y="1148"/>
                  </a:lnTo>
                  <a:lnTo>
                    <a:pt x="705" y="1145"/>
                  </a:lnTo>
                  <a:lnTo>
                    <a:pt x="714" y="1141"/>
                  </a:lnTo>
                  <a:lnTo>
                    <a:pt x="723" y="1137"/>
                  </a:lnTo>
                  <a:lnTo>
                    <a:pt x="731" y="1131"/>
                  </a:lnTo>
                  <a:lnTo>
                    <a:pt x="739" y="1125"/>
                  </a:lnTo>
                  <a:lnTo>
                    <a:pt x="746" y="1119"/>
                  </a:lnTo>
                  <a:lnTo>
                    <a:pt x="753" y="1111"/>
                  </a:lnTo>
                  <a:lnTo>
                    <a:pt x="759" y="1104"/>
                  </a:lnTo>
                  <a:lnTo>
                    <a:pt x="765" y="1096"/>
                  </a:lnTo>
                  <a:lnTo>
                    <a:pt x="769" y="1086"/>
                  </a:lnTo>
                  <a:lnTo>
                    <a:pt x="774" y="1078"/>
                  </a:lnTo>
                  <a:lnTo>
                    <a:pt x="777" y="1068"/>
                  </a:lnTo>
                  <a:lnTo>
                    <a:pt x="780" y="1058"/>
                  </a:lnTo>
                  <a:lnTo>
                    <a:pt x="864" y="1056"/>
                  </a:lnTo>
                  <a:lnTo>
                    <a:pt x="885" y="1125"/>
                  </a:lnTo>
                  <a:lnTo>
                    <a:pt x="1057" y="1125"/>
                  </a:lnTo>
                  <a:lnTo>
                    <a:pt x="1057" y="1071"/>
                  </a:lnTo>
                  <a:lnTo>
                    <a:pt x="932" y="1071"/>
                  </a:lnTo>
                  <a:lnTo>
                    <a:pt x="634" y="0"/>
                  </a:lnTo>
                  <a:lnTo>
                    <a:pt x="572" y="17"/>
                  </a:lnTo>
                  <a:close/>
                  <a:moveTo>
                    <a:pt x="269" y="198"/>
                  </a:moveTo>
                  <a:lnTo>
                    <a:pt x="526" y="198"/>
                  </a:lnTo>
                  <a:lnTo>
                    <a:pt x="686" y="774"/>
                  </a:lnTo>
                  <a:lnTo>
                    <a:pt x="591" y="774"/>
                  </a:lnTo>
                  <a:lnTo>
                    <a:pt x="591" y="621"/>
                  </a:lnTo>
                  <a:lnTo>
                    <a:pt x="591" y="614"/>
                  </a:lnTo>
                  <a:lnTo>
                    <a:pt x="589" y="607"/>
                  </a:lnTo>
                  <a:lnTo>
                    <a:pt x="586" y="601"/>
                  </a:lnTo>
                  <a:lnTo>
                    <a:pt x="582" y="595"/>
                  </a:lnTo>
                  <a:lnTo>
                    <a:pt x="578" y="589"/>
                  </a:lnTo>
                  <a:lnTo>
                    <a:pt x="574" y="586"/>
                  </a:lnTo>
                  <a:lnTo>
                    <a:pt x="568" y="584"/>
                  </a:lnTo>
                  <a:lnTo>
                    <a:pt x="563" y="583"/>
                  </a:lnTo>
                  <a:lnTo>
                    <a:pt x="559" y="583"/>
                  </a:lnTo>
                  <a:lnTo>
                    <a:pt x="554" y="583"/>
                  </a:lnTo>
                  <a:lnTo>
                    <a:pt x="546" y="583"/>
                  </a:lnTo>
                  <a:lnTo>
                    <a:pt x="536" y="583"/>
                  </a:lnTo>
                  <a:lnTo>
                    <a:pt x="526" y="584"/>
                  </a:lnTo>
                  <a:lnTo>
                    <a:pt x="516" y="584"/>
                  </a:lnTo>
                  <a:lnTo>
                    <a:pt x="504" y="584"/>
                  </a:lnTo>
                  <a:lnTo>
                    <a:pt x="493" y="584"/>
                  </a:lnTo>
                  <a:lnTo>
                    <a:pt x="481" y="584"/>
                  </a:lnTo>
                  <a:lnTo>
                    <a:pt x="470" y="585"/>
                  </a:lnTo>
                  <a:lnTo>
                    <a:pt x="460" y="585"/>
                  </a:lnTo>
                  <a:lnTo>
                    <a:pt x="451" y="584"/>
                  </a:lnTo>
                  <a:lnTo>
                    <a:pt x="443" y="584"/>
                  </a:lnTo>
                  <a:lnTo>
                    <a:pt x="438" y="584"/>
                  </a:lnTo>
                  <a:lnTo>
                    <a:pt x="434" y="583"/>
                  </a:lnTo>
                  <a:lnTo>
                    <a:pt x="433" y="583"/>
                  </a:lnTo>
                  <a:lnTo>
                    <a:pt x="433" y="496"/>
                  </a:lnTo>
                  <a:lnTo>
                    <a:pt x="525" y="496"/>
                  </a:lnTo>
                  <a:lnTo>
                    <a:pt x="525" y="445"/>
                  </a:lnTo>
                  <a:lnTo>
                    <a:pt x="433" y="445"/>
                  </a:lnTo>
                  <a:lnTo>
                    <a:pt x="433" y="415"/>
                  </a:lnTo>
                  <a:lnTo>
                    <a:pt x="431" y="401"/>
                  </a:lnTo>
                  <a:lnTo>
                    <a:pt x="427" y="389"/>
                  </a:lnTo>
                  <a:lnTo>
                    <a:pt x="421" y="378"/>
                  </a:lnTo>
                  <a:lnTo>
                    <a:pt x="414" y="368"/>
                  </a:lnTo>
                  <a:lnTo>
                    <a:pt x="404" y="361"/>
                  </a:lnTo>
                  <a:lnTo>
                    <a:pt x="393" y="355"/>
                  </a:lnTo>
                  <a:lnTo>
                    <a:pt x="381" y="350"/>
                  </a:lnTo>
                  <a:lnTo>
                    <a:pt x="368" y="349"/>
                  </a:lnTo>
                  <a:lnTo>
                    <a:pt x="355" y="350"/>
                  </a:lnTo>
                  <a:lnTo>
                    <a:pt x="342" y="354"/>
                  </a:lnTo>
                  <a:lnTo>
                    <a:pt x="331" y="360"/>
                  </a:lnTo>
                  <a:lnTo>
                    <a:pt x="320" y="367"/>
                  </a:lnTo>
                  <a:lnTo>
                    <a:pt x="311" y="377"/>
                  </a:lnTo>
                  <a:lnTo>
                    <a:pt x="305" y="387"/>
                  </a:lnTo>
                  <a:lnTo>
                    <a:pt x="300" y="400"/>
                  </a:lnTo>
                  <a:lnTo>
                    <a:pt x="299" y="415"/>
                  </a:lnTo>
                  <a:lnTo>
                    <a:pt x="299" y="590"/>
                  </a:lnTo>
                  <a:lnTo>
                    <a:pt x="299" y="601"/>
                  </a:lnTo>
                  <a:lnTo>
                    <a:pt x="302" y="610"/>
                  </a:lnTo>
                  <a:lnTo>
                    <a:pt x="306" y="620"/>
                  </a:lnTo>
                  <a:lnTo>
                    <a:pt x="312" y="628"/>
                  </a:lnTo>
                  <a:lnTo>
                    <a:pt x="318" y="635"/>
                  </a:lnTo>
                  <a:lnTo>
                    <a:pt x="326" y="643"/>
                  </a:lnTo>
                  <a:lnTo>
                    <a:pt x="335" y="648"/>
                  </a:lnTo>
                  <a:lnTo>
                    <a:pt x="344" y="652"/>
                  </a:lnTo>
                  <a:lnTo>
                    <a:pt x="269" y="653"/>
                  </a:lnTo>
                  <a:lnTo>
                    <a:pt x="269" y="198"/>
                  </a:lnTo>
                  <a:close/>
                  <a:moveTo>
                    <a:pt x="534" y="653"/>
                  </a:moveTo>
                  <a:lnTo>
                    <a:pt x="479" y="653"/>
                  </a:lnTo>
                  <a:lnTo>
                    <a:pt x="530" y="653"/>
                  </a:lnTo>
                  <a:lnTo>
                    <a:pt x="530" y="774"/>
                  </a:lnTo>
                  <a:lnTo>
                    <a:pt x="479" y="774"/>
                  </a:lnTo>
                  <a:lnTo>
                    <a:pt x="479" y="653"/>
                  </a:lnTo>
                  <a:lnTo>
                    <a:pt x="476" y="653"/>
                  </a:lnTo>
                  <a:lnTo>
                    <a:pt x="479" y="653"/>
                  </a:lnTo>
                  <a:lnTo>
                    <a:pt x="534" y="653"/>
                  </a:lnTo>
                  <a:close/>
                  <a:moveTo>
                    <a:pt x="46" y="701"/>
                  </a:moveTo>
                  <a:lnTo>
                    <a:pt x="431" y="701"/>
                  </a:lnTo>
                  <a:lnTo>
                    <a:pt x="431" y="821"/>
                  </a:lnTo>
                  <a:lnTo>
                    <a:pt x="699" y="821"/>
                  </a:lnTo>
                  <a:lnTo>
                    <a:pt x="711" y="870"/>
                  </a:lnTo>
                  <a:lnTo>
                    <a:pt x="813" y="870"/>
                  </a:lnTo>
                  <a:lnTo>
                    <a:pt x="850" y="1003"/>
                  </a:lnTo>
                  <a:lnTo>
                    <a:pt x="777" y="1003"/>
                  </a:lnTo>
                  <a:lnTo>
                    <a:pt x="774" y="993"/>
                  </a:lnTo>
                  <a:lnTo>
                    <a:pt x="770" y="984"/>
                  </a:lnTo>
                  <a:lnTo>
                    <a:pt x="766" y="976"/>
                  </a:lnTo>
                  <a:lnTo>
                    <a:pt x="761" y="968"/>
                  </a:lnTo>
                  <a:lnTo>
                    <a:pt x="756" y="959"/>
                  </a:lnTo>
                  <a:lnTo>
                    <a:pt x="749" y="953"/>
                  </a:lnTo>
                  <a:lnTo>
                    <a:pt x="743" y="946"/>
                  </a:lnTo>
                  <a:lnTo>
                    <a:pt x="736" y="940"/>
                  </a:lnTo>
                  <a:lnTo>
                    <a:pt x="728" y="935"/>
                  </a:lnTo>
                  <a:lnTo>
                    <a:pt x="721" y="930"/>
                  </a:lnTo>
                  <a:lnTo>
                    <a:pt x="712" y="926"/>
                  </a:lnTo>
                  <a:lnTo>
                    <a:pt x="703" y="922"/>
                  </a:lnTo>
                  <a:lnTo>
                    <a:pt x="694" y="919"/>
                  </a:lnTo>
                  <a:lnTo>
                    <a:pt x="685" y="917"/>
                  </a:lnTo>
                  <a:lnTo>
                    <a:pt x="675" y="916"/>
                  </a:lnTo>
                  <a:lnTo>
                    <a:pt x="665" y="916"/>
                  </a:lnTo>
                  <a:lnTo>
                    <a:pt x="655" y="916"/>
                  </a:lnTo>
                  <a:lnTo>
                    <a:pt x="645" y="917"/>
                  </a:lnTo>
                  <a:lnTo>
                    <a:pt x="636" y="919"/>
                  </a:lnTo>
                  <a:lnTo>
                    <a:pt x="626" y="922"/>
                  </a:lnTo>
                  <a:lnTo>
                    <a:pt x="617" y="926"/>
                  </a:lnTo>
                  <a:lnTo>
                    <a:pt x="609" y="931"/>
                  </a:lnTo>
                  <a:lnTo>
                    <a:pt x="601" y="935"/>
                  </a:lnTo>
                  <a:lnTo>
                    <a:pt x="593" y="941"/>
                  </a:lnTo>
                  <a:lnTo>
                    <a:pt x="585" y="947"/>
                  </a:lnTo>
                  <a:lnTo>
                    <a:pt x="579" y="954"/>
                  </a:lnTo>
                  <a:lnTo>
                    <a:pt x="572" y="961"/>
                  </a:lnTo>
                  <a:lnTo>
                    <a:pt x="567" y="970"/>
                  </a:lnTo>
                  <a:lnTo>
                    <a:pt x="562" y="978"/>
                  </a:lnTo>
                  <a:lnTo>
                    <a:pt x="558" y="987"/>
                  </a:lnTo>
                  <a:lnTo>
                    <a:pt x="554" y="996"/>
                  </a:lnTo>
                  <a:lnTo>
                    <a:pt x="551" y="1006"/>
                  </a:lnTo>
                  <a:lnTo>
                    <a:pt x="358" y="1006"/>
                  </a:lnTo>
                  <a:lnTo>
                    <a:pt x="355" y="996"/>
                  </a:lnTo>
                  <a:lnTo>
                    <a:pt x="352" y="987"/>
                  </a:lnTo>
                  <a:lnTo>
                    <a:pt x="347" y="978"/>
                  </a:lnTo>
                  <a:lnTo>
                    <a:pt x="342" y="970"/>
                  </a:lnTo>
                  <a:lnTo>
                    <a:pt x="336" y="961"/>
                  </a:lnTo>
                  <a:lnTo>
                    <a:pt x="331" y="954"/>
                  </a:lnTo>
                  <a:lnTo>
                    <a:pt x="323" y="947"/>
                  </a:lnTo>
                  <a:lnTo>
                    <a:pt x="316" y="941"/>
                  </a:lnTo>
                  <a:lnTo>
                    <a:pt x="309" y="935"/>
                  </a:lnTo>
                  <a:lnTo>
                    <a:pt x="300" y="931"/>
                  </a:lnTo>
                  <a:lnTo>
                    <a:pt x="292" y="926"/>
                  </a:lnTo>
                  <a:lnTo>
                    <a:pt x="283" y="922"/>
                  </a:lnTo>
                  <a:lnTo>
                    <a:pt x="274" y="919"/>
                  </a:lnTo>
                  <a:lnTo>
                    <a:pt x="264" y="917"/>
                  </a:lnTo>
                  <a:lnTo>
                    <a:pt x="254" y="916"/>
                  </a:lnTo>
                  <a:lnTo>
                    <a:pt x="244" y="916"/>
                  </a:lnTo>
                  <a:lnTo>
                    <a:pt x="234" y="916"/>
                  </a:lnTo>
                  <a:lnTo>
                    <a:pt x="225" y="917"/>
                  </a:lnTo>
                  <a:lnTo>
                    <a:pt x="215" y="919"/>
                  </a:lnTo>
                  <a:lnTo>
                    <a:pt x="206" y="922"/>
                  </a:lnTo>
                  <a:lnTo>
                    <a:pt x="197" y="926"/>
                  </a:lnTo>
                  <a:lnTo>
                    <a:pt x="188" y="931"/>
                  </a:lnTo>
                  <a:lnTo>
                    <a:pt x="181" y="935"/>
                  </a:lnTo>
                  <a:lnTo>
                    <a:pt x="172" y="940"/>
                  </a:lnTo>
                  <a:lnTo>
                    <a:pt x="164" y="947"/>
                  </a:lnTo>
                  <a:lnTo>
                    <a:pt x="158" y="954"/>
                  </a:lnTo>
                  <a:lnTo>
                    <a:pt x="151" y="960"/>
                  </a:lnTo>
                  <a:lnTo>
                    <a:pt x="146" y="969"/>
                  </a:lnTo>
                  <a:lnTo>
                    <a:pt x="141" y="977"/>
                  </a:lnTo>
                  <a:lnTo>
                    <a:pt x="137" y="986"/>
                  </a:lnTo>
                  <a:lnTo>
                    <a:pt x="133" y="994"/>
                  </a:lnTo>
                  <a:lnTo>
                    <a:pt x="130" y="1004"/>
                  </a:lnTo>
                  <a:lnTo>
                    <a:pt x="46" y="1004"/>
                  </a:lnTo>
                  <a:lnTo>
                    <a:pt x="46" y="701"/>
                  </a:lnTo>
                  <a:close/>
                  <a:moveTo>
                    <a:pt x="653" y="1092"/>
                  </a:moveTo>
                  <a:lnTo>
                    <a:pt x="642" y="1088"/>
                  </a:lnTo>
                  <a:lnTo>
                    <a:pt x="632" y="1083"/>
                  </a:lnTo>
                  <a:lnTo>
                    <a:pt x="623" y="1075"/>
                  </a:lnTo>
                  <a:lnTo>
                    <a:pt x="616" y="1067"/>
                  </a:lnTo>
                  <a:lnTo>
                    <a:pt x="611" y="1056"/>
                  </a:lnTo>
                  <a:lnTo>
                    <a:pt x="607" y="1046"/>
                  </a:lnTo>
                  <a:lnTo>
                    <a:pt x="606" y="1033"/>
                  </a:lnTo>
                  <a:lnTo>
                    <a:pt x="607" y="1022"/>
                  </a:lnTo>
                  <a:lnTo>
                    <a:pt x="611" y="1011"/>
                  </a:lnTo>
                  <a:lnTo>
                    <a:pt x="616" y="1001"/>
                  </a:lnTo>
                  <a:lnTo>
                    <a:pt x="623" y="992"/>
                  </a:lnTo>
                  <a:lnTo>
                    <a:pt x="632" y="985"/>
                  </a:lnTo>
                  <a:lnTo>
                    <a:pt x="642" y="979"/>
                  </a:lnTo>
                  <a:lnTo>
                    <a:pt x="653" y="976"/>
                  </a:lnTo>
                  <a:lnTo>
                    <a:pt x="665" y="974"/>
                  </a:lnTo>
                  <a:lnTo>
                    <a:pt x="677" y="976"/>
                  </a:lnTo>
                  <a:lnTo>
                    <a:pt x="687" y="979"/>
                  </a:lnTo>
                  <a:lnTo>
                    <a:pt x="698" y="985"/>
                  </a:lnTo>
                  <a:lnTo>
                    <a:pt x="706" y="992"/>
                  </a:lnTo>
                  <a:lnTo>
                    <a:pt x="714" y="1001"/>
                  </a:lnTo>
                  <a:lnTo>
                    <a:pt x="719" y="1011"/>
                  </a:lnTo>
                  <a:lnTo>
                    <a:pt x="723" y="1022"/>
                  </a:lnTo>
                  <a:lnTo>
                    <a:pt x="724" y="1033"/>
                  </a:lnTo>
                  <a:lnTo>
                    <a:pt x="723" y="1046"/>
                  </a:lnTo>
                  <a:lnTo>
                    <a:pt x="719" y="1056"/>
                  </a:lnTo>
                  <a:lnTo>
                    <a:pt x="714" y="1067"/>
                  </a:lnTo>
                  <a:lnTo>
                    <a:pt x="706" y="1075"/>
                  </a:lnTo>
                  <a:lnTo>
                    <a:pt x="698" y="1083"/>
                  </a:lnTo>
                  <a:lnTo>
                    <a:pt x="687" y="1088"/>
                  </a:lnTo>
                  <a:lnTo>
                    <a:pt x="677" y="1092"/>
                  </a:lnTo>
                  <a:lnTo>
                    <a:pt x="665" y="1093"/>
                  </a:lnTo>
                  <a:lnTo>
                    <a:pt x="653" y="1092"/>
                  </a:lnTo>
                  <a:close/>
                  <a:moveTo>
                    <a:pt x="233" y="1092"/>
                  </a:moveTo>
                  <a:lnTo>
                    <a:pt x="222" y="1088"/>
                  </a:lnTo>
                  <a:lnTo>
                    <a:pt x="212" y="1083"/>
                  </a:lnTo>
                  <a:lnTo>
                    <a:pt x="203" y="1075"/>
                  </a:lnTo>
                  <a:lnTo>
                    <a:pt x="196" y="1067"/>
                  </a:lnTo>
                  <a:lnTo>
                    <a:pt x="191" y="1056"/>
                  </a:lnTo>
                  <a:lnTo>
                    <a:pt x="187" y="1046"/>
                  </a:lnTo>
                  <a:lnTo>
                    <a:pt x="186" y="1033"/>
                  </a:lnTo>
                  <a:lnTo>
                    <a:pt x="187" y="1022"/>
                  </a:lnTo>
                  <a:lnTo>
                    <a:pt x="191" y="1011"/>
                  </a:lnTo>
                  <a:lnTo>
                    <a:pt x="196" y="1001"/>
                  </a:lnTo>
                  <a:lnTo>
                    <a:pt x="203" y="992"/>
                  </a:lnTo>
                  <a:lnTo>
                    <a:pt x="212" y="985"/>
                  </a:lnTo>
                  <a:lnTo>
                    <a:pt x="222" y="979"/>
                  </a:lnTo>
                  <a:lnTo>
                    <a:pt x="233" y="976"/>
                  </a:lnTo>
                  <a:lnTo>
                    <a:pt x="244" y="974"/>
                  </a:lnTo>
                  <a:lnTo>
                    <a:pt x="256" y="976"/>
                  </a:lnTo>
                  <a:lnTo>
                    <a:pt x="267" y="979"/>
                  </a:lnTo>
                  <a:lnTo>
                    <a:pt x="277" y="985"/>
                  </a:lnTo>
                  <a:lnTo>
                    <a:pt x="286" y="992"/>
                  </a:lnTo>
                  <a:lnTo>
                    <a:pt x="293" y="1001"/>
                  </a:lnTo>
                  <a:lnTo>
                    <a:pt x="299" y="1011"/>
                  </a:lnTo>
                  <a:lnTo>
                    <a:pt x="302" y="1022"/>
                  </a:lnTo>
                  <a:lnTo>
                    <a:pt x="303" y="1033"/>
                  </a:lnTo>
                  <a:lnTo>
                    <a:pt x="302" y="1046"/>
                  </a:lnTo>
                  <a:lnTo>
                    <a:pt x="299" y="1056"/>
                  </a:lnTo>
                  <a:lnTo>
                    <a:pt x="293" y="1067"/>
                  </a:lnTo>
                  <a:lnTo>
                    <a:pt x="286" y="1075"/>
                  </a:lnTo>
                  <a:lnTo>
                    <a:pt x="277" y="1083"/>
                  </a:lnTo>
                  <a:lnTo>
                    <a:pt x="267" y="1088"/>
                  </a:lnTo>
                  <a:lnTo>
                    <a:pt x="256" y="1092"/>
                  </a:lnTo>
                  <a:lnTo>
                    <a:pt x="244" y="1093"/>
                  </a:lnTo>
                  <a:lnTo>
                    <a:pt x="233" y="1092"/>
                  </a:lnTo>
                  <a:close/>
                  <a:moveTo>
                    <a:pt x="378" y="232"/>
                  </a:moveTo>
                  <a:lnTo>
                    <a:pt x="368" y="234"/>
                  </a:lnTo>
                  <a:lnTo>
                    <a:pt x="359" y="240"/>
                  </a:lnTo>
                  <a:lnTo>
                    <a:pt x="351" y="247"/>
                  </a:lnTo>
                  <a:lnTo>
                    <a:pt x="345" y="254"/>
                  </a:lnTo>
                  <a:lnTo>
                    <a:pt x="339" y="263"/>
                  </a:lnTo>
                  <a:lnTo>
                    <a:pt x="336" y="273"/>
                  </a:lnTo>
                  <a:lnTo>
                    <a:pt x="335" y="284"/>
                  </a:lnTo>
                  <a:lnTo>
                    <a:pt x="336" y="294"/>
                  </a:lnTo>
                  <a:lnTo>
                    <a:pt x="339" y="305"/>
                  </a:lnTo>
                  <a:lnTo>
                    <a:pt x="345" y="313"/>
                  </a:lnTo>
                  <a:lnTo>
                    <a:pt x="351" y="322"/>
                  </a:lnTo>
                  <a:lnTo>
                    <a:pt x="359" y="328"/>
                  </a:lnTo>
                  <a:lnTo>
                    <a:pt x="368" y="334"/>
                  </a:lnTo>
                  <a:lnTo>
                    <a:pt x="378" y="337"/>
                  </a:lnTo>
                  <a:lnTo>
                    <a:pt x="388" y="338"/>
                  </a:lnTo>
                  <a:lnTo>
                    <a:pt x="399" y="337"/>
                  </a:lnTo>
                  <a:lnTo>
                    <a:pt x="409" y="334"/>
                  </a:lnTo>
                  <a:lnTo>
                    <a:pt x="418" y="328"/>
                  </a:lnTo>
                  <a:lnTo>
                    <a:pt x="426" y="322"/>
                  </a:lnTo>
                  <a:lnTo>
                    <a:pt x="433" y="313"/>
                  </a:lnTo>
                  <a:lnTo>
                    <a:pt x="438" y="305"/>
                  </a:lnTo>
                  <a:lnTo>
                    <a:pt x="441" y="294"/>
                  </a:lnTo>
                  <a:lnTo>
                    <a:pt x="442" y="284"/>
                  </a:lnTo>
                  <a:lnTo>
                    <a:pt x="441" y="273"/>
                  </a:lnTo>
                  <a:lnTo>
                    <a:pt x="438" y="263"/>
                  </a:lnTo>
                  <a:lnTo>
                    <a:pt x="433" y="254"/>
                  </a:lnTo>
                  <a:lnTo>
                    <a:pt x="426" y="247"/>
                  </a:lnTo>
                  <a:lnTo>
                    <a:pt x="418" y="240"/>
                  </a:lnTo>
                  <a:lnTo>
                    <a:pt x="409" y="234"/>
                  </a:lnTo>
                  <a:lnTo>
                    <a:pt x="399" y="232"/>
                  </a:lnTo>
                  <a:lnTo>
                    <a:pt x="388" y="230"/>
                  </a:lnTo>
                  <a:lnTo>
                    <a:pt x="378" y="2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15" name="Freeform 578"/>
            <p:cNvSpPr>
              <a:spLocks noChangeArrowheads="1"/>
            </p:cNvSpPr>
            <p:nvPr/>
          </p:nvSpPr>
          <p:spPr bwMode="auto">
            <a:xfrm>
              <a:off x="3863" y="2380"/>
              <a:ext cx="239" cy="260"/>
            </a:xfrm>
            <a:custGeom>
              <a:avLst/>
              <a:gdLst>
                <a:gd name="T0" fmla="*/ 0 w 1058"/>
                <a:gd name="T1" fmla="*/ 0 h 1153"/>
                <a:gd name="T2" fmla="*/ 0 w 1058"/>
                <a:gd name="T3" fmla="*/ 0 h 1153"/>
                <a:gd name="T4" fmla="*/ 0 w 1058"/>
                <a:gd name="T5" fmla="*/ 0 h 1153"/>
                <a:gd name="T6" fmla="*/ 0 w 1058"/>
                <a:gd name="T7" fmla="*/ 0 h 1153"/>
                <a:gd name="T8" fmla="*/ 0 w 1058"/>
                <a:gd name="T9" fmla="*/ 0 h 1153"/>
                <a:gd name="T10" fmla="*/ 0 w 1058"/>
                <a:gd name="T11" fmla="*/ 0 h 1153"/>
                <a:gd name="T12" fmla="*/ 0 w 1058"/>
                <a:gd name="T13" fmla="*/ 0 h 1153"/>
                <a:gd name="T14" fmla="*/ 0 w 1058"/>
                <a:gd name="T15" fmla="*/ 0 h 1153"/>
                <a:gd name="T16" fmla="*/ 0 w 1058"/>
                <a:gd name="T17" fmla="*/ 0 h 1153"/>
                <a:gd name="T18" fmla="*/ 0 w 1058"/>
                <a:gd name="T19" fmla="*/ 0 h 1153"/>
                <a:gd name="T20" fmla="*/ 0 w 1058"/>
                <a:gd name="T21" fmla="*/ 0 h 1153"/>
                <a:gd name="T22" fmla="*/ 0 w 1058"/>
                <a:gd name="T23" fmla="*/ 0 h 1153"/>
                <a:gd name="T24" fmla="*/ 0 w 1058"/>
                <a:gd name="T25" fmla="*/ 0 h 1153"/>
                <a:gd name="T26" fmla="*/ 0 w 1058"/>
                <a:gd name="T27" fmla="*/ 0 h 1153"/>
                <a:gd name="T28" fmla="*/ 0 w 1058"/>
                <a:gd name="T29" fmla="*/ 0 h 1153"/>
                <a:gd name="T30" fmla="*/ 0 w 1058"/>
                <a:gd name="T31" fmla="*/ 0 h 1153"/>
                <a:gd name="T32" fmla="*/ 0 w 1058"/>
                <a:gd name="T33" fmla="*/ 0 h 1153"/>
                <a:gd name="T34" fmla="*/ 0 w 1058"/>
                <a:gd name="T35" fmla="*/ 0 h 1153"/>
                <a:gd name="T36" fmla="*/ 0 w 1058"/>
                <a:gd name="T37" fmla="*/ 0 h 1153"/>
                <a:gd name="T38" fmla="*/ 0 w 1058"/>
                <a:gd name="T39" fmla="*/ 0 h 1153"/>
                <a:gd name="T40" fmla="*/ 0 w 1058"/>
                <a:gd name="T41" fmla="*/ 0 h 1153"/>
                <a:gd name="T42" fmla="*/ 0 w 1058"/>
                <a:gd name="T43" fmla="*/ 0 h 1153"/>
                <a:gd name="T44" fmla="*/ 0 w 1058"/>
                <a:gd name="T45" fmla="*/ 0 h 1153"/>
                <a:gd name="T46" fmla="*/ 0 w 1058"/>
                <a:gd name="T47" fmla="*/ 0 h 1153"/>
                <a:gd name="T48" fmla="*/ 0 w 1058"/>
                <a:gd name="T49" fmla="*/ 0 h 1153"/>
                <a:gd name="T50" fmla="*/ 0 w 1058"/>
                <a:gd name="T51" fmla="*/ 0 h 1153"/>
                <a:gd name="T52" fmla="*/ 0 w 1058"/>
                <a:gd name="T53" fmla="*/ 0 h 1153"/>
                <a:gd name="T54" fmla="*/ 0 w 1058"/>
                <a:gd name="T55" fmla="*/ 0 h 1153"/>
                <a:gd name="T56" fmla="*/ 0 w 1058"/>
                <a:gd name="T57" fmla="*/ 0 h 1153"/>
                <a:gd name="T58" fmla="*/ 0 w 1058"/>
                <a:gd name="T59" fmla="*/ 0 h 1153"/>
                <a:gd name="T60" fmla="*/ 0 w 1058"/>
                <a:gd name="T61" fmla="*/ 0 h 1153"/>
                <a:gd name="T62" fmla="*/ 0 w 1058"/>
                <a:gd name="T63" fmla="*/ 0 h 1153"/>
                <a:gd name="T64" fmla="*/ 0 w 1058"/>
                <a:gd name="T65" fmla="*/ 0 h 1153"/>
                <a:gd name="T66" fmla="*/ 0 w 1058"/>
                <a:gd name="T67" fmla="*/ 0 h 1153"/>
                <a:gd name="T68" fmla="*/ 0 w 1058"/>
                <a:gd name="T69" fmla="*/ 0 h 1153"/>
                <a:gd name="T70" fmla="*/ 0 w 1058"/>
                <a:gd name="T71" fmla="*/ 0 h 1153"/>
                <a:gd name="T72" fmla="*/ 0 w 1058"/>
                <a:gd name="T73" fmla="*/ 0 h 1153"/>
                <a:gd name="T74" fmla="*/ 0 w 1058"/>
                <a:gd name="T75" fmla="*/ 0 h 1153"/>
                <a:gd name="T76" fmla="*/ 0 w 1058"/>
                <a:gd name="T77" fmla="*/ 0 h 1153"/>
                <a:gd name="T78" fmla="*/ 0 w 1058"/>
                <a:gd name="T79" fmla="*/ 0 h 1153"/>
                <a:gd name="T80" fmla="*/ 0 w 1058"/>
                <a:gd name="T81" fmla="*/ 0 h 1153"/>
                <a:gd name="T82" fmla="*/ 0 w 1058"/>
                <a:gd name="T83" fmla="*/ 0 h 1153"/>
                <a:gd name="T84" fmla="*/ 0 w 1058"/>
                <a:gd name="T85" fmla="*/ 0 h 1153"/>
                <a:gd name="T86" fmla="*/ 0 w 1058"/>
                <a:gd name="T87" fmla="*/ 0 h 1153"/>
                <a:gd name="T88" fmla="*/ 0 w 1058"/>
                <a:gd name="T89" fmla="*/ 0 h 1153"/>
                <a:gd name="T90" fmla="*/ 0 w 1058"/>
                <a:gd name="T91" fmla="*/ 0 h 1153"/>
                <a:gd name="T92" fmla="*/ 0 w 1058"/>
                <a:gd name="T93" fmla="*/ 0 h 1153"/>
                <a:gd name="T94" fmla="*/ 0 w 1058"/>
                <a:gd name="T95" fmla="*/ 0 h 1153"/>
                <a:gd name="T96" fmla="*/ 0 w 1058"/>
                <a:gd name="T97" fmla="*/ 0 h 1153"/>
                <a:gd name="T98" fmla="*/ 0 w 1058"/>
                <a:gd name="T99" fmla="*/ 0 h 1153"/>
                <a:gd name="T100" fmla="*/ 0 w 1058"/>
                <a:gd name="T101" fmla="*/ 0 h 1153"/>
                <a:gd name="T102" fmla="*/ 0 w 1058"/>
                <a:gd name="T103" fmla="*/ 0 h 1153"/>
                <a:gd name="T104" fmla="*/ 0 w 1058"/>
                <a:gd name="T105" fmla="*/ 0 h 1153"/>
                <a:gd name="T106" fmla="*/ 0 w 1058"/>
                <a:gd name="T107" fmla="*/ 0 h 115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058" h="1153">
                  <a:moveTo>
                    <a:pt x="575" y="151"/>
                  </a:moveTo>
                  <a:lnTo>
                    <a:pt x="223" y="151"/>
                  </a:lnTo>
                  <a:lnTo>
                    <a:pt x="223" y="652"/>
                  </a:lnTo>
                  <a:lnTo>
                    <a:pt x="0" y="652"/>
                  </a:lnTo>
                  <a:lnTo>
                    <a:pt x="0" y="1058"/>
                  </a:lnTo>
                  <a:lnTo>
                    <a:pt x="129" y="1058"/>
                  </a:lnTo>
                  <a:lnTo>
                    <a:pt x="131" y="1067"/>
                  </a:lnTo>
                  <a:lnTo>
                    <a:pt x="135" y="1077"/>
                  </a:lnTo>
                  <a:lnTo>
                    <a:pt x="138" y="1086"/>
                  </a:lnTo>
                  <a:lnTo>
                    <a:pt x="144" y="1094"/>
                  </a:lnTo>
                  <a:lnTo>
                    <a:pt x="149" y="1103"/>
                  </a:lnTo>
                  <a:lnTo>
                    <a:pt x="155" y="1111"/>
                  </a:lnTo>
                  <a:lnTo>
                    <a:pt x="162" y="1119"/>
                  </a:lnTo>
                  <a:lnTo>
                    <a:pt x="169" y="1125"/>
                  </a:lnTo>
                  <a:lnTo>
                    <a:pt x="178" y="1131"/>
                  </a:lnTo>
                  <a:lnTo>
                    <a:pt x="187" y="1137"/>
                  </a:lnTo>
                  <a:lnTo>
                    <a:pt x="195" y="1141"/>
                  </a:lnTo>
                  <a:lnTo>
                    <a:pt x="204" y="1145"/>
                  </a:lnTo>
                  <a:lnTo>
                    <a:pt x="214" y="1148"/>
                  </a:lnTo>
                  <a:lnTo>
                    <a:pt x="224" y="1150"/>
                  </a:lnTo>
                  <a:lnTo>
                    <a:pt x="234" y="1152"/>
                  </a:lnTo>
                  <a:lnTo>
                    <a:pt x="244" y="1152"/>
                  </a:lnTo>
                  <a:lnTo>
                    <a:pt x="255" y="1152"/>
                  </a:lnTo>
                  <a:lnTo>
                    <a:pt x="265" y="1150"/>
                  </a:lnTo>
                  <a:lnTo>
                    <a:pt x="275" y="1148"/>
                  </a:lnTo>
                  <a:lnTo>
                    <a:pt x="285" y="1145"/>
                  </a:lnTo>
                  <a:lnTo>
                    <a:pt x="294" y="1141"/>
                  </a:lnTo>
                  <a:lnTo>
                    <a:pt x="303" y="1137"/>
                  </a:lnTo>
                  <a:lnTo>
                    <a:pt x="312" y="1131"/>
                  </a:lnTo>
                  <a:lnTo>
                    <a:pt x="319" y="1126"/>
                  </a:lnTo>
                  <a:lnTo>
                    <a:pt x="327" y="1119"/>
                  </a:lnTo>
                  <a:lnTo>
                    <a:pt x="334" y="1111"/>
                  </a:lnTo>
                  <a:lnTo>
                    <a:pt x="340" y="1104"/>
                  </a:lnTo>
                  <a:lnTo>
                    <a:pt x="345" y="1096"/>
                  </a:lnTo>
                  <a:lnTo>
                    <a:pt x="350" y="1086"/>
                  </a:lnTo>
                  <a:lnTo>
                    <a:pt x="354" y="1078"/>
                  </a:lnTo>
                  <a:lnTo>
                    <a:pt x="358" y="1068"/>
                  </a:lnTo>
                  <a:lnTo>
                    <a:pt x="360" y="1058"/>
                  </a:lnTo>
                  <a:lnTo>
                    <a:pt x="550" y="1058"/>
                  </a:lnTo>
                  <a:lnTo>
                    <a:pt x="552" y="1068"/>
                  </a:lnTo>
                  <a:lnTo>
                    <a:pt x="555" y="1078"/>
                  </a:lnTo>
                  <a:lnTo>
                    <a:pt x="559" y="1086"/>
                  </a:lnTo>
                  <a:lnTo>
                    <a:pt x="564" y="1096"/>
                  </a:lnTo>
                  <a:lnTo>
                    <a:pt x="569" y="1104"/>
                  </a:lnTo>
                  <a:lnTo>
                    <a:pt x="576" y="1111"/>
                  </a:lnTo>
                  <a:lnTo>
                    <a:pt x="582" y="1119"/>
                  </a:lnTo>
                  <a:lnTo>
                    <a:pt x="590" y="1126"/>
                  </a:lnTo>
                  <a:lnTo>
                    <a:pt x="598" y="1131"/>
                  </a:lnTo>
                  <a:lnTo>
                    <a:pt x="607" y="1137"/>
                  </a:lnTo>
                  <a:lnTo>
                    <a:pt x="616" y="1141"/>
                  </a:lnTo>
                  <a:lnTo>
                    <a:pt x="624" y="1145"/>
                  </a:lnTo>
                  <a:lnTo>
                    <a:pt x="634" y="1148"/>
                  </a:lnTo>
                  <a:lnTo>
                    <a:pt x="644" y="1150"/>
                  </a:lnTo>
                  <a:lnTo>
                    <a:pt x="654" y="1152"/>
                  </a:lnTo>
                  <a:lnTo>
                    <a:pt x="665" y="1152"/>
                  </a:lnTo>
                  <a:lnTo>
                    <a:pt x="675" y="1152"/>
                  </a:lnTo>
                  <a:lnTo>
                    <a:pt x="686" y="1150"/>
                  </a:lnTo>
                  <a:lnTo>
                    <a:pt x="695" y="1148"/>
                  </a:lnTo>
                  <a:lnTo>
                    <a:pt x="705" y="1145"/>
                  </a:lnTo>
                  <a:lnTo>
                    <a:pt x="714" y="1141"/>
                  </a:lnTo>
                  <a:lnTo>
                    <a:pt x="723" y="1137"/>
                  </a:lnTo>
                  <a:lnTo>
                    <a:pt x="731" y="1131"/>
                  </a:lnTo>
                  <a:lnTo>
                    <a:pt x="739" y="1125"/>
                  </a:lnTo>
                  <a:lnTo>
                    <a:pt x="746" y="1119"/>
                  </a:lnTo>
                  <a:lnTo>
                    <a:pt x="753" y="1111"/>
                  </a:lnTo>
                  <a:lnTo>
                    <a:pt x="759" y="1104"/>
                  </a:lnTo>
                  <a:lnTo>
                    <a:pt x="765" y="1096"/>
                  </a:lnTo>
                  <a:lnTo>
                    <a:pt x="769" y="1086"/>
                  </a:lnTo>
                  <a:lnTo>
                    <a:pt x="774" y="1078"/>
                  </a:lnTo>
                  <a:lnTo>
                    <a:pt x="777" y="1068"/>
                  </a:lnTo>
                  <a:lnTo>
                    <a:pt x="780" y="1058"/>
                  </a:lnTo>
                  <a:lnTo>
                    <a:pt x="864" y="1056"/>
                  </a:lnTo>
                  <a:lnTo>
                    <a:pt x="885" y="1125"/>
                  </a:lnTo>
                  <a:lnTo>
                    <a:pt x="1057" y="1125"/>
                  </a:lnTo>
                  <a:lnTo>
                    <a:pt x="1057" y="1071"/>
                  </a:lnTo>
                  <a:lnTo>
                    <a:pt x="932" y="1071"/>
                  </a:lnTo>
                  <a:lnTo>
                    <a:pt x="634" y="0"/>
                  </a:lnTo>
                  <a:lnTo>
                    <a:pt x="572" y="17"/>
                  </a:lnTo>
                  <a:lnTo>
                    <a:pt x="801" y="832"/>
                  </a:lnTo>
                  <a:lnTo>
                    <a:pt x="767" y="833"/>
                  </a:lnTo>
                  <a:lnTo>
                    <a:pt x="575" y="151"/>
                  </a:lnTo>
                  <a:close/>
                  <a:moveTo>
                    <a:pt x="344" y="652"/>
                  </a:moveTo>
                  <a:lnTo>
                    <a:pt x="269" y="653"/>
                  </a:lnTo>
                  <a:lnTo>
                    <a:pt x="269" y="198"/>
                  </a:lnTo>
                  <a:lnTo>
                    <a:pt x="526" y="198"/>
                  </a:lnTo>
                  <a:lnTo>
                    <a:pt x="686" y="774"/>
                  </a:lnTo>
                  <a:lnTo>
                    <a:pt x="591" y="774"/>
                  </a:lnTo>
                  <a:lnTo>
                    <a:pt x="591" y="621"/>
                  </a:lnTo>
                  <a:lnTo>
                    <a:pt x="591" y="614"/>
                  </a:lnTo>
                  <a:lnTo>
                    <a:pt x="589" y="607"/>
                  </a:lnTo>
                  <a:lnTo>
                    <a:pt x="586" y="601"/>
                  </a:lnTo>
                  <a:lnTo>
                    <a:pt x="582" y="595"/>
                  </a:lnTo>
                  <a:lnTo>
                    <a:pt x="578" y="589"/>
                  </a:lnTo>
                  <a:lnTo>
                    <a:pt x="574" y="586"/>
                  </a:lnTo>
                  <a:lnTo>
                    <a:pt x="568" y="584"/>
                  </a:lnTo>
                  <a:lnTo>
                    <a:pt x="563" y="583"/>
                  </a:lnTo>
                  <a:lnTo>
                    <a:pt x="559" y="583"/>
                  </a:lnTo>
                  <a:lnTo>
                    <a:pt x="554" y="583"/>
                  </a:lnTo>
                  <a:lnTo>
                    <a:pt x="546" y="583"/>
                  </a:lnTo>
                  <a:lnTo>
                    <a:pt x="536" y="583"/>
                  </a:lnTo>
                  <a:lnTo>
                    <a:pt x="526" y="584"/>
                  </a:lnTo>
                  <a:lnTo>
                    <a:pt x="516" y="584"/>
                  </a:lnTo>
                  <a:lnTo>
                    <a:pt x="504" y="584"/>
                  </a:lnTo>
                  <a:lnTo>
                    <a:pt x="493" y="584"/>
                  </a:lnTo>
                  <a:lnTo>
                    <a:pt x="481" y="584"/>
                  </a:lnTo>
                  <a:lnTo>
                    <a:pt x="470" y="585"/>
                  </a:lnTo>
                  <a:lnTo>
                    <a:pt x="460" y="585"/>
                  </a:lnTo>
                  <a:lnTo>
                    <a:pt x="451" y="584"/>
                  </a:lnTo>
                  <a:lnTo>
                    <a:pt x="443" y="584"/>
                  </a:lnTo>
                  <a:lnTo>
                    <a:pt x="438" y="584"/>
                  </a:lnTo>
                  <a:lnTo>
                    <a:pt x="434" y="583"/>
                  </a:lnTo>
                  <a:lnTo>
                    <a:pt x="433" y="583"/>
                  </a:lnTo>
                  <a:lnTo>
                    <a:pt x="433" y="496"/>
                  </a:lnTo>
                  <a:lnTo>
                    <a:pt x="525" y="496"/>
                  </a:lnTo>
                  <a:lnTo>
                    <a:pt x="525" y="445"/>
                  </a:lnTo>
                  <a:lnTo>
                    <a:pt x="433" y="445"/>
                  </a:lnTo>
                  <a:lnTo>
                    <a:pt x="433" y="415"/>
                  </a:lnTo>
                  <a:lnTo>
                    <a:pt x="431" y="401"/>
                  </a:lnTo>
                  <a:lnTo>
                    <a:pt x="427" y="389"/>
                  </a:lnTo>
                  <a:lnTo>
                    <a:pt x="421" y="378"/>
                  </a:lnTo>
                  <a:lnTo>
                    <a:pt x="414" y="368"/>
                  </a:lnTo>
                  <a:lnTo>
                    <a:pt x="404" y="361"/>
                  </a:lnTo>
                  <a:lnTo>
                    <a:pt x="393" y="355"/>
                  </a:lnTo>
                  <a:lnTo>
                    <a:pt x="381" y="350"/>
                  </a:lnTo>
                  <a:lnTo>
                    <a:pt x="368" y="349"/>
                  </a:lnTo>
                  <a:lnTo>
                    <a:pt x="355" y="350"/>
                  </a:lnTo>
                  <a:lnTo>
                    <a:pt x="342" y="354"/>
                  </a:lnTo>
                  <a:lnTo>
                    <a:pt x="331" y="360"/>
                  </a:lnTo>
                  <a:lnTo>
                    <a:pt x="320" y="367"/>
                  </a:lnTo>
                  <a:lnTo>
                    <a:pt x="311" y="377"/>
                  </a:lnTo>
                  <a:lnTo>
                    <a:pt x="305" y="387"/>
                  </a:lnTo>
                  <a:lnTo>
                    <a:pt x="300" y="400"/>
                  </a:lnTo>
                  <a:lnTo>
                    <a:pt x="299" y="415"/>
                  </a:lnTo>
                  <a:lnTo>
                    <a:pt x="299" y="590"/>
                  </a:lnTo>
                  <a:lnTo>
                    <a:pt x="299" y="601"/>
                  </a:lnTo>
                  <a:lnTo>
                    <a:pt x="302" y="610"/>
                  </a:lnTo>
                  <a:lnTo>
                    <a:pt x="306" y="620"/>
                  </a:lnTo>
                  <a:lnTo>
                    <a:pt x="312" y="628"/>
                  </a:lnTo>
                  <a:lnTo>
                    <a:pt x="318" y="635"/>
                  </a:lnTo>
                  <a:lnTo>
                    <a:pt x="326" y="643"/>
                  </a:lnTo>
                  <a:lnTo>
                    <a:pt x="335" y="648"/>
                  </a:lnTo>
                  <a:lnTo>
                    <a:pt x="344" y="652"/>
                  </a:lnTo>
                  <a:close/>
                  <a:moveTo>
                    <a:pt x="665" y="1093"/>
                  </a:moveTo>
                  <a:lnTo>
                    <a:pt x="677" y="1092"/>
                  </a:lnTo>
                  <a:lnTo>
                    <a:pt x="687" y="1088"/>
                  </a:lnTo>
                  <a:lnTo>
                    <a:pt x="698" y="1083"/>
                  </a:lnTo>
                  <a:lnTo>
                    <a:pt x="706" y="1075"/>
                  </a:lnTo>
                  <a:lnTo>
                    <a:pt x="714" y="1067"/>
                  </a:lnTo>
                  <a:lnTo>
                    <a:pt x="719" y="1056"/>
                  </a:lnTo>
                  <a:lnTo>
                    <a:pt x="723" y="1046"/>
                  </a:lnTo>
                  <a:lnTo>
                    <a:pt x="724" y="1033"/>
                  </a:lnTo>
                  <a:lnTo>
                    <a:pt x="723" y="1022"/>
                  </a:lnTo>
                  <a:lnTo>
                    <a:pt x="719" y="1011"/>
                  </a:lnTo>
                  <a:lnTo>
                    <a:pt x="714" y="1001"/>
                  </a:lnTo>
                  <a:lnTo>
                    <a:pt x="706" y="992"/>
                  </a:lnTo>
                  <a:lnTo>
                    <a:pt x="698" y="985"/>
                  </a:lnTo>
                  <a:lnTo>
                    <a:pt x="687" y="979"/>
                  </a:lnTo>
                  <a:lnTo>
                    <a:pt x="677" y="976"/>
                  </a:lnTo>
                  <a:lnTo>
                    <a:pt x="665" y="974"/>
                  </a:lnTo>
                  <a:lnTo>
                    <a:pt x="653" y="976"/>
                  </a:lnTo>
                  <a:lnTo>
                    <a:pt x="642" y="979"/>
                  </a:lnTo>
                  <a:lnTo>
                    <a:pt x="632" y="985"/>
                  </a:lnTo>
                  <a:lnTo>
                    <a:pt x="623" y="992"/>
                  </a:lnTo>
                  <a:lnTo>
                    <a:pt x="616" y="1001"/>
                  </a:lnTo>
                  <a:lnTo>
                    <a:pt x="611" y="1011"/>
                  </a:lnTo>
                  <a:lnTo>
                    <a:pt x="607" y="1022"/>
                  </a:lnTo>
                  <a:lnTo>
                    <a:pt x="606" y="1033"/>
                  </a:lnTo>
                  <a:lnTo>
                    <a:pt x="607" y="1046"/>
                  </a:lnTo>
                  <a:lnTo>
                    <a:pt x="611" y="1056"/>
                  </a:lnTo>
                  <a:lnTo>
                    <a:pt x="616" y="1067"/>
                  </a:lnTo>
                  <a:lnTo>
                    <a:pt x="623" y="1075"/>
                  </a:lnTo>
                  <a:lnTo>
                    <a:pt x="632" y="1083"/>
                  </a:lnTo>
                  <a:lnTo>
                    <a:pt x="642" y="1088"/>
                  </a:lnTo>
                  <a:lnTo>
                    <a:pt x="653" y="1092"/>
                  </a:lnTo>
                  <a:lnTo>
                    <a:pt x="665" y="1093"/>
                  </a:lnTo>
                  <a:close/>
                  <a:moveTo>
                    <a:pt x="551" y="1006"/>
                  </a:moveTo>
                  <a:lnTo>
                    <a:pt x="554" y="996"/>
                  </a:lnTo>
                  <a:lnTo>
                    <a:pt x="558" y="987"/>
                  </a:lnTo>
                  <a:lnTo>
                    <a:pt x="562" y="978"/>
                  </a:lnTo>
                  <a:lnTo>
                    <a:pt x="567" y="970"/>
                  </a:lnTo>
                  <a:lnTo>
                    <a:pt x="572" y="961"/>
                  </a:lnTo>
                  <a:lnTo>
                    <a:pt x="579" y="954"/>
                  </a:lnTo>
                  <a:lnTo>
                    <a:pt x="585" y="947"/>
                  </a:lnTo>
                  <a:lnTo>
                    <a:pt x="593" y="941"/>
                  </a:lnTo>
                  <a:lnTo>
                    <a:pt x="601" y="935"/>
                  </a:lnTo>
                  <a:lnTo>
                    <a:pt x="609" y="931"/>
                  </a:lnTo>
                  <a:lnTo>
                    <a:pt x="617" y="926"/>
                  </a:lnTo>
                  <a:lnTo>
                    <a:pt x="626" y="922"/>
                  </a:lnTo>
                  <a:lnTo>
                    <a:pt x="636" y="919"/>
                  </a:lnTo>
                  <a:lnTo>
                    <a:pt x="645" y="917"/>
                  </a:lnTo>
                  <a:lnTo>
                    <a:pt x="655" y="916"/>
                  </a:lnTo>
                  <a:lnTo>
                    <a:pt x="665" y="916"/>
                  </a:lnTo>
                  <a:lnTo>
                    <a:pt x="675" y="916"/>
                  </a:lnTo>
                  <a:lnTo>
                    <a:pt x="685" y="917"/>
                  </a:lnTo>
                  <a:lnTo>
                    <a:pt x="694" y="919"/>
                  </a:lnTo>
                  <a:lnTo>
                    <a:pt x="703" y="922"/>
                  </a:lnTo>
                  <a:lnTo>
                    <a:pt x="712" y="926"/>
                  </a:lnTo>
                  <a:lnTo>
                    <a:pt x="721" y="930"/>
                  </a:lnTo>
                  <a:lnTo>
                    <a:pt x="728" y="935"/>
                  </a:lnTo>
                  <a:lnTo>
                    <a:pt x="736" y="940"/>
                  </a:lnTo>
                  <a:lnTo>
                    <a:pt x="743" y="946"/>
                  </a:lnTo>
                  <a:lnTo>
                    <a:pt x="749" y="953"/>
                  </a:lnTo>
                  <a:lnTo>
                    <a:pt x="756" y="959"/>
                  </a:lnTo>
                  <a:lnTo>
                    <a:pt x="761" y="968"/>
                  </a:lnTo>
                  <a:lnTo>
                    <a:pt x="766" y="976"/>
                  </a:lnTo>
                  <a:lnTo>
                    <a:pt x="770" y="984"/>
                  </a:lnTo>
                  <a:lnTo>
                    <a:pt x="774" y="993"/>
                  </a:lnTo>
                  <a:lnTo>
                    <a:pt x="777" y="1003"/>
                  </a:lnTo>
                  <a:lnTo>
                    <a:pt x="850" y="1003"/>
                  </a:lnTo>
                  <a:lnTo>
                    <a:pt x="813" y="870"/>
                  </a:lnTo>
                  <a:lnTo>
                    <a:pt x="711" y="870"/>
                  </a:lnTo>
                  <a:lnTo>
                    <a:pt x="699" y="821"/>
                  </a:lnTo>
                  <a:lnTo>
                    <a:pt x="431" y="821"/>
                  </a:lnTo>
                  <a:lnTo>
                    <a:pt x="431" y="701"/>
                  </a:lnTo>
                  <a:lnTo>
                    <a:pt x="46" y="701"/>
                  </a:lnTo>
                  <a:lnTo>
                    <a:pt x="46" y="1004"/>
                  </a:lnTo>
                  <a:lnTo>
                    <a:pt x="130" y="1004"/>
                  </a:lnTo>
                  <a:lnTo>
                    <a:pt x="133" y="994"/>
                  </a:lnTo>
                  <a:lnTo>
                    <a:pt x="137" y="986"/>
                  </a:lnTo>
                  <a:lnTo>
                    <a:pt x="141" y="977"/>
                  </a:lnTo>
                  <a:lnTo>
                    <a:pt x="146" y="969"/>
                  </a:lnTo>
                  <a:lnTo>
                    <a:pt x="151" y="960"/>
                  </a:lnTo>
                  <a:lnTo>
                    <a:pt x="158" y="954"/>
                  </a:lnTo>
                  <a:lnTo>
                    <a:pt x="164" y="947"/>
                  </a:lnTo>
                  <a:lnTo>
                    <a:pt x="172" y="940"/>
                  </a:lnTo>
                  <a:lnTo>
                    <a:pt x="181" y="935"/>
                  </a:lnTo>
                  <a:lnTo>
                    <a:pt x="188" y="931"/>
                  </a:lnTo>
                  <a:lnTo>
                    <a:pt x="197" y="926"/>
                  </a:lnTo>
                  <a:lnTo>
                    <a:pt x="206" y="922"/>
                  </a:lnTo>
                  <a:lnTo>
                    <a:pt x="215" y="919"/>
                  </a:lnTo>
                  <a:lnTo>
                    <a:pt x="225" y="917"/>
                  </a:lnTo>
                  <a:lnTo>
                    <a:pt x="234" y="916"/>
                  </a:lnTo>
                  <a:lnTo>
                    <a:pt x="244" y="916"/>
                  </a:lnTo>
                  <a:lnTo>
                    <a:pt x="254" y="916"/>
                  </a:lnTo>
                  <a:lnTo>
                    <a:pt x="264" y="917"/>
                  </a:lnTo>
                  <a:lnTo>
                    <a:pt x="274" y="919"/>
                  </a:lnTo>
                  <a:lnTo>
                    <a:pt x="283" y="922"/>
                  </a:lnTo>
                  <a:lnTo>
                    <a:pt x="292" y="926"/>
                  </a:lnTo>
                  <a:lnTo>
                    <a:pt x="300" y="931"/>
                  </a:lnTo>
                  <a:lnTo>
                    <a:pt x="309" y="935"/>
                  </a:lnTo>
                  <a:lnTo>
                    <a:pt x="316" y="941"/>
                  </a:lnTo>
                  <a:lnTo>
                    <a:pt x="323" y="947"/>
                  </a:lnTo>
                  <a:lnTo>
                    <a:pt x="331" y="954"/>
                  </a:lnTo>
                  <a:lnTo>
                    <a:pt x="336" y="961"/>
                  </a:lnTo>
                  <a:lnTo>
                    <a:pt x="342" y="970"/>
                  </a:lnTo>
                  <a:lnTo>
                    <a:pt x="347" y="978"/>
                  </a:lnTo>
                  <a:lnTo>
                    <a:pt x="352" y="987"/>
                  </a:lnTo>
                  <a:lnTo>
                    <a:pt x="355" y="996"/>
                  </a:lnTo>
                  <a:lnTo>
                    <a:pt x="358" y="1006"/>
                  </a:lnTo>
                  <a:lnTo>
                    <a:pt x="551" y="1006"/>
                  </a:lnTo>
                  <a:close/>
                  <a:moveTo>
                    <a:pt x="244" y="1093"/>
                  </a:moveTo>
                  <a:lnTo>
                    <a:pt x="256" y="1092"/>
                  </a:lnTo>
                  <a:lnTo>
                    <a:pt x="267" y="1088"/>
                  </a:lnTo>
                  <a:lnTo>
                    <a:pt x="277" y="1083"/>
                  </a:lnTo>
                  <a:lnTo>
                    <a:pt x="286" y="1075"/>
                  </a:lnTo>
                  <a:lnTo>
                    <a:pt x="293" y="1067"/>
                  </a:lnTo>
                  <a:lnTo>
                    <a:pt x="299" y="1056"/>
                  </a:lnTo>
                  <a:lnTo>
                    <a:pt x="302" y="1046"/>
                  </a:lnTo>
                  <a:lnTo>
                    <a:pt x="303" y="1033"/>
                  </a:lnTo>
                  <a:lnTo>
                    <a:pt x="302" y="1022"/>
                  </a:lnTo>
                  <a:lnTo>
                    <a:pt x="299" y="1011"/>
                  </a:lnTo>
                  <a:lnTo>
                    <a:pt x="293" y="1001"/>
                  </a:lnTo>
                  <a:lnTo>
                    <a:pt x="286" y="992"/>
                  </a:lnTo>
                  <a:lnTo>
                    <a:pt x="277" y="985"/>
                  </a:lnTo>
                  <a:lnTo>
                    <a:pt x="267" y="979"/>
                  </a:lnTo>
                  <a:lnTo>
                    <a:pt x="256" y="976"/>
                  </a:lnTo>
                  <a:lnTo>
                    <a:pt x="244" y="974"/>
                  </a:lnTo>
                  <a:lnTo>
                    <a:pt x="233" y="976"/>
                  </a:lnTo>
                  <a:lnTo>
                    <a:pt x="222" y="979"/>
                  </a:lnTo>
                  <a:lnTo>
                    <a:pt x="212" y="985"/>
                  </a:lnTo>
                  <a:lnTo>
                    <a:pt x="203" y="992"/>
                  </a:lnTo>
                  <a:lnTo>
                    <a:pt x="196" y="1001"/>
                  </a:lnTo>
                  <a:lnTo>
                    <a:pt x="191" y="1011"/>
                  </a:lnTo>
                  <a:lnTo>
                    <a:pt x="187" y="1022"/>
                  </a:lnTo>
                  <a:lnTo>
                    <a:pt x="186" y="1033"/>
                  </a:lnTo>
                  <a:lnTo>
                    <a:pt x="187" y="1046"/>
                  </a:lnTo>
                  <a:lnTo>
                    <a:pt x="191" y="1056"/>
                  </a:lnTo>
                  <a:lnTo>
                    <a:pt x="196" y="1067"/>
                  </a:lnTo>
                  <a:lnTo>
                    <a:pt x="203" y="1075"/>
                  </a:lnTo>
                  <a:lnTo>
                    <a:pt x="212" y="1083"/>
                  </a:lnTo>
                  <a:lnTo>
                    <a:pt x="222" y="1088"/>
                  </a:lnTo>
                  <a:lnTo>
                    <a:pt x="233" y="1092"/>
                  </a:lnTo>
                  <a:lnTo>
                    <a:pt x="244" y="1093"/>
                  </a:lnTo>
                  <a:close/>
                  <a:moveTo>
                    <a:pt x="534" y="653"/>
                  </a:moveTo>
                  <a:lnTo>
                    <a:pt x="476" y="653"/>
                  </a:lnTo>
                  <a:lnTo>
                    <a:pt x="534" y="653"/>
                  </a:lnTo>
                  <a:close/>
                  <a:moveTo>
                    <a:pt x="388" y="338"/>
                  </a:moveTo>
                  <a:lnTo>
                    <a:pt x="399" y="337"/>
                  </a:lnTo>
                  <a:lnTo>
                    <a:pt x="409" y="334"/>
                  </a:lnTo>
                  <a:lnTo>
                    <a:pt x="418" y="328"/>
                  </a:lnTo>
                  <a:lnTo>
                    <a:pt x="426" y="322"/>
                  </a:lnTo>
                  <a:lnTo>
                    <a:pt x="433" y="313"/>
                  </a:lnTo>
                  <a:lnTo>
                    <a:pt x="438" y="305"/>
                  </a:lnTo>
                  <a:lnTo>
                    <a:pt x="441" y="294"/>
                  </a:lnTo>
                  <a:lnTo>
                    <a:pt x="442" y="284"/>
                  </a:lnTo>
                  <a:lnTo>
                    <a:pt x="441" y="273"/>
                  </a:lnTo>
                  <a:lnTo>
                    <a:pt x="438" y="263"/>
                  </a:lnTo>
                  <a:lnTo>
                    <a:pt x="433" y="254"/>
                  </a:lnTo>
                  <a:lnTo>
                    <a:pt x="426" y="247"/>
                  </a:lnTo>
                  <a:lnTo>
                    <a:pt x="418" y="240"/>
                  </a:lnTo>
                  <a:lnTo>
                    <a:pt x="409" y="234"/>
                  </a:lnTo>
                  <a:lnTo>
                    <a:pt x="399" y="232"/>
                  </a:lnTo>
                  <a:lnTo>
                    <a:pt x="388" y="230"/>
                  </a:lnTo>
                  <a:lnTo>
                    <a:pt x="378" y="232"/>
                  </a:lnTo>
                  <a:lnTo>
                    <a:pt x="368" y="234"/>
                  </a:lnTo>
                  <a:lnTo>
                    <a:pt x="359" y="240"/>
                  </a:lnTo>
                  <a:lnTo>
                    <a:pt x="351" y="247"/>
                  </a:lnTo>
                  <a:lnTo>
                    <a:pt x="345" y="254"/>
                  </a:lnTo>
                  <a:lnTo>
                    <a:pt x="339" y="263"/>
                  </a:lnTo>
                  <a:lnTo>
                    <a:pt x="336" y="273"/>
                  </a:lnTo>
                  <a:lnTo>
                    <a:pt x="335" y="284"/>
                  </a:lnTo>
                  <a:lnTo>
                    <a:pt x="336" y="294"/>
                  </a:lnTo>
                  <a:lnTo>
                    <a:pt x="339" y="305"/>
                  </a:lnTo>
                  <a:lnTo>
                    <a:pt x="345" y="313"/>
                  </a:lnTo>
                  <a:lnTo>
                    <a:pt x="351" y="322"/>
                  </a:lnTo>
                  <a:lnTo>
                    <a:pt x="359" y="328"/>
                  </a:lnTo>
                  <a:lnTo>
                    <a:pt x="368" y="334"/>
                  </a:lnTo>
                  <a:lnTo>
                    <a:pt x="378" y="337"/>
                  </a:lnTo>
                  <a:lnTo>
                    <a:pt x="388" y="338"/>
                  </a:lnTo>
                  <a:close/>
                  <a:moveTo>
                    <a:pt x="530" y="774"/>
                  </a:moveTo>
                  <a:lnTo>
                    <a:pt x="530" y="653"/>
                  </a:lnTo>
                  <a:lnTo>
                    <a:pt x="479" y="653"/>
                  </a:lnTo>
                  <a:lnTo>
                    <a:pt x="479" y="774"/>
                  </a:lnTo>
                  <a:lnTo>
                    <a:pt x="530" y="774"/>
                  </a:lnTo>
                  <a:close/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16" name="Freeform 579"/>
            <p:cNvSpPr>
              <a:spLocks noChangeArrowheads="1"/>
            </p:cNvSpPr>
            <p:nvPr/>
          </p:nvSpPr>
          <p:spPr bwMode="auto">
            <a:xfrm>
              <a:off x="3317" y="2299"/>
              <a:ext cx="451" cy="455"/>
            </a:xfrm>
            <a:custGeom>
              <a:avLst/>
              <a:gdLst>
                <a:gd name="T0" fmla="*/ 0 w 1994"/>
                <a:gd name="T1" fmla="*/ 0 h 2013"/>
                <a:gd name="T2" fmla="*/ 0 w 1994"/>
                <a:gd name="T3" fmla="*/ 0 h 2013"/>
                <a:gd name="T4" fmla="*/ 0 w 1994"/>
                <a:gd name="T5" fmla="*/ 0 h 2013"/>
                <a:gd name="T6" fmla="*/ 0 w 1994"/>
                <a:gd name="T7" fmla="*/ 0 h 2013"/>
                <a:gd name="T8" fmla="*/ 0 w 1994"/>
                <a:gd name="T9" fmla="*/ 0 h 2013"/>
                <a:gd name="T10" fmla="*/ 0 w 1994"/>
                <a:gd name="T11" fmla="*/ 0 h 2013"/>
                <a:gd name="T12" fmla="*/ 0 w 1994"/>
                <a:gd name="T13" fmla="*/ 0 h 2013"/>
                <a:gd name="T14" fmla="*/ 0 w 1994"/>
                <a:gd name="T15" fmla="*/ 0 h 2013"/>
                <a:gd name="T16" fmla="*/ 0 w 1994"/>
                <a:gd name="T17" fmla="*/ 0 h 2013"/>
                <a:gd name="T18" fmla="*/ 0 w 1994"/>
                <a:gd name="T19" fmla="*/ 0 h 2013"/>
                <a:gd name="T20" fmla="*/ 0 w 1994"/>
                <a:gd name="T21" fmla="*/ 0 h 2013"/>
                <a:gd name="T22" fmla="*/ 0 w 1994"/>
                <a:gd name="T23" fmla="*/ 0 h 2013"/>
                <a:gd name="T24" fmla="*/ 0 w 1994"/>
                <a:gd name="T25" fmla="*/ 0 h 2013"/>
                <a:gd name="T26" fmla="*/ 0 w 1994"/>
                <a:gd name="T27" fmla="*/ 0 h 2013"/>
                <a:gd name="T28" fmla="*/ 0 w 1994"/>
                <a:gd name="T29" fmla="*/ 0 h 2013"/>
                <a:gd name="T30" fmla="*/ 0 w 1994"/>
                <a:gd name="T31" fmla="*/ 0 h 2013"/>
                <a:gd name="T32" fmla="*/ 0 w 1994"/>
                <a:gd name="T33" fmla="*/ 0 h 2013"/>
                <a:gd name="T34" fmla="*/ 0 w 1994"/>
                <a:gd name="T35" fmla="*/ 0 h 2013"/>
                <a:gd name="T36" fmla="*/ 0 w 1994"/>
                <a:gd name="T37" fmla="*/ 0 h 2013"/>
                <a:gd name="T38" fmla="*/ 0 w 1994"/>
                <a:gd name="T39" fmla="*/ 0 h 2013"/>
                <a:gd name="T40" fmla="*/ 0 w 1994"/>
                <a:gd name="T41" fmla="*/ 0 h 2013"/>
                <a:gd name="T42" fmla="*/ 0 w 1994"/>
                <a:gd name="T43" fmla="*/ 0 h 2013"/>
                <a:gd name="T44" fmla="*/ 0 w 1994"/>
                <a:gd name="T45" fmla="*/ 0 h 2013"/>
                <a:gd name="T46" fmla="*/ 0 w 1994"/>
                <a:gd name="T47" fmla="*/ 0 h 2013"/>
                <a:gd name="T48" fmla="*/ 0 w 1994"/>
                <a:gd name="T49" fmla="*/ 0 h 2013"/>
                <a:gd name="T50" fmla="*/ 0 w 1994"/>
                <a:gd name="T51" fmla="*/ 0 h 2013"/>
                <a:gd name="T52" fmla="*/ 0 w 1994"/>
                <a:gd name="T53" fmla="*/ 0 h 2013"/>
                <a:gd name="T54" fmla="*/ 0 w 1994"/>
                <a:gd name="T55" fmla="*/ 0 h 2013"/>
                <a:gd name="T56" fmla="*/ 0 w 1994"/>
                <a:gd name="T57" fmla="*/ 0 h 2013"/>
                <a:gd name="T58" fmla="*/ 0 w 1994"/>
                <a:gd name="T59" fmla="*/ 0 h 2013"/>
                <a:gd name="T60" fmla="*/ 0 w 1994"/>
                <a:gd name="T61" fmla="*/ 0 h 2013"/>
                <a:gd name="T62" fmla="*/ 0 w 1994"/>
                <a:gd name="T63" fmla="*/ 0 h 2013"/>
                <a:gd name="T64" fmla="*/ 0 w 1994"/>
                <a:gd name="T65" fmla="*/ 0 h 2013"/>
                <a:gd name="T66" fmla="*/ 0 w 1994"/>
                <a:gd name="T67" fmla="*/ 0 h 2013"/>
                <a:gd name="T68" fmla="*/ 0 w 1994"/>
                <a:gd name="T69" fmla="*/ 0 h 2013"/>
                <a:gd name="T70" fmla="*/ 0 w 1994"/>
                <a:gd name="T71" fmla="*/ 0 h 2013"/>
                <a:gd name="T72" fmla="*/ 0 w 1994"/>
                <a:gd name="T73" fmla="*/ 0 h 2013"/>
                <a:gd name="T74" fmla="*/ 0 w 1994"/>
                <a:gd name="T75" fmla="*/ 0 h 2013"/>
                <a:gd name="T76" fmla="*/ 0 w 1994"/>
                <a:gd name="T77" fmla="*/ 0 h 2013"/>
                <a:gd name="T78" fmla="*/ 0 w 1994"/>
                <a:gd name="T79" fmla="*/ 0 h 2013"/>
                <a:gd name="T80" fmla="*/ 0 w 1994"/>
                <a:gd name="T81" fmla="*/ 0 h 2013"/>
                <a:gd name="T82" fmla="*/ 0 w 1994"/>
                <a:gd name="T83" fmla="*/ 0 h 2013"/>
                <a:gd name="T84" fmla="*/ 0 w 1994"/>
                <a:gd name="T85" fmla="*/ 0 h 201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994" h="2013">
                  <a:moveTo>
                    <a:pt x="961" y="0"/>
                  </a:moveTo>
                  <a:lnTo>
                    <a:pt x="910" y="3"/>
                  </a:lnTo>
                  <a:lnTo>
                    <a:pt x="859" y="9"/>
                  </a:lnTo>
                  <a:lnTo>
                    <a:pt x="810" y="18"/>
                  </a:lnTo>
                  <a:lnTo>
                    <a:pt x="760" y="28"/>
                  </a:lnTo>
                  <a:lnTo>
                    <a:pt x="713" y="42"/>
                  </a:lnTo>
                  <a:lnTo>
                    <a:pt x="666" y="57"/>
                  </a:lnTo>
                  <a:lnTo>
                    <a:pt x="620" y="75"/>
                  </a:lnTo>
                  <a:lnTo>
                    <a:pt x="575" y="95"/>
                  </a:lnTo>
                  <a:lnTo>
                    <a:pt x="532" y="116"/>
                  </a:lnTo>
                  <a:lnTo>
                    <a:pt x="490" y="140"/>
                  </a:lnTo>
                  <a:lnTo>
                    <a:pt x="449" y="167"/>
                  </a:lnTo>
                  <a:lnTo>
                    <a:pt x="409" y="195"/>
                  </a:lnTo>
                  <a:lnTo>
                    <a:pt x="371" y="225"/>
                  </a:lnTo>
                  <a:lnTo>
                    <a:pt x="335" y="255"/>
                  </a:lnTo>
                  <a:lnTo>
                    <a:pt x="300" y="289"/>
                  </a:lnTo>
                  <a:lnTo>
                    <a:pt x="267" y="324"/>
                  </a:lnTo>
                  <a:lnTo>
                    <a:pt x="235" y="360"/>
                  </a:lnTo>
                  <a:lnTo>
                    <a:pt x="206" y="398"/>
                  </a:lnTo>
                  <a:lnTo>
                    <a:pt x="177" y="437"/>
                  </a:lnTo>
                  <a:lnTo>
                    <a:pt x="151" y="478"/>
                  </a:lnTo>
                  <a:lnTo>
                    <a:pt x="127" y="519"/>
                  </a:lnTo>
                  <a:lnTo>
                    <a:pt x="103" y="561"/>
                  </a:lnTo>
                  <a:lnTo>
                    <a:pt x="83" y="606"/>
                  </a:lnTo>
                  <a:lnTo>
                    <a:pt x="64" y="651"/>
                  </a:lnTo>
                  <a:lnTo>
                    <a:pt x="49" y="698"/>
                  </a:lnTo>
                  <a:lnTo>
                    <a:pt x="35" y="744"/>
                  </a:lnTo>
                  <a:lnTo>
                    <a:pt x="23" y="793"/>
                  </a:lnTo>
                  <a:lnTo>
                    <a:pt x="14" y="840"/>
                  </a:lnTo>
                  <a:lnTo>
                    <a:pt x="7" y="890"/>
                  </a:lnTo>
                  <a:lnTo>
                    <a:pt x="2" y="941"/>
                  </a:lnTo>
                  <a:lnTo>
                    <a:pt x="0" y="991"/>
                  </a:lnTo>
                  <a:lnTo>
                    <a:pt x="1" y="1043"/>
                  </a:lnTo>
                  <a:lnTo>
                    <a:pt x="4" y="1093"/>
                  </a:lnTo>
                  <a:lnTo>
                    <a:pt x="10" y="1145"/>
                  </a:lnTo>
                  <a:lnTo>
                    <a:pt x="18" y="1195"/>
                  </a:lnTo>
                  <a:lnTo>
                    <a:pt x="28" y="1244"/>
                  </a:lnTo>
                  <a:lnTo>
                    <a:pt x="41" y="1293"/>
                  </a:lnTo>
                  <a:lnTo>
                    <a:pt x="57" y="1340"/>
                  </a:lnTo>
                  <a:lnTo>
                    <a:pt x="74" y="1387"/>
                  </a:lnTo>
                  <a:lnTo>
                    <a:pt x="94" y="1432"/>
                  </a:lnTo>
                  <a:lnTo>
                    <a:pt x="117" y="1475"/>
                  </a:lnTo>
                  <a:lnTo>
                    <a:pt x="141" y="1518"/>
                  </a:lnTo>
                  <a:lnTo>
                    <a:pt x="166" y="1559"/>
                  </a:lnTo>
                  <a:lnTo>
                    <a:pt x="194" y="1599"/>
                  </a:lnTo>
                  <a:lnTo>
                    <a:pt x="224" y="1638"/>
                  </a:lnTo>
                  <a:lnTo>
                    <a:pt x="255" y="1675"/>
                  </a:lnTo>
                  <a:lnTo>
                    <a:pt x="287" y="1710"/>
                  </a:lnTo>
                  <a:lnTo>
                    <a:pt x="322" y="1744"/>
                  </a:lnTo>
                  <a:lnTo>
                    <a:pt x="358" y="1775"/>
                  </a:lnTo>
                  <a:lnTo>
                    <a:pt x="395" y="1806"/>
                  </a:lnTo>
                  <a:lnTo>
                    <a:pt x="434" y="1833"/>
                  </a:lnTo>
                  <a:lnTo>
                    <a:pt x="474" y="1861"/>
                  </a:lnTo>
                  <a:lnTo>
                    <a:pt x="516" y="1885"/>
                  </a:lnTo>
                  <a:lnTo>
                    <a:pt x="558" y="1908"/>
                  </a:lnTo>
                  <a:lnTo>
                    <a:pt x="602" y="1928"/>
                  </a:lnTo>
                  <a:lnTo>
                    <a:pt x="647" y="1947"/>
                  </a:lnTo>
                  <a:lnTo>
                    <a:pt x="692" y="1963"/>
                  </a:lnTo>
                  <a:lnTo>
                    <a:pt x="739" y="1977"/>
                  </a:lnTo>
                  <a:lnTo>
                    <a:pt x="786" y="1988"/>
                  </a:lnTo>
                  <a:lnTo>
                    <a:pt x="835" y="1998"/>
                  </a:lnTo>
                  <a:lnTo>
                    <a:pt x="883" y="2005"/>
                  </a:lnTo>
                  <a:lnTo>
                    <a:pt x="933" y="2009"/>
                  </a:lnTo>
                  <a:lnTo>
                    <a:pt x="983" y="2012"/>
                  </a:lnTo>
                  <a:lnTo>
                    <a:pt x="1033" y="2012"/>
                  </a:lnTo>
                  <a:lnTo>
                    <a:pt x="1084" y="2008"/>
                  </a:lnTo>
                  <a:lnTo>
                    <a:pt x="1135" y="2002"/>
                  </a:lnTo>
                  <a:lnTo>
                    <a:pt x="1184" y="1994"/>
                  </a:lnTo>
                  <a:lnTo>
                    <a:pt x="1234" y="1983"/>
                  </a:lnTo>
                  <a:lnTo>
                    <a:pt x="1281" y="1970"/>
                  </a:lnTo>
                  <a:lnTo>
                    <a:pt x="1328" y="1955"/>
                  </a:lnTo>
                  <a:lnTo>
                    <a:pt x="1374" y="1937"/>
                  </a:lnTo>
                  <a:lnTo>
                    <a:pt x="1419" y="1917"/>
                  </a:lnTo>
                  <a:lnTo>
                    <a:pt x="1462" y="1896"/>
                  </a:lnTo>
                  <a:lnTo>
                    <a:pt x="1504" y="1871"/>
                  </a:lnTo>
                  <a:lnTo>
                    <a:pt x="1545" y="1845"/>
                  </a:lnTo>
                  <a:lnTo>
                    <a:pt x="1585" y="1817"/>
                  </a:lnTo>
                  <a:lnTo>
                    <a:pt x="1623" y="1787"/>
                  </a:lnTo>
                  <a:lnTo>
                    <a:pt x="1659" y="1756"/>
                  </a:lnTo>
                  <a:lnTo>
                    <a:pt x="1694" y="1723"/>
                  </a:lnTo>
                  <a:lnTo>
                    <a:pt x="1727" y="1689"/>
                  </a:lnTo>
                  <a:lnTo>
                    <a:pt x="1759" y="1652"/>
                  </a:lnTo>
                  <a:lnTo>
                    <a:pt x="1789" y="1614"/>
                  </a:lnTo>
                  <a:lnTo>
                    <a:pt x="1817" y="1575"/>
                  </a:lnTo>
                  <a:lnTo>
                    <a:pt x="1843" y="1535"/>
                  </a:lnTo>
                  <a:lnTo>
                    <a:pt x="1868" y="1492"/>
                  </a:lnTo>
                  <a:lnTo>
                    <a:pt x="1890" y="1450"/>
                  </a:lnTo>
                  <a:lnTo>
                    <a:pt x="1910" y="1406"/>
                  </a:lnTo>
                  <a:lnTo>
                    <a:pt x="1929" y="1360"/>
                  </a:lnTo>
                  <a:lnTo>
                    <a:pt x="1945" y="1314"/>
                  </a:lnTo>
                  <a:lnTo>
                    <a:pt x="1959" y="1266"/>
                  </a:lnTo>
                  <a:lnTo>
                    <a:pt x="1971" y="1219"/>
                  </a:lnTo>
                  <a:lnTo>
                    <a:pt x="1980" y="1171"/>
                  </a:lnTo>
                  <a:lnTo>
                    <a:pt x="1987" y="1122"/>
                  </a:lnTo>
                  <a:lnTo>
                    <a:pt x="1992" y="1071"/>
                  </a:lnTo>
                  <a:lnTo>
                    <a:pt x="1993" y="1022"/>
                  </a:lnTo>
                  <a:lnTo>
                    <a:pt x="1993" y="970"/>
                  </a:lnTo>
                  <a:lnTo>
                    <a:pt x="1990" y="919"/>
                  </a:lnTo>
                  <a:lnTo>
                    <a:pt x="1984" y="866"/>
                  </a:lnTo>
                  <a:lnTo>
                    <a:pt x="1976" y="817"/>
                  </a:lnTo>
                  <a:lnTo>
                    <a:pt x="1965" y="767"/>
                  </a:lnTo>
                  <a:lnTo>
                    <a:pt x="1952" y="719"/>
                  </a:lnTo>
                  <a:lnTo>
                    <a:pt x="1937" y="671"/>
                  </a:lnTo>
                  <a:lnTo>
                    <a:pt x="1919" y="625"/>
                  </a:lnTo>
                  <a:lnTo>
                    <a:pt x="1899" y="580"/>
                  </a:lnTo>
                  <a:lnTo>
                    <a:pt x="1878" y="536"/>
                  </a:lnTo>
                  <a:lnTo>
                    <a:pt x="1854" y="494"/>
                  </a:lnTo>
                  <a:lnTo>
                    <a:pt x="1828" y="453"/>
                  </a:lnTo>
                  <a:lnTo>
                    <a:pt x="1800" y="413"/>
                  </a:lnTo>
                  <a:lnTo>
                    <a:pt x="1771" y="375"/>
                  </a:lnTo>
                  <a:lnTo>
                    <a:pt x="1740" y="338"/>
                  </a:lnTo>
                  <a:lnTo>
                    <a:pt x="1707" y="302"/>
                  </a:lnTo>
                  <a:lnTo>
                    <a:pt x="1672" y="268"/>
                  </a:lnTo>
                  <a:lnTo>
                    <a:pt x="1637" y="236"/>
                  </a:lnTo>
                  <a:lnTo>
                    <a:pt x="1599" y="206"/>
                  </a:lnTo>
                  <a:lnTo>
                    <a:pt x="1560" y="177"/>
                  </a:lnTo>
                  <a:lnTo>
                    <a:pt x="1520" y="151"/>
                  </a:lnTo>
                  <a:lnTo>
                    <a:pt x="1478" y="127"/>
                  </a:lnTo>
                  <a:lnTo>
                    <a:pt x="1436" y="104"/>
                  </a:lnTo>
                  <a:lnTo>
                    <a:pt x="1392" y="83"/>
                  </a:lnTo>
                  <a:lnTo>
                    <a:pt x="1347" y="65"/>
                  </a:lnTo>
                  <a:lnTo>
                    <a:pt x="1302" y="49"/>
                  </a:lnTo>
                  <a:lnTo>
                    <a:pt x="1255" y="35"/>
                  </a:lnTo>
                  <a:lnTo>
                    <a:pt x="1208" y="23"/>
                  </a:lnTo>
                  <a:lnTo>
                    <a:pt x="1160" y="14"/>
                  </a:lnTo>
                  <a:lnTo>
                    <a:pt x="1111" y="6"/>
                  </a:lnTo>
                  <a:lnTo>
                    <a:pt x="1061" y="2"/>
                  </a:lnTo>
                  <a:lnTo>
                    <a:pt x="1012" y="0"/>
                  </a:lnTo>
                  <a:lnTo>
                    <a:pt x="961" y="0"/>
                  </a:lnTo>
                </a:path>
              </a:pathLst>
            </a:custGeom>
            <a:solidFill>
              <a:srgbClr val="00B2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17" name="Freeform 580"/>
            <p:cNvSpPr>
              <a:spLocks noChangeArrowheads="1"/>
            </p:cNvSpPr>
            <p:nvPr/>
          </p:nvSpPr>
          <p:spPr bwMode="auto">
            <a:xfrm>
              <a:off x="3317" y="2299"/>
              <a:ext cx="451" cy="455"/>
            </a:xfrm>
            <a:custGeom>
              <a:avLst/>
              <a:gdLst>
                <a:gd name="T0" fmla="*/ 0 w 1994"/>
                <a:gd name="T1" fmla="*/ 0 h 2013"/>
                <a:gd name="T2" fmla="*/ 0 w 1994"/>
                <a:gd name="T3" fmla="*/ 0 h 2013"/>
                <a:gd name="T4" fmla="*/ 0 w 1994"/>
                <a:gd name="T5" fmla="*/ 0 h 2013"/>
                <a:gd name="T6" fmla="*/ 0 w 1994"/>
                <a:gd name="T7" fmla="*/ 0 h 2013"/>
                <a:gd name="T8" fmla="*/ 0 w 1994"/>
                <a:gd name="T9" fmla="*/ 0 h 2013"/>
                <a:gd name="T10" fmla="*/ 0 w 1994"/>
                <a:gd name="T11" fmla="*/ 0 h 2013"/>
                <a:gd name="T12" fmla="*/ 0 w 1994"/>
                <a:gd name="T13" fmla="*/ 0 h 2013"/>
                <a:gd name="T14" fmla="*/ 0 w 1994"/>
                <a:gd name="T15" fmla="*/ 0 h 2013"/>
                <a:gd name="T16" fmla="*/ 0 w 1994"/>
                <a:gd name="T17" fmla="*/ 0 h 2013"/>
                <a:gd name="T18" fmla="*/ 0 w 1994"/>
                <a:gd name="T19" fmla="*/ 0 h 2013"/>
                <a:gd name="T20" fmla="*/ 0 w 1994"/>
                <a:gd name="T21" fmla="*/ 0 h 2013"/>
                <a:gd name="T22" fmla="*/ 0 w 1994"/>
                <a:gd name="T23" fmla="*/ 0 h 2013"/>
                <a:gd name="T24" fmla="*/ 0 w 1994"/>
                <a:gd name="T25" fmla="*/ 0 h 2013"/>
                <a:gd name="T26" fmla="*/ 0 w 1994"/>
                <a:gd name="T27" fmla="*/ 0 h 2013"/>
                <a:gd name="T28" fmla="*/ 0 w 1994"/>
                <a:gd name="T29" fmla="*/ 0 h 2013"/>
                <a:gd name="T30" fmla="*/ 0 w 1994"/>
                <a:gd name="T31" fmla="*/ 0 h 2013"/>
                <a:gd name="T32" fmla="*/ 0 w 1994"/>
                <a:gd name="T33" fmla="*/ 0 h 2013"/>
                <a:gd name="T34" fmla="*/ 0 w 1994"/>
                <a:gd name="T35" fmla="*/ 0 h 2013"/>
                <a:gd name="T36" fmla="*/ 0 w 1994"/>
                <a:gd name="T37" fmla="*/ 0 h 2013"/>
                <a:gd name="T38" fmla="*/ 0 w 1994"/>
                <a:gd name="T39" fmla="*/ 0 h 2013"/>
                <a:gd name="T40" fmla="*/ 0 w 1994"/>
                <a:gd name="T41" fmla="*/ 0 h 2013"/>
                <a:gd name="T42" fmla="*/ 0 w 1994"/>
                <a:gd name="T43" fmla="*/ 0 h 2013"/>
                <a:gd name="T44" fmla="*/ 0 w 1994"/>
                <a:gd name="T45" fmla="*/ 0 h 2013"/>
                <a:gd name="T46" fmla="*/ 0 w 1994"/>
                <a:gd name="T47" fmla="*/ 0 h 2013"/>
                <a:gd name="T48" fmla="*/ 0 w 1994"/>
                <a:gd name="T49" fmla="*/ 0 h 2013"/>
                <a:gd name="T50" fmla="*/ 0 w 1994"/>
                <a:gd name="T51" fmla="*/ 0 h 2013"/>
                <a:gd name="T52" fmla="*/ 0 w 1994"/>
                <a:gd name="T53" fmla="*/ 0 h 2013"/>
                <a:gd name="T54" fmla="*/ 0 w 1994"/>
                <a:gd name="T55" fmla="*/ 0 h 2013"/>
                <a:gd name="T56" fmla="*/ 0 w 1994"/>
                <a:gd name="T57" fmla="*/ 0 h 2013"/>
                <a:gd name="T58" fmla="*/ 0 w 1994"/>
                <a:gd name="T59" fmla="*/ 0 h 2013"/>
                <a:gd name="T60" fmla="*/ 0 w 1994"/>
                <a:gd name="T61" fmla="*/ 0 h 2013"/>
                <a:gd name="T62" fmla="*/ 0 w 1994"/>
                <a:gd name="T63" fmla="*/ 0 h 2013"/>
                <a:gd name="T64" fmla="*/ 0 w 1994"/>
                <a:gd name="T65" fmla="*/ 0 h 2013"/>
                <a:gd name="T66" fmla="*/ 0 w 1994"/>
                <a:gd name="T67" fmla="*/ 0 h 2013"/>
                <a:gd name="T68" fmla="*/ 0 w 1994"/>
                <a:gd name="T69" fmla="*/ 0 h 2013"/>
                <a:gd name="T70" fmla="*/ 0 w 1994"/>
                <a:gd name="T71" fmla="*/ 0 h 2013"/>
                <a:gd name="T72" fmla="*/ 0 w 1994"/>
                <a:gd name="T73" fmla="*/ 0 h 2013"/>
                <a:gd name="T74" fmla="*/ 0 w 1994"/>
                <a:gd name="T75" fmla="*/ 0 h 2013"/>
                <a:gd name="T76" fmla="*/ 0 w 1994"/>
                <a:gd name="T77" fmla="*/ 0 h 2013"/>
                <a:gd name="T78" fmla="*/ 0 w 1994"/>
                <a:gd name="T79" fmla="*/ 0 h 2013"/>
                <a:gd name="T80" fmla="*/ 0 w 1994"/>
                <a:gd name="T81" fmla="*/ 0 h 2013"/>
                <a:gd name="T82" fmla="*/ 0 w 1994"/>
                <a:gd name="T83" fmla="*/ 0 h 2013"/>
                <a:gd name="T84" fmla="*/ 0 w 1994"/>
                <a:gd name="T85" fmla="*/ 0 h 201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994" h="2013">
                  <a:moveTo>
                    <a:pt x="910" y="3"/>
                  </a:moveTo>
                  <a:lnTo>
                    <a:pt x="961" y="0"/>
                  </a:lnTo>
                  <a:lnTo>
                    <a:pt x="1012" y="0"/>
                  </a:lnTo>
                  <a:lnTo>
                    <a:pt x="1061" y="2"/>
                  </a:lnTo>
                  <a:lnTo>
                    <a:pt x="1111" y="6"/>
                  </a:lnTo>
                  <a:lnTo>
                    <a:pt x="1160" y="14"/>
                  </a:lnTo>
                  <a:lnTo>
                    <a:pt x="1208" y="23"/>
                  </a:lnTo>
                  <a:lnTo>
                    <a:pt x="1255" y="35"/>
                  </a:lnTo>
                  <a:lnTo>
                    <a:pt x="1302" y="49"/>
                  </a:lnTo>
                  <a:lnTo>
                    <a:pt x="1347" y="65"/>
                  </a:lnTo>
                  <a:lnTo>
                    <a:pt x="1392" y="83"/>
                  </a:lnTo>
                  <a:lnTo>
                    <a:pt x="1436" y="104"/>
                  </a:lnTo>
                  <a:lnTo>
                    <a:pt x="1478" y="127"/>
                  </a:lnTo>
                  <a:lnTo>
                    <a:pt x="1520" y="151"/>
                  </a:lnTo>
                  <a:lnTo>
                    <a:pt x="1560" y="177"/>
                  </a:lnTo>
                  <a:lnTo>
                    <a:pt x="1599" y="206"/>
                  </a:lnTo>
                  <a:lnTo>
                    <a:pt x="1637" y="236"/>
                  </a:lnTo>
                  <a:lnTo>
                    <a:pt x="1672" y="268"/>
                  </a:lnTo>
                  <a:lnTo>
                    <a:pt x="1707" y="302"/>
                  </a:lnTo>
                  <a:lnTo>
                    <a:pt x="1740" y="338"/>
                  </a:lnTo>
                  <a:lnTo>
                    <a:pt x="1771" y="375"/>
                  </a:lnTo>
                  <a:lnTo>
                    <a:pt x="1800" y="413"/>
                  </a:lnTo>
                  <a:lnTo>
                    <a:pt x="1828" y="453"/>
                  </a:lnTo>
                  <a:lnTo>
                    <a:pt x="1854" y="494"/>
                  </a:lnTo>
                  <a:lnTo>
                    <a:pt x="1878" y="536"/>
                  </a:lnTo>
                  <a:lnTo>
                    <a:pt x="1899" y="580"/>
                  </a:lnTo>
                  <a:lnTo>
                    <a:pt x="1919" y="625"/>
                  </a:lnTo>
                  <a:lnTo>
                    <a:pt x="1937" y="671"/>
                  </a:lnTo>
                  <a:lnTo>
                    <a:pt x="1952" y="719"/>
                  </a:lnTo>
                  <a:lnTo>
                    <a:pt x="1965" y="767"/>
                  </a:lnTo>
                  <a:lnTo>
                    <a:pt x="1976" y="817"/>
                  </a:lnTo>
                  <a:lnTo>
                    <a:pt x="1984" y="866"/>
                  </a:lnTo>
                  <a:lnTo>
                    <a:pt x="1990" y="919"/>
                  </a:lnTo>
                  <a:lnTo>
                    <a:pt x="1993" y="970"/>
                  </a:lnTo>
                  <a:lnTo>
                    <a:pt x="1993" y="1022"/>
                  </a:lnTo>
                  <a:lnTo>
                    <a:pt x="1992" y="1071"/>
                  </a:lnTo>
                  <a:lnTo>
                    <a:pt x="1987" y="1122"/>
                  </a:lnTo>
                  <a:lnTo>
                    <a:pt x="1980" y="1171"/>
                  </a:lnTo>
                  <a:lnTo>
                    <a:pt x="1971" y="1219"/>
                  </a:lnTo>
                  <a:lnTo>
                    <a:pt x="1959" y="1266"/>
                  </a:lnTo>
                  <a:lnTo>
                    <a:pt x="1945" y="1314"/>
                  </a:lnTo>
                  <a:lnTo>
                    <a:pt x="1929" y="1360"/>
                  </a:lnTo>
                  <a:lnTo>
                    <a:pt x="1910" y="1406"/>
                  </a:lnTo>
                  <a:lnTo>
                    <a:pt x="1890" y="1450"/>
                  </a:lnTo>
                  <a:lnTo>
                    <a:pt x="1868" y="1492"/>
                  </a:lnTo>
                  <a:lnTo>
                    <a:pt x="1843" y="1535"/>
                  </a:lnTo>
                  <a:lnTo>
                    <a:pt x="1817" y="1575"/>
                  </a:lnTo>
                  <a:lnTo>
                    <a:pt x="1789" y="1614"/>
                  </a:lnTo>
                  <a:lnTo>
                    <a:pt x="1759" y="1652"/>
                  </a:lnTo>
                  <a:lnTo>
                    <a:pt x="1727" y="1689"/>
                  </a:lnTo>
                  <a:lnTo>
                    <a:pt x="1694" y="1723"/>
                  </a:lnTo>
                  <a:lnTo>
                    <a:pt x="1659" y="1756"/>
                  </a:lnTo>
                  <a:lnTo>
                    <a:pt x="1623" y="1787"/>
                  </a:lnTo>
                  <a:lnTo>
                    <a:pt x="1585" y="1817"/>
                  </a:lnTo>
                  <a:lnTo>
                    <a:pt x="1545" y="1845"/>
                  </a:lnTo>
                  <a:lnTo>
                    <a:pt x="1504" y="1871"/>
                  </a:lnTo>
                  <a:lnTo>
                    <a:pt x="1462" y="1896"/>
                  </a:lnTo>
                  <a:lnTo>
                    <a:pt x="1419" y="1917"/>
                  </a:lnTo>
                  <a:lnTo>
                    <a:pt x="1374" y="1937"/>
                  </a:lnTo>
                  <a:lnTo>
                    <a:pt x="1328" y="1955"/>
                  </a:lnTo>
                  <a:lnTo>
                    <a:pt x="1281" y="1970"/>
                  </a:lnTo>
                  <a:lnTo>
                    <a:pt x="1234" y="1983"/>
                  </a:lnTo>
                  <a:lnTo>
                    <a:pt x="1184" y="1994"/>
                  </a:lnTo>
                  <a:lnTo>
                    <a:pt x="1135" y="2002"/>
                  </a:lnTo>
                  <a:lnTo>
                    <a:pt x="1084" y="2008"/>
                  </a:lnTo>
                  <a:lnTo>
                    <a:pt x="1033" y="2012"/>
                  </a:lnTo>
                  <a:lnTo>
                    <a:pt x="983" y="2012"/>
                  </a:lnTo>
                  <a:lnTo>
                    <a:pt x="933" y="2009"/>
                  </a:lnTo>
                  <a:lnTo>
                    <a:pt x="883" y="2005"/>
                  </a:lnTo>
                  <a:lnTo>
                    <a:pt x="835" y="1998"/>
                  </a:lnTo>
                  <a:lnTo>
                    <a:pt x="786" y="1988"/>
                  </a:lnTo>
                  <a:lnTo>
                    <a:pt x="739" y="1977"/>
                  </a:lnTo>
                  <a:lnTo>
                    <a:pt x="692" y="1963"/>
                  </a:lnTo>
                  <a:lnTo>
                    <a:pt x="647" y="1947"/>
                  </a:lnTo>
                  <a:lnTo>
                    <a:pt x="602" y="1928"/>
                  </a:lnTo>
                  <a:lnTo>
                    <a:pt x="558" y="1908"/>
                  </a:lnTo>
                  <a:lnTo>
                    <a:pt x="516" y="1885"/>
                  </a:lnTo>
                  <a:lnTo>
                    <a:pt x="474" y="1861"/>
                  </a:lnTo>
                  <a:lnTo>
                    <a:pt x="434" y="1833"/>
                  </a:lnTo>
                  <a:lnTo>
                    <a:pt x="395" y="1806"/>
                  </a:lnTo>
                  <a:lnTo>
                    <a:pt x="358" y="1775"/>
                  </a:lnTo>
                  <a:lnTo>
                    <a:pt x="322" y="1744"/>
                  </a:lnTo>
                  <a:lnTo>
                    <a:pt x="287" y="1710"/>
                  </a:lnTo>
                  <a:lnTo>
                    <a:pt x="255" y="1675"/>
                  </a:lnTo>
                  <a:lnTo>
                    <a:pt x="224" y="1638"/>
                  </a:lnTo>
                  <a:lnTo>
                    <a:pt x="194" y="1599"/>
                  </a:lnTo>
                  <a:lnTo>
                    <a:pt x="166" y="1559"/>
                  </a:lnTo>
                  <a:lnTo>
                    <a:pt x="141" y="1518"/>
                  </a:lnTo>
                  <a:lnTo>
                    <a:pt x="117" y="1475"/>
                  </a:lnTo>
                  <a:lnTo>
                    <a:pt x="94" y="1432"/>
                  </a:lnTo>
                  <a:lnTo>
                    <a:pt x="74" y="1387"/>
                  </a:lnTo>
                  <a:lnTo>
                    <a:pt x="57" y="1340"/>
                  </a:lnTo>
                  <a:lnTo>
                    <a:pt x="41" y="1293"/>
                  </a:lnTo>
                  <a:lnTo>
                    <a:pt x="28" y="1244"/>
                  </a:lnTo>
                  <a:lnTo>
                    <a:pt x="18" y="1195"/>
                  </a:lnTo>
                  <a:lnTo>
                    <a:pt x="10" y="1145"/>
                  </a:lnTo>
                  <a:lnTo>
                    <a:pt x="4" y="1093"/>
                  </a:lnTo>
                  <a:lnTo>
                    <a:pt x="1" y="1043"/>
                  </a:lnTo>
                  <a:lnTo>
                    <a:pt x="0" y="991"/>
                  </a:lnTo>
                  <a:lnTo>
                    <a:pt x="2" y="941"/>
                  </a:lnTo>
                  <a:lnTo>
                    <a:pt x="7" y="890"/>
                  </a:lnTo>
                  <a:lnTo>
                    <a:pt x="14" y="840"/>
                  </a:lnTo>
                  <a:lnTo>
                    <a:pt x="23" y="793"/>
                  </a:lnTo>
                  <a:lnTo>
                    <a:pt x="35" y="744"/>
                  </a:lnTo>
                  <a:lnTo>
                    <a:pt x="49" y="698"/>
                  </a:lnTo>
                  <a:lnTo>
                    <a:pt x="64" y="651"/>
                  </a:lnTo>
                  <a:lnTo>
                    <a:pt x="83" y="606"/>
                  </a:lnTo>
                  <a:lnTo>
                    <a:pt x="103" y="561"/>
                  </a:lnTo>
                  <a:lnTo>
                    <a:pt x="127" y="519"/>
                  </a:lnTo>
                  <a:lnTo>
                    <a:pt x="151" y="478"/>
                  </a:lnTo>
                  <a:lnTo>
                    <a:pt x="177" y="437"/>
                  </a:lnTo>
                  <a:lnTo>
                    <a:pt x="206" y="398"/>
                  </a:lnTo>
                  <a:lnTo>
                    <a:pt x="235" y="360"/>
                  </a:lnTo>
                  <a:lnTo>
                    <a:pt x="267" y="324"/>
                  </a:lnTo>
                  <a:lnTo>
                    <a:pt x="300" y="289"/>
                  </a:lnTo>
                  <a:lnTo>
                    <a:pt x="335" y="255"/>
                  </a:lnTo>
                  <a:lnTo>
                    <a:pt x="371" y="225"/>
                  </a:lnTo>
                  <a:lnTo>
                    <a:pt x="409" y="195"/>
                  </a:lnTo>
                  <a:lnTo>
                    <a:pt x="449" y="167"/>
                  </a:lnTo>
                  <a:lnTo>
                    <a:pt x="490" y="140"/>
                  </a:lnTo>
                  <a:lnTo>
                    <a:pt x="532" y="116"/>
                  </a:lnTo>
                  <a:lnTo>
                    <a:pt x="575" y="95"/>
                  </a:lnTo>
                  <a:lnTo>
                    <a:pt x="620" y="75"/>
                  </a:lnTo>
                  <a:lnTo>
                    <a:pt x="666" y="57"/>
                  </a:lnTo>
                  <a:lnTo>
                    <a:pt x="713" y="42"/>
                  </a:lnTo>
                  <a:lnTo>
                    <a:pt x="760" y="28"/>
                  </a:lnTo>
                  <a:lnTo>
                    <a:pt x="810" y="18"/>
                  </a:lnTo>
                  <a:lnTo>
                    <a:pt x="859" y="9"/>
                  </a:lnTo>
                  <a:lnTo>
                    <a:pt x="910" y="3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18" name="Freeform 581"/>
            <p:cNvSpPr>
              <a:spLocks noChangeArrowheads="1"/>
            </p:cNvSpPr>
            <p:nvPr/>
          </p:nvSpPr>
          <p:spPr bwMode="auto">
            <a:xfrm>
              <a:off x="3387" y="2348"/>
              <a:ext cx="311" cy="357"/>
            </a:xfrm>
            <a:custGeom>
              <a:avLst/>
              <a:gdLst>
                <a:gd name="T0" fmla="*/ 0 w 1378"/>
                <a:gd name="T1" fmla="*/ 0 h 1578"/>
                <a:gd name="T2" fmla="*/ 0 w 1378"/>
                <a:gd name="T3" fmla="*/ 0 h 1578"/>
                <a:gd name="T4" fmla="*/ 0 w 1378"/>
                <a:gd name="T5" fmla="*/ 0 h 1578"/>
                <a:gd name="T6" fmla="*/ 0 w 1378"/>
                <a:gd name="T7" fmla="*/ 0 h 1578"/>
                <a:gd name="T8" fmla="*/ 0 w 1378"/>
                <a:gd name="T9" fmla="*/ 0 h 1578"/>
                <a:gd name="T10" fmla="*/ 0 w 1378"/>
                <a:gd name="T11" fmla="*/ 0 h 1578"/>
                <a:gd name="T12" fmla="*/ 0 w 1378"/>
                <a:gd name="T13" fmla="*/ 0 h 1578"/>
                <a:gd name="T14" fmla="*/ 0 w 1378"/>
                <a:gd name="T15" fmla="*/ 0 h 1578"/>
                <a:gd name="T16" fmla="*/ 0 w 1378"/>
                <a:gd name="T17" fmla="*/ 0 h 1578"/>
                <a:gd name="T18" fmla="*/ 0 w 1378"/>
                <a:gd name="T19" fmla="*/ 0 h 1578"/>
                <a:gd name="T20" fmla="*/ 0 w 1378"/>
                <a:gd name="T21" fmla="*/ 0 h 1578"/>
                <a:gd name="T22" fmla="*/ 0 w 1378"/>
                <a:gd name="T23" fmla="*/ 0 h 1578"/>
                <a:gd name="T24" fmla="*/ 0 w 1378"/>
                <a:gd name="T25" fmla="*/ 0 h 1578"/>
                <a:gd name="T26" fmla="*/ 0 w 1378"/>
                <a:gd name="T27" fmla="*/ 0 h 1578"/>
                <a:gd name="T28" fmla="*/ 0 w 1378"/>
                <a:gd name="T29" fmla="*/ 0 h 1578"/>
                <a:gd name="T30" fmla="*/ 0 w 1378"/>
                <a:gd name="T31" fmla="*/ 0 h 1578"/>
                <a:gd name="T32" fmla="*/ 0 w 1378"/>
                <a:gd name="T33" fmla="*/ 0 h 1578"/>
                <a:gd name="T34" fmla="*/ 0 w 1378"/>
                <a:gd name="T35" fmla="*/ 0 h 1578"/>
                <a:gd name="T36" fmla="*/ 0 w 1378"/>
                <a:gd name="T37" fmla="*/ 0 h 1578"/>
                <a:gd name="T38" fmla="*/ 0 w 1378"/>
                <a:gd name="T39" fmla="*/ 0 h 1578"/>
                <a:gd name="T40" fmla="*/ 0 w 1378"/>
                <a:gd name="T41" fmla="*/ 0 h 1578"/>
                <a:gd name="T42" fmla="*/ 0 w 1378"/>
                <a:gd name="T43" fmla="*/ 0 h 1578"/>
                <a:gd name="T44" fmla="*/ 0 w 1378"/>
                <a:gd name="T45" fmla="*/ 0 h 1578"/>
                <a:gd name="T46" fmla="*/ 0 w 1378"/>
                <a:gd name="T47" fmla="*/ 0 h 1578"/>
                <a:gd name="T48" fmla="*/ 0 w 1378"/>
                <a:gd name="T49" fmla="*/ 0 h 1578"/>
                <a:gd name="T50" fmla="*/ 0 w 1378"/>
                <a:gd name="T51" fmla="*/ 0 h 1578"/>
                <a:gd name="T52" fmla="*/ 0 w 1378"/>
                <a:gd name="T53" fmla="*/ 0 h 1578"/>
                <a:gd name="T54" fmla="*/ 0 w 1378"/>
                <a:gd name="T55" fmla="*/ 0 h 1578"/>
                <a:gd name="T56" fmla="*/ 0 w 1378"/>
                <a:gd name="T57" fmla="*/ 0 h 1578"/>
                <a:gd name="T58" fmla="*/ 0 w 1378"/>
                <a:gd name="T59" fmla="*/ 0 h 1578"/>
                <a:gd name="T60" fmla="*/ 0 w 1378"/>
                <a:gd name="T61" fmla="*/ 0 h 1578"/>
                <a:gd name="T62" fmla="*/ 0 w 1378"/>
                <a:gd name="T63" fmla="*/ 0 h 1578"/>
                <a:gd name="T64" fmla="*/ 0 w 1378"/>
                <a:gd name="T65" fmla="*/ 0 h 1578"/>
                <a:gd name="T66" fmla="*/ 0 w 1378"/>
                <a:gd name="T67" fmla="*/ 0 h 1578"/>
                <a:gd name="T68" fmla="*/ 0 w 1378"/>
                <a:gd name="T69" fmla="*/ 0 h 1578"/>
                <a:gd name="T70" fmla="*/ 0 w 1378"/>
                <a:gd name="T71" fmla="*/ 0 h 1578"/>
                <a:gd name="T72" fmla="*/ 0 w 1378"/>
                <a:gd name="T73" fmla="*/ 0 h 1578"/>
                <a:gd name="T74" fmla="*/ 0 w 1378"/>
                <a:gd name="T75" fmla="*/ 0 h 1578"/>
                <a:gd name="T76" fmla="*/ 0 w 1378"/>
                <a:gd name="T77" fmla="*/ 0 h 1578"/>
                <a:gd name="T78" fmla="*/ 0 w 1378"/>
                <a:gd name="T79" fmla="*/ 0 h 1578"/>
                <a:gd name="T80" fmla="*/ 0 w 1378"/>
                <a:gd name="T81" fmla="*/ 0 h 1578"/>
                <a:gd name="T82" fmla="*/ 0 w 1378"/>
                <a:gd name="T83" fmla="*/ 0 h 1578"/>
                <a:gd name="T84" fmla="*/ 0 w 1378"/>
                <a:gd name="T85" fmla="*/ 0 h 1578"/>
                <a:gd name="T86" fmla="*/ 0 w 1378"/>
                <a:gd name="T87" fmla="*/ 0 h 1578"/>
                <a:gd name="T88" fmla="*/ 0 w 1378"/>
                <a:gd name="T89" fmla="*/ 0 h 1578"/>
                <a:gd name="T90" fmla="*/ 0 w 1378"/>
                <a:gd name="T91" fmla="*/ 0 h 1578"/>
                <a:gd name="T92" fmla="*/ 0 w 1378"/>
                <a:gd name="T93" fmla="*/ 0 h 1578"/>
                <a:gd name="T94" fmla="*/ 0 w 1378"/>
                <a:gd name="T95" fmla="*/ 0 h 1578"/>
                <a:gd name="T96" fmla="*/ 0 w 1378"/>
                <a:gd name="T97" fmla="*/ 0 h 1578"/>
                <a:gd name="T98" fmla="*/ 0 w 1378"/>
                <a:gd name="T99" fmla="*/ 0 h 1578"/>
                <a:gd name="T100" fmla="*/ 0 w 1378"/>
                <a:gd name="T101" fmla="*/ 0 h 1578"/>
                <a:gd name="T102" fmla="*/ 0 w 1378"/>
                <a:gd name="T103" fmla="*/ 0 h 1578"/>
                <a:gd name="T104" fmla="*/ 0 w 1378"/>
                <a:gd name="T105" fmla="*/ 0 h 1578"/>
                <a:gd name="T106" fmla="*/ 0 w 1378"/>
                <a:gd name="T107" fmla="*/ 0 h 1578"/>
                <a:gd name="T108" fmla="*/ 0 w 1378"/>
                <a:gd name="T109" fmla="*/ 0 h 1578"/>
                <a:gd name="T110" fmla="*/ 0 w 1378"/>
                <a:gd name="T111" fmla="*/ 0 h 1578"/>
                <a:gd name="T112" fmla="*/ 0 w 1378"/>
                <a:gd name="T113" fmla="*/ 0 h 1578"/>
                <a:gd name="T114" fmla="*/ 0 w 1378"/>
                <a:gd name="T115" fmla="*/ 0 h 1578"/>
                <a:gd name="T116" fmla="*/ 0 w 1378"/>
                <a:gd name="T117" fmla="*/ 0 h 157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378" h="1578">
                  <a:moveTo>
                    <a:pt x="660" y="1"/>
                  </a:moveTo>
                  <a:lnTo>
                    <a:pt x="633" y="3"/>
                  </a:lnTo>
                  <a:lnTo>
                    <a:pt x="605" y="5"/>
                  </a:lnTo>
                  <a:lnTo>
                    <a:pt x="578" y="11"/>
                  </a:lnTo>
                  <a:lnTo>
                    <a:pt x="551" y="16"/>
                  </a:lnTo>
                  <a:lnTo>
                    <a:pt x="526" y="22"/>
                  </a:lnTo>
                  <a:lnTo>
                    <a:pt x="500" y="30"/>
                  </a:lnTo>
                  <a:lnTo>
                    <a:pt x="475" y="38"/>
                  </a:lnTo>
                  <a:lnTo>
                    <a:pt x="450" y="49"/>
                  </a:lnTo>
                  <a:lnTo>
                    <a:pt x="426" y="59"/>
                  </a:lnTo>
                  <a:lnTo>
                    <a:pt x="402" y="71"/>
                  </a:lnTo>
                  <a:lnTo>
                    <a:pt x="380" y="83"/>
                  </a:lnTo>
                  <a:lnTo>
                    <a:pt x="357" y="96"/>
                  </a:lnTo>
                  <a:lnTo>
                    <a:pt x="336" y="111"/>
                  </a:lnTo>
                  <a:lnTo>
                    <a:pt x="315" y="127"/>
                  </a:lnTo>
                  <a:lnTo>
                    <a:pt x="294" y="142"/>
                  </a:lnTo>
                  <a:lnTo>
                    <a:pt x="275" y="159"/>
                  </a:lnTo>
                  <a:lnTo>
                    <a:pt x="256" y="177"/>
                  </a:lnTo>
                  <a:lnTo>
                    <a:pt x="238" y="195"/>
                  </a:lnTo>
                  <a:lnTo>
                    <a:pt x="221" y="215"/>
                  </a:lnTo>
                  <a:lnTo>
                    <a:pt x="206" y="235"/>
                  </a:lnTo>
                  <a:lnTo>
                    <a:pt x="190" y="255"/>
                  </a:lnTo>
                  <a:lnTo>
                    <a:pt x="176" y="277"/>
                  </a:lnTo>
                  <a:lnTo>
                    <a:pt x="162" y="299"/>
                  </a:lnTo>
                  <a:lnTo>
                    <a:pt x="150" y="321"/>
                  </a:lnTo>
                  <a:lnTo>
                    <a:pt x="138" y="344"/>
                  </a:lnTo>
                  <a:lnTo>
                    <a:pt x="128" y="367"/>
                  </a:lnTo>
                  <a:lnTo>
                    <a:pt x="119" y="392"/>
                  </a:lnTo>
                  <a:lnTo>
                    <a:pt x="110" y="416"/>
                  </a:lnTo>
                  <a:lnTo>
                    <a:pt x="103" y="440"/>
                  </a:lnTo>
                  <a:lnTo>
                    <a:pt x="98" y="465"/>
                  </a:lnTo>
                  <a:lnTo>
                    <a:pt x="93" y="492"/>
                  </a:lnTo>
                  <a:lnTo>
                    <a:pt x="0" y="493"/>
                  </a:lnTo>
                  <a:lnTo>
                    <a:pt x="48" y="926"/>
                  </a:lnTo>
                  <a:lnTo>
                    <a:pt x="125" y="926"/>
                  </a:lnTo>
                  <a:lnTo>
                    <a:pt x="227" y="1257"/>
                  </a:lnTo>
                  <a:lnTo>
                    <a:pt x="499" y="1577"/>
                  </a:lnTo>
                  <a:lnTo>
                    <a:pt x="688" y="1577"/>
                  </a:lnTo>
                  <a:lnTo>
                    <a:pt x="878" y="1577"/>
                  </a:lnTo>
                  <a:lnTo>
                    <a:pt x="1150" y="1257"/>
                  </a:lnTo>
                  <a:lnTo>
                    <a:pt x="1252" y="926"/>
                  </a:lnTo>
                  <a:lnTo>
                    <a:pt x="1329" y="926"/>
                  </a:lnTo>
                  <a:lnTo>
                    <a:pt x="1377" y="493"/>
                  </a:lnTo>
                  <a:lnTo>
                    <a:pt x="1284" y="492"/>
                  </a:lnTo>
                  <a:lnTo>
                    <a:pt x="1279" y="465"/>
                  </a:lnTo>
                  <a:lnTo>
                    <a:pt x="1274" y="440"/>
                  </a:lnTo>
                  <a:lnTo>
                    <a:pt x="1267" y="416"/>
                  </a:lnTo>
                  <a:lnTo>
                    <a:pt x="1258" y="392"/>
                  </a:lnTo>
                  <a:lnTo>
                    <a:pt x="1249" y="367"/>
                  </a:lnTo>
                  <a:lnTo>
                    <a:pt x="1239" y="344"/>
                  </a:lnTo>
                  <a:lnTo>
                    <a:pt x="1227" y="321"/>
                  </a:lnTo>
                  <a:lnTo>
                    <a:pt x="1215" y="299"/>
                  </a:lnTo>
                  <a:lnTo>
                    <a:pt x="1201" y="277"/>
                  </a:lnTo>
                  <a:lnTo>
                    <a:pt x="1187" y="255"/>
                  </a:lnTo>
                  <a:lnTo>
                    <a:pt x="1171" y="235"/>
                  </a:lnTo>
                  <a:lnTo>
                    <a:pt x="1156" y="215"/>
                  </a:lnTo>
                  <a:lnTo>
                    <a:pt x="1139" y="195"/>
                  </a:lnTo>
                  <a:lnTo>
                    <a:pt x="1121" y="177"/>
                  </a:lnTo>
                  <a:lnTo>
                    <a:pt x="1102" y="159"/>
                  </a:lnTo>
                  <a:lnTo>
                    <a:pt x="1083" y="142"/>
                  </a:lnTo>
                  <a:lnTo>
                    <a:pt x="1062" y="127"/>
                  </a:lnTo>
                  <a:lnTo>
                    <a:pt x="1041" y="111"/>
                  </a:lnTo>
                  <a:lnTo>
                    <a:pt x="1020" y="96"/>
                  </a:lnTo>
                  <a:lnTo>
                    <a:pt x="997" y="83"/>
                  </a:lnTo>
                  <a:lnTo>
                    <a:pt x="975" y="71"/>
                  </a:lnTo>
                  <a:lnTo>
                    <a:pt x="951" y="59"/>
                  </a:lnTo>
                  <a:lnTo>
                    <a:pt x="927" y="49"/>
                  </a:lnTo>
                  <a:lnTo>
                    <a:pt x="902" y="38"/>
                  </a:lnTo>
                  <a:lnTo>
                    <a:pt x="877" y="30"/>
                  </a:lnTo>
                  <a:lnTo>
                    <a:pt x="851" y="22"/>
                  </a:lnTo>
                  <a:lnTo>
                    <a:pt x="826" y="16"/>
                  </a:lnTo>
                  <a:lnTo>
                    <a:pt x="799" y="11"/>
                  </a:lnTo>
                  <a:lnTo>
                    <a:pt x="772" y="5"/>
                  </a:lnTo>
                  <a:lnTo>
                    <a:pt x="744" y="3"/>
                  </a:lnTo>
                  <a:lnTo>
                    <a:pt x="717" y="1"/>
                  </a:lnTo>
                  <a:lnTo>
                    <a:pt x="688" y="0"/>
                  </a:lnTo>
                  <a:lnTo>
                    <a:pt x="660" y="1"/>
                  </a:lnTo>
                  <a:close/>
                  <a:moveTo>
                    <a:pt x="155" y="464"/>
                  </a:moveTo>
                  <a:lnTo>
                    <a:pt x="161" y="442"/>
                  </a:lnTo>
                  <a:lnTo>
                    <a:pt x="167" y="419"/>
                  </a:lnTo>
                  <a:lnTo>
                    <a:pt x="175" y="398"/>
                  </a:lnTo>
                  <a:lnTo>
                    <a:pt x="183" y="376"/>
                  </a:lnTo>
                  <a:lnTo>
                    <a:pt x="192" y="355"/>
                  </a:lnTo>
                  <a:lnTo>
                    <a:pt x="203" y="334"/>
                  </a:lnTo>
                  <a:lnTo>
                    <a:pt x="214" y="313"/>
                  </a:lnTo>
                  <a:lnTo>
                    <a:pt x="225" y="294"/>
                  </a:lnTo>
                  <a:lnTo>
                    <a:pt x="239" y="275"/>
                  </a:lnTo>
                  <a:lnTo>
                    <a:pt x="252" y="258"/>
                  </a:lnTo>
                  <a:lnTo>
                    <a:pt x="267" y="240"/>
                  </a:lnTo>
                  <a:lnTo>
                    <a:pt x="282" y="222"/>
                  </a:lnTo>
                  <a:lnTo>
                    <a:pt x="298" y="206"/>
                  </a:lnTo>
                  <a:lnTo>
                    <a:pt x="315" y="190"/>
                  </a:lnTo>
                  <a:lnTo>
                    <a:pt x="333" y="174"/>
                  </a:lnTo>
                  <a:lnTo>
                    <a:pt x="351" y="159"/>
                  </a:lnTo>
                  <a:lnTo>
                    <a:pt x="370" y="146"/>
                  </a:lnTo>
                  <a:lnTo>
                    <a:pt x="389" y="133"/>
                  </a:lnTo>
                  <a:lnTo>
                    <a:pt x="409" y="120"/>
                  </a:lnTo>
                  <a:lnTo>
                    <a:pt x="430" y="110"/>
                  </a:lnTo>
                  <a:lnTo>
                    <a:pt x="451" y="99"/>
                  </a:lnTo>
                  <a:lnTo>
                    <a:pt x="472" y="90"/>
                  </a:lnTo>
                  <a:lnTo>
                    <a:pt x="495" y="80"/>
                  </a:lnTo>
                  <a:lnTo>
                    <a:pt x="517" y="73"/>
                  </a:lnTo>
                  <a:lnTo>
                    <a:pt x="541" y="65"/>
                  </a:lnTo>
                  <a:lnTo>
                    <a:pt x="564" y="60"/>
                  </a:lnTo>
                  <a:lnTo>
                    <a:pt x="589" y="55"/>
                  </a:lnTo>
                  <a:lnTo>
                    <a:pt x="613" y="51"/>
                  </a:lnTo>
                  <a:lnTo>
                    <a:pt x="638" y="49"/>
                  </a:lnTo>
                  <a:lnTo>
                    <a:pt x="663" y="47"/>
                  </a:lnTo>
                  <a:lnTo>
                    <a:pt x="688" y="46"/>
                  </a:lnTo>
                  <a:lnTo>
                    <a:pt x="714" y="47"/>
                  </a:lnTo>
                  <a:lnTo>
                    <a:pt x="739" y="49"/>
                  </a:lnTo>
                  <a:lnTo>
                    <a:pt x="764" y="51"/>
                  </a:lnTo>
                  <a:lnTo>
                    <a:pt x="788" y="55"/>
                  </a:lnTo>
                  <a:lnTo>
                    <a:pt x="813" y="60"/>
                  </a:lnTo>
                  <a:lnTo>
                    <a:pt x="836" y="65"/>
                  </a:lnTo>
                  <a:lnTo>
                    <a:pt x="860" y="73"/>
                  </a:lnTo>
                  <a:lnTo>
                    <a:pt x="882" y="80"/>
                  </a:lnTo>
                  <a:lnTo>
                    <a:pt x="905" y="90"/>
                  </a:lnTo>
                  <a:lnTo>
                    <a:pt x="926" y="99"/>
                  </a:lnTo>
                  <a:lnTo>
                    <a:pt x="947" y="110"/>
                  </a:lnTo>
                  <a:lnTo>
                    <a:pt x="968" y="120"/>
                  </a:lnTo>
                  <a:lnTo>
                    <a:pt x="988" y="133"/>
                  </a:lnTo>
                  <a:lnTo>
                    <a:pt x="1007" y="146"/>
                  </a:lnTo>
                  <a:lnTo>
                    <a:pt x="1026" y="159"/>
                  </a:lnTo>
                  <a:lnTo>
                    <a:pt x="1045" y="174"/>
                  </a:lnTo>
                  <a:lnTo>
                    <a:pt x="1062" y="190"/>
                  </a:lnTo>
                  <a:lnTo>
                    <a:pt x="1079" y="206"/>
                  </a:lnTo>
                  <a:lnTo>
                    <a:pt x="1095" y="222"/>
                  </a:lnTo>
                  <a:lnTo>
                    <a:pt x="1110" y="240"/>
                  </a:lnTo>
                  <a:lnTo>
                    <a:pt x="1125" y="258"/>
                  </a:lnTo>
                  <a:lnTo>
                    <a:pt x="1138" y="275"/>
                  </a:lnTo>
                  <a:lnTo>
                    <a:pt x="1152" y="294"/>
                  </a:lnTo>
                  <a:lnTo>
                    <a:pt x="1163" y="313"/>
                  </a:lnTo>
                  <a:lnTo>
                    <a:pt x="1174" y="334"/>
                  </a:lnTo>
                  <a:lnTo>
                    <a:pt x="1185" y="355"/>
                  </a:lnTo>
                  <a:lnTo>
                    <a:pt x="1194" y="376"/>
                  </a:lnTo>
                  <a:lnTo>
                    <a:pt x="1202" y="398"/>
                  </a:lnTo>
                  <a:lnTo>
                    <a:pt x="1210" y="419"/>
                  </a:lnTo>
                  <a:lnTo>
                    <a:pt x="1216" y="442"/>
                  </a:lnTo>
                  <a:lnTo>
                    <a:pt x="1222" y="464"/>
                  </a:lnTo>
                  <a:lnTo>
                    <a:pt x="1226" y="488"/>
                  </a:lnTo>
                  <a:lnTo>
                    <a:pt x="1167" y="488"/>
                  </a:lnTo>
                  <a:lnTo>
                    <a:pt x="1159" y="474"/>
                  </a:lnTo>
                  <a:lnTo>
                    <a:pt x="1150" y="461"/>
                  </a:lnTo>
                  <a:lnTo>
                    <a:pt x="1141" y="449"/>
                  </a:lnTo>
                  <a:lnTo>
                    <a:pt x="1131" y="438"/>
                  </a:lnTo>
                  <a:lnTo>
                    <a:pt x="1120" y="426"/>
                  </a:lnTo>
                  <a:lnTo>
                    <a:pt x="1108" y="417"/>
                  </a:lnTo>
                  <a:lnTo>
                    <a:pt x="1096" y="407"/>
                  </a:lnTo>
                  <a:lnTo>
                    <a:pt x="1083" y="399"/>
                  </a:lnTo>
                  <a:lnTo>
                    <a:pt x="1069" y="392"/>
                  </a:lnTo>
                  <a:lnTo>
                    <a:pt x="1055" y="384"/>
                  </a:lnTo>
                  <a:lnTo>
                    <a:pt x="1041" y="378"/>
                  </a:lnTo>
                  <a:lnTo>
                    <a:pt x="1025" y="373"/>
                  </a:lnTo>
                  <a:lnTo>
                    <a:pt x="1010" y="369"/>
                  </a:lnTo>
                  <a:lnTo>
                    <a:pt x="994" y="366"/>
                  </a:lnTo>
                  <a:lnTo>
                    <a:pt x="978" y="364"/>
                  </a:lnTo>
                  <a:lnTo>
                    <a:pt x="961" y="364"/>
                  </a:lnTo>
                  <a:lnTo>
                    <a:pt x="944" y="364"/>
                  </a:lnTo>
                  <a:lnTo>
                    <a:pt x="927" y="366"/>
                  </a:lnTo>
                  <a:lnTo>
                    <a:pt x="912" y="369"/>
                  </a:lnTo>
                  <a:lnTo>
                    <a:pt x="896" y="374"/>
                  </a:lnTo>
                  <a:lnTo>
                    <a:pt x="881" y="379"/>
                  </a:lnTo>
                  <a:lnTo>
                    <a:pt x="866" y="385"/>
                  </a:lnTo>
                  <a:lnTo>
                    <a:pt x="852" y="393"/>
                  </a:lnTo>
                  <a:lnTo>
                    <a:pt x="838" y="400"/>
                  </a:lnTo>
                  <a:lnTo>
                    <a:pt x="825" y="409"/>
                  </a:lnTo>
                  <a:lnTo>
                    <a:pt x="813" y="420"/>
                  </a:lnTo>
                  <a:lnTo>
                    <a:pt x="801" y="431"/>
                  </a:lnTo>
                  <a:lnTo>
                    <a:pt x="790" y="442"/>
                  </a:lnTo>
                  <a:lnTo>
                    <a:pt x="780" y="455"/>
                  </a:lnTo>
                  <a:lnTo>
                    <a:pt x="770" y="468"/>
                  </a:lnTo>
                  <a:lnTo>
                    <a:pt x="761" y="481"/>
                  </a:lnTo>
                  <a:lnTo>
                    <a:pt x="753" y="495"/>
                  </a:lnTo>
                  <a:lnTo>
                    <a:pt x="688" y="495"/>
                  </a:lnTo>
                  <a:lnTo>
                    <a:pt x="624" y="495"/>
                  </a:lnTo>
                  <a:lnTo>
                    <a:pt x="616" y="481"/>
                  </a:lnTo>
                  <a:lnTo>
                    <a:pt x="607" y="468"/>
                  </a:lnTo>
                  <a:lnTo>
                    <a:pt x="597" y="455"/>
                  </a:lnTo>
                  <a:lnTo>
                    <a:pt x="588" y="442"/>
                  </a:lnTo>
                  <a:lnTo>
                    <a:pt x="576" y="431"/>
                  </a:lnTo>
                  <a:lnTo>
                    <a:pt x="564" y="420"/>
                  </a:lnTo>
                  <a:lnTo>
                    <a:pt x="552" y="409"/>
                  </a:lnTo>
                  <a:lnTo>
                    <a:pt x="539" y="400"/>
                  </a:lnTo>
                  <a:lnTo>
                    <a:pt x="525" y="393"/>
                  </a:lnTo>
                  <a:lnTo>
                    <a:pt x="511" y="385"/>
                  </a:lnTo>
                  <a:lnTo>
                    <a:pt x="496" y="379"/>
                  </a:lnTo>
                  <a:lnTo>
                    <a:pt x="481" y="374"/>
                  </a:lnTo>
                  <a:lnTo>
                    <a:pt x="465" y="369"/>
                  </a:lnTo>
                  <a:lnTo>
                    <a:pt x="450" y="366"/>
                  </a:lnTo>
                  <a:lnTo>
                    <a:pt x="433" y="364"/>
                  </a:lnTo>
                  <a:lnTo>
                    <a:pt x="416" y="364"/>
                  </a:lnTo>
                  <a:lnTo>
                    <a:pt x="399" y="364"/>
                  </a:lnTo>
                  <a:lnTo>
                    <a:pt x="383" y="366"/>
                  </a:lnTo>
                  <a:lnTo>
                    <a:pt x="367" y="369"/>
                  </a:lnTo>
                  <a:lnTo>
                    <a:pt x="352" y="373"/>
                  </a:lnTo>
                  <a:lnTo>
                    <a:pt x="336" y="378"/>
                  </a:lnTo>
                  <a:lnTo>
                    <a:pt x="322" y="384"/>
                  </a:lnTo>
                  <a:lnTo>
                    <a:pt x="308" y="392"/>
                  </a:lnTo>
                  <a:lnTo>
                    <a:pt x="294" y="399"/>
                  </a:lnTo>
                  <a:lnTo>
                    <a:pt x="281" y="407"/>
                  </a:lnTo>
                  <a:lnTo>
                    <a:pt x="269" y="417"/>
                  </a:lnTo>
                  <a:lnTo>
                    <a:pt x="257" y="426"/>
                  </a:lnTo>
                  <a:lnTo>
                    <a:pt x="246" y="438"/>
                  </a:lnTo>
                  <a:lnTo>
                    <a:pt x="236" y="449"/>
                  </a:lnTo>
                  <a:lnTo>
                    <a:pt x="227" y="461"/>
                  </a:lnTo>
                  <a:lnTo>
                    <a:pt x="218" y="474"/>
                  </a:lnTo>
                  <a:lnTo>
                    <a:pt x="210" y="488"/>
                  </a:lnTo>
                  <a:lnTo>
                    <a:pt x="151" y="488"/>
                  </a:lnTo>
                  <a:lnTo>
                    <a:pt x="155" y="464"/>
                  </a:lnTo>
                  <a:close/>
                  <a:moveTo>
                    <a:pt x="948" y="721"/>
                  </a:moveTo>
                  <a:lnTo>
                    <a:pt x="937" y="719"/>
                  </a:lnTo>
                  <a:lnTo>
                    <a:pt x="926" y="717"/>
                  </a:lnTo>
                  <a:lnTo>
                    <a:pt x="915" y="712"/>
                  </a:lnTo>
                  <a:lnTo>
                    <a:pt x="905" y="707"/>
                  </a:lnTo>
                  <a:lnTo>
                    <a:pt x="895" y="702"/>
                  </a:lnTo>
                  <a:lnTo>
                    <a:pt x="886" y="694"/>
                  </a:lnTo>
                  <a:lnTo>
                    <a:pt x="878" y="687"/>
                  </a:lnTo>
                  <a:lnTo>
                    <a:pt x="870" y="679"/>
                  </a:lnTo>
                  <a:lnTo>
                    <a:pt x="863" y="669"/>
                  </a:lnTo>
                  <a:lnTo>
                    <a:pt x="857" y="660"/>
                  </a:lnTo>
                  <a:lnTo>
                    <a:pt x="853" y="649"/>
                  </a:lnTo>
                  <a:lnTo>
                    <a:pt x="848" y="639"/>
                  </a:lnTo>
                  <a:lnTo>
                    <a:pt x="846" y="627"/>
                  </a:lnTo>
                  <a:lnTo>
                    <a:pt x="844" y="615"/>
                  </a:lnTo>
                  <a:lnTo>
                    <a:pt x="843" y="603"/>
                  </a:lnTo>
                  <a:lnTo>
                    <a:pt x="844" y="591"/>
                  </a:lnTo>
                  <a:lnTo>
                    <a:pt x="846" y="579"/>
                  </a:lnTo>
                  <a:lnTo>
                    <a:pt x="848" y="568"/>
                  </a:lnTo>
                  <a:lnTo>
                    <a:pt x="853" y="557"/>
                  </a:lnTo>
                  <a:lnTo>
                    <a:pt x="857" y="547"/>
                  </a:lnTo>
                  <a:lnTo>
                    <a:pt x="863" y="537"/>
                  </a:lnTo>
                  <a:lnTo>
                    <a:pt x="870" y="528"/>
                  </a:lnTo>
                  <a:lnTo>
                    <a:pt x="878" y="519"/>
                  </a:lnTo>
                  <a:lnTo>
                    <a:pt x="886" y="512"/>
                  </a:lnTo>
                  <a:lnTo>
                    <a:pt x="895" y="504"/>
                  </a:lnTo>
                  <a:lnTo>
                    <a:pt x="905" y="499"/>
                  </a:lnTo>
                  <a:lnTo>
                    <a:pt x="915" y="494"/>
                  </a:lnTo>
                  <a:lnTo>
                    <a:pt x="926" y="490"/>
                  </a:lnTo>
                  <a:lnTo>
                    <a:pt x="937" y="488"/>
                  </a:lnTo>
                  <a:lnTo>
                    <a:pt x="948" y="485"/>
                  </a:lnTo>
                  <a:lnTo>
                    <a:pt x="961" y="484"/>
                  </a:lnTo>
                  <a:lnTo>
                    <a:pt x="973" y="485"/>
                  </a:lnTo>
                  <a:lnTo>
                    <a:pt x="985" y="488"/>
                  </a:lnTo>
                  <a:lnTo>
                    <a:pt x="996" y="490"/>
                  </a:lnTo>
                  <a:lnTo>
                    <a:pt x="1006" y="494"/>
                  </a:lnTo>
                  <a:lnTo>
                    <a:pt x="1017" y="499"/>
                  </a:lnTo>
                  <a:lnTo>
                    <a:pt x="1026" y="504"/>
                  </a:lnTo>
                  <a:lnTo>
                    <a:pt x="1035" y="512"/>
                  </a:lnTo>
                  <a:lnTo>
                    <a:pt x="1044" y="519"/>
                  </a:lnTo>
                  <a:lnTo>
                    <a:pt x="1051" y="528"/>
                  </a:lnTo>
                  <a:lnTo>
                    <a:pt x="1058" y="537"/>
                  </a:lnTo>
                  <a:lnTo>
                    <a:pt x="1064" y="547"/>
                  </a:lnTo>
                  <a:lnTo>
                    <a:pt x="1069" y="557"/>
                  </a:lnTo>
                  <a:lnTo>
                    <a:pt x="1073" y="568"/>
                  </a:lnTo>
                  <a:lnTo>
                    <a:pt x="1076" y="579"/>
                  </a:lnTo>
                  <a:lnTo>
                    <a:pt x="1077" y="591"/>
                  </a:lnTo>
                  <a:lnTo>
                    <a:pt x="1078" y="603"/>
                  </a:lnTo>
                  <a:lnTo>
                    <a:pt x="1077" y="615"/>
                  </a:lnTo>
                  <a:lnTo>
                    <a:pt x="1076" y="627"/>
                  </a:lnTo>
                  <a:lnTo>
                    <a:pt x="1073" y="639"/>
                  </a:lnTo>
                  <a:lnTo>
                    <a:pt x="1069" y="649"/>
                  </a:lnTo>
                  <a:lnTo>
                    <a:pt x="1064" y="660"/>
                  </a:lnTo>
                  <a:lnTo>
                    <a:pt x="1058" y="669"/>
                  </a:lnTo>
                  <a:lnTo>
                    <a:pt x="1051" y="679"/>
                  </a:lnTo>
                  <a:lnTo>
                    <a:pt x="1044" y="687"/>
                  </a:lnTo>
                  <a:lnTo>
                    <a:pt x="1035" y="694"/>
                  </a:lnTo>
                  <a:lnTo>
                    <a:pt x="1026" y="702"/>
                  </a:lnTo>
                  <a:lnTo>
                    <a:pt x="1017" y="707"/>
                  </a:lnTo>
                  <a:lnTo>
                    <a:pt x="1006" y="712"/>
                  </a:lnTo>
                  <a:lnTo>
                    <a:pt x="996" y="717"/>
                  </a:lnTo>
                  <a:lnTo>
                    <a:pt x="985" y="719"/>
                  </a:lnTo>
                  <a:lnTo>
                    <a:pt x="973" y="721"/>
                  </a:lnTo>
                  <a:lnTo>
                    <a:pt x="961" y="722"/>
                  </a:lnTo>
                  <a:lnTo>
                    <a:pt x="948" y="721"/>
                  </a:lnTo>
                  <a:close/>
                  <a:moveTo>
                    <a:pt x="404" y="721"/>
                  </a:moveTo>
                  <a:lnTo>
                    <a:pt x="392" y="719"/>
                  </a:lnTo>
                  <a:lnTo>
                    <a:pt x="381" y="717"/>
                  </a:lnTo>
                  <a:lnTo>
                    <a:pt x="371" y="712"/>
                  </a:lnTo>
                  <a:lnTo>
                    <a:pt x="360" y="707"/>
                  </a:lnTo>
                  <a:lnTo>
                    <a:pt x="351" y="702"/>
                  </a:lnTo>
                  <a:lnTo>
                    <a:pt x="342" y="694"/>
                  </a:lnTo>
                  <a:lnTo>
                    <a:pt x="333" y="687"/>
                  </a:lnTo>
                  <a:lnTo>
                    <a:pt x="326" y="679"/>
                  </a:lnTo>
                  <a:lnTo>
                    <a:pt x="319" y="669"/>
                  </a:lnTo>
                  <a:lnTo>
                    <a:pt x="313" y="660"/>
                  </a:lnTo>
                  <a:lnTo>
                    <a:pt x="308" y="649"/>
                  </a:lnTo>
                  <a:lnTo>
                    <a:pt x="304" y="639"/>
                  </a:lnTo>
                  <a:lnTo>
                    <a:pt x="301" y="627"/>
                  </a:lnTo>
                  <a:lnTo>
                    <a:pt x="300" y="615"/>
                  </a:lnTo>
                  <a:lnTo>
                    <a:pt x="299" y="603"/>
                  </a:lnTo>
                  <a:lnTo>
                    <a:pt x="300" y="591"/>
                  </a:lnTo>
                  <a:lnTo>
                    <a:pt x="301" y="579"/>
                  </a:lnTo>
                  <a:lnTo>
                    <a:pt x="304" y="568"/>
                  </a:lnTo>
                  <a:lnTo>
                    <a:pt x="308" y="557"/>
                  </a:lnTo>
                  <a:lnTo>
                    <a:pt x="313" y="547"/>
                  </a:lnTo>
                  <a:lnTo>
                    <a:pt x="319" y="537"/>
                  </a:lnTo>
                  <a:lnTo>
                    <a:pt x="326" y="528"/>
                  </a:lnTo>
                  <a:lnTo>
                    <a:pt x="333" y="519"/>
                  </a:lnTo>
                  <a:lnTo>
                    <a:pt x="342" y="512"/>
                  </a:lnTo>
                  <a:lnTo>
                    <a:pt x="351" y="504"/>
                  </a:lnTo>
                  <a:lnTo>
                    <a:pt x="360" y="499"/>
                  </a:lnTo>
                  <a:lnTo>
                    <a:pt x="371" y="494"/>
                  </a:lnTo>
                  <a:lnTo>
                    <a:pt x="381" y="490"/>
                  </a:lnTo>
                  <a:lnTo>
                    <a:pt x="392" y="488"/>
                  </a:lnTo>
                  <a:lnTo>
                    <a:pt x="404" y="485"/>
                  </a:lnTo>
                  <a:lnTo>
                    <a:pt x="416" y="484"/>
                  </a:lnTo>
                  <a:lnTo>
                    <a:pt x="429" y="485"/>
                  </a:lnTo>
                  <a:lnTo>
                    <a:pt x="440" y="488"/>
                  </a:lnTo>
                  <a:lnTo>
                    <a:pt x="451" y="490"/>
                  </a:lnTo>
                  <a:lnTo>
                    <a:pt x="462" y="494"/>
                  </a:lnTo>
                  <a:lnTo>
                    <a:pt x="472" y="499"/>
                  </a:lnTo>
                  <a:lnTo>
                    <a:pt x="482" y="504"/>
                  </a:lnTo>
                  <a:lnTo>
                    <a:pt x="491" y="512"/>
                  </a:lnTo>
                  <a:lnTo>
                    <a:pt x="499" y="519"/>
                  </a:lnTo>
                  <a:lnTo>
                    <a:pt x="507" y="528"/>
                  </a:lnTo>
                  <a:lnTo>
                    <a:pt x="514" y="537"/>
                  </a:lnTo>
                  <a:lnTo>
                    <a:pt x="520" y="547"/>
                  </a:lnTo>
                  <a:lnTo>
                    <a:pt x="524" y="557"/>
                  </a:lnTo>
                  <a:lnTo>
                    <a:pt x="529" y="568"/>
                  </a:lnTo>
                  <a:lnTo>
                    <a:pt x="531" y="579"/>
                  </a:lnTo>
                  <a:lnTo>
                    <a:pt x="533" y="591"/>
                  </a:lnTo>
                  <a:lnTo>
                    <a:pt x="534" y="603"/>
                  </a:lnTo>
                  <a:lnTo>
                    <a:pt x="533" y="615"/>
                  </a:lnTo>
                  <a:lnTo>
                    <a:pt x="531" y="627"/>
                  </a:lnTo>
                  <a:lnTo>
                    <a:pt x="529" y="639"/>
                  </a:lnTo>
                  <a:lnTo>
                    <a:pt x="524" y="649"/>
                  </a:lnTo>
                  <a:lnTo>
                    <a:pt x="520" y="660"/>
                  </a:lnTo>
                  <a:lnTo>
                    <a:pt x="514" y="669"/>
                  </a:lnTo>
                  <a:lnTo>
                    <a:pt x="507" y="679"/>
                  </a:lnTo>
                  <a:lnTo>
                    <a:pt x="499" y="687"/>
                  </a:lnTo>
                  <a:lnTo>
                    <a:pt x="491" y="694"/>
                  </a:lnTo>
                  <a:lnTo>
                    <a:pt x="482" y="702"/>
                  </a:lnTo>
                  <a:lnTo>
                    <a:pt x="472" y="707"/>
                  </a:lnTo>
                  <a:lnTo>
                    <a:pt x="462" y="712"/>
                  </a:lnTo>
                  <a:lnTo>
                    <a:pt x="451" y="717"/>
                  </a:lnTo>
                  <a:lnTo>
                    <a:pt x="440" y="719"/>
                  </a:lnTo>
                  <a:lnTo>
                    <a:pt x="429" y="721"/>
                  </a:lnTo>
                  <a:lnTo>
                    <a:pt x="416" y="722"/>
                  </a:lnTo>
                  <a:lnTo>
                    <a:pt x="404" y="721"/>
                  </a:lnTo>
                  <a:close/>
                  <a:moveTo>
                    <a:pt x="440" y="840"/>
                  </a:moveTo>
                  <a:lnTo>
                    <a:pt x="464" y="837"/>
                  </a:lnTo>
                  <a:lnTo>
                    <a:pt x="487" y="832"/>
                  </a:lnTo>
                  <a:lnTo>
                    <a:pt x="509" y="823"/>
                  </a:lnTo>
                  <a:lnTo>
                    <a:pt x="529" y="813"/>
                  </a:lnTo>
                  <a:lnTo>
                    <a:pt x="549" y="801"/>
                  </a:lnTo>
                  <a:lnTo>
                    <a:pt x="567" y="787"/>
                  </a:lnTo>
                  <a:lnTo>
                    <a:pt x="584" y="771"/>
                  </a:lnTo>
                  <a:lnTo>
                    <a:pt x="599" y="756"/>
                  </a:lnTo>
                  <a:lnTo>
                    <a:pt x="613" y="737"/>
                  </a:lnTo>
                  <a:lnTo>
                    <a:pt x="624" y="717"/>
                  </a:lnTo>
                  <a:lnTo>
                    <a:pt x="634" y="697"/>
                  </a:lnTo>
                  <a:lnTo>
                    <a:pt x="642" y="674"/>
                  </a:lnTo>
                  <a:lnTo>
                    <a:pt x="648" y="651"/>
                  </a:lnTo>
                  <a:lnTo>
                    <a:pt x="652" y="627"/>
                  </a:lnTo>
                  <a:lnTo>
                    <a:pt x="653" y="603"/>
                  </a:lnTo>
                  <a:lnTo>
                    <a:pt x="688" y="603"/>
                  </a:lnTo>
                  <a:lnTo>
                    <a:pt x="724" y="603"/>
                  </a:lnTo>
                  <a:lnTo>
                    <a:pt x="725" y="627"/>
                  </a:lnTo>
                  <a:lnTo>
                    <a:pt x="729" y="651"/>
                  </a:lnTo>
                  <a:lnTo>
                    <a:pt x="735" y="674"/>
                  </a:lnTo>
                  <a:lnTo>
                    <a:pt x="743" y="697"/>
                  </a:lnTo>
                  <a:lnTo>
                    <a:pt x="753" y="717"/>
                  </a:lnTo>
                  <a:lnTo>
                    <a:pt x="764" y="737"/>
                  </a:lnTo>
                  <a:lnTo>
                    <a:pt x="778" y="756"/>
                  </a:lnTo>
                  <a:lnTo>
                    <a:pt x="794" y="771"/>
                  </a:lnTo>
                  <a:lnTo>
                    <a:pt x="810" y="787"/>
                  </a:lnTo>
                  <a:lnTo>
                    <a:pt x="828" y="801"/>
                  </a:lnTo>
                  <a:lnTo>
                    <a:pt x="848" y="813"/>
                  </a:lnTo>
                  <a:lnTo>
                    <a:pt x="868" y="823"/>
                  </a:lnTo>
                  <a:lnTo>
                    <a:pt x="890" y="832"/>
                  </a:lnTo>
                  <a:lnTo>
                    <a:pt x="913" y="837"/>
                  </a:lnTo>
                  <a:lnTo>
                    <a:pt x="937" y="840"/>
                  </a:lnTo>
                  <a:lnTo>
                    <a:pt x="961" y="842"/>
                  </a:lnTo>
                  <a:lnTo>
                    <a:pt x="981" y="841"/>
                  </a:lnTo>
                  <a:lnTo>
                    <a:pt x="1001" y="838"/>
                  </a:lnTo>
                  <a:lnTo>
                    <a:pt x="1021" y="834"/>
                  </a:lnTo>
                  <a:lnTo>
                    <a:pt x="1039" y="828"/>
                  </a:lnTo>
                  <a:lnTo>
                    <a:pt x="1058" y="821"/>
                  </a:lnTo>
                  <a:lnTo>
                    <a:pt x="1075" y="813"/>
                  </a:lnTo>
                  <a:lnTo>
                    <a:pt x="1091" y="802"/>
                  </a:lnTo>
                  <a:lnTo>
                    <a:pt x="1107" y="792"/>
                  </a:lnTo>
                  <a:lnTo>
                    <a:pt x="1122" y="779"/>
                  </a:lnTo>
                  <a:lnTo>
                    <a:pt x="1135" y="764"/>
                  </a:lnTo>
                  <a:lnTo>
                    <a:pt x="1147" y="749"/>
                  </a:lnTo>
                  <a:lnTo>
                    <a:pt x="1159" y="735"/>
                  </a:lnTo>
                  <a:lnTo>
                    <a:pt x="1169" y="718"/>
                  </a:lnTo>
                  <a:lnTo>
                    <a:pt x="1177" y="701"/>
                  </a:lnTo>
                  <a:lnTo>
                    <a:pt x="1184" y="682"/>
                  </a:lnTo>
                  <a:lnTo>
                    <a:pt x="1190" y="663"/>
                  </a:lnTo>
                  <a:lnTo>
                    <a:pt x="1303" y="663"/>
                  </a:lnTo>
                  <a:lnTo>
                    <a:pt x="1278" y="869"/>
                  </a:lnTo>
                  <a:lnTo>
                    <a:pt x="1210" y="869"/>
                  </a:lnTo>
                  <a:lnTo>
                    <a:pt x="1099" y="1228"/>
                  </a:lnTo>
                  <a:lnTo>
                    <a:pt x="852" y="1520"/>
                  </a:lnTo>
                  <a:lnTo>
                    <a:pt x="688" y="1519"/>
                  </a:lnTo>
                  <a:lnTo>
                    <a:pt x="525" y="1520"/>
                  </a:lnTo>
                  <a:lnTo>
                    <a:pt x="278" y="1228"/>
                  </a:lnTo>
                  <a:lnTo>
                    <a:pt x="167" y="869"/>
                  </a:lnTo>
                  <a:lnTo>
                    <a:pt x="99" y="869"/>
                  </a:lnTo>
                  <a:lnTo>
                    <a:pt x="74" y="663"/>
                  </a:lnTo>
                  <a:lnTo>
                    <a:pt x="187" y="663"/>
                  </a:lnTo>
                  <a:lnTo>
                    <a:pt x="193" y="682"/>
                  </a:lnTo>
                  <a:lnTo>
                    <a:pt x="200" y="701"/>
                  </a:lnTo>
                  <a:lnTo>
                    <a:pt x="208" y="718"/>
                  </a:lnTo>
                  <a:lnTo>
                    <a:pt x="218" y="735"/>
                  </a:lnTo>
                  <a:lnTo>
                    <a:pt x="230" y="749"/>
                  </a:lnTo>
                  <a:lnTo>
                    <a:pt x="242" y="764"/>
                  </a:lnTo>
                  <a:lnTo>
                    <a:pt x="255" y="779"/>
                  </a:lnTo>
                  <a:lnTo>
                    <a:pt x="270" y="792"/>
                  </a:lnTo>
                  <a:lnTo>
                    <a:pt x="286" y="802"/>
                  </a:lnTo>
                  <a:lnTo>
                    <a:pt x="302" y="813"/>
                  </a:lnTo>
                  <a:lnTo>
                    <a:pt x="319" y="821"/>
                  </a:lnTo>
                  <a:lnTo>
                    <a:pt x="338" y="828"/>
                  </a:lnTo>
                  <a:lnTo>
                    <a:pt x="356" y="834"/>
                  </a:lnTo>
                  <a:lnTo>
                    <a:pt x="376" y="838"/>
                  </a:lnTo>
                  <a:lnTo>
                    <a:pt x="396" y="841"/>
                  </a:lnTo>
                  <a:lnTo>
                    <a:pt x="416" y="842"/>
                  </a:lnTo>
                  <a:lnTo>
                    <a:pt x="440" y="8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19" name="Freeform 582"/>
            <p:cNvSpPr>
              <a:spLocks noChangeArrowheads="1"/>
            </p:cNvSpPr>
            <p:nvPr/>
          </p:nvSpPr>
          <p:spPr bwMode="auto">
            <a:xfrm>
              <a:off x="3387" y="2348"/>
              <a:ext cx="311" cy="357"/>
            </a:xfrm>
            <a:custGeom>
              <a:avLst/>
              <a:gdLst>
                <a:gd name="T0" fmla="*/ 0 w 1378"/>
                <a:gd name="T1" fmla="*/ 0 h 1578"/>
                <a:gd name="T2" fmla="*/ 0 w 1378"/>
                <a:gd name="T3" fmla="*/ 0 h 1578"/>
                <a:gd name="T4" fmla="*/ 0 w 1378"/>
                <a:gd name="T5" fmla="*/ 0 h 1578"/>
                <a:gd name="T6" fmla="*/ 0 w 1378"/>
                <a:gd name="T7" fmla="*/ 0 h 1578"/>
                <a:gd name="T8" fmla="*/ 0 w 1378"/>
                <a:gd name="T9" fmla="*/ 0 h 1578"/>
                <a:gd name="T10" fmla="*/ 0 w 1378"/>
                <a:gd name="T11" fmla="*/ 0 h 1578"/>
                <a:gd name="T12" fmla="*/ 0 w 1378"/>
                <a:gd name="T13" fmla="*/ 0 h 1578"/>
                <a:gd name="T14" fmla="*/ 0 w 1378"/>
                <a:gd name="T15" fmla="*/ 0 h 1578"/>
                <a:gd name="T16" fmla="*/ 0 w 1378"/>
                <a:gd name="T17" fmla="*/ 0 h 1578"/>
                <a:gd name="T18" fmla="*/ 0 w 1378"/>
                <a:gd name="T19" fmla="*/ 0 h 1578"/>
                <a:gd name="T20" fmla="*/ 0 w 1378"/>
                <a:gd name="T21" fmla="*/ 0 h 1578"/>
                <a:gd name="T22" fmla="*/ 0 w 1378"/>
                <a:gd name="T23" fmla="*/ 0 h 1578"/>
                <a:gd name="T24" fmla="*/ 0 w 1378"/>
                <a:gd name="T25" fmla="*/ 0 h 1578"/>
                <a:gd name="T26" fmla="*/ 0 w 1378"/>
                <a:gd name="T27" fmla="*/ 0 h 1578"/>
                <a:gd name="T28" fmla="*/ 0 w 1378"/>
                <a:gd name="T29" fmla="*/ 0 h 1578"/>
                <a:gd name="T30" fmla="*/ 0 w 1378"/>
                <a:gd name="T31" fmla="*/ 0 h 1578"/>
                <a:gd name="T32" fmla="*/ 0 w 1378"/>
                <a:gd name="T33" fmla="*/ 0 h 1578"/>
                <a:gd name="T34" fmla="*/ 0 w 1378"/>
                <a:gd name="T35" fmla="*/ 0 h 1578"/>
                <a:gd name="T36" fmla="*/ 0 w 1378"/>
                <a:gd name="T37" fmla="*/ 0 h 1578"/>
                <a:gd name="T38" fmla="*/ 0 w 1378"/>
                <a:gd name="T39" fmla="*/ 0 h 1578"/>
                <a:gd name="T40" fmla="*/ 0 w 1378"/>
                <a:gd name="T41" fmla="*/ 0 h 1578"/>
                <a:gd name="T42" fmla="*/ 0 w 1378"/>
                <a:gd name="T43" fmla="*/ 0 h 1578"/>
                <a:gd name="T44" fmla="*/ 0 w 1378"/>
                <a:gd name="T45" fmla="*/ 0 h 1578"/>
                <a:gd name="T46" fmla="*/ 0 w 1378"/>
                <a:gd name="T47" fmla="*/ 0 h 1578"/>
                <a:gd name="T48" fmla="*/ 0 w 1378"/>
                <a:gd name="T49" fmla="*/ 0 h 1578"/>
                <a:gd name="T50" fmla="*/ 0 w 1378"/>
                <a:gd name="T51" fmla="*/ 0 h 1578"/>
                <a:gd name="T52" fmla="*/ 0 w 1378"/>
                <a:gd name="T53" fmla="*/ 0 h 1578"/>
                <a:gd name="T54" fmla="*/ 0 w 1378"/>
                <a:gd name="T55" fmla="*/ 0 h 1578"/>
                <a:gd name="T56" fmla="*/ 0 w 1378"/>
                <a:gd name="T57" fmla="*/ 0 h 1578"/>
                <a:gd name="T58" fmla="*/ 0 w 1378"/>
                <a:gd name="T59" fmla="*/ 0 h 1578"/>
                <a:gd name="T60" fmla="*/ 0 w 1378"/>
                <a:gd name="T61" fmla="*/ 0 h 1578"/>
                <a:gd name="T62" fmla="*/ 0 w 1378"/>
                <a:gd name="T63" fmla="*/ 0 h 1578"/>
                <a:gd name="T64" fmla="*/ 0 w 1378"/>
                <a:gd name="T65" fmla="*/ 0 h 1578"/>
                <a:gd name="T66" fmla="*/ 0 w 1378"/>
                <a:gd name="T67" fmla="*/ 0 h 1578"/>
                <a:gd name="T68" fmla="*/ 0 w 1378"/>
                <a:gd name="T69" fmla="*/ 0 h 1578"/>
                <a:gd name="T70" fmla="*/ 0 w 1378"/>
                <a:gd name="T71" fmla="*/ 0 h 1578"/>
                <a:gd name="T72" fmla="*/ 0 w 1378"/>
                <a:gd name="T73" fmla="*/ 0 h 1578"/>
                <a:gd name="T74" fmla="*/ 0 w 1378"/>
                <a:gd name="T75" fmla="*/ 0 h 1578"/>
                <a:gd name="T76" fmla="*/ 0 w 1378"/>
                <a:gd name="T77" fmla="*/ 0 h 1578"/>
                <a:gd name="T78" fmla="*/ 0 w 1378"/>
                <a:gd name="T79" fmla="*/ 0 h 1578"/>
                <a:gd name="T80" fmla="*/ 0 w 1378"/>
                <a:gd name="T81" fmla="*/ 0 h 1578"/>
                <a:gd name="T82" fmla="*/ 0 w 1378"/>
                <a:gd name="T83" fmla="*/ 0 h 1578"/>
                <a:gd name="T84" fmla="*/ 0 w 1378"/>
                <a:gd name="T85" fmla="*/ 0 h 1578"/>
                <a:gd name="T86" fmla="*/ 0 w 1378"/>
                <a:gd name="T87" fmla="*/ 0 h 1578"/>
                <a:gd name="T88" fmla="*/ 0 w 1378"/>
                <a:gd name="T89" fmla="*/ 0 h 1578"/>
                <a:gd name="T90" fmla="*/ 0 w 1378"/>
                <a:gd name="T91" fmla="*/ 0 h 1578"/>
                <a:gd name="T92" fmla="*/ 0 w 1378"/>
                <a:gd name="T93" fmla="*/ 0 h 1578"/>
                <a:gd name="T94" fmla="*/ 0 w 1378"/>
                <a:gd name="T95" fmla="*/ 0 h 1578"/>
                <a:gd name="T96" fmla="*/ 0 w 1378"/>
                <a:gd name="T97" fmla="*/ 0 h 1578"/>
                <a:gd name="T98" fmla="*/ 0 w 1378"/>
                <a:gd name="T99" fmla="*/ 0 h 1578"/>
                <a:gd name="T100" fmla="*/ 0 w 1378"/>
                <a:gd name="T101" fmla="*/ 0 h 1578"/>
                <a:gd name="T102" fmla="*/ 0 w 1378"/>
                <a:gd name="T103" fmla="*/ 0 h 1578"/>
                <a:gd name="T104" fmla="*/ 0 w 1378"/>
                <a:gd name="T105" fmla="*/ 0 h 1578"/>
                <a:gd name="T106" fmla="*/ 0 w 1378"/>
                <a:gd name="T107" fmla="*/ 0 h 1578"/>
                <a:gd name="T108" fmla="*/ 0 w 1378"/>
                <a:gd name="T109" fmla="*/ 0 h 1578"/>
                <a:gd name="T110" fmla="*/ 0 w 1378"/>
                <a:gd name="T111" fmla="*/ 0 h 1578"/>
                <a:gd name="T112" fmla="*/ 0 w 1378"/>
                <a:gd name="T113" fmla="*/ 0 h 1578"/>
                <a:gd name="T114" fmla="*/ 0 w 1378"/>
                <a:gd name="T115" fmla="*/ 0 h 1578"/>
                <a:gd name="T116" fmla="*/ 0 w 1378"/>
                <a:gd name="T117" fmla="*/ 0 h 157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378" h="1578">
                  <a:moveTo>
                    <a:pt x="688" y="1577"/>
                  </a:moveTo>
                  <a:lnTo>
                    <a:pt x="878" y="1577"/>
                  </a:lnTo>
                  <a:lnTo>
                    <a:pt x="1150" y="1257"/>
                  </a:lnTo>
                  <a:lnTo>
                    <a:pt x="1252" y="926"/>
                  </a:lnTo>
                  <a:lnTo>
                    <a:pt x="1329" y="926"/>
                  </a:lnTo>
                  <a:lnTo>
                    <a:pt x="1377" y="493"/>
                  </a:lnTo>
                  <a:lnTo>
                    <a:pt x="1284" y="492"/>
                  </a:lnTo>
                  <a:lnTo>
                    <a:pt x="1279" y="465"/>
                  </a:lnTo>
                  <a:lnTo>
                    <a:pt x="1274" y="440"/>
                  </a:lnTo>
                  <a:lnTo>
                    <a:pt x="1267" y="416"/>
                  </a:lnTo>
                  <a:lnTo>
                    <a:pt x="1258" y="392"/>
                  </a:lnTo>
                  <a:lnTo>
                    <a:pt x="1249" y="367"/>
                  </a:lnTo>
                  <a:lnTo>
                    <a:pt x="1239" y="344"/>
                  </a:lnTo>
                  <a:lnTo>
                    <a:pt x="1227" y="321"/>
                  </a:lnTo>
                  <a:lnTo>
                    <a:pt x="1215" y="299"/>
                  </a:lnTo>
                  <a:lnTo>
                    <a:pt x="1201" y="277"/>
                  </a:lnTo>
                  <a:lnTo>
                    <a:pt x="1187" y="255"/>
                  </a:lnTo>
                  <a:lnTo>
                    <a:pt x="1171" y="235"/>
                  </a:lnTo>
                  <a:lnTo>
                    <a:pt x="1156" y="215"/>
                  </a:lnTo>
                  <a:lnTo>
                    <a:pt x="1139" y="195"/>
                  </a:lnTo>
                  <a:lnTo>
                    <a:pt x="1121" y="177"/>
                  </a:lnTo>
                  <a:lnTo>
                    <a:pt x="1102" y="159"/>
                  </a:lnTo>
                  <a:lnTo>
                    <a:pt x="1083" y="142"/>
                  </a:lnTo>
                  <a:lnTo>
                    <a:pt x="1062" y="127"/>
                  </a:lnTo>
                  <a:lnTo>
                    <a:pt x="1041" y="111"/>
                  </a:lnTo>
                  <a:lnTo>
                    <a:pt x="1020" y="96"/>
                  </a:lnTo>
                  <a:lnTo>
                    <a:pt x="997" y="83"/>
                  </a:lnTo>
                  <a:lnTo>
                    <a:pt x="975" y="71"/>
                  </a:lnTo>
                  <a:lnTo>
                    <a:pt x="951" y="59"/>
                  </a:lnTo>
                  <a:lnTo>
                    <a:pt x="927" y="49"/>
                  </a:lnTo>
                  <a:lnTo>
                    <a:pt x="902" y="38"/>
                  </a:lnTo>
                  <a:lnTo>
                    <a:pt x="877" y="30"/>
                  </a:lnTo>
                  <a:lnTo>
                    <a:pt x="851" y="22"/>
                  </a:lnTo>
                  <a:lnTo>
                    <a:pt x="826" y="16"/>
                  </a:lnTo>
                  <a:lnTo>
                    <a:pt x="799" y="11"/>
                  </a:lnTo>
                  <a:lnTo>
                    <a:pt x="772" y="5"/>
                  </a:lnTo>
                  <a:lnTo>
                    <a:pt x="744" y="3"/>
                  </a:lnTo>
                  <a:lnTo>
                    <a:pt x="717" y="1"/>
                  </a:lnTo>
                  <a:lnTo>
                    <a:pt x="688" y="0"/>
                  </a:lnTo>
                  <a:lnTo>
                    <a:pt x="660" y="1"/>
                  </a:lnTo>
                  <a:lnTo>
                    <a:pt x="633" y="3"/>
                  </a:lnTo>
                  <a:lnTo>
                    <a:pt x="605" y="5"/>
                  </a:lnTo>
                  <a:lnTo>
                    <a:pt x="578" y="11"/>
                  </a:lnTo>
                  <a:lnTo>
                    <a:pt x="551" y="16"/>
                  </a:lnTo>
                  <a:lnTo>
                    <a:pt x="526" y="22"/>
                  </a:lnTo>
                  <a:lnTo>
                    <a:pt x="500" y="30"/>
                  </a:lnTo>
                  <a:lnTo>
                    <a:pt x="475" y="38"/>
                  </a:lnTo>
                  <a:lnTo>
                    <a:pt x="450" y="49"/>
                  </a:lnTo>
                  <a:lnTo>
                    <a:pt x="426" y="59"/>
                  </a:lnTo>
                  <a:lnTo>
                    <a:pt x="402" y="71"/>
                  </a:lnTo>
                  <a:lnTo>
                    <a:pt x="380" y="83"/>
                  </a:lnTo>
                  <a:lnTo>
                    <a:pt x="357" y="96"/>
                  </a:lnTo>
                  <a:lnTo>
                    <a:pt x="336" y="111"/>
                  </a:lnTo>
                  <a:lnTo>
                    <a:pt x="315" y="127"/>
                  </a:lnTo>
                  <a:lnTo>
                    <a:pt x="294" y="142"/>
                  </a:lnTo>
                  <a:lnTo>
                    <a:pt x="275" y="159"/>
                  </a:lnTo>
                  <a:lnTo>
                    <a:pt x="256" y="177"/>
                  </a:lnTo>
                  <a:lnTo>
                    <a:pt x="238" y="195"/>
                  </a:lnTo>
                  <a:lnTo>
                    <a:pt x="221" y="215"/>
                  </a:lnTo>
                  <a:lnTo>
                    <a:pt x="206" y="235"/>
                  </a:lnTo>
                  <a:lnTo>
                    <a:pt x="190" y="255"/>
                  </a:lnTo>
                  <a:lnTo>
                    <a:pt x="176" y="277"/>
                  </a:lnTo>
                  <a:lnTo>
                    <a:pt x="162" y="299"/>
                  </a:lnTo>
                  <a:lnTo>
                    <a:pt x="150" y="321"/>
                  </a:lnTo>
                  <a:lnTo>
                    <a:pt x="138" y="344"/>
                  </a:lnTo>
                  <a:lnTo>
                    <a:pt x="128" y="367"/>
                  </a:lnTo>
                  <a:lnTo>
                    <a:pt x="119" y="392"/>
                  </a:lnTo>
                  <a:lnTo>
                    <a:pt x="110" y="416"/>
                  </a:lnTo>
                  <a:lnTo>
                    <a:pt x="103" y="440"/>
                  </a:lnTo>
                  <a:lnTo>
                    <a:pt x="98" y="465"/>
                  </a:lnTo>
                  <a:lnTo>
                    <a:pt x="93" y="492"/>
                  </a:lnTo>
                  <a:lnTo>
                    <a:pt x="0" y="493"/>
                  </a:lnTo>
                  <a:lnTo>
                    <a:pt x="48" y="926"/>
                  </a:lnTo>
                  <a:lnTo>
                    <a:pt x="125" y="926"/>
                  </a:lnTo>
                  <a:lnTo>
                    <a:pt x="227" y="1257"/>
                  </a:lnTo>
                  <a:lnTo>
                    <a:pt x="499" y="1577"/>
                  </a:lnTo>
                  <a:lnTo>
                    <a:pt x="688" y="1577"/>
                  </a:lnTo>
                  <a:close/>
                  <a:moveTo>
                    <a:pt x="688" y="603"/>
                  </a:moveTo>
                  <a:lnTo>
                    <a:pt x="724" y="603"/>
                  </a:lnTo>
                  <a:lnTo>
                    <a:pt x="725" y="627"/>
                  </a:lnTo>
                  <a:lnTo>
                    <a:pt x="729" y="651"/>
                  </a:lnTo>
                  <a:lnTo>
                    <a:pt x="735" y="674"/>
                  </a:lnTo>
                  <a:lnTo>
                    <a:pt x="743" y="697"/>
                  </a:lnTo>
                  <a:lnTo>
                    <a:pt x="753" y="717"/>
                  </a:lnTo>
                  <a:lnTo>
                    <a:pt x="764" y="737"/>
                  </a:lnTo>
                  <a:lnTo>
                    <a:pt x="778" y="756"/>
                  </a:lnTo>
                  <a:lnTo>
                    <a:pt x="794" y="771"/>
                  </a:lnTo>
                  <a:lnTo>
                    <a:pt x="810" y="787"/>
                  </a:lnTo>
                  <a:lnTo>
                    <a:pt x="828" y="801"/>
                  </a:lnTo>
                  <a:lnTo>
                    <a:pt x="848" y="813"/>
                  </a:lnTo>
                  <a:lnTo>
                    <a:pt x="868" y="823"/>
                  </a:lnTo>
                  <a:lnTo>
                    <a:pt x="890" y="832"/>
                  </a:lnTo>
                  <a:lnTo>
                    <a:pt x="913" y="837"/>
                  </a:lnTo>
                  <a:lnTo>
                    <a:pt x="937" y="840"/>
                  </a:lnTo>
                  <a:lnTo>
                    <a:pt x="961" y="842"/>
                  </a:lnTo>
                  <a:lnTo>
                    <a:pt x="981" y="841"/>
                  </a:lnTo>
                  <a:lnTo>
                    <a:pt x="1001" y="838"/>
                  </a:lnTo>
                  <a:lnTo>
                    <a:pt x="1021" y="834"/>
                  </a:lnTo>
                  <a:lnTo>
                    <a:pt x="1039" y="828"/>
                  </a:lnTo>
                  <a:lnTo>
                    <a:pt x="1058" y="821"/>
                  </a:lnTo>
                  <a:lnTo>
                    <a:pt x="1075" y="813"/>
                  </a:lnTo>
                  <a:lnTo>
                    <a:pt x="1091" y="802"/>
                  </a:lnTo>
                  <a:lnTo>
                    <a:pt x="1107" y="792"/>
                  </a:lnTo>
                  <a:lnTo>
                    <a:pt x="1122" y="779"/>
                  </a:lnTo>
                  <a:lnTo>
                    <a:pt x="1135" y="764"/>
                  </a:lnTo>
                  <a:lnTo>
                    <a:pt x="1147" y="749"/>
                  </a:lnTo>
                  <a:lnTo>
                    <a:pt x="1159" y="735"/>
                  </a:lnTo>
                  <a:lnTo>
                    <a:pt x="1169" y="718"/>
                  </a:lnTo>
                  <a:lnTo>
                    <a:pt x="1177" y="701"/>
                  </a:lnTo>
                  <a:lnTo>
                    <a:pt x="1184" y="682"/>
                  </a:lnTo>
                  <a:lnTo>
                    <a:pt x="1190" y="663"/>
                  </a:lnTo>
                  <a:lnTo>
                    <a:pt x="1303" y="663"/>
                  </a:lnTo>
                  <a:lnTo>
                    <a:pt x="1278" y="869"/>
                  </a:lnTo>
                  <a:lnTo>
                    <a:pt x="1210" y="869"/>
                  </a:lnTo>
                  <a:lnTo>
                    <a:pt x="1099" y="1228"/>
                  </a:lnTo>
                  <a:lnTo>
                    <a:pt x="852" y="1520"/>
                  </a:lnTo>
                  <a:lnTo>
                    <a:pt x="688" y="1519"/>
                  </a:lnTo>
                  <a:lnTo>
                    <a:pt x="525" y="1520"/>
                  </a:lnTo>
                  <a:lnTo>
                    <a:pt x="278" y="1228"/>
                  </a:lnTo>
                  <a:lnTo>
                    <a:pt x="167" y="869"/>
                  </a:lnTo>
                  <a:lnTo>
                    <a:pt x="99" y="869"/>
                  </a:lnTo>
                  <a:lnTo>
                    <a:pt x="74" y="663"/>
                  </a:lnTo>
                  <a:lnTo>
                    <a:pt x="187" y="663"/>
                  </a:lnTo>
                  <a:lnTo>
                    <a:pt x="193" y="682"/>
                  </a:lnTo>
                  <a:lnTo>
                    <a:pt x="200" y="701"/>
                  </a:lnTo>
                  <a:lnTo>
                    <a:pt x="208" y="718"/>
                  </a:lnTo>
                  <a:lnTo>
                    <a:pt x="218" y="735"/>
                  </a:lnTo>
                  <a:lnTo>
                    <a:pt x="230" y="749"/>
                  </a:lnTo>
                  <a:lnTo>
                    <a:pt x="242" y="764"/>
                  </a:lnTo>
                  <a:lnTo>
                    <a:pt x="255" y="779"/>
                  </a:lnTo>
                  <a:lnTo>
                    <a:pt x="270" y="792"/>
                  </a:lnTo>
                  <a:lnTo>
                    <a:pt x="286" y="802"/>
                  </a:lnTo>
                  <a:lnTo>
                    <a:pt x="302" y="813"/>
                  </a:lnTo>
                  <a:lnTo>
                    <a:pt x="319" y="821"/>
                  </a:lnTo>
                  <a:lnTo>
                    <a:pt x="338" y="828"/>
                  </a:lnTo>
                  <a:lnTo>
                    <a:pt x="356" y="834"/>
                  </a:lnTo>
                  <a:lnTo>
                    <a:pt x="376" y="838"/>
                  </a:lnTo>
                  <a:lnTo>
                    <a:pt x="396" y="841"/>
                  </a:lnTo>
                  <a:lnTo>
                    <a:pt x="416" y="842"/>
                  </a:lnTo>
                  <a:lnTo>
                    <a:pt x="440" y="840"/>
                  </a:lnTo>
                  <a:lnTo>
                    <a:pt x="464" y="837"/>
                  </a:lnTo>
                  <a:lnTo>
                    <a:pt x="487" y="832"/>
                  </a:lnTo>
                  <a:lnTo>
                    <a:pt x="509" y="823"/>
                  </a:lnTo>
                  <a:lnTo>
                    <a:pt x="529" y="813"/>
                  </a:lnTo>
                  <a:lnTo>
                    <a:pt x="549" y="801"/>
                  </a:lnTo>
                  <a:lnTo>
                    <a:pt x="567" y="787"/>
                  </a:lnTo>
                  <a:lnTo>
                    <a:pt x="584" y="771"/>
                  </a:lnTo>
                  <a:lnTo>
                    <a:pt x="599" y="756"/>
                  </a:lnTo>
                  <a:lnTo>
                    <a:pt x="613" y="737"/>
                  </a:lnTo>
                  <a:lnTo>
                    <a:pt x="624" y="717"/>
                  </a:lnTo>
                  <a:lnTo>
                    <a:pt x="634" y="697"/>
                  </a:lnTo>
                  <a:lnTo>
                    <a:pt x="642" y="674"/>
                  </a:lnTo>
                  <a:lnTo>
                    <a:pt x="648" y="651"/>
                  </a:lnTo>
                  <a:lnTo>
                    <a:pt x="652" y="627"/>
                  </a:lnTo>
                  <a:lnTo>
                    <a:pt x="653" y="603"/>
                  </a:lnTo>
                  <a:lnTo>
                    <a:pt x="688" y="603"/>
                  </a:lnTo>
                  <a:close/>
                  <a:moveTo>
                    <a:pt x="688" y="495"/>
                  </a:moveTo>
                  <a:lnTo>
                    <a:pt x="753" y="495"/>
                  </a:lnTo>
                  <a:lnTo>
                    <a:pt x="761" y="481"/>
                  </a:lnTo>
                  <a:lnTo>
                    <a:pt x="770" y="468"/>
                  </a:lnTo>
                  <a:lnTo>
                    <a:pt x="780" y="455"/>
                  </a:lnTo>
                  <a:lnTo>
                    <a:pt x="790" y="442"/>
                  </a:lnTo>
                  <a:lnTo>
                    <a:pt x="801" y="431"/>
                  </a:lnTo>
                  <a:lnTo>
                    <a:pt x="813" y="420"/>
                  </a:lnTo>
                  <a:lnTo>
                    <a:pt x="825" y="409"/>
                  </a:lnTo>
                  <a:lnTo>
                    <a:pt x="838" y="400"/>
                  </a:lnTo>
                  <a:lnTo>
                    <a:pt x="852" y="393"/>
                  </a:lnTo>
                  <a:lnTo>
                    <a:pt x="866" y="385"/>
                  </a:lnTo>
                  <a:lnTo>
                    <a:pt x="881" y="379"/>
                  </a:lnTo>
                  <a:lnTo>
                    <a:pt x="896" y="374"/>
                  </a:lnTo>
                  <a:lnTo>
                    <a:pt x="912" y="369"/>
                  </a:lnTo>
                  <a:lnTo>
                    <a:pt x="927" y="366"/>
                  </a:lnTo>
                  <a:lnTo>
                    <a:pt x="944" y="364"/>
                  </a:lnTo>
                  <a:lnTo>
                    <a:pt x="961" y="364"/>
                  </a:lnTo>
                  <a:lnTo>
                    <a:pt x="978" y="364"/>
                  </a:lnTo>
                  <a:lnTo>
                    <a:pt x="994" y="366"/>
                  </a:lnTo>
                  <a:lnTo>
                    <a:pt x="1010" y="369"/>
                  </a:lnTo>
                  <a:lnTo>
                    <a:pt x="1025" y="373"/>
                  </a:lnTo>
                  <a:lnTo>
                    <a:pt x="1041" y="378"/>
                  </a:lnTo>
                  <a:lnTo>
                    <a:pt x="1055" y="384"/>
                  </a:lnTo>
                  <a:lnTo>
                    <a:pt x="1069" y="392"/>
                  </a:lnTo>
                  <a:lnTo>
                    <a:pt x="1083" y="399"/>
                  </a:lnTo>
                  <a:lnTo>
                    <a:pt x="1096" y="407"/>
                  </a:lnTo>
                  <a:lnTo>
                    <a:pt x="1108" y="417"/>
                  </a:lnTo>
                  <a:lnTo>
                    <a:pt x="1120" y="426"/>
                  </a:lnTo>
                  <a:lnTo>
                    <a:pt x="1131" y="438"/>
                  </a:lnTo>
                  <a:lnTo>
                    <a:pt x="1141" y="449"/>
                  </a:lnTo>
                  <a:lnTo>
                    <a:pt x="1150" y="461"/>
                  </a:lnTo>
                  <a:lnTo>
                    <a:pt x="1159" y="474"/>
                  </a:lnTo>
                  <a:lnTo>
                    <a:pt x="1167" y="488"/>
                  </a:lnTo>
                  <a:lnTo>
                    <a:pt x="1226" y="488"/>
                  </a:lnTo>
                  <a:lnTo>
                    <a:pt x="1222" y="464"/>
                  </a:lnTo>
                  <a:lnTo>
                    <a:pt x="1216" y="442"/>
                  </a:lnTo>
                  <a:lnTo>
                    <a:pt x="1210" y="419"/>
                  </a:lnTo>
                  <a:lnTo>
                    <a:pt x="1202" y="398"/>
                  </a:lnTo>
                  <a:lnTo>
                    <a:pt x="1194" y="376"/>
                  </a:lnTo>
                  <a:lnTo>
                    <a:pt x="1185" y="355"/>
                  </a:lnTo>
                  <a:lnTo>
                    <a:pt x="1174" y="334"/>
                  </a:lnTo>
                  <a:lnTo>
                    <a:pt x="1163" y="313"/>
                  </a:lnTo>
                  <a:lnTo>
                    <a:pt x="1152" y="294"/>
                  </a:lnTo>
                  <a:lnTo>
                    <a:pt x="1138" y="275"/>
                  </a:lnTo>
                  <a:lnTo>
                    <a:pt x="1125" y="258"/>
                  </a:lnTo>
                  <a:lnTo>
                    <a:pt x="1110" y="240"/>
                  </a:lnTo>
                  <a:lnTo>
                    <a:pt x="1095" y="222"/>
                  </a:lnTo>
                  <a:lnTo>
                    <a:pt x="1079" y="206"/>
                  </a:lnTo>
                  <a:lnTo>
                    <a:pt x="1062" y="190"/>
                  </a:lnTo>
                  <a:lnTo>
                    <a:pt x="1045" y="174"/>
                  </a:lnTo>
                  <a:lnTo>
                    <a:pt x="1026" y="159"/>
                  </a:lnTo>
                  <a:lnTo>
                    <a:pt x="1007" y="146"/>
                  </a:lnTo>
                  <a:lnTo>
                    <a:pt x="988" y="133"/>
                  </a:lnTo>
                  <a:lnTo>
                    <a:pt x="968" y="120"/>
                  </a:lnTo>
                  <a:lnTo>
                    <a:pt x="947" y="110"/>
                  </a:lnTo>
                  <a:lnTo>
                    <a:pt x="926" y="99"/>
                  </a:lnTo>
                  <a:lnTo>
                    <a:pt x="905" y="90"/>
                  </a:lnTo>
                  <a:lnTo>
                    <a:pt x="882" y="80"/>
                  </a:lnTo>
                  <a:lnTo>
                    <a:pt x="860" y="73"/>
                  </a:lnTo>
                  <a:lnTo>
                    <a:pt x="836" y="65"/>
                  </a:lnTo>
                  <a:lnTo>
                    <a:pt x="813" y="60"/>
                  </a:lnTo>
                  <a:lnTo>
                    <a:pt x="788" y="55"/>
                  </a:lnTo>
                  <a:lnTo>
                    <a:pt x="764" y="51"/>
                  </a:lnTo>
                  <a:lnTo>
                    <a:pt x="739" y="49"/>
                  </a:lnTo>
                  <a:lnTo>
                    <a:pt x="714" y="47"/>
                  </a:lnTo>
                  <a:lnTo>
                    <a:pt x="688" y="46"/>
                  </a:lnTo>
                  <a:lnTo>
                    <a:pt x="663" y="47"/>
                  </a:lnTo>
                  <a:lnTo>
                    <a:pt x="638" y="49"/>
                  </a:lnTo>
                  <a:lnTo>
                    <a:pt x="613" y="51"/>
                  </a:lnTo>
                  <a:lnTo>
                    <a:pt x="589" y="55"/>
                  </a:lnTo>
                  <a:lnTo>
                    <a:pt x="564" y="60"/>
                  </a:lnTo>
                  <a:lnTo>
                    <a:pt x="541" y="65"/>
                  </a:lnTo>
                  <a:lnTo>
                    <a:pt x="517" y="73"/>
                  </a:lnTo>
                  <a:lnTo>
                    <a:pt x="495" y="80"/>
                  </a:lnTo>
                  <a:lnTo>
                    <a:pt x="472" y="90"/>
                  </a:lnTo>
                  <a:lnTo>
                    <a:pt x="451" y="99"/>
                  </a:lnTo>
                  <a:lnTo>
                    <a:pt x="430" y="110"/>
                  </a:lnTo>
                  <a:lnTo>
                    <a:pt x="409" y="120"/>
                  </a:lnTo>
                  <a:lnTo>
                    <a:pt x="389" y="133"/>
                  </a:lnTo>
                  <a:lnTo>
                    <a:pt x="370" y="146"/>
                  </a:lnTo>
                  <a:lnTo>
                    <a:pt x="351" y="159"/>
                  </a:lnTo>
                  <a:lnTo>
                    <a:pt x="333" y="174"/>
                  </a:lnTo>
                  <a:lnTo>
                    <a:pt x="315" y="190"/>
                  </a:lnTo>
                  <a:lnTo>
                    <a:pt x="298" y="206"/>
                  </a:lnTo>
                  <a:lnTo>
                    <a:pt x="282" y="222"/>
                  </a:lnTo>
                  <a:lnTo>
                    <a:pt x="267" y="240"/>
                  </a:lnTo>
                  <a:lnTo>
                    <a:pt x="252" y="258"/>
                  </a:lnTo>
                  <a:lnTo>
                    <a:pt x="239" y="275"/>
                  </a:lnTo>
                  <a:lnTo>
                    <a:pt x="225" y="294"/>
                  </a:lnTo>
                  <a:lnTo>
                    <a:pt x="214" y="313"/>
                  </a:lnTo>
                  <a:lnTo>
                    <a:pt x="203" y="334"/>
                  </a:lnTo>
                  <a:lnTo>
                    <a:pt x="192" y="355"/>
                  </a:lnTo>
                  <a:lnTo>
                    <a:pt x="183" y="376"/>
                  </a:lnTo>
                  <a:lnTo>
                    <a:pt x="175" y="398"/>
                  </a:lnTo>
                  <a:lnTo>
                    <a:pt x="167" y="419"/>
                  </a:lnTo>
                  <a:lnTo>
                    <a:pt x="161" y="442"/>
                  </a:lnTo>
                  <a:lnTo>
                    <a:pt x="155" y="464"/>
                  </a:lnTo>
                  <a:lnTo>
                    <a:pt x="151" y="488"/>
                  </a:lnTo>
                  <a:lnTo>
                    <a:pt x="210" y="488"/>
                  </a:lnTo>
                  <a:lnTo>
                    <a:pt x="218" y="474"/>
                  </a:lnTo>
                  <a:lnTo>
                    <a:pt x="227" y="461"/>
                  </a:lnTo>
                  <a:lnTo>
                    <a:pt x="236" y="449"/>
                  </a:lnTo>
                  <a:lnTo>
                    <a:pt x="246" y="438"/>
                  </a:lnTo>
                  <a:lnTo>
                    <a:pt x="257" y="426"/>
                  </a:lnTo>
                  <a:lnTo>
                    <a:pt x="269" y="417"/>
                  </a:lnTo>
                  <a:lnTo>
                    <a:pt x="281" y="407"/>
                  </a:lnTo>
                  <a:lnTo>
                    <a:pt x="294" y="399"/>
                  </a:lnTo>
                  <a:lnTo>
                    <a:pt x="308" y="392"/>
                  </a:lnTo>
                  <a:lnTo>
                    <a:pt x="322" y="384"/>
                  </a:lnTo>
                  <a:lnTo>
                    <a:pt x="336" y="378"/>
                  </a:lnTo>
                  <a:lnTo>
                    <a:pt x="352" y="373"/>
                  </a:lnTo>
                  <a:lnTo>
                    <a:pt x="367" y="369"/>
                  </a:lnTo>
                  <a:lnTo>
                    <a:pt x="383" y="366"/>
                  </a:lnTo>
                  <a:lnTo>
                    <a:pt x="399" y="364"/>
                  </a:lnTo>
                  <a:lnTo>
                    <a:pt x="416" y="364"/>
                  </a:lnTo>
                  <a:lnTo>
                    <a:pt x="433" y="364"/>
                  </a:lnTo>
                  <a:lnTo>
                    <a:pt x="450" y="366"/>
                  </a:lnTo>
                  <a:lnTo>
                    <a:pt x="465" y="369"/>
                  </a:lnTo>
                  <a:lnTo>
                    <a:pt x="481" y="374"/>
                  </a:lnTo>
                  <a:lnTo>
                    <a:pt x="496" y="379"/>
                  </a:lnTo>
                  <a:lnTo>
                    <a:pt x="511" y="385"/>
                  </a:lnTo>
                  <a:lnTo>
                    <a:pt x="525" y="393"/>
                  </a:lnTo>
                  <a:lnTo>
                    <a:pt x="539" y="400"/>
                  </a:lnTo>
                  <a:lnTo>
                    <a:pt x="552" y="409"/>
                  </a:lnTo>
                  <a:lnTo>
                    <a:pt x="564" y="420"/>
                  </a:lnTo>
                  <a:lnTo>
                    <a:pt x="576" y="431"/>
                  </a:lnTo>
                  <a:lnTo>
                    <a:pt x="588" y="442"/>
                  </a:lnTo>
                  <a:lnTo>
                    <a:pt x="597" y="455"/>
                  </a:lnTo>
                  <a:lnTo>
                    <a:pt x="607" y="468"/>
                  </a:lnTo>
                  <a:lnTo>
                    <a:pt x="616" y="481"/>
                  </a:lnTo>
                  <a:lnTo>
                    <a:pt x="624" y="495"/>
                  </a:lnTo>
                  <a:lnTo>
                    <a:pt x="688" y="495"/>
                  </a:lnTo>
                  <a:close/>
                  <a:moveTo>
                    <a:pt x="416" y="722"/>
                  </a:moveTo>
                  <a:lnTo>
                    <a:pt x="404" y="721"/>
                  </a:lnTo>
                  <a:lnTo>
                    <a:pt x="392" y="719"/>
                  </a:lnTo>
                  <a:lnTo>
                    <a:pt x="381" y="717"/>
                  </a:lnTo>
                  <a:lnTo>
                    <a:pt x="371" y="712"/>
                  </a:lnTo>
                  <a:lnTo>
                    <a:pt x="360" y="707"/>
                  </a:lnTo>
                  <a:lnTo>
                    <a:pt x="351" y="702"/>
                  </a:lnTo>
                  <a:lnTo>
                    <a:pt x="342" y="694"/>
                  </a:lnTo>
                  <a:lnTo>
                    <a:pt x="333" y="687"/>
                  </a:lnTo>
                  <a:lnTo>
                    <a:pt x="326" y="679"/>
                  </a:lnTo>
                  <a:lnTo>
                    <a:pt x="319" y="669"/>
                  </a:lnTo>
                  <a:lnTo>
                    <a:pt x="313" y="660"/>
                  </a:lnTo>
                  <a:lnTo>
                    <a:pt x="308" y="649"/>
                  </a:lnTo>
                  <a:lnTo>
                    <a:pt x="304" y="639"/>
                  </a:lnTo>
                  <a:lnTo>
                    <a:pt x="301" y="627"/>
                  </a:lnTo>
                  <a:lnTo>
                    <a:pt x="300" y="615"/>
                  </a:lnTo>
                  <a:lnTo>
                    <a:pt x="299" y="603"/>
                  </a:lnTo>
                  <a:lnTo>
                    <a:pt x="300" y="591"/>
                  </a:lnTo>
                  <a:lnTo>
                    <a:pt x="301" y="579"/>
                  </a:lnTo>
                  <a:lnTo>
                    <a:pt x="304" y="568"/>
                  </a:lnTo>
                  <a:lnTo>
                    <a:pt x="308" y="557"/>
                  </a:lnTo>
                  <a:lnTo>
                    <a:pt x="313" y="547"/>
                  </a:lnTo>
                  <a:lnTo>
                    <a:pt x="319" y="537"/>
                  </a:lnTo>
                  <a:lnTo>
                    <a:pt x="326" y="528"/>
                  </a:lnTo>
                  <a:lnTo>
                    <a:pt x="333" y="519"/>
                  </a:lnTo>
                  <a:lnTo>
                    <a:pt x="342" y="512"/>
                  </a:lnTo>
                  <a:lnTo>
                    <a:pt x="351" y="504"/>
                  </a:lnTo>
                  <a:lnTo>
                    <a:pt x="360" y="499"/>
                  </a:lnTo>
                  <a:lnTo>
                    <a:pt x="371" y="494"/>
                  </a:lnTo>
                  <a:lnTo>
                    <a:pt x="381" y="490"/>
                  </a:lnTo>
                  <a:lnTo>
                    <a:pt x="392" y="488"/>
                  </a:lnTo>
                  <a:lnTo>
                    <a:pt x="404" y="485"/>
                  </a:lnTo>
                  <a:lnTo>
                    <a:pt x="416" y="484"/>
                  </a:lnTo>
                  <a:lnTo>
                    <a:pt x="429" y="485"/>
                  </a:lnTo>
                  <a:lnTo>
                    <a:pt x="440" y="488"/>
                  </a:lnTo>
                  <a:lnTo>
                    <a:pt x="451" y="490"/>
                  </a:lnTo>
                  <a:lnTo>
                    <a:pt x="462" y="494"/>
                  </a:lnTo>
                  <a:lnTo>
                    <a:pt x="472" y="499"/>
                  </a:lnTo>
                  <a:lnTo>
                    <a:pt x="482" y="504"/>
                  </a:lnTo>
                  <a:lnTo>
                    <a:pt x="491" y="512"/>
                  </a:lnTo>
                  <a:lnTo>
                    <a:pt x="499" y="519"/>
                  </a:lnTo>
                  <a:lnTo>
                    <a:pt x="507" y="528"/>
                  </a:lnTo>
                  <a:lnTo>
                    <a:pt x="514" y="537"/>
                  </a:lnTo>
                  <a:lnTo>
                    <a:pt x="520" y="547"/>
                  </a:lnTo>
                  <a:lnTo>
                    <a:pt x="524" y="557"/>
                  </a:lnTo>
                  <a:lnTo>
                    <a:pt x="529" y="568"/>
                  </a:lnTo>
                  <a:lnTo>
                    <a:pt x="531" y="579"/>
                  </a:lnTo>
                  <a:lnTo>
                    <a:pt x="533" y="591"/>
                  </a:lnTo>
                  <a:lnTo>
                    <a:pt x="534" y="603"/>
                  </a:lnTo>
                  <a:lnTo>
                    <a:pt x="533" y="615"/>
                  </a:lnTo>
                  <a:lnTo>
                    <a:pt x="531" y="627"/>
                  </a:lnTo>
                  <a:lnTo>
                    <a:pt x="529" y="639"/>
                  </a:lnTo>
                  <a:lnTo>
                    <a:pt x="524" y="649"/>
                  </a:lnTo>
                  <a:lnTo>
                    <a:pt x="520" y="660"/>
                  </a:lnTo>
                  <a:lnTo>
                    <a:pt x="514" y="669"/>
                  </a:lnTo>
                  <a:lnTo>
                    <a:pt x="507" y="679"/>
                  </a:lnTo>
                  <a:lnTo>
                    <a:pt x="499" y="687"/>
                  </a:lnTo>
                  <a:lnTo>
                    <a:pt x="491" y="694"/>
                  </a:lnTo>
                  <a:lnTo>
                    <a:pt x="482" y="702"/>
                  </a:lnTo>
                  <a:lnTo>
                    <a:pt x="472" y="707"/>
                  </a:lnTo>
                  <a:lnTo>
                    <a:pt x="462" y="712"/>
                  </a:lnTo>
                  <a:lnTo>
                    <a:pt x="451" y="717"/>
                  </a:lnTo>
                  <a:lnTo>
                    <a:pt x="440" y="719"/>
                  </a:lnTo>
                  <a:lnTo>
                    <a:pt x="429" y="721"/>
                  </a:lnTo>
                  <a:lnTo>
                    <a:pt x="416" y="722"/>
                  </a:lnTo>
                  <a:close/>
                  <a:moveTo>
                    <a:pt x="961" y="722"/>
                  </a:moveTo>
                  <a:lnTo>
                    <a:pt x="973" y="721"/>
                  </a:lnTo>
                  <a:lnTo>
                    <a:pt x="985" y="719"/>
                  </a:lnTo>
                  <a:lnTo>
                    <a:pt x="996" y="717"/>
                  </a:lnTo>
                  <a:lnTo>
                    <a:pt x="1006" y="712"/>
                  </a:lnTo>
                  <a:lnTo>
                    <a:pt x="1017" y="707"/>
                  </a:lnTo>
                  <a:lnTo>
                    <a:pt x="1026" y="702"/>
                  </a:lnTo>
                  <a:lnTo>
                    <a:pt x="1035" y="694"/>
                  </a:lnTo>
                  <a:lnTo>
                    <a:pt x="1044" y="687"/>
                  </a:lnTo>
                  <a:lnTo>
                    <a:pt x="1051" y="679"/>
                  </a:lnTo>
                  <a:lnTo>
                    <a:pt x="1058" y="669"/>
                  </a:lnTo>
                  <a:lnTo>
                    <a:pt x="1064" y="660"/>
                  </a:lnTo>
                  <a:lnTo>
                    <a:pt x="1069" y="649"/>
                  </a:lnTo>
                  <a:lnTo>
                    <a:pt x="1073" y="639"/>
                  </a:lnTo>
                  <a:lnTo>
                    <a:pt x="1076" y="627"/>
                  </a:lnTo>
                  <a:lnTo>
                    <a:pt x="1077" y="615"/>
                  </a:lnTo>
                  <a:lnTo>
                    <a:pt x="1078" y="603"/>
                  </a:lnTo>
                  <a:lnTo>
                    <a:pt x="1077" y="591"/>
                  </a:lnTo>
                  <a:lnTo>
                    <a:pt x="1076" y="579"/>
                  </a:lnTo>
                  <a:lnTo>
                    <a:pt x="1073" y="568"/>
                  </a:lnTo>
                  <a:lnTo>
                    <a:pt x="1069" y="557"/>
                  </a:lnTo>
                  <a:lnTo>
                    <a:pt x="1064" y="547"/>
                  </a:lnTo>
                  <a:lnTo>
                    <a:pt x="1058" y="537"/>
                  </a:lnTo>
                  <a:lnTo>
                    <a:pt x="1051" y="528"/>
                  </a:lnTo>
                  <a:lnTo>
                    <a:pt x="1044" y="519"/>
                  </a:lnTo>
                  <a:lnTo>
                    <a:pt x="1035" y="512"/>
                  </a:lnTo>
                  <a:lnTo>
                    <a:pt x="1026" y="504"/>
                  </a:lnTo>
                  <a:lnTo>
                    <a:pt x="1017" y="499"/>
                  </a:lnTo>
                  <a:lnTo>
                    <a:pt x="1006" y="494"/>
                  </a:lnTo>
                  <a:lnTo>
                    <a:pt x="996" y="490"/>
                  </a:lnTo>
                  <a:lnTo>
                    <a:pt x="985" y="488"/>
                  </a:lnTo>
                  <a:lnTo>
                    <a:pt x="973" y="485"/>
                  </a:lnTo>
                  <a:lnTo>
                    <a:pt x="961" y="484"/>
                  </a:lnTo>
                  <a:lnTo>
                    <a:pt x="948" y="485"/>
                  </a:lnTo>
                  <a:lnTo>
                    <a:pt x="937" y="488"/>
                  </a:lnTo>
                  <a:lnTo>
                    <a:pt x="926" y="490"/>
                  </a:lnTo>
                  <a:lnTo>
                    <a:pt x="915" y="494"/>
                  </a:lnTo>
                  <a:lnTo>
                    <a:pt x="905" y="499"/>
                  </a:lnTo>
                  <a:lnTo>
                    <a:pt x="895" y="504"/>
                  </a:lnTo>
                  <a:lnTo>
                    <a:pt x="886" y="512"/>
                  </a:lnTo>
                  <a:lnTo>
                    <a:pt x="878" y="519"/>
                  </a:lnTo>
                  <a:lnTo>
                    <a:pt x="870" y="528"/>
                  </a:lnTo>
                  <a:lnTo>
                    <a:pt x="863" y="537"/>
                  </a:lnTo>
                  <a:lnTo>
                    <a:pt x="857" y="547"/>
                  </a:lnTo>
                  <a:lnTo>
                    <a:pt x="853" y="557"/>
                  </a:lnTo>
                  <a:lnTo>
                    <a:pt x="848" y="568"/>
                  </a:lnTo>
                  <a:lnTo>
                    <a:pt x="846" y="579"/>
                  </a:lnTo>
                  <a:lnTo>
                    <a:pt x="844" y="591"/>
                  </a:lnTo>
                  <a:lnTo>
                    <a:pt x="843" y="603"/>
                  </a:lnTo>
                  <a:lnTo>
                    <a:pt x="844" y="615"/>
                  </a:lnTo>
                  <a:lnTo>
                    <a:pt x="846" y="627"/>
                  </a:lnTo>
                  <a:lnTo>
                    <a:pt x="848" y="639"/>
                  </a:lnTo>
                  <a:lnTo>
                    <a:pt x="853" y="649"/>
                  </a:lnTo>
                  <a:lnTo>
                    <a:pt x="857" y="660"/>
                  </a:lnTo>
                  <a:lnTo>
                    <a:pt x="863" y="669"/>
                  </a:lnTo>
                  <a:lnTo>
                    <a:pt x="870" y="679"/>
                  </a:lnTo>
                  <a:lnTo>
                    <a:pt x="878" y="687"/>
                  </a:lnTo>
                  <a:lnTo>
                    <a:pt x="886" y="694"/>
                  </a:lnTo>
                  <a:lnTo>
                    <a:pt x="895" y="702"/>
                  </a:lnTo>
                  <a:lnTo>
                    <a:pt x="905" y="707"/>
                  </a:lnTo>
                  <a:lnTo>
                    <a:pt x="915" y="712"/>
                  </a:lnTo>
                  <a:lnTo>
                    <a:pt x="926" y="717"/>
                  </a:lnTo>
                  <a:lnTo>
                    <a:pt x="937" y="719"/>
                  </a:lnTo>
                  <a:lnTo>
                    <a:pt x="948" y="721"/>
                  </a:lnTo>
                  <a:lnTo>
                    <a:pt x="961" y="722"/>
                  </a:lnTo>
                  <a:close/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20" name="Freeform 583"/>
            <p:cNvSpPr>
              <a:spLocks noChangeArrowheads="1"/>
            </p:cNvSpPr>
            <p:nvPr/>
          </p:nvSpPr>
          <p:spPr bwMode="auto">
            <a:xfrm>
              <a:off x="4832" y="2290"/>
              <a:ext cx="473" cy="477"/>
            </a:xfrm>
            <a:custGeom>
              <a:avLst/>
              <a:gdLst>
                <a:gd name="T0" fmla="*/ 0 w 2089"/>
                <a:gd name="T1" fmla="*/ 0 h 2110"/>
                <a:gd name="T2" fmla="*/ 0 w 2089"/>
                <a:gd name="T3" fmla="*/ 0 h 2110"/>
                <a:gd name="T4" fmla="*/ 0 w 2089"/>
                <a:gd name="T5" fmla="*/ 0 h 2110"/>
                <a:gd name="T6" fmla="*/ 0 w 2089"/>
                <a:gd name="T7" fmla="*/ 0 h 2110"/>
                <a:gd name="T8" fmla="*/ 0 w 2089"/>
                <a:gd name="T9" fmla="*/ 0 h 2110"/>
                <a:gd name="T10" fmla="*/ 0 w 2089"/>
                <a:gd name="T11" fmla="*/ 0 h 2110"/>
                <a:gd name="T12" fmla="*/ 0 w 2089"/>
                <a:gd name="T13" fmla="*/ 0 h 2110"/>
                <a:gd name="T14" fmla="*/ 0 w 2089"/>
                <a:gd name="T15" fmla="*/ 0 h 2110"/>
                <a:gd name="T16" fmla="*/ 0 w 2089"/>
                <a:gd name="T17" fmla="*/ 0 h 2110"/>
                <a:gd name="T18" fmla="*/ 0 w 2089"/>
                <a:gd name="T19" fmla="*/ 0 h 2110"/>
                <a:gd name="T20" fmla="*/ 0 w 2089"/>
                <a:gd name="T21" fmla="*/ 0 h 2110"/>
                <a:gd name="T22" fmla="*/ 0 w 2089"/>
                <a:gd name="T23" fmla="*/ 0 h 2110"/>
                <a:gd name="T24" fmla="*/ 0 w 2089"/>
                <a:gd name="T25" fmla="*/ 0 h 2110"/>
                <a:gd name="T26" fmla="*/ 0 w 2089"/>
                <a:gd name="T27" fmla="*/ 0 h 2110"/>
                <a:gd name="T28" fmla="*/ 0 w 2089"/>
                <a:gd name="T29" fmla="*/ 0 h 2110"/>
                <a:gd name="T30" fmla="*/ 0 w 2089"/>
                <a:gd name="T31" fmla="*/ 0 h 2110"/>
                <a:gd name="T32" fmla="*/ 0 w 2089"/>
                <a:gd name="T33" fmla="*/ 0 h 2110"/>
                <a:gd name="T34" fmla="*/ 0 w 2089"/>
                <a:gd name="T35" fmla="*/ 0 h 2110"/>
                <a:gd name="T36" fmla="*/ 0 w 2089"/>
                <a:gd name="T37" fmla="*/ 0 h 2110"/>
                <a:gd name="T38" fmla="*/ 0 w 2089"/>
                <a:gd name="T39" fmla="*/ 0 h 2110"/>
                <a:gd name="T40" fmla="*/ 0 w 2089"/>
                <a:gd name="T41" fmla="*/ 0 h 2110"/>
                <a:gd name="T42" fmla="*/ 0 w 2089"/>
                <a:gd name="T43" fmla="*/ 0 h 2110"/>
                <a:gd name="T44" fmla="*/ 0 w 2089"/>
                <a:gd name="T45" fmla="*/ 0 h 2110"/>
                <a:gd name="T46" fmla="*/ 0 w 2089"/>
                <a:gd name="T47" fmla="*/ 0 h 2110"/>
                <a:gd name="T48" fmla="*/ 0 w 2089"/>
                <a:gd name="T49" fmla="*/ 0 h 2110"/>
                <a:gd name="T50" fmla="*/ 0 w 2089"/>
                <a:gd name="T51" fmla="*/ 0 h 2110"/>
                <a:gd name="T52" fmla="*/ 0 w 2089"/>
                <a:gd name="T53" fmla="*/ 0 h 2110"/>
                <a:gd name="T54" fmla="*/ 0 w 2089"/>
                <a:gd name="T55" fmla="*/ 0 h 2110"/>
                <a:gd name="T56" fmla="*/ 0 w 2089"/>
                <a:gd name="T57" fmla="*/ 0 h 2110"/>
                <a:gd name="T58" fmla="*/ 0 w 2089"/>
                <a:gd name="T59" fmla="*/ 0 h 2110"/>
                <a:gd name="T60" fmla="*/ 0 w 2089"/>
                <a:gd name="T61" fmla="*/ 0 h 2110"/>
                <a:gd name="T62" fmla="*/ 0 w 2089"/>
                <a:gd name="T63" fmla="*/ 0 h 2110"/>
                <a:gd name="T64" fmla="*/ 0 w 2089"/>
                <a:gd name="T65" fmla="*/ 0 h 2110"/>
                <a:gd name="T66" fmla="*/ 0 w 2089"/>
                <a:gd name="T67" fmla="*/ 0 h 2110"/>
                <a:gd name="T68" fmla="*/ 0 w 2089"/>
                <a:gd name="T69" fmla="*/ 0 h 2110"/>
                <a:gd name="T70" fmla="*/ 0 w 2089"/>
                <a:gd name="T71" fmla="*/ 0 h 2110"/>
                <a:gd name="T72" fmla="*/ 0 w 2089"/>
                <a:gd name="T73" fmla="*/ 0 h 2110"/>
                <a:gd name="T74" fmla="*/ 0 w 2089"/>
                <a:gd name="T75" fmla="*/ 0 h 2110"/>
                <a:gd name="T76" fmla="*/ 0 w 2089"/>
                <a:gd name="T77" fmla="*/ 0 h 2110"/>
                <a:gd name="T78" fmla="*/ 0 w 2089"/>
                <a:gd name="T79" fmla="*/ 0 h 2110"/>
                <a:gd name="T80" fmla="*/ 0 w 2089"/>
                <a:gd name="T81" fmla="*/ 0 h 2110"/>
                <a:gd name="T82" fmla="*/ 0 w 2089"/>
                <a:gd name="T83" fmla="*/ 0 h 2110"/>
                <a:gd name="T84" fmla="*/ 0 w 2089"/>
                <a:gd name="T85" fmla="*/ 0 h 211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089" h="2110">
                  <a:moveTo>
                    <a:pt x="1006" y="1"/>
                  </a:moveTo>
                  <a:lnTo>
                    <a:pt x="953" y="4"/>
                  </a:lnTo>
                  <a:lnTo>
                    <a:pt x="900" y="9"/>
                  </a:lnTo>
                  <a:lnTo>
                    <a:pt x="848" y="19"/>
                  </a:lnTo>
                  <a:lnTo>
                    <a:pt x="796" y="30"/>
                  </a:lnTo>
                  <a:lnTo>
                    <a:pt x="746" y="44"/>
                  </a:lnTo>
                  <a:lnTo>
                    <a:pt x="697" y="60"/>
                  </a:lnTo>
                  <a:lnTo>
                    <a:pt x="650" y="78"/>
                  </a:lnTo>
                  <a:lnTo>
                    <a:pt x="602" y="99"/>
                  </a:lnTo>
                  <a:lnTo>
                    <a:pt x="557" y="122"/>
                  </a:lnTo>
                  <a:lnTo>
                    <a:pt x="513" y="148"/>
                  </a:lnTo>
                  <a:lnTo>
                    <a:pt x="470" y="175"/>
                  </a:lnTo>
                  <a:lnTo>
                    <a:pt x="429" y="205"/>
                  </a:lnTo>
                  <a:lnTo>
                    <a:pt x="388" y="235"/>
                  </a:lnTo>
                  <a:lnTo>
                    <a:pt x="350" y="268"/>
                  </a:lnTo>
                  <a:lnTo>
                    <a:pt x="313" y="303"/>
                  </a:lnTo>
                  <a:lnTo>
                    <a:pt x="278" y="340"/>
                  </a:lnTo>
                  <a:lnTo>
                    <a:pt x="245" y="378"/>
                  </a:lnTo>
                  <a:lnTo>
                    <a:pt x="214" y="417"/>
                  </a:lnTo>
                  <a:lnTo>
                    <a:pt x="184" y="458"/>
                  </a:lnTo>
                  <a:lnTo>
                    <a:pt x="156" y="501"/>
                  </a:lnTo>
                  <a:lnTo>
                    <a:pt x="131" y="545"/>
                  </a:lnTo>
                  <a:lnTo>
                    <a:pt x="107" y="589"/>
                  </a:lnTo>
                  <a:lnTo>
                    <a:pt x="86" y="635"/>
                  </a:lnTo>
                  <a:lnTo>
                    <a:pt x="67" y="683"/>
                  </a:lnTo>
                  <a:lnTo>
                    <a:pt x="51" y="731"/>
                  </a:lnTo>
                  <a:lnTo>
                    <a:pt x="36" y="781"/>
                  </a:lnTo>
                  <a:lnTo>
                    <a:pt x="24" y="831"/>
                  </a:lnTo>
                  <a:lnTo>
                    <a:pt x="14" y="881"/>
                  </a:lnTo>
                  <a:lnTo>
                    <a:pt x="6" y="933"/>
                  </a:lnTo>
                  <a:lnTo>
                    <a:pt x="2" y="986"/>
                  </a:lnTo>
                  <a:lnTo>
                    <a:pt x="0" y="1039"/>
                  </a:lnTo>
                  <a:lnTo>
                    <a:pt x="0" y="1092"/>
                  </a:lnTo>
                  <a:lnTo>
                    <a:pt x="3" y="1145"/>
                  </a:lnTo>
                  <a:lnTo>
                    <a:pt x="10" y="1199"/>
                  </a:lnTo>
                  <a:lnTo>
                    <a:pt x="18" y="1252"/>
                  </a:lnTo>
                  <a:lnTo>
                    <a:pt x="29" y="1303"/>
                  </a:lnTo>
                  <a:lnTo>
                    <a:pt x="43" y="1354"/>
                  </a:lnTo>
                  <a:lnTo>
                    <a:pt x="59" y="1405"/>
                  </a:lnTo>
                  <a:lnTo>
                    <a:pt x="77" y="1452"/>
                  </a:lnTo>
                  <a:lnTo>
                    <a:pt x="98" y="1501"/>
                  </a:lnTo>
                  <a:lnTo>
                    <a:pt x="121" y="1547"/>
                  </a:lnTo>
                  <a:lnTo>
                    <a:pt x="146" y="1592"/>
                  </a:lnTo>
                  <a:lnTo>
                    <a:pt x="173" y="1635"/>
                  </a:lnTo>
                  <a:lnTo>
                    <a:pt x="202" y="1676"/>
                  </a:lnTo>
                  <a:lnTo>
                    <a:pt x="233" y="1716"/>
                  </a:lnTo>
                  <a:lnTo>
                    <a:pt x="265" y="1755"/>
                  </a:lnTo>
                  <a:lnTo>
                    <a:pt x="300" y="1792"/>
                  </a:lnTo>
                  <a:lnTo>
                    <a:pt x="336" y="1828"/>
                  </a:lnTo>
                  <a:lnTo>
                    <a:pt x="374" y="1861"/>
                  </a:lnTo>
                  <a:lnTo>
                    <a:pt x="414" y="1892"/>
                  </a:lnTo>
                  <a:lnTo>
                    <a:pt x="454" y="1922"/>
                  </a:lnTo>
                  <a:lnTo>
                    <a:pt x="497" y="1950"/>
                  </a:lnTo>
                  <a:lnTo>
                    <a:pt x="540" y="1976"/>
                  </a:lnTo>
                  <a:lnTo>
                    <a:pt x="585" y="2000"/>
                  </a:lnTo>
                  <a:lnTo>
                    <a:pt x="631" y="2021"/>
                  </a:lnTo>
                  <a:lnTo>
                    <a:pt x="677" y="2041"/>
                  </a:lnTo>
                  <a:lnTo>
                    <a:pt x="725" y="2057"/>
                  </a:lnTo>
                  <a:lnTo>
                    <a:pt x="774" y="2073"/>
                  </a:lnTo>
                  <a:lnTo>
                    <a:pt x="823" y="2084"/>
                  </a:lnTo>
                  <a:lnTo>
                    <a:pt x="874" y="2095"/>
                  </a:lnTo>
                  <a:lnTo>
                    <a:pt x="925" y="2102"/>
                  </a:lnTo>
                  <a:lnTo>
                    <a:pt x="977" y="2107"/>
                  </a:lnTo>
                  <a:lnTo>
                    <a:pt x="1030" y="2109"/>
                  </a:lnTo>
                  <a:lnTo>
                    <a:pt x="1082" y="2108"/>
                  </a:lnTo>
                  <a:lnTo>
                    <a:pt x="1135" y="2106"/>
                  </a:lnTo>
                  <a:lnTo>
                    <a:pt x="1189" y="2099"/>
                  </a:lnTo>
                  <a:lnTo>
                    <a:pt x="1241" y="2090"/>
                  </a:lnTo>
                  <a:lnTo>
                    <a:pt x="1292" y="2079"/>
                  </a:lnTo>
                  <a:lnTo>
                    <a:pt x="1342" y="2065"/>
                  </a:lnTo>
                  <a:lnTo>
                    <a:pt x="1391" y="2049"/>
                  </a:lnTo>
                  <a:lnTo>
                    <a:pt x="1439" y="2031"/>
                  </a:lnTo>
                  <a:lnTo>
                    <a:pt x="1486" y="2009"/>
                  </a:lnTo>
                  <a:lnTo>
                    <a:pt x="1531" y="1986"/>
                  </a:lnTo>
                  <a:lnTo>
                    <a:pt x="1576" y="1961"/>
                  </a:lnTo>
                  <a:lnTo>
                    <a:pt x="1618" y="1933"/>
                  </a:lnTo>
                  <a:lnTo>
                    <a:pt x="1660" y="1905"/>
                  </a:lnTo>
                  <a:lnTo>
                    <a:pt x="1700" y="1873"/>
                  </a:lnTo>
                  <a:lnTo>
                    <a:pt x="1738" y="1841"/>
                  </a:lnTo>
                  <a:lnTo>
                    <a:pt x="1774" y="1806"/>
                  </a:lnTo>
                  <a:lnTo>
                    <a:pt x="1809" y="1770"/>
                  </a:lnTo>
                  <a:lnTo>
                    <a:pt x="1842" y="1732"/>
                  </a:lnTo>
                  <a:lnTo>
                    <a:pt x="1874" y="1692"/>
                  </a:lnTo>
                  <a:lnTo>
                    <a:pt x="1904" y="1651"/>
                  </a:lnTo>
                  <a:lnTo>
                    <a:pt x="1931" y="1608"/>
                  </a:lnTo>
                  <a:lnTo>
                    <a:pt x="1957" y="1565"/>
                  </a:lnTo>
                  <a:lnTo>
                    <a:pt x="1980" y="1520"/>
                  </a:lnTo>
                  <a:lnTo>
                    <a:pt x="2002" y="1473"/>
                  </a:lnTo>
                  <a:lnTo>
                    <a:pt x="2020" y="1425"/>
                  </a:lnTo>
                  <a:lnTo>
                    <a:pt x="2038" y="1376"/>
                  </a:lnTo>
                  <a:lnTo>
                    <a:pt x="2052" y="1327"/>
                  </a:lnTo>
                  <a:lnTo>
                    <a:pt x="2065" y="1277"/>
                  </a:lnTo>
                  <a:lnTo>
                    <a:pt x="2074" y="1226"/>
                  </a:lnTo>
                  <a:lnTo>
                    <a:pt x="2082" y="1175"/>
                  </a:lnTo>
                  <a:lnTo>
                    <a:pt x="2087" y="1122"/>
                  </a:lnTo>
                  <a:lnTo>
                    <a:pt x="2088" y="1069"/>
                  </a:lnTo>
                  <a:lnTo>
                    <a:pt x="2088" y="1016"/>
                  </a:lnTo>
                  <a:lnTo>
                    <a:pt x="2085" y="963"/>
                  </a:lnTo>
                  <a:lnTo>
                    <a:pt x="2079" y="909"/>
                  </a:lnTo>
                  <a:lnTo>
                    <a:pt x="2070" y="856"/>
                  </a:lnTo>
                  <a:lnTo>
                    <a:pt x="2059" y="804"/>
                  </a:lnTo>
                  <a:lnTo>
                    <a:pt x="2045" y="754"/>
                  </a:lnTo>
                  <a:lnTo>
                    <a:pt x="2029" y="704"/>
                  </a:lnTo>
                  <a:lnTo>
                    <a:pt x="2011" y="655"/>
                  </a:lnTo>
                  <a:lnTo>
                    <a:pt x="1990" y="608"/>
                  </a:lnTo>
                  <a:lnTo>
                    <a:pt x="1967" y="561"/>
                  </a:lnTo>
                  <a:lnTo>
                    <a:pt x="1942" y="517"/>
                  </a:lnTo>
                  <a:lnTo>
                    <a:pt x="1915" y="474"/>
                  </a:lnTo>
                  <a:lnTo>
                    <a:pt x="1886" y="433"/>
                  </a:lnTo>
                  <a:lnTo>
                    <a:pt x="1855" y="393"/>
                  </a:lnTo>
                  <a:lnTo>
                    <a:pt x="1823" y="354"/>
                  </a:lnTo>
                  <a:lnTo>
                    <a:pt x="1788" y="317"/>
                  </a:lnTo>
                  <a:lnTo>
                    <a:pt x="1752" y="282"/>
                  </a:lnTo>
                  <a:lnTo>
                    <a:pt x="1714" y="248"/>
                  </a:lnTo>
                  <a:lnTo>
                    <a:pt x="1675" y="216"/>
                  </a:lnTo>
                  <a:lnTo>
                    <a:pt x="1634" y="187"/>
                  </a:lnTo>
                  <a:lnTo>
                    <a:pt x="1592" y="158"/>
                  </a:lnTo>
                  <a:lnTo>
                    <a:pt x="1549" y="133"/>
                  </a:lnTo>
                  <a:lnTo>
                    <a:pt x="1505" y="110"/>
                  </a:lnTo>
                  <a:lnTo>
                    <a:pt x="1459" y="88"/>
                  </a:lnTo>
                  <a:lnTo>
                    <a:pt x="1412" y="69"/>
                  </a:lnTo>
                  <a:lnTo>
                    <a:pt x="1364" y="52"/>
                  </a:lnTo>
                  <a:lnTo>
                    <a:pt x="1315" y="37"/>
                  </a:lnTo>
                  <a:lnTo>
                    <a:pt x="1265" y="24"/>
                  </a:lnTo>
                  <a:lnTo>
                    <a:pt x="1215" y="14"/>
                  </a:lnTo>
                  <a:lnTo>
                    <a:pt x="1164" y="6"/>
                  </a:lnTo>
                  <a:lnTo>
                    <a:pt x="1112" y="2"/>
                  </a:lnTo>
                  <a:lnTo>
                    <a:pt x="1060" y="0"/>
                  </a:lnTo>
                  <a:lnTo>
                    <a:pt x="1006" y="1"/>
                  </a:lnTo>
                </a:path>
              </a:pathLst>
            </a:custGeom>
            <a:solidFill>
              <a:srgbClr val="00B2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21" name="Freeform 584"/>
            <p:cNvSpPr>
              <a:spLocks noChangeArrowheads="1"/>
            </p:cNvSpPr>
            <p:nvPr/>
          </p:nvSpPr>
          <p:spPr bwMode="auto">
            <a:xfrm>
              <a:off x="4832" y="2290"/>
              <a:ext cx="473" cy="477"/>
            </a:xfrm>
            <a:custGeom>
              <a:avLst/>
              <a:gdLst>
                <a:gd name="T0" fmla="*/ 0 w 2089"/>
                <a:gd name="T1" fmla="*/ 0 h 2110"/>
                <a:gd name="T2" fmla="*/ 0 w 2089"/>
                <a:gd name="T3" fmla="*/ 0 h 2110"/>
                <a:gd name="T4" fmla="*/ 0 w 2089"/>
                <a:gd name="T5" fmla="*/ 0 h 2110"/>
                <a:gd name="T6" fmla="*/ 0 w 2089"/>
                <a:gd name="T7" fmla="*/ 0 h 2110"/>
                <a:gd name="T8" fmla="*/ 0 w 2089"/>
                <a:gd name="T9" fmla="*/ 0 h 2110"/>
                <a:gd name="T10" fmla="*/ 0 w 2089"/>
                <a:gd name="T11" fmla="*/ 0 h 2110"/>
                <a:gd name="T12" fmla="*/ 0 w 2089"/>
                <a:gd name="T13" fmla="*/ 0 h 2110"/>
                <a:gd name="T14" fmla="*/ 0 w 2089"/>
                <a:gd name="T15" fmla="*/ 0 h 2110"/>
                <a:gd name="T16" fmla="*/ 0 w 2089"/>
                <a:gd name="T17" fmla="*/ 0 h 2110"/>
                <a:gd name="T18" fmla="*/ 0 w 2089"/>
                <a:gd name="T19" fmla="*/ 0 h 2110"/>
                <a:gd name="T20" fmla="*/ 0 w 2089"/>
                <a:gd name="T21" fmla="*/ 0 h 2110"/>
                <a:gd name="T22" fmla="*/ 0 w 2089"/>
                <a:gd name="T23" fmla="*/ 0 h 2110"/>
                <a:gd name="T24" fmla="*/ 0 w 2089"/>
                <a:gd name="T25" fmla="*/ 0 h 2110"/>
                <a:gd name="T26" fmla="*/ 0 w 2089"/>
                <a:gd name="T27" fmla="*/ 0 h 2110"/>
                <a:gd name="T28" fmla="*/ 0 w 2089"/>
                <a:gd name="T29" fmla="*/ 0 h 2110"/>
                <a:gd name="T30" fmla="*/ 0 w 2089"/>
                <a:gd name="T31" fmla="*/ 0 h 2110"/>
                <a:gd name="T32" fmla="*/ 0 w 2089"/>
                <a:gd name="T33" fmla="*/ 0 h 2110"/>
                <a:gd name="T34" fmla="*/ 0 w 2089"/>
                <a:gd name="T35" fmla="*/ 0 h 2110"/>
                <a:gd name="T36" fmla="*/ 0 w 2089"/>
                <a:gd name="T37" fmla="*/ 0 h 2110"/>
                <a:gd name="T38" fmla="*/ 0 w 2089"/>
                <a:gd name="T39" fmla="*/ 0 h 2110"/>
                <a:gd name="T40" fmla="*/ 0 w 2089"/>
                <a:gd name="T41" fmla="*/ 0 h 2110"/>
                <a:gd name="T42" fmla="*/ 0 w 2089"/>
                <a:gd name="T43" fmla="*/ 0 h 2110"/>
                <a:gd name="T44" fmla="*/ 0 w 2089"/>
                <a:gd name="T45" fmla="*/ 0 h 2110"/>
                <a:gd name="T46" fmla="*/ 0 w 2089"/>
                <a:gd name="T47" fmla="*/ 0 h 2110"/>
                <a:gd name="T48" fmla="*/ 0 w 2089"/>
                <a:gd name="T49" fmla="*/ 0 h 2110"/>
                <a:gd name="T50" fmla="*/ 0 w 2089"/>
                <a:gd name="T51" fmla="*/ 0 h 2110"/>
                <a:gd name="T52" fmla="*/ 0 w 2089"/>
                <a:gd name="T53" fmla="*/ 0 h 2110"/>
                <a:gd name="T54" fmla="*/ 0 w 2089"/>
                <a:gd name="T55" fmla="*/ 0 h 2110"/>
                <a:gd name="T56" fmla="*/ 0 w 2089"/>
                <a:gd name="T57" fmla="*/ 0 h 2110"/>
                <a:gd name="T58" fmla="*/ 0 w 2089"/>
                <a:gd name="T59" fmla="*/ 0 h 2110"/>
                <a:gd name="T60" fmla="*/ 0 w 2089"/>
                <a:gd name="T61" fmla="*/ 0 h 2110"/>
                <a:gd name="T62" fmla="*/ 0 w 2089"/>
                <a:gd name="T63" fmla="*/ 0 h 2110"/>
                <a:gd name="T64" fmla="*/ 0 w 2089"/>
                <a:gd name="T65" fmla="*/ 0 h 2110"/>
                <a:gd name="T66" fmla="*/ 0 w 2089"/>
                <a:gd name="T67" fmla="*/ 0 h 2110"/>
                <a:gd name="T68" fmla="*/ 0 w 2089"/>
                <a:gd name="T69" fmla="*/ 0 h 2110"/>
                <a:gd name="T70" fmla="*/ 0 w 2089"/>
                <a:gd name="T71" fmla="*/ 0 h 2110"/>
                <a:gd name="T72" fmla="*/ 0 w 2089"/>
                <a:gd name="T73" fmla="*/ 0 h 2110"/>
                <a:gd name="T74" fmla="*/ 0 w 2089"/>
                <a:gd name="T75" fmla="*/ 0 h 2110"/>
                <a:gd name="T76" fmla="*/ 0 w 2089"/>
                <a:gd name="T77" fmla="*/ 0 h 2110"/>
                <a:gd name="T78" fmla="*/ 0 w 2089"/>
                <a:gd name="T79" fmla="*/ 0 h 2110"/>
                <a:gd name="T80" fmla="*/ 0 w 2089"/>
                <a:gd name="T81" fmla="*/ 0 h 2110"/>
                <a:gd name="T82" fmla="*/ 0 w 2089"/>
                <a:gd name="T83" fmla="*/ 0 h 2110"/>
                <a:gd name="T84" fmla="*/ 0 w 2089"/>
                <a:gd name="T85" fmla="*/ 0 h 211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089" h="2110">
                  <a:moveTo>
                    <a:pt x="953" y="4"/>
                  </a:moveTo>
                  <a:lnTo>
                    <a:pt x="1006" y="1"/>
                  </a:lnTo>
                  <a:lnTo>
                    <a:pt x="1060" y="0"/>
                  </a:lnTo>
                  <a:lnTo>
                    <a:pt x="1112" y="2"/>
                  </a:lnTo>
                  <a:lnTo>
                    <a:pt x="1164" y="6"/>
                  </a:lnTo>
                  <a:lnTo>
                    <a:pt x="1215" y="14"/>
                  </a:lnTo>
                  <a:lnTo>
                    <a:pt x="1265" y="24"/>
                  </a:lnTo>
                  <a:lnTo>
                    <a:pt x="1315" y="37"/>
                  </a:lnTo>
                  <a:lnTo>
                    <a:pt x="1364" y="52"/>
                  </a:lnTo>
                  <a:lnTo>
                    <a:pt x="1412" y="69"/>
                  </a:lnTo>
                  <a:lnTo>
                    <a:pt x="1459" y="88"/>
                  </a:lnTo>
                  <a:lnTo>
                    <a:pt x="1505" y="110"/>
                  </a:lnTo>
                  <a:lnTo>
                    <a:pt x="1549" y="133"/>
                  </a:lnTo>
                  <a:lnTo>
                    <a:pt x="1592" y="158"/>
                  </a:lnTo>
                  <a:lnTo>
                    <a:pt x="1634" y="187"/>
                  </a:lnTo>
                  <a:lnTo>
                    <a:pt x="1675" y="216"/>
                  </a:lnTo>
                  <a:lnTo>
                    <a:pt x="1714" y="248"/>
                  </a:lnTo>
                  <a:lnTo>
                    <a:pt x="1752" y="282"/>
                  </a:lnTo>
                  <a:lnTo>
                    <a:pt x="1788" y="317"/>
                  </a:lnTo>
                  <a:lnTo>
                    <a:pt x="1823" y="354"/>
                  </a:lnTo>
                  <a:lnTo>
                    <a:pt x="1855" y="393"/>
                  </a:lnTo>
                  <a:lnTo>
                    <a:pt x="1886" y="433"/>
                  </a:lnTo>
                  <a:lnTo>
                    <a:pt x="1915" y="474"/>
                  </a:lnTo>
                  <a:lnTo>
                    <a:pt x="1942" y="517"/>
                  </a:lnTo>
                  <a:lnTo>
                    <a:pt x="1967" y="561"/>
                  </a:lnTo>
                  <a:lnTo>
                    <a:pt x="1990" y="608"/>
                  </a:lnTo>
                  <a:lnTo>
                    <a:pt x="2011" y="655"/>
                  </a:lnTo>
                  <a:lnTo>
                    <a:pt x="2029" y="704"/>
                  </a:lnTo>
                  <a:lnTo>
                    <a:pt x="2045" y="754"/>
                  </a:lnTo>
                  <a:lnTo>
                    <a:pt x="2059" y="804"/>
                  </a:lnTo>
                  <a:lnTo>
                    <a:pt x="2070" y="856"/>
                  </a:lnTo>
                  <a:lnTo>
                    <a:pt x="2079" y="909"/>
                  </a:lnTo>
                  <a:lnTo>
                    <a:pt x="2085" y="963"/>
                  </a:lnTo>
                  <a:lnTo>
                    <a:pt x="2088" y="1016"/>
                  </a:lnTo>
                  <a:lnTo>
                    <a:pt x="2088" y="1069"/>
                  </a:lnTo>
                  <a:lnTo>
                    <a:pt x="2087" y="1122"/>
                  </a:lnTo>
                  <a:lnTo>
                    <a:pt x="2082" y="1175"/>
                  </a:lnTo>
                  <a:lnTo>
                    <a:pt x="2074" y="1226"/>
                  </a:lnTo>
                  <a:lnTo>
                    <a:pt x="2065" y="1277"/>
                  </a:lnTo>
                  <a:lnTo>
                    <a:pt x="2052" y="1327"/>
                  </a:lnTo>
                  <a:lnTo>
                    <a:pt x="2038" y="1376"/>
                  </a:lnTo>
                  <a:lnTo>
                    <a:pt x="2020" y="1425"/>
                  </a:lnTo>
                  <a:lnTo>
                    <a:pt x="2002" y="1473"/>
                  </a:lnTo>
                  <a:lnTo>
                    <a:pt x="1980" y="1520"/>
                  </a:lnTo>
                  <a:lnTo>
                    <a:pt x="1957" y="1565"/>
                  </a:lnTo>
                  <a:lnTo>
                    <a:pt x="1931" y="1608"/>
                  </a:lnTo>
                  <a:lnTo>
                    <a:pt x="1904" y="1651"/>
                  </a:lnTo>
                  <a:lnTo>
                    <a:pt x="1874" y="1692"/>
                  </a:lnTo>
                  <a:lnTo>
                    <a:pt x="1842" y="1732"/>
                  </a:lnTo>
                  <a:lnTo>
                    <a:pt x="1809" y="1770"/>
                  </a:lnTo>
                  <a:lnTo>
                    <a:pt x="1774" y="1806"/>
                  </a:lnTo>
                  <a:lnTo>
                    <a:pt x="1738" y="1841"/>
                  </a:lnTo>
                  <a:lnTo>
                    <a:pt x="1700" y="1873"/>
                  </a:lnTo>
                  <a:lnTo>
                    <a:pt x="1660" y="1905"/>
                  </a:lnTo>
                  <a:lnTo>
                    <a:pt x="1618" y="1933"/>
                  </a:lnTo>
                  <a:lnTo>
                    <a:pt x="1576" y="1961"/>
                  </a:lnTo>
                  <a:lnTo>
                    <a:pt x="1531" y="1986"/>
                  </a:lnTo>
                  <a:lnTo>
                    <a:pt x="1486" y="2009"/>
                  </a:lnTo>
                  <a:lnTo>
                    <a:pt x="1439" y="2031"/>
                  </a:lnTo>
                  <a:lnTo>
                    <a:pt x="1391" y="2049"/>
                  </a:lnTo>
                  <a:lnTo>
                    <a:pt x="1342" y="2065"/>
                  </a:lnTo>
                  <a:lnTo>
                    <a:pt x="1292" y="2079"/>
                  </a:lnTo>
                  <a:lnTo>
                    <a:pt x="1241" y="2090"/>
                  </a:lnTo>
                  <a:lnTo>
                    <a:pt x="1189" y="2099"/>
                  </a:lnTo>
                  <a:lnTo>
                    <a:pt x="1135" y="2106"/>
                  </a:lnTo>
                  <a:lnTo>
                    <a:pt x="1082" y="2108"/>
                  </a:lnTo>
                  <a:lnTo>
                    <a:pt x="1030" y="2109"/>
                  </a:lnTo>
                  <a:lnTo>
                    <a:pt x="977" y="2107"/>
                  </a:lnTo>
                  <a:lnTo>
                    <a:pt x="925" y="2102"/>
                  </a:lnTo>
                  <a:lnTo>
                    <a:pt x="874" y="2095"/>
                  </a:lnTo>
                  <a:lnTo>
                    <a:pt x="823" y="2084"/>
                  </a:lnTo>
                  <a:lnTo>
                    <a:pt x="774" y="2073"/>
                  </a:lnTo>
                  <a:lnTo>
                    <a:pt x="725" y="2057"/>
                  </a:lnTo>
                  <a:lnTo>
                    <a:pt x="677" y="2041"/>
                  </a:lnTo>
                  <a:lnTo>
                    <a:pt x="631" y="2021"/>
                  </a:lnTo>
                  <a:lnTo>
                    <a:pt x="585" y="2000"/>
                  </a:lnTo>
                  <a:lnTo>
                    <a:pt x="540" y="1976"/>
                  </a:lnTo>
                  <a:lnTo>
                    <a:pt x="497" y="1950"/>
                  </a:lnTo>
                  <a:lnTo>
                    <a:pt x="454" y="1922"/>
                  </a:lnTo>
                  <a:lnTo>
                    <a:pt x="414" y="1892"/>
                  </a:lnTo>
                  <a:lnTo>
                    <a:pt x="374" y="1861"/>
                  </a:lnTo>
                  <a:lnTo>
                    <a:pt x="336" y="1828"/>
                  </a:lnTo>
                  <a:lnTo>
                    <a:pt x="300" y="1792"/>
                  </a:lnTo>
                  <a:lnTo>
                    <a:pt x="265" y="1755"/>
                  </a:lnTo>
                  <a:lnTo>
                    <a:pt x="233" y="1716"/>
                  </a:lnTo>
                  <a:lnTo>
                    <a:pt x="202" y="1676"/>
                  </a:lnTo>
                  <a:lnTo>
                    <a:pt x="173" y="1635"/>
                  </a:lnTo>
                  <a:lnTo>
                    <a:pt x="146" y="1592"/>
                  </a:lnTo>
                  <a:lnTo>
                    <a:pt x="121" y="1547"/>
                  </a:lnTo>
                  <a:lnTo>
                    <a:pt x="98" y="1501"/>
                  </a:lnTo>
                  <a:lnTo>
                    <a:pt x="77" y="1452"/>
                  </a:lnTo>
                  <a:lnTo>
                    <a:pt x="59" y="1405"/>
                  </a:lnTo>
                  <a:lnTo>
                    <a:pt x="43" y="1354"/>
                  </a:lnTo>
                  <a:lnTo>
                    <a:pt x="29" y="1303"/>
                  </a:lnTo>
                  <a:lnTo>
                    <a:pt x="18" y="1252"/>
                  </a:lnTo>
                  <a:lnTo>
                    <a:pt x="10" y="1199"/>
                  </a:lnTo>
                  <a:lnTo>
                    <a:pt x="3" y="1145"/>
                  </a:lnTo>
                  <a:lnTo>
                    <a:pt x="0" y="1092"/>
                  </a:lnTo>
                  <a:lnTo>
                    <a:pt x="0" y="1039"/>
                  </a:lnTo>
                  <a:lnTo>
                    <a:pt x="2" y="986"/>
                  </a:lnTo>
                  <a:lnTo>
                    <a:pt x="6" y="933"/>
                  </a:lnTo>
                  <a:lnTo>
                    <a:pt x="14" y="881"/>
                  </a:lnTo>
                  <a:lnTo>
                    <a:pt x="24" y="831"/>
                  </a:lnTo>
                  <a:lnTo>
                    <a:pt x="36" y="781"/>
                  </a:lnTo>
                  <a:lnTo>
                    <a:pt x="51" y="731"/>
                  </a:lnTo>
                  <a:lnTo>
                    <a:pt x="67" y="683"/>
                  </a:lnTo>
                  <a:lnTo>
                    <a:pt x="86" y="635"/>
                  </a:lnTo>
                  <a:lnTo>
                    <a:pt x="107" y="589"/>
                  </a:lnTo>
                  <a:lnTo>
                    <a:pt x="131" y="545"/>
                  </a:lnTo>
                  <a:lnTo>
                    <a:pt x="156" y="501"/>
                  </a:lnTo>
                  <a:lnTo>
                    <a:pt x="184" y="458"/>
                  </a:lnTo>
                  <a:lnTo>
                    <a:pt x="214" y="417"/>
                  </a:lnTo>
                  <a:lnTo>
                    <a:pt x="245" y="378"/>
                  </a:lnTo>
                  <a:lnTo>
                    <a:pt x="278" y="340"/>
                  </a:lnTo>
                  <a:lnTo>
                    <a:pt x="313" y="303"/>
                  </a:lnTo>
                  <a:lnTo>
                    <a:pt x="350" y="268"/>
                  </a:lnTo>
                  <a:lnTo>
                    <a:pt x="388" y="235"/>
                  </a:lnTo>
                  <a:lnTo>
                    <a:pt x="429" y="205"/>
                  </a:lnTo>
                  <a:lnTo>
                    <a:pt x="470" y="175"/>
                  </a:lnTo>
                  <a:lnTo>
                    <a:pt x="513" y="148"/>
                  </a:lnTo>
                  <a:lnTo>
                    <a:pt x="557" y="122"/>
                  </a:lnTo>
                  <a:lnTo>
                    <a:pt x="602" y="99"/>
                  </a:lnTo>
                  <a:lnTo>
                    <a:pt x="650" y="78"/>
                  </a:lnTo>
                  <a:lnTo>
                    <a:pt x="697" y="60"/>
                  </a:lnTo>
                  <a:lnTo>
                    <a:pt x="746" y="44"/>
                  </a:lnTo>
                  <a:lnTo>
                    <a:pt x="796" y="30"/>
                  </a:lnTo>
                  <a:lnTo>
                    <a:pt x="848" y="19"/>
                  </a:lnTo>
                  <a:lnTo>
                    <a:pt x="900" y="9"/>
                  </a:lnTo>
                  <a:lnTo>
                    <a:pt x="953" y="4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22" name="Freeform 585"/>
            <p:cNvSpPr>
              <a:spLocks noChangeArrowheads="1"/>
            </p:cNvSpPr>
            <p:nvPr/>
          </p:nvSpPr>
          <p:spPr bwMode="auto">
            <a:xfrm>
              <a:off x="4897" y="2337"/>
              <a:ext cx="342" cy="384"/>
            </a:xfrm>
            <a:custGeom>
              <a:avLst/>
              <a:gdLst>
                <a:gd name="T0" fmla="*/ 0 w 1511"/>
                <a:gd name="T1" fmla="*/ 0 h 1699"/>
                <a:gd name="T2" fmla="*/ 0 w 1511"/>
                <a:gd name="T3" fmla="*/ 0 h 1699"/>
                <a:gd name="T4" fmla="*/ 0 w 1511"/>
                <a:gd name="T5" fmla="*/ 0 h 1699"/>
                <a:gd name="T6" fmla="*/ 0 w 1511"/>
                <a:gd name="T7" fmla="*/ 0 h 1699"/>
                <a:gd name="T8" fmla="*/ 0 w 1511"/>
                <a:gd name="T9" fmla="*/ 0 h 1699"/>
                <a:gd name="T10" fmla="*/ 0 w 1511"/>
                <a:gd name="T11" fmla="*/ 0 h 1699"/>
                <a:gd name="T12" fmla="*/ 0 w 1511"/>
                <a:gd name="T13" fmla="*/ 0 h 1699"/>
                <a:gd name="T14" fmla="*/ 0 w 1511"/>
                <a:gd name="T15" fmla="*/ 0 h 1699"/>
                <a:gd name="T16" fmla="*/ 0 w 1511"/>
                <a:gd name="T17" fmla="*/ 0 h 1699"/>
                <a:gd name="T18" fmla="*/ 0 w 1511"/>
                <a:gd name="T19" fmla="*/ 0 h 1699"/>
                <a:gd name="T20" fmla="*/ 0 w 1511"/>
                <a:gd name="T21" fmla="*/ 0 h 1699"/>
                <a:gd name="T22" fmla="*/ 0 w 1511"/>
                <a:gd name="T23" fmla="*/ 0 h 1699"/>
                <a:gd name="T24" fmla="*/ 0 w 1511"/>
                <a:gd name="T25" fmla="*/ 0 h 1699"/>
                <a:gd name="T26" fmla="*/ 0 w 1511"/>
                <a:gd name="T27" fmla="*/ 0 h 1699"/>
                <a:gd name="T28" fmla="*/ 0 w 1511"/>
                <a:gd name="T29" fmla="*/ 0 h 1699"/>
                <a:gd name="T30" fmla="*/ 0 w 1511"/>
                <a:gd name="T31" fmla="*/ 0 h 1699"/>
                <a:gd name="T32" fmla="*/ 0 w 1511"/>
                <a:gd name="T33" fmla="*/ 0 h 1699"/>
                <a:gd name="T34" fmla="*/ 0 w 1511"/>
                <a:gd name="T35" fmla="*/ 0 h 1699"/>
                <a:gd name="T36" fmla="*/ 0 w 1511"/>
                <a:gd name="T37" fmla="*/ 0 h 1699"/>
                <a:gd name="T38" fmla="*/ 0 w 1511"/>
                <a:gd name="T39" fmla="*/ 0 h 1699"/>
                <a:gd name="T40" fmla="*/ 0 w 1511"/>
                <a:gd name="T41" fmla="*/ 0 h 1699"/>
                <a:gd name="T42" fmla="*/ 0 w 1511"/>
                <a:gd name="T43" fmla="*/ 0 h 1699"/>
                <a:gd name="T44" fmla="*/ 0 w 1511"/>
                <a:gd name="T45" fmla="*/ 0 h 1699"/>
                <a:gd name="T46" fmla="*/ 0 w 1511"/>
                <a:gd name="T47" fmla="*/ 0 h 1699"/>
                <a:gd name="T48" fmla="*/ 0 w 1511"/>
                <a:gd name="T49" fmla="*/ 0 h 1699"/>
                <a:gd name="T50" fmla="*/ 0 w 1511"/>
                <a:gd name="T51" fmla="*/ 0 h 1699"/>
                <a:gd name="T52" fmla="*/ 0 w 1511"/>
                <a:gd name="T53" fmla="*/ 0 h 1699"/>
                <a:gd name="T54" fmla="*/ 0 w 1511"/>
                <a:gd name="T55" fmla="*/ 0 h 1699"/>
                <a:gd name="T56" fmla="*/ 0 w 1511"/>
                <a:gd name="T57" fmla="*/ 0 h 1699"/>
                <a:gd name="T58" fmla="*/ 0 w 1511"/>
                <a:gd name="T59" fmla="*/ 0 h 1699"/>
                <a:gd name="T60" fmla="*/ 0 w 1511"/>
                <a:gd name="T61" fmla="*/ 0 h 1699"/>
                <a:gd name="T62" fmla="*/ 0 w 1511"/>
                <a:gd name="T63" fmla="*/ 0 h 1699"/>
                <a:gd name="T64" fmla="*/ 0 w 1511"/>
                <a:gd name="T65" fmla="*/ 0 h 1699"/>
                <a:gd name="T66" fmla="*/ 0 w 1511"/>
                <a:gd name="T67" fmla="*/ 0 h 1699"/>
                <a:gd name="T68" fmla="*/ 0 w 1511"/>
                <a:gd name="T69" fmla="*/ 0 h 1699"/>
                <a:gd name="T70" fmla="*/ 0 w 1511"/>
                <a:gd name="T71" fmla="*/ 0 h 1699"/>
                <a:gd name="T72" fmla="*/ 0 w 1511"/>
                <a:gd name="T73" fmla="*/ 0 h 1699"/>
                <a:gd name="T74" fmla="*/ 0 w 1511"/>
                <a:gd name="T75" fmla="*/ 0 h 1699"/>
                <a:gd name="T76" fmla="*/ 0 w 1511"/>
                <a:gd name="T77" fmla="*/ 0 h 1699"/>
                <a:gd name="T78" fmla="*/ 0 w 1511"/>
                <a:gd name="T79" fmla="*/ 0 h 1699"/>
                <a:gd name="T80" fmla="*/ 0 w 1511"/>
                <a:gd name="T81" fmla="*/ 0 h 1699"/>
                <a:gd name="T82" fmla="*/ 0 w 1511"/>
                <a:gd name="T83" fmla="*/ 0 h 1699"/>
                <a:gd name="T84" fmla="*/ 0 w 1511"/>
                <a:gd name="T85" fmla="*/ 0 h 1699"/>
                <a:gd name="T86" fmla="*/ 0 w 1511"/>
                <a:gd name="T87" fmla="*/ 0 h 1699"/>
                <a:gd name="T88" fmla="*/ 0 w 1511"/>
                <a:gd name="T89" fmla="*/ 0 h 1699"/>
                <a:gd name="T90" fmla="*/ 0 w 1511"/>
                <a:gd name="T91" fmla="*/ 0 h 1699"/>
                <a:gd name="T92" fmla="*/ 0 w 1511"/>
                <a:gd name="T93" fmla="*/ 0 h 1699"/>
                <a:gd name="T94" fmla="*/ 0 w 1511"/>
                <a:gd name="T95" fmla="*/ 0 h 1699"/>
                <a:gd name="T96" fmla="*/ 0 w 1511"/>
                <a:gd name="T97" fmla="*/ 0 h 1699"/>
                <a:gd name="T98" fmla="*/ 0 w 1511"/>
                <a:gd name="T99" fmla="*/ 0 h 1699"/>
                <a:gd name="T100" fmla="*/ 0 w 1511"/>
                <a:gd name="T101" fmla="*/ 0 h 1699"/>
                <a:gd name="T102" fmla="*/ 0 w 1511"/>
                <a:gd name="T103" fmla="*/ 0 h 1699"/>
                <a:gd name="T104" fmla="*/ 0 w 1511"/>
                <a:gd name="T105" fmla="*/ 0 h 1699"/>
                <a:gd name="T106" fmla="*/ 0 w 1511"/>
                <a:gd name="T107" fmla="*/ 0 h 1699"/>
                <a:gd name="T108" fmla="*/ 0 w 1511"/>
                <a:gd name="T109" fmla="*/ 0 h 1699"/>
                <a:gd name="T110" fmla="*/ 0 w 1511"/>
                <a:gd name="T111" fmla="*/ 0 h 1699"/>
                <a:gd name="T112" fmla="*/ 0 w 1511"/>
                <a:gd name="T113" fmla="*/ 0 h 1699"/>
                <a:gd name="T114" fmla="*/ 0 w 1511"/>
                <a:gd name="T115" fmla="*/ 0 h 1699"/>
                <a:gd name="T116" fmla="*/ 0 w 1511"/>
                <a:gd name="T117" fmla="*/ 0 h 169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511" h="1699">
                  <a:moveTo>
                    <a:pt x="738" y="0"/>
                  </a:moveTo>
                  <a:lnTo>
                    <a:pt x="721" y="2"/>
                  </a:lnTo>
                  <a:lnTo>
                    <a:pt x="703" y="3"/>
                  </a:lnTo>
                  <a:lnTo>
                    <a:pt x="686" y="5"/>
                  </a:lnTo>
                  <a:lnTo>
                    <a:pt x="669" y="6"/>
                  </a:lnTo>
                  <a:lnTo>
                    <a:pt x="652" y="9"/>
                  </a:lnTo>
                  <a:lnTo>
                    <a:pt x="635" y="13"/>
                  </a:lnTo>
                  <a:lnTo>
                    <a:pt x="619" y="15"/>
                  </a:lnTo>
                  <a:lnTo>
                    <a:pt x="602" y="19"/>
                  </a:lnTo>
                  <a:lnTo>
                    <a:pt x="585" y="23"/>
                  </a:lnTo>
                  <a:lnTo>
                    <a:pt x="569" y="27"/>
                  </a:lnTo>
                  <a:lnTo>
                    <a:pt x="552" y="33"/>
                  </a:lnTo>
                  <a:lnTo>
                    <a:pt x="536" y="38"/>
                  </a:lnTo>
                  <a:lnTo>
                    <a:pt x="520" y="43"/>
                  </a:lnTo>
                  <a:lnTo>
                    <a:pt x="504" y="50"/>
                  </a:lnTo>
                  <a:lnTo>
                    <a:pt x="488" y="56"/>
                  </a:lnTo>
                  <a:lnTo>
                    <a:pt x="473" y="63"/>
                  </a:lnTo>
                  <a:lnTo>
                    <a:pt x="457" y="71"/>
                  </a:lnTo>
                  <a:lnTo>
                    <a:pt x="442" y="78"/>
                  </a:lnTo>
                  <a:lnTo>
                    <a:pt x="427" y="87"/>
                  </a:lnTo>
                  <a:lnTo>
                    <a:pt x="411" y="95"/>
                  </a:lnTo>
                  <a:lnTo>
                    <a:pt x="397" y="103"/>
                  </a:lnTo>
                  <a:lnTo>
                    <a:pt x="382" y="113"/>
                  </a:lnTo>
                  <a:lnTo>
                    <a:pt x="368" y="122"/>
                  </a:lnTo>
                  <a:lnTo>
                    <a:pt x="354" y="133"/>
                  </a:lnTo>
                  <a:lnTo>
                    <a:pt x="340" y="144"/>
                  </a:lnTo>
                  <a:lnTo>
                    <a:pt x="326" y="154"/>
                  </a:lnTo>
                  <a:lnTo>
                    <a:pt x="313" y="166"/>
                  </a:lnTo>
                  <a:lnTo>
                    <a:pt x="299" y="177"/>
                  </a:lnTo>
                  <a:lnTo>
                    <a:pt x="286" y="189"/>
                  </a:lnTo>
                  <a:lnTo>
                    <a:pt x="274" y="202"/>
                  </a:lnTo>
                  <a:lnTo>
                    <a:pt x="261" y="214"/>
                  </a:lnTo>
                  <a:lnTo>
                    <a:pt x="247" y="230"/>
                  </a:lnTo>
                  <a:lnTo>
                    <a:pt x="234" y="246"/>
                  </a:lnTo>
                  <a:lnTo>
                    <a:pt x="221" y="261"/>
                  </a:lnTo>
                  <a:lnTo>
                    <a:pt x="208" y="278"/>
                  </a:lnTo>
                  <a:lnTo>
                    <a:pt x="196" y="293"/>
                  </a:lnTo>
                  <a:lnTo>
                    <a:pt x="184" y="309"/>
                  </a:lnTo>
                  <a:lnTo>
                    <a:pt x="173" y="325"/>
                  </a:lnTo>
                  <a:lnTo>
                    <a:pt x="163" y="342"/>
                  </a:lnTo>
                  <a:lnTo>
                    <a:pt x="153" y="359"/>
                  </a:lnTo>
                  <a:lnTo>
                    <a:pt x="144" y="377"/>
                  </a:lnTo>
                  <a:lnTo>
                    <a:pt x="135" y="394"/>
                  </a:lnTo>
                  <a:lnTo>
                    <a:pt x="127" y="412"/>
                  </a:lnTo>
                  <a:lnTo>
                    <a:pt x="121" y="430"/>
                  </a:lnTo>
                  <a:lnTo>
                    <a:pt x="114" y="449"/>
                  </a:lnTo>
                  <a:lnTo>
                    <a:pt x="109" y="466"/>
                  </a:lnTo>
                  <a:lnTo>
                    <a:pt x="105" y="485"/>
                  </a:lnTo>
                  <a:lnTo>
                    <a:pt x="104" y="489"/>
                  </a:lnTo>
                  <a:lnTo>
                    <a:pt x="103" y="493"/>
                  </a:lnTo>
                  <a:lnTo>
                    <a:pt x="102" y="499"/>
                  </a:lnTo>
                  <a:lnTo>
                    <a:pt x="100" y="508"/>
                  </a:lnTo>
                  <a:lnTo>
                    <a:pt x="99" y="517"/>
                  </a:lnTo>
                  <a:lnTo>
                    <a:pt x="97" y="528"/>
                  </a:lnTo>
                  <a:lnTo>
                    <a:pt x="94" y="539"/>
                  </a:lnTo>
                  <a:lnTo>
                    <a:pt x="92" y="552"/>
                  </a:lnTo>
                  <a:lnTo>
                    <a:pt x="91" y="565"/>
                  </a:lnTo>
                  <a:lnTo>
                    <a:pt x="89" y="578"/>
                  </a:lnTo>
                  <a:lnTo>
                    <a:pt x="86" y="591"/>
                  </a:lnTo>
                  <a:lnTo>
                    <a:pt x="85" y="605"/>
                  </a:lnTo>
                  <a:lnTo>
                    <a:pt x="84" y="617"/>
                  </a:lnTo>
                  <a:lnTo>
                    <a:pt x="83" y="630"/>
                  </a:lnTo>
                  <a:lnTo>
                    <a:pt x="84" y="641"/>
                  </a:lnTo>
                  <a:lnTo>
                    <a:pt x="85" y="651"/>
                  </a:lnTo>
                  <a:lnTo>
                    <a:pt x="0" y="651"/>
                  </a:lnTo>
                  <a:lnTo>
                    <a:pt x="48" y="1082"/>
                  </a:lnTo>
                  <a:lnTo>
                    <a:pt x="201" y="1082"/>
                  </a:lnTo>
                  <a:lnTo>
                    <a:pt x="294" y="1380"/>
                  </a:lnTo>
                  <a:lnTo>
                    <a:pt x="564" y="1698"/>
                  </a:lnTo>
                  <a:lnTo>
                    <a:pt x="753" y="1697"/>
                  </a:lnTo>
                  <a:lnTo>
                    <a:pt x="946" y="1698"/>
                  </a:lnTo>
                  <a:lnTo>
                    <a:pt x="1217" y="1380"/>
                  </a:lnTo>
                  <a:lnTo>
                    <a:pt x="1310" y="1082"/>
                  </a:lnTo>
                  <a:lnTo>
                    <a:pt x="1462" y="1082"/>
                  </a:lnTo>
                  <a:lnTo>
                    <a:pt x="1510" y="651"/>
                  </a:lnTo>
                  <a:lnTo>
                    <a:pt x="1425" y="651"/>
                  </a:lnTo>
                  <a:lnTo>
                    <a:pt x="1425" y="641"/>
                  </a:lnTo>
                  <a:lnTo>
                    <a:pt x="1426" y="630"/>
                  </a:lnTo>
                  <a:lnTo>
                    <a:pt x="1425" y="617"/>
                  </a:lnTo>
                  <a:lnTo>
                    <a:pt x="1425" y="605"/>
                  </a:lnTo>
                  <a:lnTo>
                    <a:pt x="1424" y="591"/>
                  </a:lnTo>
                  <a:lnTo>
                    <a:pt x="1422" y="578"/>
                  </a:lnTo>
                  <a:lnTo>
                    <a:pt x="1420" y="565"/>
                  </a:lnTo>
                  <a:lnTo>
                    <a:pt x="1418" y="552"/>
                  </a:lnTo>
                  <a:lnTo>
                    <a:pt x="1416" y="539"/>
                  </a:lnTo>
                  <a:lnTo>
                    <a:pt x="1414" y="528"/>
                  </a:lnTo>
                  <a:lnTo>
                    <a:pt x="1412" y="517"/>
                  </a:lnTo>
                  <a:lnTo>
                    <a:pt x="1410" y="508"/>
                  </a:lnTo>
                  <a:lnTo>
                    <a:pt x="1408" y="499"/>
                  </a:lnTo>
                  <a:lnTo>
                    <a:pt x="1407" y="493"/>
                  </a:lnTo>
                  <a:lnTo>
                    <a:pt x="1407" y="489"/>
                  </a:lnTo>
                  <a:lnTo>
                    <a:pt x="1406" y="485"/>
                  </a:lnTo>
                  <a:lnTo>
                    <a:pt x="1402" y="466"/>
                  </a:lnTo>
                  <a:lnTo>
                    <a:pt x="1396" y="449"/>
                  </a:lnTo>
                  <a:lnTo>
                    <a:pt x="1390" y="430"/>
                  </a:lnTo>
                  <a:lnTo>
                    <a:pt x="1383" y="412"/>
                  </a:lnTo>
                  <a:lnTo>
                    <a:pt x="1375" y="394"/>
                  </a:lnTo>
                  <a:lnTo>
                    <a:pt x="1367" y="377"/>
                  </a:lnTo>
                  <a:lnTo>
                    <a:pt x="1358" y="359"/>
                  </a:lnTo>
                  <a:lnTo>
                    <a:pt x="1348" y="342"/>
                  </a:lnTo>
                  <a:lnTo>
                    <a:pt x="1337" y="325"/>
                  </a:lnTo>
                  <a:lnTo>
                    <a:pt x="1326" y="309"/>
                  </a:lnTo>
                  <a:lnTo>
                    <a:pt x="1315" y="293"/>
                  </a:lnTo>
                  <a:lnTo>
                    <a:pt x="1302" y="278"/>
                  </a:lnTo>
                  <a:lnTo>
                    <a:pt x="1290" y="261"/>
                  </a:lnTo>
                  <a:lnTo>
                    <a:pt x="1277" y="246"/>
                  </a:lnTo>
                  <a:lnTo>
                    <a:pt x="1263" y="230"/>
                  </a:lnTo>
                  <a:lnTo>
                    <a:pt x="1249" y="214"/>
                  </a:lnTo>
                  <a:lnTo>
                    <a:pt x="1237" y="202"/>
                  </a:lnTo>
                  <a:lnTo>
                    <a:pt x="1224" y="189"/>
                  </a:lnTo>
                  <a:lnTo>
                    <a:pt x="1211" y="177"/>
                  </a:lnTo>
                  <a:lnTo>
                    <a:pt x="1198" y="166"/>
                  </a:lnTo>
                  <a:lnTo>
                    <a:pt x="1184" y="154"/>
                  </a:lnTo>
                  <a:lnTo>
                    <a:pt x="1171" y="144"/>
                  </a:lnTo>
                  <a:lnTo>
                    <a:pt x="1157" y="133"/>
                  </a:lnTo>
                  <a:lnTo>
                    <a:pt x="1143" y="122"/>
                  </a:lnTo>
                  <a:lnTo>
                    <a:pt x="1129" y="113"/>
                  </a:lnTo>
                  <a:lnTo>
                    <a:pt x="1114" y="103"/>
                  </a:lnTo>
                  <a:lnTo>
                    <a:pt x="1099" y="95"/>
                  </a:lnTo>
                  <a:lnTo>
                    <a:pt x="1084" y="87"/>
                  </a:lnTo>
                  <a:lnTo>
                    <a:pt x="1069" y="78"/>
                  </a:lnTo>
                  <a:lnTo>
                    <a:pt x="1053" y="71"/>
                  </a:lnTo>
                  <a:lnTo>
                    <a:pt x="1038" y="63"/>
                  </a:lnTo>
                  <a:lnTo>
                    <a:pt x="1023" y="56"/>
                  </a:lnTo>
                  <a:lnTo>
                    <a:pt x="1007" y="50"/>
                  </a:lnTo>
                  <a:lnTo>
                    <a:pt x="991" y="43"/>
                  </a:lnTo>
                  <a:lnTo>
                    <a:pt x="974" y="38"/>
                  </a:lnTo>
                  <a:lnTo>
                    <a:pt x="958" y="33"/>
                  </a:lnTo>
                  <a:lnTo>
                    <a:pt x="942" y="27"/>
                  </a:lnTo>
                  <a:lnTo>
                    <a:pt x="925" y="23"/>
                  </a:lnTo>
                  <a:lnTo>
                    <a:pt x="909" y="19"/>
                  </a:lnTo>
                  <a:lnTo>
                    <a:pt x="892" y="15"/>
                  </a:lnTo>
                  <a:lnTo>
                    <a:pt x="875" y="13"/>
                  </a:lnTo>
                  <a:lnTo>
                    <a:pt x="858" y="9"/>
                  </a:lnTo>
                  <a:lnTo>
                    <a:pt x="842" y="6"/>
                  </a:lnTo>
                  <a:lnTo>
                    <a:pt x="824" y="5"/>
                  </a:lnTo>
                  <a:lnTo>
                    <a:pt x="807" y="3"/>
                  </a:lnTo>
                  <a:lnTo>
                    <a:pt x="790" y="2"/>
                  </a:lnTo>
                  <a:lnTo>
                    <a:pt x="772" y="0"/>
                  </a:lnTo>
                  <a:lnTo>
                    <a:pt x="755" y="0"/>
                  </a:lnTo>
                  <a:lnTo>
                    <a:pt x="738" y="0"/>
                  </a:lnTo>
                  <a:close/>
                  <a:moveTo>
                    <a:pt x="142" y="790"/>
                  </a:moveTo>
                  <a:lnTo>
                    <a:pt x="135" y="696"/>
                  </a:lnTo>
                  <a:lnTo>
                    <a:pt x="209" y="696"/>
                  </a:lnTo>
                  <a:lnTo>
                    <a:pt x="211" y="684"/>
                  </a:lnTo>
                  <a:lnTo>
                    <a:pt x="212" y="673"/>
                  </a:lnTo>
                  <a:lnTo>
                    <a:pt x="213" y="664"/>
                  </a:lnTo>
                  <a:lnTo>
                    <a:pt x="214" y="654"/>
                  </a:lnTo>
                  <a:lnTo>
                    <a:pt x="215" y="645"/>
                  </a:lnTo>
                  <a:lnTo>
                    <a:pt x="216" y="634"/>
                  </a:lnTo>
                  <a:lnTo>
                    <a:pt x="217" y="625"/>
                  </a:lnTo>
                  <a:lnTo>
                    <a:pt x="219" y="615"/>
                  </a:lnTo>
                  <a:lnTo>
                    <a:pt x="223" y="592"/>
                  </a:lnTo>
                  <a:lnTo>
                    <a:pt x="228" y="570"/>
                  </a:lnTo>
                  <a:lnTo>
                    <a:pt x="234" y="548"/>
                  </a:lnTo>
                  <a:lnTo>
                    <a:pt x="242" y="526"/>
                  </a:lnTo>
                  <a:lnTo>
                    <a:pt x="250" y="504"/>
                  </a:lnTo>
                  <a:lnTo>
                    <a:pt x="260" y="483"/>
                  </a:lnTo>
                  <a:lnTo>
                    <a:pt x="270" y="463"/>
                  </a:lnTo>
                  <a:lnTo>
                    <a:pt x="281" y="443"/>
                  </a:lnTo>
                  <a:lnTo>
                    <a:pt x="293" y="423"/>
                  </a:lnTo>
                  <a:lnTo>
                    <a:pt x="305" y="405"/>
                  </a:lnTo>
                  <a:lnTo>
                    <a:pt x="320" y="386"/>
                  </a:lnTo>
                  <a:lnTo>
                    <a:pt x="334" y="368"/>
                  </a:lnTo>
                  <a:lnTo>
                    <a:pt x="349" y="351"/>
                  </a:lnTo>
                  <a:lnTo>
                    <a:pt x="365" y="336"/>
                  </a:lnTo>
                  <a:lnTo>
                    <a:pt x="382" y="319"/>
                  </a:lnTo>
                  <a:lnTo>
                    <a:pt x="399" y="304"/>
                  </a:lnTo>
                  <a:lnTo>
                    <a:pt x="417" y="289"/>
                  </a:lnTo>
                  <a:lnTo>
                    <a:pt x="436" y="275"/>
                  </a:lnTo>
                  <a:lnTo>
                    <a:pt x="455" y="263"/>
                  </a:lnTo>
                  <a:lnTo>
                    <a:pt x="475" y="251"/>
                  </a:lnTo>
                  <a:lnTo>
                    <a:pt x="496" y="240"/>
                  </a:lnTo>
                  <a:lnTo>
                    <a:pt x="517" y="229"/>
                  </a:lnTo>
                  <a:lnTo>
                    <a:pt x="538" y="220"/>
                  </a:lnTo>
                  <a:lnTo>
                    <a:pt x="561" y="211"/>
                  </a:lnTo>
                  <a:lnTo>
                    <a:pt x="583" y="203"/>
                  </a:lnTo>
                  <a:lnTo>
                    <a:pt x="606" y="196"/>
                  </a:lnTo>
                  <a:lnTo>
                    <a:pt x="629" y="191"/>
                  </a:lnTo>
                  <a:lnTo>
                    <a:pt x="653" y="186"/>
                  </a:lnTo>
                  <a:lnTo>
                    <a:pt x="678" y="182"/>
                  </a:lnTo>
                  <a:lnTo>
                    <a:pt x="702" y="179"/>
                  </a:lnTo>
                  <a:lnTo>
                    <a:pt x="727" y="177"/>
                  </a:lnTo>
                  <a:lnTo>
                    <a:pt x="752" y="177"/>
                  </a:lnTo>
                  <a:lnTo>
                    <a:pt x="777" y="177"/>
                  </a:lnTo>
                  <a:lnTo>
                    <a:pt x="802" y="179"/>
                  </a:lnTo>
                  <a:lnTo>
                    <a:pt x="827" y="182"/>
                  </a:lnTo>
                  <a:lnTo>
                    <a:pt x="851" y="186"/>
                  </a:lnTo>
                  <a:lnTo>
                    <a:pt x="875" y="191"/>
                  </a:lnTo>
                  <a:lnTo>
                    <a:pt x="899" y="196"/>
                  </a:lnTo>
                  <a:lnTo>
                    <a:pt x="922" y="203"/>
                  </a:lnTo>
                  <a:lnTo>
                    <a:pt x="944" y="211"/>
                  </a:lnTo>
                  <a:lnTo>
                    <a:pt x="966" y="220"/>
                  </a:lnTo>
                  <a:lnTo>
                    <a:pt x="988" y="229"/>
                  </a:lnTo>
                  <a:lnTo>
                    <a:pt x="1009" y="240"/>
                  </a:lnTo>
                  <a:lnTo>
                    <a:pt x="1029" y="251"/>
                  </a:lnTo>
                  <a:lnTo>
                    <a:pt x="1049" y="263"/>
                  </a:lnTo>
                  <a:lnTo>
                    <a:pt x="1069" y="275"/>
                  </a:lnTo>
                  <a:lnTo>
                    <a:pt x="1087" y="289"/>
                  </a:lnTo>
                  <a:lnTo>
                    <a:pt x="1105" y="304"/>
                  </a:lnTo>
                  <a:lnTo>
                    <a:pt x="1123" y="319"/>
                  </a:lnTo>
                  <a:lnTo>
                    <a:pt x="1140" y="336"/>
                  </a:lnTo>
                  <a:lnTo>
                    <a:pt x="1156" y="351"/>
                  </a:lnTo>
                  <a:lnTo>
                    <a:pt x="1171" y="368"/>
                  </a:lnTo>
                  <a:lnTo>
                    <a:pt x="1185" y="386"/>
                  </a:lnTo>
                  <a:lnTo>
                    <a:pt x="1199" y="405"/>
                  </a:lnTo>
                  <a:lnTo>
                    <a:pt x="1211" y="423"/>
                  </a:lnTo>
                  <a:lnTo>
                    <a:pt x="1224" y="443"/>
                  </a:lnTo>
                  <a:lnTo>
                    <a:pt x="1235" y="463"/>
                  </a:lnTo>
                  <a:lnTo>
                    <a:pt x="1245" y="483"/>
                  </a:lnTo>
                  <a:lnTo>
                    <a:pt x="1254" y="504"/>
                  </a:lnTo>
                  <a:lnTo>
                    <a:pt x="1263" y="526"/>
                  </a:lnTo>
                  <a:lnTo>
                    <a:pt x="1270" y="548"/>
                  </a:lnTo>
                  <a:lnTo>
                    <a:pt x="1276" y="570"/>
                  </a:lnTo>
                  <a:lnTo>
                    <a:pt x="1282" y="592"/>
                  </a:lnTo>
                  <a:lnTo>
                    <a:pt x="1286" y="615"/>
                  </a:lnTo>
                  <a:lnTo>
                    <a:pt x="1287" y="625"/>
                  </a:lnTo>
                  <a:lnTo>
                    <a:pt x="1288" y="634"/>
                  </a:lnTo>
                  <a:lnTo>
                    <a:pt x="1290" y="645"/>
                  </a:lnTo>
                  <a:lnTo>
                    <a:pt x="1291" y="654"/>
                  </a:lnTo>
                  <a:lnTo>
                    <a:pt x="1291" y="664"/>
                  </a:lnTo>
                  <a:lnTo>
                    <a:pt x="1293" y="673"/>
                  </a:lnTo>
                  <a:lnTo>
                    <a:pt x="1294" y="684"/>
                  </a:lnTo>
                  <a:lnTo>
                    <a:pt x="1295" y="696"/>
                  </a:lnTo>
                  <a:lnTo>
                    <a:pt x="1369" y="696"/>
                  </a:lnTo>
                  <a:lnTo>
                    <a:pt x="1362" y="790"/>
                  </a:lnTo>
                  <a:lnTo>
                    <a:pt x="1337" y="994"/>
                  </a:lnTo>
                  <a:lnTo>
                    <a:pt x="1269" y="994"/>
                  </a:lnTo>
                  <a:lnTo>
                    <a:pt x="1159" y="1353"/>
                  </a:lnTo>
                  <a:lnTo>
                    <a:pt x="913" y="1641"/>
                  </a:lnTo>
                  <a:lnTo>
                    <a:pt x="752" y="1641"/>
                  </a:lnTo>
                  <a:lnTo>
                    <a:pt x="591" y="1641"/>
                  </a:lnTo>
                  <a:lnTo>
                    <a:pt x="345" y="1353"/>
                  </a:lnTo>
                  <a:lnTo>
                    <a:pt x="234" y="994"/>
                  </a:lnTo>
                  <a:lnTo>
                    <a:pt x="167" y="994"/>
                  </a:lnTo>
                  <a:lnTo>
                    <a:pt x="142" y="7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23" name="Freeform 586"/>
            <p:cNvSpPr>
              <a:spLocks noChangeArrowheads="1"/>
            </p:cNvSpPr>
            <p:nvPr/>
          </p:nvSpPr>
          <p:spPr bwMode="auto">
            <a:xfrm>
              <a:off x="4897" y="2337"/>
              <a:ext cx="342" cy="384"/>
            </a:xfrm>
            <a:custGeom>
              <a:avLst/>
              <a:gdLst>
                <a:gd name="T0" fmla="*/ 0 w 1511"/>
                <a:gd name="T1" fmla="*/ 0 h 1699"/>
                <a:gd name="T2" fmla="*/ 0 w 1511"/>
                <a:gd name="T3" fmla="*/ 0 h 1699"/>
                <a:gd name="T4" fmla="*/ 0 w 1511"/>
                <a:gd name="T5" fmla="*/ 0 h 1699"/>
                <a:gd name="T6" fmla="*/ 0 w 1511"/>
                <a:gd name="T7" fmla="*/ 0 h 1699"/>
                <a:gd name="T8" fmla="*/ 0 w 1511"/>
                <a:gd name="T9" fmla="*/ 0 h 1699"/>
                <a:gd name="T10" fmla="*/ 0 w 1511"/>
                <a:gd name="T11" fmla="*/ 0 h 1699"/>
                <a:gd name="T12" fmla="*/ 0 w 1511"/>
                <a:gd name="T13" fmla="*/ 0 h 1699"/>
                <a:gd name="T14" fmla="*/ 0 w 1511"/>
                <a:gd name="T15" fmla="*/ 0 h 1699"/>
                <a:gd name="T16" fmla="*/ 0 w 1511"/>
                <a:gd name="T17" fmla="*/ 0 h 1699"/>
                <a:gd name="T18" fmla="*/ 0 w 1511"/>
                <a:gd name="T19" fmla="*/ 0 h 1699"/>
                <a:gd name="T20" fmla="*/ 0 w 1511"/>
                <a:gd name="T21" fmla="*/ 0 h 1699"/>
                <a:gd name="T22" fmla="*/ 0 w 1511"/>
                <a:gd name="T23" fmla="*/ 0 h 1699"/>
                <a:gd name="T24" fmla="*/ 0 w 1511"/>
                <a:gd name="T25" fmla="*/ 0 h 1699"/>
                <a:gd name="T26" fmla="*/ 0 w 1511"/>
                <a:gd name="T27" fmla="*/ 0 h 1699"/>
                <a:gd name="T28" fmla="*/ 0 w 1511"/>
                <a:gd name="T29" fmla="*/ 0 h 1699"/>
                <a:gd name="T30" fmla="*/ 0 w 1511"/>
                <a:gd name="T31" fmla="*/ 0 h 1699"/>
                <a:gd name="T32" fmla="*/ 0 w 1511"/>
                <a:gd name="T33" fmla="*/ 0 h 1699"/>
                <a:gd name="T34" fmla="*/ 0 w 1511"/>
                <a:gd name="T35" fmla="*/ 0 h 1699"/>
                <a:gd name="T36" fmla="*/ 0 w 1511"/>
                <a:gd name="T37" fmla="*/ 0 h 1699"/>
                <a:gd name="T38" fmla="*/ 0 w 1511"/>
                <a:gd name="T39" fmla="*/ 0 h 1699"/>
                <a:gd name="T40" fmla="*/ 0 w 1511"/>
                <a:gd name="T41" fmla="*/ 0 h 1699"/>
                <a:gd name="T42" fmla="*/ 0 w 1511"/>
                <a:gd name="T43" fmla="*/ 0 h 1699"/>
                <a:gd name="T44" fmla="*/ 0 w 1511"/>
                <a:gd name="T45" fmla="*/ 0 h 1699"/>
                <a:gd name="T46" fmla="*/ 0 w 1511"/>
                <a:gd name="T47" fmla="*/ 0 h 1699"/>
                <a:gd name="T48" fmla="*/ 0 w 1511"/>
                <a:gd name="T49" fmla="*/ 0 h 1699"/>
                <a:gd name="T50" fmla="*/ 0 w 1511"/>
                <a:gd name="T51" fmla="*/ 0 h 1699"/>
                <a:gd name="T52" fmla="*/ 0 w 1511"/>
                <a:gd name="T53" fmla="*/ 0 h 1699"/>
                <a:gd name="T54" fmla="*/ 0 w 1511"/>
                <a:gd name="T55" fmla="*/ 0 h 1699"/>
                <a:gd name="T56" fmla="*/ 0 w 1511"/>
                <a:gd name="T57" fmla="*/ 0 h 1699"/>
                <a:gd name="T58" fmla="*/ 0 w 1511"/>
                <a:gd name="T59" fmla="*/ 0 h 1699"/>
                <a:gd name="T60" fmla="*/ 0 w 1511"/>
                <a:gd name="T61" fmla="*/ 0 h 1699"/>
                <a:gd name="T62" fmla="*/ 0 w 1511"/>
                <a:gd name="T63" fmla="*/ 0 h 1699"/>
                <a:gd name="T64" fmla="*/ 0 w 1511"/>
                <a:gd name="T65" fmla="*/ 0 h 1699"/>
                <a:gd name="T66" fmla="*/ 0 w 1511"/>
                <a:gd name="T67" fmla="*/ 0 h 1699"/>
                <a:gd name="T68" fmla="*/ 0 w 1511"/>
                <a:gd name="T69" fmla="*/ 0 h 1699"/>
                <a:gd name="T70" fmla="*/ 0 w 1511"/>
                <a:gd name="T71" fmla="*/ 0 h 1699"/>
                <a:gd name="T72" fmla="*/ 0 w 1511"/>
                <a:gd name="T73" fmla="*/ 0 h 1699"/>
                <a:gd name="T74" fmla="*/ 0 w 1511"/>
                <a:gd name="T75" fmla="*/ 0 h 1699"/>
                <a:gd name="T76" fmla="*/ 0 w 1511"/>
                <a:gd name="T77" fmla="*/ 0 h 1699"/>
                <a:gd name="T78" fmla="*/ 0 w 1511"/>
                <a:gd name="T79" fmla="*/ 0 h 1699"/>
                <a:gd name="T80" fmla="*/ 0 w 1511"/>
                <a:gd name="T81" fmla="*/ 0 h 1699"/>
                <a:gd name="T82" fmla="*/ 0 w 1511"/>
                <a:gd name="T83" fmla="*/ 0 h 1699"/>
                <a:gd name="T84" fmla="*/ 0 w 1511"/>
                <a:gd name="T85" fmla="*/ 0 h 1699"/>
                <a:gd name="T86" fmla="*/ 0 w 1511"/>
                <a:gd name="T87" fmla="*/ 0 h 1699"/>
                <a:gd name="T88" fmla="*/ 0 w 1511"/>
                <a:gd name="T89" fmla="*/ 0 h 1699"/>
                <a:gd name="T90" fmla="*/ 0 w 1511"/>
                <a:gd name="T91" fmla="*/ 0 h 1699"/>
                <a:gd name="T92" fmla="*/ 0 w 1511"/>
                <a:gd name="T93" fmla="*/ 0 h 1699"/>
                <a:gd name="T94" fmla="*/ 0 w 1511"/>
                <a:gd name="T95" fmla="*/ 0 h 1699"/>
                <a:gd name="T96" fmla="*/ 0 w 1511"/>
                <a:gd name="T97" fmla="*/ 0 h 1699"/>
                <a:gd name="T98" fmla="*/ 0 w 1511"/>
                <a:gd name="T99" fmla="*/ 0 h 1699"/>
                <a:gd name="T100" fmla="*/ 0 w 1511"/>
                <a:gd name="T101" fmla="*/ 0 h 1699"/>
                <a:gd name="T102" fmla="*/ 0 w 1511"/>
                <a:gd name="T103" fmla="*/ 0 h 1699"/>
                <a:gd name="T104" fmla="*/ 0 w 1511"/>
                <a:gd name="T105" fmla="*/ 0 h 1699"/>
                <a:gd name="T106" fmla="*/ 0 w 1511"/>
                <a:gd name="T107" fmla="*/ 0 h 1699"/>
                <a:gd name="T108" fmla="*/ 0 w 1511"/>
                <a:gd name="T109" fmla="*/ 0 h 1699"/>
                <a:gd name="T110" fmla="*/ 0 w 1511"/>
                <a:gd name="T111" fmla="*/ 0 h 1699"/>
                <a:gd name="T112" fmla="*/ 0 w 1511"/>
                <a:gd name="T113" fmla="*/ 0 h 1699"/>
                <a:gd name="T114" fmla="*/ 0 w 1511"/>
                <a:gd name="T115" fmla="*/ 0 h 1699"/>
                <a:gd name="T116" fmla="*/ 0 w 1511"/>
                <a:gd name="T117" fmla="*/ 0 h 169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511" h="1699">
                  <a:moveTo>
                    <a:pt x="753" y="1697"/>
                  </a:moveTo>
                  <a:lnTo>
                    <a:pt x="564" y="1698"/>
                  </a:lnTo>
                  <a:lnTo>
                    <a:pt x="294" y="1380"/>
                  </a:lnTo>
                  <a:lnTo>
                    <a:pt x="201" y="1082"/>
                  </a:lnTo>
                  <a:lnTo>
                    <a:pt x="48" y="1082"/>
                  </a:lnTo>
                  <a:lnTo>
                    <a:pt x="0" y="651"/>
                  </a:lnTo>
                  <a:lnTo>
                    <a:pt x="85" y="651"/>
                  </a:lnTo>
                  <a:lnTo>
                    <a:pt x="84" y="641"/>
                  </a:lnTo>
                  <a:lnTo>
                    <a:pt x="83" y="630"/>
                  </a:lnTo>
                  <a:lnTo>
                    <a:pt x="84" y="617"/>
                  </a:lnTo>
                  <a:lnTo>
                    <a:pt x="85" y="605"/>
                  </a:lnTo>
                  <a:lnTo>
                    <a:pt x="86" y="591"/>
                  </a:lnTo>
                  <a:lnTo>
                    <a:pt x="89" y="578"/>
                  </a:lnTo>
                  <a:lnTo>
                    <a:pt x="91" y="565"/>
                  </a:lnTo>
                  <a:lnTo>
                    <a:pt x="92" y="552"/>
                  </a:lnTo>
                  <a:lnTo>
                    <a:pt x="94" y="539"/>
                  </a:lnTo>
                  <a:lnTo>
                    <a:pt x="97" y="528"/>
                  </a:lnTo>
                  <a:lnTo>
                    <a:pt x="99" y="517"/>
                  </a:lnTo>
                  <a:lnTo>
                    <a:pt x="100" y="508"/>
                  </a:lnTo>
                  <a:lnTo>
                    <a:pt x="102" y="499"/>
                  </a:lnTo>
                  <a:lnTo>
                    <a:pt x="103" y="493"/>
                  </a:lnTo>
                  <a:lnTo>
                    <a:pt x="104" y="489"/>
                  </a:lnTo>
                  <a:lnTo>
                    <a:pt x="105" y="485"/>
                  </a:lnTo>
                  <a:lnTo>
                    <a:pt x="109" y="466"/>
                  </a:lnTo>
                  <a:lnTo>
                    <a:pt x="114" y="449"/>
                  </a:lnTo>
                  <a:lnTo>
                    <a:pt x="121" y="430"/>
                  </a:lnTo>
                  <a:lnTo>
                    <a:pt x="127" y="412"/>
                  </a:lnTo>
                  <a:lnTo>
                    <a:pt x="135" y="394"/>
                  </a:lnTo>
                  <a:lnTo>
                    <a:pt x="144" y="377"/>
                  </a:lnTo>
                  <a:lnTo>
                    <a:pt x="153" y="359"/>
                  </a:lnTo>
                  <a:lnTo>
                    <a:pt x="163" y="342"/>
                  </a:lnTo>
                  <a:lnTo>
                    <a:pt x="173" y="325"/>
                  </a:lnTo>
                  <a:lnTo>
                    <a:pt x="184" y="309"/>
                  </a:lnTo>
                  <a:lnTo>
                    <a:pt x="196" y="293"/>
                  </a:lnTo>
                  <a:lnTo>
                    <a:pt x="208" y="278"/>
                  </a:lnTo>
                  <a:lnTo>
                    <a:pt x="221" y="261"/>
                  </a:lnTo>
                  <a:lnTo>
                    <a:pt x="234" y="246"/>
                  </a:lnTo>
                  <a:lnTo>
                    <a:pt x="247" y="230"/>
                  </a:lnTo>
                  <a:lnTo>
                    <a:pt x="261" y="214"/>
                  </a:lnTo>
                  <a:lnTo>
                    <a:pt x="274" y="202"/>
                  </a:lnTo>
                  <a:lnTo>
                    <a:pt x="286" y="189"/>
                  </a:lnTo>
                  <a:lnTo>
                    <a:pt x="299" y="177"/>
                  </a:lnTo>
                  <a:lnTo>
                    <a:pt x="313" y="166"/>
                  </a:lnTo>
                  <a:lnTo>
                    <a:pt x="326" y="154"/>
                  </a:lnTo>
                  <a:lnTo>
                    <a:pt x="340" y="144"/>
                  </a:lnTo>
                  <a:lnTo>
                    <a:pt x="354" y="133"/>
                  </a:lnTo>
                  <a:lnTo>
                    <a:pt x="368" y="122"/>
                  </a:lnTo>
                  <a:lnTo>
                    <a:pt x="382" y="113"/>
                  </a:lnTo>
                  <a:lnTo>
                    <a:pt x="397" y="103"/>
                  </a:lnTo>
                  <a:lnTo>
                    <a:pt x="411" y="95"/>
                  </a:lnTo>
                  <a:lnTo>
                    <a:pt x="427" y="87"/>
                  </a:lnTo>
                  <a:lnTo>
                    <a:pt x="442" y="78"/>
                  </a:lnTo>
                  <a:lnTo>
                    <a:pt x="457" y="71"/>
                  </a:lnTo>
                  <a:lnTo>
                    <a:pt x="473" y="63"/>
                  </a:lnTo>
                  <a:lnTo>
                    <a:pt x="488" y="56"/>
                  </a:lnTo>
                  <a:lnTo>
                    <a:pt x="504" y="50"/>
                  </a:lnTo>
                  <a:lnTo>
                    <a:pt x="520" y="43"/>
                  </a:lnTo>
                  <a:lnTo>
                    <a:pt x="536" y="38"/>
                  </a:lnTo>
                  <a:lnTo>
                    <a:pt x="552" y="33"/>
                  </a:lnTo>
                  <a:lnTo>
                    <a:pt x="569" y="27"/>
                  </a:lnTo>
                  <a:lnTo>
                    <a:pt x="585" y="23"/>
                  </a:lnTo>
                  <a:lnTo>
                    <a:pt x="602" y="19"/>
                  </a:lnTo>
                  <a:lnTo>
                    <a:pt x="619" y="15"/>
                  </a:lnTo>
                  <a:lnTo>
                    <a:pt x="635" y="13"/>
                  </a:lnTo>
                  <a:lnTo>
                    <a:pt x="652" y="9"/>
                  </a:lnTo>
                  <a:lnTo>
                    <a:pt x="669" y="6"/>
                  </a:lnTo>
                  <a:lnTo>
                    <a:pt x="686" y="5"/>
                  </a:lnTo>
                  <a:lnTo>
                    <a:pt x="703" y="3"/>
                  </a:lnTo>
                  <a:lnTo>
                    <a:pt x="721" y="2"/>
                  </a:lnTo>
                  <a:lnTo>
                    <a:pt x="738" y="0"/>
                  </a:lnTo>
                  <a:lnTo>
                    <a:pt x="755" y="0"/>
                  </a:lnTo>
                  <a:lnTo>
                    <a:pt x="772" y="0"/>
                  </a:lnTo>
                  <a:lnTo>
                    <a:pt x="790" y="2"/>
                  </a:lnTo>
                  <a:lnTo>
                    <a:pt x="807" y="3"/>
                  </a:lnTo>
                  <a:lnTo>
                    <a:pt x="824" y="5"/>
                  </a:lnTo>
                  <a:lnTo>
                    <a:pt x="842" y="6"/>
                  </a:lnTo>
                  <a:lnTo>
                    <a:pt x="858" y="9"/>
                  </a:lnTo>
                  <a:lnTo>
                    <a:pt x="875" y="13"/>
                  </a:lnTo>
                  <a:lnTo>
                    <a:pt x="892" y="15"/>
                  </a:lnTo>
                  <a:lnTo>
                    <a:pt x="909" y="19"/>
                  </a:lnTo>
                  <a:lnTo>
                    <a:pt x="925" y="23"/>
                  </a:lnTo>
                  <a:lnTo>
                    <a:pt x="942" y="27"/>
                  </a:lnTo>
                  <a:lnTo>
                    <a:pt x="958" y="33"/>
                  </a:lnTo>
                  <a:lnTo>
                    <a:pt x="974" y="38"/>
                  </a:lnTo>
                  <a:lnTo>
                    <a:pt x="991" y="43"/>
                  </a:lnTo>
                  <a:lnTo>
                    <a:pt x="1007" y="50"/>
                  </a:lnTo>
                  <a:lnTo>
                    <a:pt x="1023" y="56"/>
                  </a:lnTo>
                  <a:lnTo>
                    <a:pt x="1038" y="63"/>
                  </a:lnTo>
                  <a:lnTo>
                    <a:pt x="1053" y="71"/>
                  </a:lnTo>
                  <a:lnTo>
                    <a:pt x="1069" y="78"/>
                  </a:lnTo>
                  <a:lnTo>
                    <a:pt x="1084" y="87"/>
                  </a:lnTo>
                  <a:lnTo>
                    <a:pt x="1099" y="95"/>
                  </a:lnTo>
                  <a:lnTo>
                    <a:pt x="1114" y="103"/>
                  </a:lnTo>
                  <a:lnTo>
                    <a:pt x="1129" y="113"/>
                  </a:lnTo>
                  <a:lnTo>
                    <a:pt x="1143" y="122"/>
                  </a:lnTo>
                  <a:lnTo>
                    <a:pt x="1157" y="133"/>
                  </a:lnTo>
                  <a:lnTo>
                    <a:pt x="1171" y="144"/>
                  </a:lnTo>
                  <a:lnTo>
                    <a:pt x="1184" y="154"/>
                  </a:lnTo>
                  <a:lnTo>
                    <a:pt x="1198" y="166"/>
                  </a:lnTo>
                  <a:lnTo>
                    <a:pt x="1211" y="177"/>
                  </a:lnTo>
                  <a:lnTo>
                    <a:pt x="1224" y="189"/>
                  </a:lnTo>
                  <a:lnTo>
                    <a:pt x="1237" y="202"/>
                  </a:lnTo>
                  <a:lnTo>
                    <a:pt x="1249" y="214"/>
                  </a:lnTo>
                  <a:lnTo>
                    <a:pt x="1263" y="230"/>
                  </a:lnTo>
                  <a:lnTo>
                    <a:pt x="1277" y="246"/>
                  </a:lnTo>
                  <a:lnTo>
                    <a:pt x="1290" y="261"/>
                  </a:lnTo>
                  <a:lnTo>
                    <a:pt x="1302" y="278"/>
                  </a:lnTo>
                  <a:lnTo>
                    <a:pt x="1315" y="293"/>
                  </a:lnTo>
                  <a:lnTo>
                    <a:pt x="1326" y="309"/>
                  </a:lnTo>
                  <a:lnTo>
                    <a:pt x="1337" y="325"/>
                  </a:lnTo>
                  <a:lnTo>
                    <a:pt x="1348" y="342"/>
                  </a:lnTo>
                  <a:lnTo>
                    <a:pt x="1358" y="359"/>
                  </a:lnTo>
                  <a:lnTo>
                    <a:pt x="1367" y="377"/>
                  </a:lnTo>
                  <a:lnTo>
                    <a:pt x="1375" y="394"/>
                  </a:lnTo>
                  <a:lnTo>
                    <a:pt x="1383" y="412"/>
                  </a:lnTo>
                  <a:lnTo>
                    <a:pt x="1390" y="430"/>
                  </a:lnTo>
                  <a:lnTo>
                    <a:pt x="1396" y="449"/>
                  </a:lnTo>
                  <a:lnTo>
                    <a:pt x="1402" y="466"/>
                  </a:lnTo>
                  <a:lnTo>
                    <a:pt x="1406" y="485"/>
                  </a:lnTo>
                  <a:lnTo>
                    <a:pt x="1407" y="489"/>
                  </a:lnTo>
                  <a:lnTo>
                    <a:pt x="1407" y="493"/>
                  </a:lnTo>
                  <a:lnTo>
                    <a:pt x="1408" y="499"/>
                  </a:lnTo>
                  <a:lnTo>
                    <a:pt x="1410" y="508"/>
                  </a:lnTo>
                  <a:lnTo>
                    <a:pt x="1412" y="517"/>
                  </a:lnTo>
                  <a:lnTo>
                    <a:pt x="1414" y="528"/>
                  </a:lnTo>
                  <a:lnTo>
                    <a:pt x="1416" y="539"/>
                  </a:lnTo>
                  <a:lnTo>
                    <a:pt x="1418" y="552"/>
                  </a:lnTo>
                  <a:lnTo>
                    <a:pt x="1420" y="565"/>
                  </a:lnTo>
                  <a:lnTo>
                    <a:pt x="1422" y="578"/>
                  </a:lnTo>
                  <a:lnTo>
                    <a:pt x="1424" y="591"/>
                  </a:lnTo>
                  <a:lnTo>
                    <a:pt x="1425" y="605"/>
                  </a:lnTo>
                  <a:lnTo>
                    <a:pt x="1425" y="617"/>
                  </a:lnTo>
                  <a:lnTo>
                    <a:pt x="1426" y="630"/>
                  </a:lnTo>
                  <a:lnTo>
                    <a:pt x="1425" y="641"/>
                  </a:lnTo>
                  <a:lnTo>
                    <a:pt x="1425" y="651"/>
                  </a:lnTo>
                  <a:lnTo>
                    <a:pt x="1510" y="651"/>
                  </a:lnTo>
                  <a:lnTo>
                    <a:pt x="1462" y="1082"/>
                  </a:lnTo>
                  <a:lnTo>
                    <a:pt x="1310" y="1082"/>
                  </a:lnTo>
                  <a:lnTo>
                    <a:pt x="1217" y="1380"/>
                  </a:lnTo>
                  <a:lnTo>
                    <a:pt x="946" y="1698"/>
                  </a:lnTo>
                  <a:lnTo>
                    <a:pt x="753" y="1697"/>
                  </a:lnTo>
                  <a:close/>
                  <a:moveTo>
                    <a:pt x="752" y="1641"/>
                  </a:moveTo>
                  <a:lnTo>
                    <a:pt x="591" y="1641"/>
                  </a:lnTo>
                  <a:lnTo>
                    <a:pt x="345" y="1353"/>
                  </a:lnTo>
                  <a:lnTo>
                    <a:pt x="234" y="994"/>
                  </a:lnTo>
                  <a:lnTo>
                    <a:pt x="167" y="994"/>
                  </a:lnTo>
                  <a:lnTo>
                    <a:pt x="142" y="790"/>
                  </a:lnTo>
                  <a:lnTo>
                    <a:pt x="135" y="696"/>
                  </a:lnTo>
                  <a:lnTo>
                    <a:pt x="209" y="696"/>
                  </a:lnTo>
                  <a:lnTo>
                    <a:pt x="211" y="684"/>
                  </a:lnTo>
                  <a:lnTo>
                    <a:pt x="212" y="673"/>
                  </a:lnTo>
                  <a:lnTo>
                    <a:pt x="213" y="664"/>
                  </a:lnTo>
                  <a:lnTo>
                    <a:pt x="214" y="654"/>
                  </a:lnTo>
                  <a:lnTo>
                    <a:pt x="215" y="645"/>
                  </a:lnTo>
                  <a:lnTo>
                    <a:pt x="216" y="634"/>
                  </a:lnTo>
                  <a:lnTo>
                    <a:pt x="217" y="625"/>
                  </a:lnTo>
                  <a:lnTo>
                    <a:pt x="219" y="615"/>
                  </a:lnTo>
                  <a:lnTo>
                    <a:pt x="223" y="592"/>
                  </a:lnTo>
                  <a:lnTo>
                    <a:pt x="228" y="570"/>
                  </a:lnTo>
                  <a:lnTo>
                    <a:pt x="234" y="548"/>
                  </a:lnTo>
                  <a:lnTo>
                    <a:pt x="242" y="526"/>
                  </a:lnTo>
                  <a:lnTo>
                    <a:pt x="250" y="504"/>
                  </a:lnTo>
                  <a:lnTo>
                    <a:pt x="260" y="483"/>
                  </a:lnTo>
                  <a:lnTo>
                    <a:pt x="270" y="463"/>
                  </a:lnTo>
                  <a:lnTo>
                    <a:pt x="281" y="443"/>
                  </a:lnTo>
                  <a:lnTo>
                    <a:pt x="293" y="423"/>
                  </a:lnTo>
                  <a:lnTo>
                    <a:pt x="305" y="405"/>
                  </a:lnTo>
                  <a:lnTo>
                    <a:pt x="320" y="386"/>
                  </a:lnTo>
                  <a:lnTo>
                    <a:pt x="334" y="368"/>
                  </a:lnTo>
                  <a:lnTo>
                    <a:pt x="349" y="351"/>
                  </a:lnTo>
                  <a:lnTo>
                    <a:pt x="365" y="336"/>
                  </a:lnTo>
                  <a:lnTo>
                    <a:pt x="382" y="319"/>
                  </a:lnTo>
                  <a:lnTo>
                    <a:pt x="399" y="304"/>
                  </a:lnTo>
                  <a:lnTo>
                    <a:pt x="417" y="289"/>
                  </a:lnTo>
                  <a:lnTo>
                    <a:pt x="436" y="275"/>
                  </a:lnTo>
                  <a:lnTo>
                    <a:pt x="455" y="263"/>
                  </a:lnTo>
                  <a:lnTo>
                    <a:pt x="475" y="251"/>
                  </a:lnTo>
                  <a:lnTo>
                    <a:pt x="496" y="240"/>
                  </a:lnTo>
                  <a:lnTo>
                    <a:pt x="517" y="229"/>
                  </a:lnTo>
                  <a:lnTo>
                    <a:pt x="538" y="220"/>
                  </a:lnTo>
                  <a:lnTo>
                    <a:pt x="561" y="211"/>
                  </a:lnTo>
                  <a:lnTo>
                    <a:pt x="583" y="203"/>
                  </a:lnTo>
                  <a:lnTo>
                    <a:pt x="606" y="196"/>
                  </a:lnTo>
                  <a:lnTo>
                    <a:pt x="629" y="191"/>
                  </a:lnTo>
                  <a:lnTo>
                    <a:pt x="653" y="186"/>
                  </a:lnTo>
                  <a:lnTo>
                    <a:pt x="678" y="182"/>
                  </a:lnTo>
                  <a:lnTo>
                    <a:pt x="702" y="179"/>
                  </a:lnTo>
                  <a:lnTo>
                    <a:pt x="727" y="177"/>
                  </a:lnTo>
                  <a:lnTo>
                    <a:pt x="752" y="177"/>
                  </a:lnTo>
                  <a:lnTo>
                    <a:pt x="777" y="177"/>
                  </a:lnTo>
                  <a:lnTo>
                    <a:pt x="802" y="179"/>
                  </a:lnTo>
                  <a:lnTo>
                    <a:pt x="827" y="182"/>
                  </a:lnTo>
                  <a:lnTo>
                    <a:pt x="851" y="186"/>
                  </a:lnTo>
                  <a:lnTo>
                    <a:pt x="875" y="191"/>
                  </a:lnTo>
                  <a:lnTo>
                    <a:pt x="899" y="196"/>
                  </a:lnTo>
                  <a:lnTo>
                    <a:pt x="922" y="203"/>
                  </a:lnTo>
                  <a:lnTo>
                    <a:pt x="944" y="211"/>
                  </a:lnTo>
                  <a:lnTo>
                    <a:pt x="966" y="220"/>
                  </a:lnTo>
                  <a:lnTo>
                    <a:pt x="988" y="229"/>
                  </a:lnTo>
                  <a:lnTo>
                    <a:pt x="1009" y="240"/>
                  </a:lnTo>
                  <a:lnTo>
                    <a:pt x="1029" y="251"/>
                  </a:lnTo>
                  <a:lnTo>
                    <a:pt x="1049" y="263"/>
                  </a:lnTo>
                  <a:lnTo>
                    <a:pt x="1069" y="275"/>
                  </a:lnTo>
                  <a:lnTo>
                    <a:pt x="1087" y="289"/>
                  </a:lnTo>
                  <a:lnTo>
                    <a:pt x="1105" y="304"/>
                  </a:lnTo>
                  <a:lnTo>
                    <a:pt x="1123" y="319"/>
                  </a:lnTo>
                  <a:lnTo>
                    <a:pt x="1140" y="336"/>
                  </a:lnTo>
                  <a:lnTo>
                    <a:pt x="1156" y="351"/>
                  </a:lnTo>
                  <a:lnTo>
                    <a:pt x="1171" y="368"/>
                  </a:lnTo>
                  <a:lnTo>
                    <a:pt x="1185" y="386"/>
                  </a:lnTo>
                  <a:lnTo>
                    <a:pt x="1199" y="405"/>
                  </a:lnTo>
                  <a:lnTo>
                    <a:pt x="1211" y="423"/>
                  </a:lnTo>
                  <a:lnTo>
                    <a:pt x="1224" y="443"/>
                  </a:lnTo>
                  <a:lnTo>
                    <a:pt x="1235" y="463"/>
                  </a:lnTo>
                  <a:lnTo>
                    <a:pt x="1245" y="483"/>
                  </a:lnTo>
                  <a:lnTo>
                    <a:pt x="1254" y="504"/>
                  </a:lnTo>
                  <a:lnTo>
                    <a:pt x="1263" y="526"/>
                  </a:lnTo>
                  <a:lnTo>
                    <a:pt x="1270" y="548"/>
                  </a:lnTo>
                  <a:lnTo>
                    <a:pt x="1276" y="570"/>
                  </a:lnTo>
                  <a:lnTo>
                    <a:pt x="1282" y="592"/>
                  </a:lnTo>
                  <a:lnTo>
                    <a:pt x="1286" y="615"/>
                  </a:lnTo>
                  <a:lnTo>
                    <a:pt x="1287" y="625"/>
                  </a:lnTo>
                  <a:lnTo>
                    <a:pt x="1288" y="634"/>
                  </a:lnTo>
                  <a:lnTo>
                    <a:pt x="1290" y="645"/>
                  </a:lnTo>
                  <a:lnTo>
                    <a:pt x="1291" y="654"/>
                  </a:lnTo>
                  <a:lnTo>
                    <a:pt x="1291" y="664"/>
                  </a:lnTo>
                  <a:lnTo>
                    <a:pt x="1293" y="673"/>
                  </a:lnTo>
                  <a:lnTo>
                    <a:pt x="1294" y="684"/>
                  </a:lnTo>
                  <a:lnTo>
                    <a:pt x="1295" y="696"/>
                  </a:lnTo>
                  <a:lnTo>
                    <a:pt x="1369" y="696"/>
                  </a:lnTo>
                  <a:lnTo>
                    <a:pt x="1362" y="790"/>
                  </a:lnTo>
                  <a:lnTo>
                    <a:pt x="1337" y="994"/>
                  </a:lnTo>
                  <a:lnTo>
                    <a:pt x="1269" y="994"/>
                  </a:lnTo>
                  <a:lnTo>
                    <a:pt x="1159" y="1353"/>
                  </a:lnTo>
                  <a:lnTo>
                    <a:pt x="913" y="1641"/>
                  </a:lnTo>
                  <a:lnTo>
                    <a:pt x="752" y="1641"/>
                  </a:lnTo>
                  <a:close/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24" name="Freeform 587"/>
            <p:cNvSpPr>
              <a:spLocks noChangeArrowheads="1"/>
            </p:cNvSpPr>
            <p:nvPr/>
          </p:nvSpPr>
          <p:spPr bwMode="auto">
            <a:xfrm>
              <a:off x="4931" y="2353"/>
              <a:ext cx="275" cy="124"/>
            </a:xfrm>
            <a:custGeom>
              <a:avLst/>
              <a:gdLst>
                <a:gd name="T0" fmla="*/ 0 w 1217"/>
                <a:gd name="T1" fmla="*/ 0 h 550"/>
                <a:gd name="T2" fmla="*/ 0 w 1217"/>
                <a:gd name="T3" fmla="*/ 0 h 550"/>
                <a:gd name="T4" fmla="*/ 0 w 1217"/>
                <a:gd name="T5" fmla="*/ 0 h 550"/>
                <a:gd name="T6" fmla="*/ 0 w 1217"/>
                <a:gd name="T7" fmla="*/ 0 h 550"/>
                <a:gd name="T8" fmla="*/ 0 w 1217"/>
                <a:gd name="T9" fmla="*/ 0 h 550"/>
                <a:gd name="T10" fmla="*/ 0 w 1217"/>
                <a:gd name="T11" fmla="*/ 0 h 550"/>
                <a:gd name="T12" fmla="*/ 0 w 1217"/>
                <a:gd name="T13" fmla="*/ 0 h 550"/>
                <a:gd name="T14" fmla="*/ 0 w 1217"/>
                <a:gd name="T15" fmla="*/ 0 h 550"/>
                <a:gd name="T16" fmla="*/ 0 w 1217"/>
                <a:gd name="T17" fmla="*/ 0 h 550"/>
                <a:gd name="T18" fmla="*/ 0 w 1217"/>
                <a:gd name="T19" fmla="*/ 0 h 550"/>
                <a:gd name="T20" fmla="*/ 0 w 1217"/>
                <a:gd name="T21" fmla="*/ 0 h 550"/>
                <a:gd name="T22" fmla="*/ 0 w 1217"/>
                <a:gd name="T23" fmla="*/ 0 h 550"/>
                <a:gd name="T24" fmla="*/ 0 w 1217"/>
                <a:gd name="T25" fmla="*/ 0 h 550"/>
                <a:gd name="T26" fmla="*/ 0 w 1217"/>
                <a:gd name="T27" fmla="*/ 0 h 550"/>
                <a:gd name="T28" fmla="*/ 0 w 1217"/>
                <a:gd name="T29" fmla="*/ 0 h 550"/>
                <a:gd name="T30" fmla="*/ 0 w 1217"/>
                <a:gd name="T31" fmla="*/ 0 h 550"/>
                <a:gd name="T32" fmla="*/ 0 w 1217"/>
                <a:gd name="T33" fmla="*/ 0 h 550"/>
                <a:gd name="T34" fmla="*/ 0 w 1217"/>
                <a:gd name="T35" fmla="*/ 0 h 550"/>
                <a:gd name="T36" fmla="*/ 0 w 1217"/>
                <a:gd name="T37" fmla="*/ 0 h 550"/>
                <a:gd name="T38" fmla="*/ 0 w 1217"/>
                <a:gd name="T39" fmla="*/ 0 h 550"/>
                <a:gd name="T40" fmla="*/ 0 w 1217"/>
                <a:gd name="T41" fmla="*/ 0 h 550"/>
                <a:gd name="T42" fmla="*/ 0 w 1217"/>
                <a:gd name="T43" fmla="*/ 0 h 550"/>
                <a:gd name="T44" fmla="*/ 0 w 1217"/>
                <a:gd name="T45" fmla="*/ 0 h 550"/>
                <a:gd name="T46" fmla="*/ 0 w 1217"/>
                <a:gd name="T47" fmla="*/ 0 h 550"/>
                <a:gd name="T48" fmla="*/ 0 w 1217"/>
                <a:gd name="T49" fmla="*/ 0 h 550"/>
                <a:gd name="T50" fmla="*/ 0 w 1217"/>
                <a:gd name="T51" fmla="*/ 0 h 550"/>
                <a:gd name="T52" fmla="*/ 0 w 1217"/>
                <a:gd name="T53" fmla="*/ 0 h 550"/>
                <a:gd name="T54" fmla="*/ 0 w 1217"/>
                <a:gd name="T55" fmla="*/ 0 h 550"/>
                <a:gd name="T56" fmla="*/ 0 w 1217"/>
                <a:gd name="T57" fmla="*/ 0 h 550"/>
                <a:gd name="T58" fmla="*/ 0 w 1217"/>
                <a:gd name="T59" fmla="*/ 0 h 550"/>
                <a:gd name="T60" fmla="*/ 0 w 1217"/>
                <a:gd name="T61" fmla="*/ 0 h 550"/>
                <a:gd name="T62" fmla="*/ 0 w 1217"/>
                <a:gd name="T63" fmla="*/ 0 h 550"/>
                <a:gd name="T64" fmla="*/ 0 w 1217"/>
                <a:gd name="T65" fmla="*/ 0 h 550"/>
                <a:gd name="T66" fmla="*/ 0 w 1217"/>
                <a:gd name="T67" fmla="*/ 0 h 550"/>
                <a:gd name="T68" fmla="*/ 0 w 1217"/>
                <a:gd name="T69" fmla="*/ 0 h 550"/>
                <a:gd name="T70" fmla="*/ 0 w 1217"/>
                <a:gd name="T71" fmla="*/ 0 h 550"/>
                <a:gd name="T72" fmla="*/ 0 w 1217"/>
                <a:gd name="T73" fmla="*/ 0 h 550"/>
                <a:gd name="T74" fmla="*/ 0 w 1217"/>
                <a:gd name="T75" fmla="*/ 0 h 550"/>
                <a:gd name="T76" fmla="*/ 0 w 1217"/>
                <a:gd name="T77" fmla="*/ 0 h 550"/>
                <a:gd name="T78" fmla="*/ 0 w 1217"/>
                <a:gd name="T79" fmla="*/ 0 h 550"/>
                <a:gd name="T80" fmla="*/ 0 w 1217"/>
                <a:gd name="T81" fmla="*/ 0 h 550"/>
                <a:gd name="T82" fmla="*/ 0 w 1217"/>
                <a:gd name="T83" fmla="*/ 0 h 550"/>
                <a:gd name="T84" fmla="*/ 0 w 1217"/>
                <a:gd name="T85" fmla="*/ 0 h 550"/>
                <a:gd name="T86" fmla="*/ 0 w 1217"/>
                <a:gd name="T87" fmla="*/ 0 h 550"/>
                <a:gd name="T88" fmla="*/ 0 w 1217"/>
                <a:gd name="T89" fmla="*/ 0 h 550"/>
                <a:gd name="T90" fmla="*/ 0 w 1217"/>
                <a:gd name="T91" fmla="*/ 0 h 550"/>
                <a:gd name="T92" fmla="*/ 0 w 1217"/>
                <a:gd name="T93" fmla="*/ 0 h 550"/>
                <a:gd name="T94" fmla="*/ 0 w 1217"/>
                <a:gd name="T95" fmla="*/ 0 h 550"/>
                <a:gd name="T96" fmla="*/ 0 w 1217"/>
                <a:gd name="T97" fmla="*/ 0 h 550"/>
                <a:gd name="T98" fmla="*/ 0 w 1217"/>
                <a:gd name="T99" fmla="*/ 0 h 550"/>
                <a:gd name="T100" fmla="*/ 0 w 1217"/>
                <a:gd name="T101" fmla="*/ 0 h 550"/>
                <a:gd name="T102" fmla="*/ 0 w 1217"/>
                <a:gd name="T103" fmla="*/ 0 h 550"/>
                <a:gd name="T104" fmla="*/ 0 w 1217"/>
                <a:gd name="T105" fmla="*/ 0 h 550"/>
                <a:gd name="T106" fmla="*/ 0 w 1217"/>
                <a:gd name="T107" fmla="*/ 0 h 55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17" h="550">
                  <a:moveTo>
                    <a:pt x="609" y="0"/>
                  </a:moveTo>
                  <a:lnTo>
                    <a:pt x="590" y="0"/>
                  </a:lnTo>
                  <a:lnTo>
                    <a:pt x="571" y="1"/>
                  </a:lnTo>
                  <a:lnTo>
                    <a:pt x="553" y="3"/>
                  </a:lnTo>
                  <a:lnTo>
                    <a:pt x="533" y="4"/>
                  </a:lnTo>
                  <a:lnTo>
                    <a:pt x="514" y="7"/>
                  </a:lnTo>
                  <a:lnTo>
                    <a:pt x="496" y="11"/>
                  </a:lnTo>
                  <a:lnTo>
                    <a:pt x="477" y="14"/>
                  </a:lnTo>
                  <a:lnTo>
                    <a:pt x="459" y="18"/>
                  </a:lnTo>
                  <a:lnTo>
                    <a:pt x="440" y="22"/>
                  </a:lnTo>
                  <a:lnTo>
                    <a:pt x="422" y="28"/>
                  </a:lnTo>
                  <a:lnTo>
                    <a:pt x="404" y="34"/>
                  </a:lnTo>
                  <a:lnTo>
                    <a:pt x="385" y="40"/>
                  </a:lnTo>
                  <a:lnTo>
                    <a:pt x="368" y="47"/>
                  </a:lnTo>
                  <a:lnTo>
                    <a:pt x="350" y="55"/>
                  </a:lnTo>
                  <a:lnTo>
                    <a:pt x="332" y="62"/>
                  </a:lnTo>
                  <a:lnTo>
                    <a:pt x="314" y="72"/>
                  </a:lnTo>
                  <a:lnTo>
                    <a:pt x="300" y="79"/>
                  </a:lnTo>
                  <a:lnTo>
                    <a:pt x="286" y="88"/>
                  </a:lnTo>
                  <a:lnTo>
                    <a:pt x="272" y="97"/>
                  </a:lnTo>
                  <a:lnTo>
                    <a:pt x="259" y="106"/>
                  </a:lnTo>
                  <a:lnTo>
                    <a:pt x="245" y="115"/>
                  </a:lnTo>
                  <a:lnTo>
                    <a:pt x="232" y="126"/>
                  </a:lnTo>
                  <a:lnTo>
                    <a:pt x="219" y="135"/>
                  </a:lnTo>
                  <a:lnTo>
                    <a:pt x="206" y="146"/>
                  </a:lnTo>
                  <a:lnTo>
                    <a:pt x="194" y="156"/>
                  </a:lnTo>
                  <a:lnTo>
                    <a:pt x="182" y="168"/>
                  </a:lnTo>
                  <a:lnTo>
                    <a:pt x="170" y="179"/>
                  </a:lnTo>
                  <a:lnTo>
                    <a:pt x="158" y="191"/>
                  </a:lnTo>
                  <a:lnTo>
                    <a:pt x="147" y="204"/>
                  </a:lnTo>
                  <a:lnTo>
                    <a:pt x="136" y="216"/>
                  </a:lnTo>
                  <a:lnTo>
                    <a:pt x="126" y="229"/>
                  </a:lnTo>
                  <a:lnTo>
                    <a:pt x="115" y="243"/>
                  </a:lnTo>
                  <a:lnTo>
                    <a:pt x="104" y="258"/>
                  </a:lnTo>
                  <a:lnTo>
                    <a:pt x="94" y="273"/>
                  </a:lnTo>
                  <a:lnTo>
                    <a:pt x="84" y="290"/>
                  </a:lnTo>
                  <a:lnTo>
                    <a:pt x="74" y="308"/>
                  </a:lnTo>
                  <a:lnTo>
                    <a:pt x="64" y="325"/>
                  </a:lnTo>
                  <a:lnTo>
                    <a:pt x="55" y="343"/>
                  </a:lnTo>
                  <a:lnTo>
                    <a:pt x="46" y="362"/>
                  </a:lnTo>
                  <a:lnTo>
                    <a:pt x="38" y="381"/>
                  </a:lnTo>
                  <a:lnTo>
                    <a:pt x="30" y="400"/>
                  </a:lnTo>
                  <a:lnTo>
                    <a:pt x="24" y="420"/>
                  </a:lnTo>
                  <a:lnTo>
                    <a:pt x="18" y="440"/>
                  </a:lnTo>
                  <a:lnTo>
                    <a:pt x="13" y="461"/>
                  </a:lnTo>
                  <a:lnTo>
                    <a:pt x="8" y="482"/>
                  </a:lnTo>
                  <a:lnTo>
                    <a:pt x="4" y="502"/>
                  </a:lnTo>
                  <a:lnTo>
                    <a:pt x="2" y="523"/>
                  </a:lnTo>
                  <a:lnTo>
                    <a:pt x="0" y="545"/>
                  </a:lnTo>
                  <a:lnTo>
                    <a:pt x="25" y="549"/>
                  </a:lnTo>
                  <a:lnTo>
                    <a:pt x="30" y="523"/>
                  </a:lnTo>
                  <a:lnTo>
                    <a:pt x="36" y="498"/>
                  </a:lnTo>
                  <a:lnTo>
                    <a:pt x="43" y="473"/>
                  </a:lnTo>
                  <a:lnTo>
                    <a:pt x="51" y="449"/>
                  </a:lnTo>
                  <a:lnTo>
                    <a:pt x="60" y="424"/>
                  </a:lnTo>
                  <a:lnTo>
                    <a:pt x="70" y="400"/>
                  </a:lnTo>
                  <a:lnTo>
                    <a:pt x="81" y="377"/>
                  </a:lnTo>
                  <a:lnTo>
                    <a:pt x="93" y="354"/>
                  </a:lnTo>
                  <a:lnTo>
                    <a:pt x="105" y="331"/>
                  </a:lnTo>
                  <a:lnTo>
                    <a:pt x="119" y="310"/>
                  </a:lnTo>
                  <a:lnTo>
                    <a:pt x="134" y="288"/>
                  </a:lnTo>
                  <a:lnTo>
                    <a:pt x="149" y="267"/>
                  </a:lnTo>
                  <a:lnTo>
                    <a:pt x="166" y="247"/>
                  </a:lnTo>
                  <a:lnTo>
                    <a:pt x="183" y="228"/>
                  </a:lnTo>
                  <a:lnTo>
                    <a:pt x="201" y="210"/>
                  </a:lnTo>
                  <a:lnTo>
                    <a:pt x="219" y="192"/>
                  </a:lnTo>
                  <a:lnTo>
                    <a:pt x="239" y="175"/>
                  </a:lnTo>
                  <a:lnTo>
                    <a:pt x="259" y="159"/>
                  </a:lnTo>
                  <a:lnTo>
                    <a:pt x="281" y="144"/>
                  </a:lnTo>
                  <a:lnTo>
                    <a:pt x="302" y="130"/>
                  </a:lnTo>
                  <a:lnTo>
                    <a:pt x="324" y="116"/>
                  </a:lnTo>
                  <a:lnTo>
                    <a:pt x="347" y="104"/>
                  </a:lnTo>
                  <a:lnTo>
                    <a:pt x="371" y="92"/>
                  </a:lnTo>
                  <a:lnTo>
                    <a:pt x="395" y="82"/>
                  </a:lnTo>
                  <a:lnTo>
                    <a:pt x="420" y="73"/>
                  </a:lnTo>
                  <a:lnTo>
                    <a:pt x="445" y="65"/>
                  </a:lnTo>
                  <a:lnTo>
                    <a:pt x="471" y="58"/>
                  </a:lnTo>
                  <a:lnTo>
                    <a:pt x="497" y="52"/>
                  </a:lnTo>
                  <a:lnTo>
                    <a:pt x="524" y="47"/>
                  </a:lnTo>
                  <a:lnTo>
                    <a:pt x="553" y="44"/>
                  </a:lnTo>
                  <a:lnTo>
                    <a:pt x="580" y="42"/>
                  </a:lnTo>
                  <a:lnTo>
                    <a:pt x="609" y="42"/>
                  </a:lnTo>
                  <a:lnTo>
                    <a:pt x="637" y="42"/>
                  </a:lnTo>
                  <a:lnTo>
                    <a:pt x="664" y="44"/>
                  </a:lnTo>
                  <a:lnTo>
                    <a:pt x="692" y="47"/>
                  </a:lnTo>
                  <a:lnTo>
                    <a:pt x="719" y="52"/>
                  </a:lnTo>
                  <a:lnTo>
                    <a:pt x="745" y="58"/>
                  </a:lnTo>
                  <a:lnTo>
                    <a:pt x="771" y="65"/>
                  </a:lnTo>
                  <a:lnTo>
                    <a:pt x="796" y="73"/>
                  </a:lnTo>
                  <a:lnTo>
                    <a:pt x="821" y="82"/>
                  </a:lnTo>
                  <a:lnTo>
                    <a:pt x="845" y="92"/>
                  </a:lnTo>
                  <a:lnTo>
                    <a:pt x="869" y="104"/>
                  </a:lnTo>
                  <a:lnTo>
                    <a:pt x="892" y="116"/>
                  </a:lnTo>
                  <a:lnTo>
                    <a:pt x="914" y="130"/>
                  </a:lnTo>
                  <a:lnTo>
                    <a:pt x="935" y="144"/>
                  </a:lnTo>
                  <a:lnTo>
                    <a:pt x="957" y="159"/>
                  </a:lnTo>
                  <a:lnTo>
                    <a:pt x="977" y="175"/>
                  </a:lnTo>
                  <a:lnTo>
                    <a:pt x="997" y="192"/>
                  </a:lnTo>
                  <a:lnTo>
                    <a:pt x="1015" y="210"/>
                  </a:lnTo>
                  <a:lnTo>
                    <a:pt x="1033" y="228"/>
                  </a:lnTo>
                  <a:lnTo>
                    <a:pt x="1050" y="247"/>
                  </a:lnTo>
                  <a:lnTo>
                    <a:pt x="1067" y="267"/>
                  </a:lnTo>
                  <a:lnTo>
                    <a:pt x="1082" y="288"/>
                  </a:lnTo>
                  <a:lnTo>
                    <a:pt x="1097" y="310"/>
                  </a:lnTo>
                  <a:lnTo>
                    <a:pt x="1111" y="331"/>
                  </a:lnTo>
                  <a:lnTo>
                    <a:pt x="1124" y="354"/>
                  </a:lnTo>
                  <a:lnTo>
                    <a:pt x="1135" y="377"/>
                  </a:lnTo>
                  <a:lnTo>
                    <a:pt x="1146" y="400"/>
                  </a:lnTo>
                  <a:lnTo>
                    <a:pt x="1156" y="424"/>
                  </a:lnTo>
                  <a:lnTo>
                    <a:pt x="1165" y="449"/>
                  </a:lnTo>
                  <a:lnTo>
                    <a:pt x="1173" y="473"/>
                  </a:lnTo>
                  <a:lnTo>
                    <a:pt x="1180" y="498"/>
                  </a:lnTo>
                  <a:lnTo>
                    <a:pt x="1186" y="523"/>
                  </a:lnTo>
                  <a:lnTo>
                    <a:pt x="1191" y="549"/>
                  </a:lnTo>
                  <a:lnTo>
                    <a:pt x="1216" y="545"/>
                  </a:lnTo>
                  <a:lnTo>
                    <a:pt x="1214" y="523"/>
                  </a:lnTo>
                  <a:lnTo>
                    <a:pt x="1212" y="502"/>
                  </a:lnTo>
                  <a:lnTo>
                    <a:pt x="1208" y="482"/>
                  </a:lnTo>
                  <a:lnTo>
                    <a:pt x="1203" y="461"/>
                  </a:lnTo>
                  <a:lnTo>
                    <a:pt x="1199" y="440"/>
                  </a:lnTo>
                  <a:lnTo>
                    <a:pt x="1192" y="420"/>
                  </a:lnTo>
                  <a:lnTo>
                    <a:pt x="1186" y="400"/>
                  </a:lnTo>
                  <a:lnTo>
                    <a:pt x="1178" y="381"/>
                  </a:lnTo>
                  <a:lnTo>
                    <a:pt x="1170" y="362"/>
                  </a:lnTo>
                  <a:lnTo>
                    <a:pt x="1161" y="343"/>
                  </a:lnTo>
                  <a:lnTo>
                    <a:pt x="1152" y="325"/>
                  </a:lnTo>
                  <a:lnTo>
                    <a:pt x="1142" y="308"/>
                  </a:lnTo>
                  <a:lnTo>
                    <a:pt x="1132" y="290"/>
                  </a:lnTo>
                  <a:lnTo>
                    <a:pt x="1122" y="273"/>
                  </a:lnTo>
                  <a:lnTo>
                    <a:pt x="1112" y="258"/>
                  </a:lnTo>
                  <a:lnTo>
                    <a:pt x="1101" y="243"/>
                  </a:lnTo>
                  <a:lnTo>
                    <a:pt x="1090" y="229"/>
                  </a:lnTo>
                  <a:lnTo>
                    <a:pt x="1080" y="216"/>
                  </a:lnTo>
                  <a:lnTo>
                    <a:pt x="1069" y="204"/>
                  </a:lnTo>
                  <a:lnTo>
                    <a:pt x="1058" y="191"/>
                  </a:lnTo>
                  <a:lnTo>
                    <a:pt x="1046" y="179"/>
                  </a:lnTo>
                  <a:lnTo>
                    <a:pt x="1034" y="168"/>
                  </a:lnTo>
                  <a:lnTo>
                    <a:pt x="1022" y="156"/>
                  </a:lnTo>
                  <a:lnTo>
                    <a:pt x="1010" y="146"/>
                  </a:lnTo>
                  <a:lnTo>
                    <a:pt x="997" y="135"/>
                  </a:lnTo>
                  <a:lnTo>
                    <a:pt x="984" y="126"/>
                  </a:lnTo>
                  <a:lnTo>
                    <a:pt x="971" y="115"/>
                  </a:lnTo>
                  <a:lnTo>
                    <a:pt x="957" y="106"/>
                  </a:lnTo>
                  <a:lnTo>
                    <a:pt x="944" y="97"/>
                  </a:lnTo>
                  <a:lnTo>
                    <a:pt x="930" y="88"/>
                  </a:lnTo>
                  <a:lnTo>
                    <a:pt x="916" y="79"/>
                  </a:lnTo>
                  <a:lnTo>
                    <a:pt x="902" y="72"/>
                  </a:lnTo>
                  <a:lnTo>
                    <a:pt x="884" y="62"/>
                  </a:lnTo>
                  <a:lnTo>
                    <a:pt x="866" y="55"/>
                  </a:lnTo>
                  <a:lnTo>
                    <a:pt x="848" y="47"/>
                  </a:lnTo>
                  <a:lnTo>
                    <a:pt x="831" y="40"/>
                  </a:lnTo>
                  <a:lnTo>
                    <a:pt x="812" y="34"/>
                  </a:lnTo>
                  <a:lnTo>
                    <a:pt x="794" y="28"/>
                  </a:lnTo>
                  <a:lnTo>
                    <a:pt x="776" y="22"/>
                  </a:lnTo>
                  <a:lnTo>
                    <a:pt x="757" y="18"/>
                  </a:lnTo>
                  <a:lnTo>
                    <a:pt x="739" y="14"/>
                  </a:lnTo>
                  <a:lnTo>
                    <a:pt x="721" y="11"/>
                  </a:lnTo>
                  <a:lnTo>
                    <a:pt x="702" y="7"/>
                  </a:lnTo>
                  <a:lnTo>
                    <a:pt x="683" y="4"/>
                  </a:lnTo>
                  <a:lnTo>
                    <a:pt x="664" y="3"/>
                  </a:lnTo>
                  <a:lnTo>
                    <a:pt x="646" y="1"/>
                  </a:lnTo>
                  <a:lnTo>
                    <a:pt x="627" y="0"/>
                  </a:lnTo>
                  <a:lnTo>
                    <a:pt x="609" y="0"/>
                  </a:lnTo>
                </a:path>
              </a:pathLst>
            </a:custGeom>
            <a:solidFill>
              <a:srgbClr val="00B2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25" name="Freeform 588"/>
            <p:cNvSpPr>
              <a:spLocks noChangeArrowheads="1"/>
            </p:cNvSpPr>
            <p:nvPr/>
          </p:nvSpPr>
          <p:spPr bwMode="auto">
            <a:xfrm>
              <a:off x="4931" y="2353"/>
              <a:ext cx="275" cy="124"/>
            </a:xfrm>
            <a:custGeom>
              <a:avLst/>
              <a:gdLst>
                <a:gd name="T0" fmla="*/ 0 w 1217"/>
                <a:gd name="T1" fmla="*/ 0 h 550"/>
                <a:gd name="T2" fmla="*/ 0 w 1217"/>
                <a:gd name="T3" fmla="*/ 0 h 550"/>
                <a:gd name="T4" fmla="*/ 0 w 1217"/>
                <a:gd name="T5" fmla="*/ 0 h 550"/>
                <a:gd name="T6" fmla="*/ 0 w 1217"/>
                <a:gd name="T7" fmla="*/ 0 h 550"/>
                <a:gd name="T8" fmla="*/ 0 w 1217"/>
                <a:gd name="T9" fmla="*/ 0 h 550"/>
                <a:gd name="T10" fmla="*/ 0 w 1217"/>
                <a:gd name="T11" fmla="*/ 0 h 550"/>
                <a:gd name="T12" fmla="*/ 0 w 1217"/>
                <a:gd name="T13" fmla="*/ 0 h 550"/>
                <a:gd name="T14" fmla="*/ 0 w 1217"/>
                <a:gd name="T15" fmla="*/ 0 h 550"/>
                <a:gd name="T16" fmla="*/ 0 w 1217"/>
                <a:gd name="T17" fmla="*/ 0 h 550"/>
                <a:gd name="T18" fmla="*/ 0 w 1217"/>
                <a:gd name="T19" fmla="*/ 0 h 550"/>
                <a:gd name="T20" fmla="*/ 0 w 1217"/>
                <a:gd name="T21" fmla="*/ 0 h 550"/>
                <a:gd name="T22" fmla="*/ 0 w 1217"/>
                <a:gd name="T23" fmla="*/ 0 h 550"/>
                <a:gd name="T24" fmla="*/ 0 w 1217"/>
                <a:gd name="T25" fmla="*/ 0 h 550"/>
                <a:gd name="T26" fmla="*/ 0 w 1217"/>
                <a:gd name="T27" fmla="*/ 0 h 550"/>
                <a:gd name="T28" fmla="*/ 0 w 1217"/>
                <a:gd name="T29" fmla="*/ 0 h 550"/>
                <a:gd name="T30" fmla="*/ 0 w 1217"/>
                <a:gd name="T31" fmla="*/ 0 h 550"/>
                <a:gd name="T32" fmla="*/ 0 w 1217"/>
                <a:gd name="T33" fmla="*/ 0 h 550"/>
                <a:gd name="T34" fmla="*/ 0 w 1217"/>
                <a:gd name="T35" fmla="*/ 0 h 550"/>
                <a:gd name="T36" fmla="*/ 0 w 1217"/>
                <a:gd name="T37" fmla="*/ 0 h 550"/>
                <a:gd name="T38" fmla="*/ 0 w 1217"/>
                <a:gd name="T39" fmla="*/ 0 h 550"/>
                <a:gd name="T40" fmla="*/ 0 w 1217"/>
                <a:gd name="T41" fmla="*/ 0 h 550"/>
                <a:gd name="T42" fmla="*/ 0 w 1217"/>
                <a:gd name="T43" fmla="*/ 0 h 550"/>
                <a:gd name="T44" fmla="*/ 0 w 1217"/>
                <a:gd name="T45" fmla="*/ 0 h 550"/>
                <a:gd name="T46" fmla="*/ 0 w 1217"/>
                <a:gd name="T47" fmla="*/ 0 h 550"/>
                <a:gd name="T48" fmla="*/ 0 w 1217"/>
                <a:gd name="T49" fmla="*/ 0 h 550"/>
                <a:gd name="T50" fmla="*/ 0 w 1217"/>
                <a:gd name="T51" fmla="*/ 0 h 550"/>
                <a:gd name="T52" fmla="*/ 0 w 1217"/>
                <a:gd name="T53" fmla="*/ 0 h 550"/>
                <a:gd name="T54" fmla="*/ 0 w 1217"/>
                <a:gd name="T55" fmla="*/ 0 h 550"/>
                <a:gd name="T56" fmla="*/ 0 w 1217"/>
                <a:gd name="T57" fmla="*/ 0 h 550"/>
                <a:gd name="T58" fmla="*/ 0 w 1217"/>
                <a:gd name="T59" fmla="*/ 0 h 550"/>
                <a:gd name="T60" fmla="*/ 0 w 1217"/>
                <a:gd name="T61" fmla="*/ 0 h 550"/>
                <a:gd name="T62" fmla="*/ 0 w 1217"/>
                <a:gd name="T63" fmla="*/ 0 h 550"/>
                <a:gd name="T64" fmla="*/ 0 w 1217"/>
                <a:gd name="T65" fmla="*/ 0 h 550"/>
                <a:gd name="T66" fmla="*/ 0 w 1217"/>
                <a:gd name="T67" fmla="*/ 0 h 550"/>
                <a:gd name="T68" fmla="*/ 0 w 1217"/>
                <a:gd name="T69" fmla="*/ 0 h 550"/>
                <a:gd name="T70" fmla="*/ 0 w 1217"/>
                <a:gd name="T71" fmla="*/ 0 h 550"/>
                <a:gd name="T72" fmla="*/ 0 w 1217"/>
                <a:gd name="T73" fmla="*/ 0 h 550"/>
                <a:gd name="T74" fmla="*/ 0 w 1217"/>
                <a:gd name="T75" fmla="*/ 0 h 550"/>
                <a:gd name="T76" fmla="*/ 0 w 1217"/>
                <a:gd name="T77" fmla="*/ 0 h 550"/>
                <a:gd name="T78" fmla="*/ 0 w 1217"/>
                <a:gd name="T79" fmla="*/ 0 h 550"/>
                <a:gd name="T80" fmla="*/ 0 w 1217"/>
                <a:gd name="T81" fmla="*/ 0 h 550"/>
                <a:gd name="T82" fmla="*/ 0 w 1217"/>
                <a:gd name="T83" fmla="*/ 0 h 550"/>
                <a:gd name="T84" fmla="*/ 0 w 1217"/>
                <a:gd name="T85" fmla="*/ 0 h 550"/>
                <a:gd name="T86" fmla="*/ 0 w 1217"/>
                <a:gd name="T87" fmla="*/ 0 h 550"/>
                <a:gd name="T88" fmla="*/ 0 w 1217"/>
                <a:gd name="T89" fmla="*/ 0 h 550"/>
                <a:gd name="T90" fmla="*/ 0 w 1217"/>
                <a:gd name="T91" fmla="*/ 0 h 550"/>
                <a:gd name="T92" fmla="*/ 0 w 1217"/>
                <a:gd name="T93" fmla="*/ 0 h 550"/>
                <a:gd name="T94" fmla="*/ 0 w 1217"/>
                <a:gd name="T95" fmla="*/ 0 h 550"/>
                <a:gd name="T96" fmla="*/ 0 w 1217"/>
                <a:gd name="T97" fmla="*/ 0 h 550"/>
                <a:gd name="T98" fmla="*/ 0 w 1217"/>
                <a:gd name="T99" fmla="*/ 0 h 550"/>
                <a:gd name="T100" fmla="*/ 0 w 1217"/>
                <a:gd name="T101" fmla="*/ 0 h 550"/>
                <a:gd name="T102" fmla="*/ 0 w 1217"/>
                <a:gd name="T103" fmla="*/ 0 h 550"/>
                <a:gd name="T104" fmla="*/ 0 w 1217"/>
                <a:gd name="T105" fmla="*/ 0 h 550"/>
                <a:gd name="T106" fmla="*/ 0 w 1217"/>
                <a:gd name="T107" fmla="*/ 0 h 55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217" h="550">
                  <a:moveTo>
                    <a:pt x="609" y="42"/>
                  </a:moveTo>
                  <a:lnTo>
                    <a:pt x="637" y="42"/>
                  </a:lnTo>
                  <a:lnTo>
                    <a:pt x="664" y="44"/>
                  </a:lnTo>
                  <a:lnTo>
                    <a:pt x="692" y="47"/>
                  </a:lnTo>
                  <a:lnTo>
                    <a:pt x="719" y="52"/>
                  </a:lnTo>
                  <a:lnTo>
                    <a:pt x="745" y="58"/>
                  </a:lnTo>
                  <a:lnTo>
                    <a:pt x="771" y="65"/>
                  </a:lnTo>
                  <a:lnTo>
                    <a:pt x="796" y="73"/>
                  </a:lnTo>
                  <a:lnTo>
                    <a:pt x="821" y="82"/>
                  </a:lnTo>
                  <a:lnTo>
                    <a:pt x="845" y="92"/>
                  </a:lnTo>
                  <a:lnTo>
                    <a:pt x="869" y="104"/>
                  </a:lnTo>
                  <a:lnTo>
                    <a:pt x="892" y="116"/>
                  </a:lnTo>
                  <a:lnTo>
                    <a:pt x="914" y="130"/>
                  </a:lnTo>
                  <a:lnTo>
                    <a:pt x="935" y="144"/>
                  </a:lnTo>
                  <a:lnTo>
                    <a:pt x="957" y="159"/>
                  </a:lnTo>
                  <a:lnTo>
                    <a:pt x="977" y="175"/>
                  </a:lnTo>
                  <a:lnTo>
                    <a:pt x="997" y="192"/>
                  </a:lnTo>
                  <a:lnTo>
                    <a:pt x="1015" y="210"/>
                  </a:lnTo>
                  <a:lnTo>
                    <a:pt x="1033" y="228"/>
                  </a:lnTo>
                  <a:lnTo>
                    <a:pt x="1050" y="247"/>
                  </a:lnTo>
                  <a:lnTo>
                    <a:pt x="1067" y="267"/>
                  </a:lnTo>
                  <a:lnTo>
                    <a:pt x="1082" y="288"/>
                  </a:lnTo>
                  <a:lnTo>
                    <a:pt x="1097" y="310"/>
                  </a:lnTo>
                  <a:lnTo>
                    <a:pt x="1111" y="331"/>
                  </a:lnTo>
                  <a:lnTo>
                    <a:pt x="1124" y="354"/>
                  </a:lnTo>
                  <a:lnTo>
                    <a:pt x="1135" y="377"/>
                  </a:lnTo>
                  <a:lnTo>
                    <a:pt x="1146" y="400"/>
                  </a:lnTo>
                  <a:lnTo>
                    <a:pt x="1156" y="424"/>
                  </a:lnTo>
                  <a:lnTo>
                    <a:pt x="1165" y="449"/>
                  </a:lnTo>
                  <a:lnTo>
                    <a:pt x="1173" y="473"/>
                  </a:lnTo>
                  <a:lnTo>
                    <a:pt x="1180" y="498"/>
                  </a:lnTo>
                  <a:lnTo>
                    <a:pt x="1186" y="523"/>
                  </a:lnTo>
                  <a:lnTo>
                    <a:pt x="1191" y="549"/>
                  </a:lnTo>
                  <a:lnTo>
                    <a:pt x="1216" y="545"/>
                  </a:lnTo>
                  <a:lnTo>
                    <a:pt x="1214" y="523"/>
                  </a:lnTo>
                  <a:lnTo>
                    <a:pt x="1212" y="502"/>
                  </a:lnTo>
                  <a:lnTo>
                    <a:pt x="1208" y="482"/>
                  </a:lnTo>
                  <a:lnTo>
                    <a:pt x="1203" y="461"/>
                  </a:lnTo>
                  <a:lnTo>
                    <a:pt x="1199" y="440"/>
                  </a:lnTo>
                  <a:lnTo>
                    <a:pt x="1192" y="420"/>
                  </a:lnTo>
                  <a:lnTo>
                    <a:pt x="1186" y="400"/>
                  </a:lnTo>
                  <a:lnTo>
                    <a:pt x="1178" y="381"/>
                  </a:lnTo>
                  <a:lnTo>
                    <a:pt x="1170" y="362"/>
                  </a:lnTo>
                  <a:lnTo>
                    <a:pt x="1161" y="343"/>
                  </a:lnTo>
                  <a:lnTo>
                    <a:pt x="1152" y="325"/>
                  </a:lnTo>
                  <a:lnTo>
                    <a:pt x="1142" y="308"/>
                  </a:lnTo>
                  <a:lnTo>
                    <a:pt x="1132" y="290"/>
                  </a:lnTo>
                  <a:lnTo>
                    <a:pt x="1122" y="273"/>
                  </a:lnTo>
                  <a:lnTo>
                    <a:pt x="1112" y="258"/>
                  </a:lnTo>
                  <a:lnTo>
                    <a:pt x="1101" y="243"/>
                  </a:lnTo>
                  <a:lnTo>
                    <a:pt x="1090" y="229"/>
                  </a:lnTo>
                  <a:lnTo>
                    <a:pt x="1080" y="216"/>
                  </a:lnTo>
                  <a:lnTo>
                    <a:pt x="1069" y="204"/>
                  </a:lnTo>
                  <a:lnTo>
                    <a:pt x="1058" y="191"/>
                  </a:lnTo>
                  <a:lnTo>
                    <a:pt x="1046" y="179"/>
                  </a:lnTo>
                  <a:lnTo>
                    <a:pt x="1034" y="168"/>
                  </a:lnTo>
                  <a:lnTo>
                    <a:pt x="1022" y="156"/>
                  </a:lnTo>
                  <a:lnTo>
                    <a:pt x="1010" y="146"/>
                  </a:lnTo>
                  <a:lnTo>
                    <a:pt x="997" y="135"/>
                  </a:lnTo>
                  <a:lnTo>
                    <a:pt x="984" y="126"/>
                  </a:lnTo>
                  <a:lnTo>
                    <a:pt x="971" y="115"/>
                  </a:lnTo>
                  <a:lnTo>
                    <a:pt x="957" y="106"/>
                  </a:lnTo>
                  <a:lnTo>
                    <a:pt x="944" y="97"/>
                  </a:lnTo>
                  <a:lnTo>
                    <a:pt x="930" y="88"/>
                  </a:lnTo>
                  <a:lnTo>
                    <a:pt x="916" y="79"/>
                  </a:lnTo>
                  <a:lnTo>
                    <a:pt x="902" y="72"/>
                  </a:lnTo>
                  <a:lnTo>
                    <a:pt x="884" y="62"/>
                  </a:lnTo>
                  <a:lnTo>
                    <a:pt x="866" y="55"/>
                  </a:lnTo>
                  <a:lnTo>
                    <a:pt x="848" y="47"/>
                  </a:lnTo>
                  <a:lnTo>
                    <a:pt x="831" y="40"/>
                  </a:lnTo>
                  <a:lnTo>
                    <a:pt x="812" y="34"/>
                  </a:lnTo>
                  <a:lnTo>
                    <a:pt x="794" y="28"/>
                  </a:lnTo>
                  <a:lnTo>
                    <a:pt x="776" y="22"/>
                  </a:lnTo>
                  <a:lnTo>
                    <a:pt x="757" y="18"/>
                  </a:lnTo>
                  <a:lnTo>
                    <a:pt x="739" y="14"/>
                  </a:lnTo>
                  <a:lnTo>
                    <a:pt x="721" y="11"/>
                  </a:lnTo>
                  <a:lnTo>
                    <a:pt x="702" y="7"/>
                  </a:lnTo>
                  <a:lnTo>
                    <a:pt x="683" y="4"/>
                  </a:lnTo>
                  <a:lnTo>
                    <a:pt x="664" y="3"/>
                  </a:lnTo>
                  <a:lnTo>
                    <a:pt x="646" y="1"/>
                  </a:lnTo>
                  <a:lnTo>
                    <a:pt x="627" y="0"/>
                  </a:lnTo>
                  <a:lnTo>
                    <a:pt x="609" y="0"/>
                  </a:lnTo>
                  <a:lnTo>
                    <a:pt x="590" y="0"/>
                  </a:lnTo>
                  <a:lnTo>
                    <a:pt x="571" y="1"/>
                  </a:lnTo>
                  <a:lnTo>
                    <a:pt x="553" y="3"/>
                  </a:lnTo>
                  <a:lnTo>
                    <a:pt x="533" y="4"/>
                  </a:lnTo>
                  <a:lnTo>
                    <a:pt x="514" y="7"/>
                  </a:lnTo>
                  <a:lnTo>
                    <a:pt x="496" y="11"/>
                  </a:lnTo>
                  <a:lnTo>
                    <a:pt x="477" y="14"/>
                  </a:lnTo>
                  <a:lnTo>
                    <a:pt x="459" y="18"/>
                  </a:lnTo>
                  <a:lnTo>
                    <a:pt x="440" y="22"/>
                  </a:lnTo>
                  <a:lnTo>
                    <a:pt x="422" y="28"/>
                  </a:lnTo>
                  <a:lnTo>
                    <a:pt x="404" y="34"/>
                  </a:lnTo>
                  <a:lnTo>
                    <a:pt x="385" y="40"/>
                  </a:lnTo>
                  <a:lnTo>
                    <a:pt x="368" y="47"/>
                  </a:lnTo>
                  <a:lnTo>
                    <a:pt x="350" y="55"/>
                  </a:lnTo>
                  <a:lnTo>
                    <a:pt x="332" y="62"/>
                  </a:lnTo>
                  <a:lnTo>
                    <a:pt x="314" y="72"/>
                  </a:lnTo>
                  <a:lnTo>
                    <a:pt x="300" y="79"/>
                  </a:lnTo>
                  <a:lnTo>
                    <a:pt x="286" y="88"/>
                  </a:lnTo>
                  <a:lnTo>
                    <a:pt x="272" y="97"/>
                  </a:lnTo>
                  <a:lnTo>
                    <a:pt x="259" y="106"/>
                  </a:lnTo>
                  <a:lnTo>
                    <a:pt x="245" y="115"/>
                  </a:lnTo>
                  <a:lnTo>
                    <a:pt x="232" y="126"/>
                  </a:lnTo>
                  <a:lnTo>
                    <a:pt x="219" y="135"/>
                  </a:lnTo>
                  <a:lnTo>
                    <a:pt x="206" y="146"/>
                  </a:lnTo>
                  <a:lnTo>
                    <a:pt x="194" y="156"/>
                  </a:lnTo>
                  <a:lnTo>
                    <a:pt x="182" y="168"/>
                  </a:lnTo>
                  <a:lnTo>
                    <a:pt x="170" y="179"/>
                  </a:lnTo>
                  <a:lnTo>
                    <a:pt x="158" y="191"/>
                  </a:lnTo>
                  <a:lnTo>
                    <a:pt x="147" y="204"/>
                  </a:lnTo>
                  <a:lnTo>
                    <a:pt x="136" y="216"/>
                  </a:lnTo>
                  <a:lnTo>
                    <a:pt x="126" y="229"/>
                  </a:lnTo>
                  <a:lnTo>
                    <a:pt x="115" y="243"/>
                  </a:lnTo>
                  <a:lnTo>
                    <a:pt x="104" y="258"/>
                  </a:lnTo>
                  <a:lnTo>
                    <a:pt x="94" y="273"/>
                  </a:lnTo>
                  <a:lnTo>
                    <a:pt x="84" y="290"/>
                  </a:lnTo>
                  <a:lnTo>
                    <a:pt x="74" y="308"/>
                  </a:lnTo>
                  <a:lnTo>
                    <a:pt x="64" y="325"/>
                  </a:lnTo>
                  <a:lnTo>
                    <a:pt x="55" y="343"/>
                  </a:lnTo>
                  <a:lnTo>
                    <a:pt x="46" y="362"/>
                  </a:lnTo>
                  <a:lnTo>
                    <a:pt x="38" y="381"/>
                  </a:lnTo>
                  <a:lnTo>
                    <a:pt x="30" y="400"/>
                  </a:lnTo>
                  <a:lnTo>
                    <a:pt x="24" y="420"/>
                  </a:lnTo>
                  <a:lnTo>
                    <a:pt x="18" y="440"/>
                  </a:lnTo>
                  <a:lnTo>
                    <a:pt x="13" y="461"/>
                  </a:lnTo>
                  <a:lnTo>
                    <a:pt x="8" y="482"/>
                  </a:lnTo>
                  <a:lnTo>
                    <a:pt x="4" y="502"/>
                  </a:lnTo>
                  <a:lnTo>
                    <a:pt x="2" y="523"/>
                  </a:lnTo>
                  <a:lnTo>
                    <a:pt x="0" y="545"/>
                  </a:lnTo>
                  <a:lnTo>
                    <a:pt x="25" y="549"/>
                  </a:lnTo>
                  <a:lnTo>
                    <a:pt x="30" y="523"/>
                  </a:lnTo>
                  <a:lnTo>
                    <a:pt x="36" y="498"/>
                  </a:lnTo>
                  <a:lnTo>
                    <a:pt x="43" y="473"/>
                  </a:lnTo>
                  <a:lnTo>
                    <a:pt x="51" y="449"/>
                  </a:lnTo>
                  <a:lnTo>
                    <a:pt x="60" y="424"/>
                  </a:lnTo>
                  <a:lnTo>
                    <a:pt x="70" y="400"/>
                  </a:lnTo>
                  <a:lnTo>
                    <a:pt x="81" y="377"/>
                  </a:lnTo>
                  <a:lnTo>
                    <a:pt x="93" y="354"/>
                  </a:lnTo>
                  <a:lnTo>
                    <a:pt x="105" y="331"/>
                  </a:lnTo>
                  <a:lnTo>
                    <a:pt x="119" y="310"/>
                  </a:lnTo>
                  <a:lnTo>
                    <a:pt x="134" y="288"/>
                  </a:lnTo>
                  <a:lnTo>
                    <a:pt x="149" y="267"/>
                  </a:lnTo>
                  <a:lnTo>
                    <a:pt x="166" y="247"/>
                  </a:lnTo>
                  <a:lnTo>
                    <a:pt x="183" y="228"/>
                  </a:lnTo>
                  <a:lnTo>
                    <a:pt x="201" y="210"/>
                  </a:lnTo>
                  <a:lnTo>
                    <a:pt x="219" y="192"/>
                  </a:lnTo>
                  <a:lnTo>
                    <a:pt x="239" y="175"/>
                  </a:lnTo>
                  <a:lnTo>
                    <a:pt x="259" y="159"/>
                  </a:lnTo>
                  <a:lnTo>
                    <a:pt x="281" y="144"/>
                  </a:lnTo>
                  <a:lnTo>
                    <a:pt x="302" y="130"/>
                  </a:lnTo>
                  <a:lnTo>
                    <a:pt x="324" y="116"/>
                  </a:lnTo>
                  <a:lnTo>
                    <a:pt x="347" y="104"/>
                  </a:lnTo>
                  <a:lnTo>
                    <a:pt x="371" y="92"/>
                  </a:lnTo>
                  <a:lnTo>
                    <a:pt x="395" y="82"/>
                  </a:lnTo>
                  <a:lnTo>
                    <a:pt x="420" y="73"/>
                  </a:lnTo>
                  <a:lnTo>
                    <a:pt x="445" y="65"/>
                  </a:lnTo>
                  <a:lnTo>
                    <a:pt x="471" y="58"/>
                  </a:lnTo>
                  <a:lnTo>
                    <a:pt x="497" y="52"/>
                  </a:lnTo>
                  <a:lnTo>
                    <a:pt x="524" y="47"/>
                  </a:lnTo>
                  <a:lnTo>
                    <a:pt x="553" y="44"/>
                  </a:lnTo>
                  <a:lnTo>
                    <a:pt x="580" y="42"/>
                  </a:lnTo>
                  <a:lnTo>
                    <a:pt x="609" y="42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26" name="Freeform 589"/>
            <p:cNvSpPr>
              <a:spLocks noChangeArrowheads="1"/>
            </p:cNvSpPr>
            <p:nvPr/>
          </p:nvSpPr>
          <p:spPr bwMode="auto">
            <a:xfrm>
              <a:off x="4317" y="2293"/>
              <a:ext cx="465" cy="470"/>
            </a:xfrm>
            <a:custGeom>
              <a:avLst/>
              <a:gdLst>
                <a:gd name="T0" fmla="*/ 0 w 2057"/>
                <a:gd name="T1" fmla="*/ 0 h 2075"/>
                <a:gd name="T2" fmla="*/ 0 w 2057"/>
                <a:gd name="T3" fmla="*/ 0 h 2075"/>
                <a:gd name="T4" fmla="*/ 0 w 2057"/>
                <a:gd name="T5" fmla="*/ 0 h 2075"/>
                <a:gd name="T6" fmla="*/ 0 w 2057"/>
                <a:gd name="T7" fmla="*/ 0 h 2075"/>
                <a:gd name="T8" fmla="*/ 0 w 2057"/>
                <a:gd name="T9" fmla="*/ 0 h 2075"/>
                <a:gd name="T10" fmla="*/ 0 w 2057"/>
                <a:gd name="T11" fmla="*/ 0 h 2075"/>
                <a:gd name="T12" fmla="*/ 0 w 2057"/>
                <a:gd name="T13" fmla="*/ 0 h 2075"/>
                <a:gd name="T14" fmla="*/ 0 w 2057"/>
                <a:gd name="T15" fmla="*/ 0 h 2075"/>
                <a:gd name="T16" fmla="*/ 0 w 2057"/>
                <a:gd name="T17" fmla="*/ 0 h 2075"/>
                <a:gd name="T18" fmla="*/ 0 w 2057"/>
                <a:gd name="T19" fmla="*/ 0 h 2075"/>
                <a:gd name="T20" fmla="*/ 0 w 2057"/>
                <a:gd name="T21" fmla="*/ 0 h 2075"/>
                <a:gd name="T22" fmla="*/ 0 w 2057"/>
                <a:gd name="T23" fmla="*/ 0 h 2075"/>
                <a:gd name="T24" fmla="*/ 0 w 2057"/>
                <a:gd name="T25" fmla="*/ 0 h 2075"/>
                <a:gd name="T26" fmla="*/ 0 w 2057"/>
                <a:gd name="T27" fmla="*/ 0 h 2075"/>
                <a:gd name="T28" fmla="*/ 0 w 2057"/>
                <a:gd name="T29" fmla="*/ 0 h 2075"/>
                <a:gd name="T30" fmla="*/ 0 w 2057"/>
                <a:gd name="T31" fmla="*/ 0 h 2075"/>
                <a:gd name="T32" fmla="*/ 0 w 2057"/>
                <a:gd name="T33" fmla="*/ 0 h 2075"/>
                <a:gd name="T34" fmla="*/ 0 w 2057"/>
                <a:gd name="T35" fmla="*/ 0 h 2075"/>
                <a:gd name="T36" fmla="*/ 0 w 2057"/>
                <a:gd name="T37" fmla="*/ 0 h 2075"/>
                <a:gd name="T38" fmla="*/ 0 w 2057"/>
                <a:gd name="T39" fmla="*/ 0 h 2075"/>
                <a:gd name="T40" fmla="*/ 0 w 2057"/>
                <a:gd name="T41" fmla="*/ 0 h 2075"/>
                <a:gd name="T42" fmla="*/ 0 w 2057"/>
                <a:gd name="T43" fmla="*/ 0 h 2075"/>
                <a:gd name="T44" fmla="*/ 0 w 2057"/>
                <a:gd name="T45" fmla="*/ 0 h 2075"/>
                <a:gd name="T46" fmla="*/ 0 w 2057"/>
                <a:gd name="T47" fmla="*/ 0 h 2075"/>
                <a:gd name="T48" fmla="*/ 0 w 2057"/>
                <a:gd name="T49" fmla="*/ 0 h 2075"/>
                <a:gd name="T50" fmla="*/ 0 w 2057"/>
                <a:gd name="T51" fmla="*/ 0 h 2075"/>
                <a:gd name="T52" fmla="*/ 0 w 2057"/>
                <a:gd name="T53" fmla="*/ 0 h 2075"/>
                <a:gd name="T54" fmla="*/ 0 w 2057"/>
                <a:gd name="T55" fmla="*/ 0 h 2075"/>
                <a:gd name="T56" fmla="*/ 0 w 2057"/>
                <a:gd name="T57" fmla="*/ 0 h 2075"/>
                <a:gd name="T58" fmla="*/ 0 w 2057"/>
                <a:gd name="T59" fmla="*/ 0 h 2075"/>
                <a:gd name="T60" fmla="*/ 0 w 2057"/>
                <a:gd name="T61" fmla="*/ 0 h 2075"/>
                <a:gd name="T62" fmla="*/ 0 w 2057"/>
                <a:gd name="T63" fmla="*/ 0 h 2075"/>
                <a:gd name="T64" fmla="*/ 0 w 2057"/>
                <a:gd name="T65" fmla="*/ 0 h 2075"/>
                <a:gd name="T66" fmla="*/ 0 w 2057"/>
                <a:gd name="T67" fmla="*/ 0 h 2075"/>
                <a:gd name="T68" fmla="*/ 0 w 2057"/>
                <a:gd name="T69" fmla="*/ 0 h 2075"/>
                <a:gd name="T70" fmla="*/ 0 w 2057"/>
                <a:gd name="T71" fmla="*/ 0 h 2075"/>
                <a:gd name="T72" fmla="*/ 0 w 2057"/>
                <a:gd name="T73" fmla="*/ 0 h 2075"/>
                <a:gd name="T74" fmla="*/ 0 w 2057"/>
                <a:gd name="T75" fmla="*/ 0 h 2075"/>
                <a:gd name="T76" fmla="*/ 0 w 2057"/>
                <a:gd name="T77" fmla="*/ 0 h 2075"/>
                <a:gd name="T78" fmla="*/ 0 w 2057"/>
                <a:gd name="T79" fmla="*/ 0 h 2075"/>
                <a:gd name="T80" fmla="*/ 0 w 2057"/>
                <a:gd name="T81" fmla="*/ 0 h 2075"/>
                <a:gd name="T82" fmla="*/ 0 w 2057"/>
                <a:gd name="T83" fmla="*/ 0 h 2075"/>
                <a:gd name="T84" fmla="*/ 0 w 2057"/>
                <a:gd name="T85" fmla="*/ 0 h 207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057" h="2075">
                  <a:moveTo>
                    <a:pt x="991" y="1"/>
                  </a:moveTo>
                  <a:lnTo>
                    <a:pt x="939" y="4"/>
                  </a:lnTo>
                  <a:lnTo>
                    <a:pt x="886" y="9"/>
                  </a:lnTo>
                  <a:lnTo>
                    <a:pt x="835" y="18"/>
                  </a:lnTo>
                  <a:lnTo>
                    <a:pt x="784" y="30"/>
                  </a:lnTo>
                  <a:lnTo>
                    <a:pt x="735" y="43"/>
                  </a:lnTo>
                  <a:lnTo>
                    <a:pt x="687" y="59"/>
                  </a:lnTo>
                  <a:lnTo>
                    <a:pt x="640" y="77"/>
                  </a:lnTo>
                  <a:lnTo>
                    <a:pt x="593" y="98"/>
                  </a:lnTo>
                  <a:lnTo>
                    <a:pt x="549" y="120"/>
                  </a:lnTo>
                  <a:lnTo>
                    <a:pt x="505" y="146"/>
                  </a:lnTo>
                  <a:lnTo>
                    <a:pt x="463" y="172"/>
                  </a:lnTo>
                  <a:lnTo>
                    <a:pt x="422" y="202"/>
                  </a:lnTo>
                  <a:lnTo>
                    <a:pt x="383" y="231"/>
                  </a:lnTo>
                  <a:lnTo>
                    <a:pt x="346" y="264"/>
                  </a:lnTo>
                  <a:lnTo>
                    <a:pt x="310" y="299"/>
                  </a:lnTo>
                  <a:lnTo>
                    <a:pt x="274" y="335"/>
                  </a:lnTo>
                  <a:lnTo>
                    <a:pt x="242" y="372"/>
                  </a:lnTo>
                  <a:lnTo>
                    <a:pt x="211" y="411"/>
                  </a:lnTo>
                  <a:lnTo>
                    <a:pt x="182" y="451"/>
                  </a:lnTo>
                  <a:lnTo>
                    <a:pt x="154" y="493"/>
                  </a:lnTo>
                  <a:lnTo>
                    <a:pt x="130" y="536"/>
                  </a:lnTo>
                  <a:lnTo>
                    <a:pt x="106" y="579"/>
                  </a:lnTo>
                  <a:lnTo>
                    <a:pt x="85" y="625"/>
                  </a:lnTo>
                  <a:lnTo>
                    <a:pt x="67" y="672"/>
                  </a:lnTo>
                  <a:lnTo>
                    <a:pt x="50" y="719"/>
                  </a:lnTo>
                  <a:lnTo>
                    <a:pt x="36" y="768"/>
                  </a:lnTo>
                  <a:lnTo>
                    <a:pt x="24" y="817"/>
                  </a:lnTo>
                  <a:lnTo>
                    <a:pt x="14" y="866"/>
                  </a:lnTo>
                  <a:lnTo>
                    <a:pt x="7" y="918"/>
                  </a:lnTo>
                  <a:lnTo>
                    <a:pt x="2" y="970"/>
                  </a:lnTo>
                  <a:lnTo>
                    <a:pt x="0" y="1021"/>
                  </a:lnTo>
                  <a:lnTo>
                    <a:pt x="1" y="1074"/>
                  </a:lnTo>
                  <a:lnTo>
                    <a:pt x="4" y="1127"/>
                  </a:lnTo>
                  <a:lnTo>
                    <a:pt x="10" y="1180"/>
                  </a:lnTo>
                  <a:lnTo>
                    <a:pt x="18" y="1232"/>
                  </a:lnTo>
                  <a:lnTo>
                    <a:pt x="29" y="1283"/>
                  </a:lnTo>
                  <a:lnTo>
                    <a:pt x="42" y="1333"/>
                  </a:lnTo>
                  <a:lnTo>
                    <a:pt x="59" y="1383"/>
                  </a:lnTo>
                  <a:lnTo>
                    <a:pt x="77" y="1430"/>
                  </a:lnTo>
                  <a:lnTo>
                    <a:pt x="97" y="1477"/>
                  </a:lnTo>
                  <a:lnTo>
                    <a:pt x="120" y="1521"/>
                  </a:lnTo>
                  <a:lnTo>
                    <a:pt x="144" y="1565"/>
                  </a:lnTo>
                  <a:lnTo>
                    <a:pt x="171" y="1607"/>
                  </a:lnTo>
                  <a:lnTo>
                    <a:pt x="199" y="1649"/>
                  </a:lnTo>
                  <a:lnTo>
                    <a:pt x="230" y="1689"/>
                  </a:lnTo>
                  <a:lnTo>
                    <a:pt x="262" y="1727"/>
                  </a:lnTo>
                  <a:lnTo>
                    <a:pt x="296" y="1764"/>
                  </a:lnTo>
                  <a:lnTo>
                    <a:pt x="332" y="1797"/>
                  </a:lnTo>
                  <a:lnTo>
                    <a:pt x="369" y="1830"/>
                  </a:lnTo>
                  <a:lnTo>
                    <a:pt x="408" y="1862"/>
                  </a:lnTo>
                  <a:lnTo>
                    <a:pt x="448" y="1890"/>
                  </a:lnTo>
                  <a:lnTo>
                    <a:pt x="489" y="1918"/>
                  </a:lnTo>
                  <a:lnTo>
                    <a:pt x="532" y="1943"/>
                  </a:lnTo>
                  <a:lnTo>
                    <a:pt x="576" y="1967"/>
                  </a:lnTo>
                  <a:lnTo>
                    <a:pt x="621" y="1987"/>
                  </a:lnTo>
                  <a:lnTo>
                    <a:pt x="667" y="2007"/>
                  </a:lnTo>
                  <a:lnTo>
                    <a:pt x="714" y="2023"/>
                  </a:lnTo>
                  <a:lnTo>
                    <a:pt x="762" y="2038"/>
                  </a:lnTo>
                  <a:lnTo>
                    <a:pt x="811" y="2051"/>
                  </a:lnTo>
                  <a:lnTo>
                    <a:pt x="861" y="2060"/>
                  </a:lnTo>
                  <a:lnTo>
                    <a:pt x="911" y="2068"/>
                  </a:lnTo>
                  <a:lnTo>
                    <a:pt x="962" y="2072"/>
                  </a:lnTo>
                  <a:lnTo>
                    <a:pt x="1014" y="2074"/>
                  </a:lnTo>
                  <a:lnTo>
                    <a:pt x="1066" y="2074"/>
                  </a:lnTo>
                  <a:lnTo>
                    <a:pt x="1118" y="2071"/>
                  </a:lnTo>
                  <a:lnTo>
                    <a:pt x="1170" y="2064"/>
                  </a:lnTo>
                  <a:lnTo>
                    <a:pt x="1222" y="2056"/>
                  </a:lnTo>
                  <a:lnTo>
                    <a:pt x="1272" y="2045"/>
                  </a:lnTo>
                  <a:lnTo>
                    <a:pt x="1322" y="2032"/>
                  </a:lnTo>
                  <a:lnTo>
                    <a:pt x="1370" y="2015"/>
                  </a:lnTo>
                  <a:lnTo>
                    <a:pt x="1417" y="1997"/>
                  </a:lnTo>
                  <a:lnTo>
                    <a:pt x="1463" y="1976"/>
                  </a:lnTo>
                  <a:lnTo>
                    <a:pt x="1508" y="1954"/>
                  </a:lnTo>
                  <a:lnTo>
                    <a:pt x="1551" y="1929"/>
                  </a:lnTo>
                  <a:lnTo>
                    <a:pt x="1593" y="1902"/>
                  </a:lnTo>
                  <a:lnTo>
                    <a:pt x="1634" y="1873"/>
                  </a:lnTo>
                  <a:lnTo>
                    <a:pt x="1673" y="1843"/>
                  </a:lnTo>
                  <a:lnTo>
                    <a:pt x="1711" y="1810"/>
                  </a:lnTo>
                  <a:lnTo>
                    <a:pt x="1747" y="1776"/>
                  </a:lnTo>
                  <a:lnTo>
                    <a:pt x="1781" y="1740"/>
                  </a:lnTo>
                  <a:lnTo>
                    <a:pt x="1814" y="1703"/>
                  </a:lnTo>
                  <a:lnTo>
                    <a:pt x="1845" y="1664"/>
                  </a:lnTo>
                  <a:lnTo>
                    <a:pt x="1874" y="1623"/>
                  </a:lnTo>
                  <a:lnTo>
                    <a:pt x="1901" y="1582"/>
                  </a:lnTo>
                  <a:lnTo>
                    <a:pt x="1926" y="1539"/>
                  </a:lnTo>
                  <a:lnTo>
                    <a:pt x="1949" y="1494"/>
                  </a:lnTo>
                  <a:lnTo>
                    <a:pt x="1970" y="1449"/>
                  </a:lnTo>
                  <a:lnTo>
                    <a:pt x="1989" y="1403"/>
                  </a:lnTo>
                  <a:lnTo>
                    <a:pt x="2006" y="1355"/>
                  </a:lnTo>
                  <a:lnTo>
                    <a:pt x="2020" y="1307"/>
                  </a:lnTo>
                  <a:lnTo>
                    <a:pt x="2032" y="1256"/>
                  </a:lnTo>
                  <a:lnTo>
                    <a:pt x="2042" y="1206"/>
                  </a:lnTo>
                  <a:lnTo>
                    <a:pt x="2049" y="1156"/>
                  </a:lnTo>
                  <a:lnTo>
                    <a:pt x="2054" y="1104"/>
                  </a:lnTo>
                  <a:lnTo>
                    <a:pt x="2056" y="1052"/>
                  </a:lnTo>
                  <a:lnTo>
                    <a:pt x="2055" y="999"/>
                  </a:lnTo>
                  <a:lnTo>
                    <a:pt x="2052" y="947"/>
                  </a:lnTo>
                  <a:lnTo>
                    <a:pt x="2046" y="894"/>
                  </a:lnTo>
                  <a:lnTo>
                    <a:pt x="2038" y="842"/>
                  </a:lnTo>
                  <a:lnTo>
                    <a:pt x="2027" y="790"/>
                  </a:lnTo>
                  <a:lnTo>
                    <a:pt x="2013" y="741"/>
                  </a:lnTo>
                  <a:lnTo>
                    <a:pt x="1997" y="692"/>
                  </a:lnTo>
                  <a:lnTo>
                    <a:pt x="1979" y="645"/>
                  </a:lnTo>
                  <a:lnTo>
                    <a:pt x="1959" y="598"/>
                  </a:lnTo>
                  <a:lnTo>
                    <a:pt x="1937" y="553"/>
                  </a:lnTo>
                  <a:lnTo>
                    <a:pt x="1912" y="509"/>
                  </a:lnTo>
                  <a:lnTo>
                    <a:pt x="1885" y="466"/>
                  </a:lnTo>
                  <a:lnTo>
                    <a:pt x="1857" y="426"/>
                  </a:lnTo>
                  <a:lnTo>
                    <a:pt x="1826" y="386"/>
                  </a:lnTo>
                  <a:lnTo>
                    <a:pt x="1794" y="348"/>
                  </a:lnTo>
                  <a:lnTo>
                    <a:pt x="1760" y="311"/>
                  </a:lnTo>
                  <a:lnTo>
                    <a:pt x="1725" y="278"/>
                  </a:lnTo>
                  <a:lnTo>
                    <a:pt x="1688" y="244"/>
                  </a:lnTo>
                  <a:lnTo>
                    <a:pt x="1649" y="213"/>
                  </a:lnTo>
                  <a:lnTo>
                    <a:pt x="1609" y="184"/>
                  </a:lnTo>
                  <a:lnTo>
                    <a:pt x="1567" y="156"/>
                  </a:lnTo>
                  <a:lnTo>
                    <a:pt x="1525" y="131"/>
                  </a:lnTo>
                  <a:lnTo>
                    <a:pt x="1481" y="108"/>
                  </a:lnTo>
                  <a:lnTo>
                    <a:pt x="1436" y="87"/>
                  </a:lnTo>
                  <a:lnTo>
                    <a:pt x="1390" y="68"/>
                  </a:lnTo>
                  <a:lnTo>
                    <a:pt x="1343" y="51"/>
                  </a:lnTo>
                  <a:lnTo>
                    <a:pt x="1295" y="36"/>
                  </a:lnTo>
                  <a:lnTo>
                    <a:pt x="1246" y="24"/>
                  </a:lnTo>
                  <a:lnTo>
                    <a:pt x="1196" y="14"/>
                  </a:lnTo>
                  <a:lnTo>
                    <a:pt x="1146" y="6"/>
                  </a:lnTo>
                  <a:lnTo>
                    <a:pt x="1095" y="2"/>
                  </a:lnTo>
                  <a:lnTo>
                    <a:pt x="1043" y="0"/>
                  </a:lnTo>
                  <a:lnTo>
                    <a:pt x="991" y="1"/>
                  </a:lnTo>
                </a:path>
              </a:pathLst>
            </a:custGeom>
            <a:solidFill>
              <a:srgbClr val="00B2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27" name="Freeform 590"/>
            <p:cNvSpPr>
              <a:spLocks noChangeArrowheads="1"/>
            </p:cNvSpPr>
            <p:nvPr/>
          </p:nvSpPr>
          <p:spPr bwMode="auto">
            <a:xfrm>
              <a:off x="4317" y="2293"/>
              <a:ext cx="465" cy="470"/>
            </a:xfrm>
            <a:custGeom>
              <a:avLst/>
              <a:gdLst>
                <a:gd name="T0" fmla="*/ 0 w 2057"/>
                <a:gd name="T1" fmla="*/ 0 h 2075"/>
                <a:gd name="T2" fmla="*/ 0 w 2057"/>
                <a:gd name="T3" fmla="*/ 0 h 2075"/>
                <a:gd name="T4" fmla="*/ 0 w 2057"/>
                <a:gd name="T5" fmla="*/ 0 h 2075"/>
                <a:gd name="T6" fmla="*/ 0 w 2057"/>
                <a:gd name="T7" fmla="*/ 0 h 2075"/>
                <a:gd name="T8" fmla="*/ 0 w 2057"/>
                <a:gd name="T9" fmla="*/ 0 h 2075"/>
                <a:gd name="T10" fmla="*/ 0 w 2057"/>
                <a:gd name="T11" fmla="*/ 0 h 2075"/>
                <a:gd name="T12" fmla="*/ 0 w 2057"/>
                <a:gd name="T13" fmla="*/ 0 h 2075"/>
                <a:gd name="T14" fmla="*/ 0 w 2057"/>
                <a:gd name="T15" fmla="*/ 0 h 2075"/>
                <a:gd name="T16" fmla="*/ 0 w 2057"/>
                <a:gd name="T17" fmla="*/ 0 h 2075"/>
                <a:gd name="T18" fmla="*/ 0 w 2057"/>
                <a:gd name="T19" fmla="*/ 0 h 2075"/>
                <a:gd name="T20" fmla="*/ 0 w 2057"/>
                <a:gd name="T21" fmla="*/ 0 h 2075"/>
                <a:gd name="T22" fmla="*/ 0 w 2057"/>
                <a:gd name="T23" fmla="*/ 0 h 2075"/>
                <a:gd name="T24" fmla="*/ 0 w 2057"/>
                <a:gd name="T25" fmla="*/ 0 h 2075"/>
                <a:gd name="T26" fmla="*/ 0 w 2057"/>
                <a:gd name="T27" fmla="*/ 0 h 2075"/>
                <a:gd name="T28" fmla="*/ 0 w 2057"/>
                <a:gd name="T29" fmla="*/ 0 h 2075"/>
                <a:gd name="T30" fmla="*/ 0 w 2057"/>
                <a:gd name="T31" fmla="*/ 0 h 2075"/>
                <a:gd name="T32" fmla="*/ 0 w 2057"/>
                <a:gd name="T33" fmla="*/ 0 h 2075"/>
                <a:gd name="T34" fmla="*/ 0 w 2057"/>
                <a:gd name="T35" fmla="*/ 0 h 2075"/>
                <a:gd name="T36" fmla="*/ 0 w 2057"/>
                <a:gd name="T37" fmla="*/ 0 h 2075"/>
                <a:gd name="T38" fmla="*/ 0 w 2057"/>
                <a:gd name="T39" fmla="*/ 0 h 2075"/>
                <a:gd name="T40" fmla="*/ 0 w 2057"/>
                <a:gd name="T41" fmla="*/ 0 h 2075"/>
                <a:gd name="T42" fmla="*/ 0 w 2057"/>
                <a:gd name="T43" fmla="*/ 0 h 2075"/>
                <a:gd name="T44" fmla="*/ 0 w 2057"/>
                <a:gd name="T45" fmla="*/ 0 h 2075"/>
                <a:gd name="T46" fmla="*/ 0 w 2057"/>
                <a:gd name="T47" fmla="*/ 0 h 2075"/>
                <a:gd name="T48" fmla="*/ 0 w 2057"/>
                <a:gd name="T49" fmla="*/ 0 h 2075"/>
                <a:gd name="T50" fmla="*/ 0 w 2057"/>
                <a:gd name="T51" fmla="*/ 0 h 2075"/>
                <a:gd name="T52" fmla="*/ 0 w 2057"/>
                <a:gd name="T53" fmla="*/ 0 h 2075"/>
                <a:gd name="T54" fmla="*/ 0 w 2057"/>
                <a:gd name="T55" fmla="*/ 0 h 2075"/>
                <a:gd name="T56" fmla="*/ 0 w 2057"/>
                <a:gd name="T57" fmla="*/ 0 h 2075"/>
                <a:gd name="T58" fmla="*/ 0 w 2057"/>
                <a:gd name="T59" fmla="*/ 0 h 2075"/>
                <a:gd name="T60" fmla="*/ 0 w 2057"/>
                <a:gd name="T61" fmla="*/ 0 h 2075"/>
                <a:gd name="T62" fmla="*/ 0 w 2057"/>
                <a:gd name="T63" fmla="*/ 0 h 2075"/>
                <a:gd name="T64" fmla="*/ 0 w 2057"/>
                <a:gd name="T65" fmla="*/ 0 h 2075"/>
                <a:gd name="T66" fmla="*/ 0 w 2057"/>
                <a:gd name="T67" fmla="*/ 0 h 2075"/>
                <a:gd name="T68" fmla="*/ 0 w 2057"/>
                <a:gd name="T69" fmla="*/ 0 h 2075"/>
                <a:gd name="T70" fmla="*/ 0 w 2057"/>
                <a:gd name="T71" fmla="*/ 0 h 2075"/>
                <a:gd name="T72" fmla="*/ 0 w 2057"/>
                <a:gd name="T73" fmla="*/ 0 h 2075"/>
                <a:gd name="T74" fmla="*/ 0 w 2057"/>
                <a:gd name="T75" fmla="*/ 0 h 2075"/>
                <a:gd name="T76" fmla="*/ 0 w 2057"/>
                <a:gd name="T77" fmla="*/ 0 h 2075"/>
                <a:gd name="T78" fmla="*/ 0 w 2057"/>
                <a:gd name="T79" fmla="*/ 0 h 2075"/>
                <a:gd name="T80" fmla="*/ 0 w 2057"/>
                <a:gd name="T81" fmla="*/ 0 h 2075"/>
                <a:gd name="T82" fmla="*/ 0 w 2057"/>
                <a:gd name="T83" fmla="*/ 0 h 2075"/>
                <a:gd name="T84" fmla="*/ 0 w 2057"/>
                <a:gd name="T85" fmla="*/ 0 h 207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057" h="2075">
                  <a:moveTo>
                    <a:pt x="939" y="4"/>
                  </a:moveTo>
                  <a:lnTo>
                    <a:pt x="991" y="1"/>
                  </a:lnTo>
                  <a:lnTo>
                    <a:pt x="1043" y="0"/>
                  </a:lnTo>
                  <a:lnTo>
                    <a:pt x="1095" y="2"/>
                  </a:lnTo>
                  <a:lnTo>
                    <a:pt x="1146" y="6"/>
                  </a:lnTo>
                  <a:lnTo>
                    <a:pt x="1196" y="14"/>
                  </a:lnTo>
                  <a:lnTo>
                    <a:pt x="1246" y="24"/>
                  </a:lnTo>
                  <a:lnTo>
                    <a:pt x="1295" y="36"/>
                  </a:lnTo>
                  <a:lnTo>
                    <a:pt x="1343" y="51"/>
                  </a:lnTo>
                  <a:lnTo>
                    <a:pt x="1390" y="68"/>
                  </a:lnTo>
                  <a:lnTo>
                    <a:pt x="1436" y="87"/>
                  </a:lnTo>
                  <a:lnTo>
                    <a:pt x="1481" y="108"/>
                  </a:lnTo>
                  <a:lnTo>
                    <a:pt x="1525" y="131"/>
                  </a:lnTo>
                  <a:lnTo>
                    <a:pt x="1567" y="156"/>
                  </a:lnTo>
                  <a:lnTo>
                    <a:pt x="1609" y="184"/>
                  </a:lnTo>
                  <a:lnTo>
                    <a:pt x="1649" y="213"/>
                  </a:lnTo>
                  <a:lnTo>
                    <a:pt x="1688" y="244"/>
                  </a:lnTo>
                  <a:lnTo>
                    <a:pt x="1725" y="278"/>
                  </a:lnTo>
                  <a:lnTo>
                    <a:pt x="1760" y="311"/>
                  </a:lnTo>
                  <a:lnTo>
                    <a:pt x="1794" y="348"/>
                  </a:lnTo>
                  <a:lnTo>
                    <a:pt x="1826" y="386"/>
                  </a:lnTo>
                  <a:lnTo>
                    <a:pt x="1857" y="426"/>
                  </a:lnTo>
                  <a:lnTo>
                    <a:pt x="1885" y="466"/>
                  </a:lnTo>
                  <a:lnTo>
                    <a:pt x="1912" y="509"/>
                  </a:lnTo>
                  <a:lnTo>
                    <a:pt x="1937" y="553"/>
                  </a:lnTo>
                  <a:lnTo>
                    <a:pt x="1959" y="598"/>
                  </a:lnTo>
                  <a:lnTo>
                    <a:pt x="1979" y="645"/>
                  </a:lnTo>
                  <a:lnTo>
                    <a:pt x="1997" y="692"/>
                  </a:lnTo>
                  <a:lnTo>
                    <a:pt x="2013" y="741"/>
                  </a:lnTo>
                  <a:lnTo>
                    <a:pt x="2027" y="790"/>
                  </a:lnTo>
                  <a:lnTo>
                    <a:pt x="2038" y="842"/>
                  </a:lnTo>
                  <a:lnTo>
                    <a:pt x="2046" y="894"/>
                  </a:lnTo>
                  <a:lnTo>
                    <a:pt x="2052" y="947"/>
                  </a:lnTo>
                  <a:lnTo>
                    <a:pt x="2055" y="999"/>
                  </a:lnTo>
                  <a:lnTo>
                    <a:pt x="2056" y="1052"/>
                  </a:lnTo>
                  <a:lnTo>
                    <a:pt x="2054" y="1104"/>
                  </a:lnTo>
                  <a:lnTo>
                    <a:pt x="2049" y="1156"/>
                  </a:lnTo>
                  <a:lnTo>
                    <a:pt x="2042" y="1206"/>
                  </a:lnTo>
                  <a:lnTo>
                    <a:pt x="2032" y="1256"/>
                  </a:lnTo>
                  <a:lnTo>
                    <a:pt x="2020" y="1307"/>
                  </a:lnTo>
                  <a:lnTo>
                    <a:pt x="2006" y="1355"/>
                  </a:lnTo>
                  <a:lnTo>
                    <a:pt x="1989" y="1403"/>
                  </a:lnTo>
                  <a:lnTo>
                    <a:pt x="1970" y="1449"/>
                  </a:lnTo>
                  <a:lnTo>
                    <a:pt x="1949" y="1494"/>
                  </a:lnTo>
                  <a:lnTo>
                    <a:pt x="1926" y="1539"/>
                  </a:lnTo>
                  <a:lnTo>
                    <a:pt x="1901" y="1582"/>
                  </a:lnTo>
                  <a:lnTo>
                    <a:pt x="1874" y="1623"/>
                  </a:lnTo>
                  <a:lnTo>
                    <a:pt x="1845" y="1664"/>
                  </a:lnTo>
                  <a:lnTo>
                    <a:pt x="1814" y="1703"/>
                  </a:lnTo>
                  <a:lnTo>
                    <a:pt x="1781" y="1740"/>
                  </a:lnTo>
                  <a:lnTo>
                    <a:pt x="1747" y="1776"/>
                  </a:lnTo>
                  <a:lnTo>
                    <a:pt x="1711" y="1810"/>
                  </a:lnTo>
                  <a:lnTo>
                    <a:pt x="1673" y="1843"/>
                  </a:lnTo>
                  <a:lnTo>
                    <a:pt x="1634" y="1873"/>
                  </a:lnTo>
                  <a:lnTo>
                    <a:pt x="1593" y="1902"/>
                  </a:lnTo>
                  <a:lnTo>
                    <a:pt x="1551" y="1929"/>
                  </a:lnTo>
                  <a:lnTo>
                    <a:pt x="1508" y="1954"/>
                  </a:lnTo>
                  <a:lnTo>
                    <a:pt x="1463" y="1976"/>
                  </a:lnTo>
                  <a:lnTo>
                    <a:pt x="1417" y="1997"/>
                  </a:lnTo>
                  <a:lnTo>
                    <a:pt x="1370" y="2015"/>
                  </a:lnTo>
                  <a:lnTo>
                    <a:pt x="1322" y="2032"/>
                  </a:lnTo>
                  <a:lnTo>
                    <a:pt x="1272" y="2045"/>
                  </a:lnTo>
                  <a:lnTo>
                    <a:pt x="1222" y="2056"/>
                  </a:lnTo>
                  <a:lnTo>
                    <a:pt x="1170" y="2064"/>
                  </a:lnTo>
                  <a:lnTo>
                    <a:pt x="1118" y="2071"/>
                  </a:lnTo>
                  <a:lnTo>
                    <a:pt x="1066" y="2074"/>
                  </a:lnTo>
                  <a:lnTo>
                    <a:pt x="1014" y="2074"/>
                  </a:lnTo>
                  <a:lnTo>
                    <a:pt x="962" y="2072"/>
                  </a:lnTo>
                  <a:lnTo>
                    <a:pt x="911" y="2068"/>
                  </a:lnTo>
                  <a:lnTo>
                    <a:pt x="861" y="2060"/>
                  </a:lnTo>
                  <a:lnTo>
                    <a:pt x="811" y="2051"/>
                  </a:lnTo>
                  <a:lnTo>
                    <a:pt x="762" y="2038"/>
                  </a:lnTo>
                  <a:lnTo>
                    <a:pt x="714" y="2023"/>
                  </a:lnTo>
                  <a:lnTo>
                    <a:pt x="667" y="2007"/>
                  </a:lnTo>
                  <a:lnTo>
                    <a:pt x="621" y="1987"/>
                  </a:lnTo>
                  <a:lnTo>
                    <a:pt x="576" y="1967"/>
                  </a:lnTo>
                  <a:lnTo>
                    <a:pt x="532" y="1943"/>
                  </a:lnTo>
                  <a:lnTo>
                    <a:pt x="489" y="1918"/>
                  </a:lnTo>
                  <a:lnTo>
                    <a:pt x="448" y="1890"/>
                  </a:lnTo>
                  <a:lnTo>
                    <a:pt x="408" y="1862"/>
                  </a:lnTo>
                  <a:lnTo>
                    <a:pt x="369" y="1830"/>
                  </a:lnTo>
                  <a:lnTo>
                    <a:pt x="332" y="1797"/>
                  </a:lnTo>
                  <a:lnTo>
                    <a:pt x="296" y="1764"/>
                  </a:lnTo>
                  <a:lnTo>
                    <a:pt x="262" y="1727"/>
                  </a:lnTo>
                  <a:lnTo>
                    <a:pt x="230" y="1689"/>
                  </a:lnTo>
                  <a:lnTo>
                    <a:pt x="199" y="1649"/>
                  </a:lnTo>
                  <a:lnTo>
                    <a:pt x="171" y="1607"/>
                  </a:lnTo>
                  <a:lnTo>
                    <a:pt x="144" y="1565"/>
                  </a:lnTo>
                  <a:lnTo>
                    <a:pt x="120" y="1521"/>
                  </a:lnTo>
                  <a:lnTo>
                    <a:pt x="97" y="1477"/>
                  </a:lnTo>
                  <a:lnTo>
                    <a:pt x="77" y="1430"/>
                  </a:lnTo>
                  <a:lnTo>
                    <a:pt x="59" y="1383"/>
                  </a:lnTo>
                  <a:lnTo>
                    <a:pt x="42" y="1333"/>
                  </a:lnTo>
                  <a:lnTo>
                    <a:pt x="29" y="1283"/>
                  </a:lnTo>
                  <a:lnTo>
                    <a:pt x="18" y="1232"/>
                  </a:lnTo>
                  <a:lnTo>
                    <a:pt x="10" y="1180"/>
                  </a:lnTo>
                  <a:lnTo>
                    <a:pt x="4" y="1127"/>
                  </a:lnTo>
                  <a:lnTo>
                    <a:pt x="1" y="1074"/>
                  </a:lnTo>
                  <a:lnTo>
                    <a:pt x="0" y="1021"/>
                  </a:lnTo>
                  <a:lnTo>
                    <a:pt x="2" y="970"/>
                  </a:lnTo>
                  <a:lnTo>
                    <a:pt x="7" y="918"/>
                  </a:lnTo>
                  <a:lnTo>
                    <a:pt x="14" y="866"/>
                  </a:lnTo>
                  <a:lnTo>
                    <a:pt x="24" y="817"/>
                  </a:lnTo>
                  <a:lnTo>
                    <a:pt x="36" y="768"/>
                  </a:lnTo>
                  <a:lnTo>
                    <a:pt x="50" y="719"/>
                  </a:lnTo>
                  <a:lnTo>
                    <a:pt x="67" y="672"/>
                  </a:lnTo>
                  <a:lnTo>
                    <a:pt x="85" y="625"/>
                  </a:lnTo>
                  <a:lnTo>
                    <a:pt x="106" y="579"/>
                  </a:lnTo>
                  <a:lnTo>
                    <a:pt x="130" y="536"/>
                  </a:lnTo>
                  <a:lnTo>
                    <a:pt x="154" y="493"/>
                  </a:lnTo>
                  <a:lnTo>
                    <a:pt x="182" y="451"/>
                  </a:lnTo>
                  <a:lnTo>
                    <a:pt x="211" y="411"/>
                  </a:lnTo>
                  <a:lnTo>
                    <a:pt x="242" y="372"/>
                  </a:lnTo>
                  <a:lnTo>
                    <a:pt x="274" y="335"/>
                  </a:lnTo>
                  <a:lnTo>
                    <a:pt x="310" y="299"/>
                  </a:lnTo>
                  <a:lnTo>
                    <a:pt x="346" y="264"/>
                  </a:lnTo>
                  <a:lnTo>
                    <a:pt x="383" y="231"/>
                  </a:lnTo>
                  <a:lnTo>
                    <a:pt x="422" y="202"/>
                  </a:lnTo>
                  <a:lnTo>
                    <a:pt x="463" y="172"/>
                  </a:lnTo>
                  <a:lnTo>
                    <a:pt x="505" y="146"/>
                  </a:lnTo>
                  <a:lnTo>
                    <a:pt x="549" y="120"/>
                  </a:lnTo>
                  <a:lnTo>
                    <a:pt x="593" y="98"/>
                  </a:lnTo>
                  <a:lnTo>
                    <a:pt x="640" y="77"/>
                  </a:lnTo>
                  <a:lnTo>
                    <a:pt x="687" y="59"/>
                  </a:lnTo>
                  <a:lnTo>
                    <a:pt x="735" y="43"/>
                  </a:lnTo>
                  <a:lnTo>
                    <a:pt x="784" y="30"/>
                  </a:lnTo>
                  <a:lnTo>
                    <a:pt x="835" y="18"/>
                  </a:lnTo>
                  <a:lnTo>
                    <a:pt x="886" y="9"/>
                  </a:lnTo>
                  <a:lnTo>
                    <a:pt x="939" y="4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28" name="Freeform 591"/>
            <p:cNvSpPr>
              <a:spLocks noChangeArrowheads="1"/>
            </p:cNvSpPr>
            <p:nvPr/>
          </p:nvSpPr>
          <p:spPr bwMode="auto">
            <a:xfrm>
              <a:off x="4516" y="2372"/>
              <a:ext cx="56" cy="65"/>
            </a:xfrm>
            <a:custGeom>
              <a:avLst/>
              <a:gdLst>
                <a:gd name="T0" fmla="*/ 0 w 251"/>
                <a:gd name="T1" fmla="*/ 0 h 290"/>
                <a:gd name="T2" fmla="*/ 0 w 251"/>
                <a:gd name="T3" fmla="*/ 0 h 290"/>
                <a:gd name="T4" fmla="*/ 0 w 251"/>
                <a:gd name="T5" fmla="*/ 0 h 290"/>
                <a:gd name="T6" fmla="*/ 0 w 251"/>
                <a:gd name="T7" fmla="*/ 0 h 290"/>
                <a:gd name="T8" fmla="*/ 0 w 251"/>
                <a:gd name="T9" fmla="*/ 0 h 290"/>
                <a:gd name="T10" fmla="*/ 0 w 251"/>
                <a:gd name="T11" fmla="*/ 0 h 290"/>
                <a:gd name="T12" fmla="*/ 0 w 251"/>
                <a:gd name="T13" fmla="*/ 0 h 29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51" h="290">
                  <a:moveTo>
                    <a:pt x="0" y="0"/>
                  </a:moveTo>
                  <a:lnTo>
                    <a:pt x="0" y="78"/>
                  </a:lnTo>
                  <a:lnTo>
                    <a:pt x="144" y="289"/>
                  </a:lnTo>
                  <a:lnTo>
                    <a:pt x="250" y="289"/>
                  </a:lnTo>
                  <a:lnTo>
                    <a:pt x="101" y="75"/>
                  </a:lnTo>
                  <a:lnTo>
                    <a:pt x="101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29" name="Freeform 592"/>
            <p:cNvSpPr>
              <a:spLocks noChangeArrowheads="1"/>
            </p:cNvSpPr>
            <p:nvPr/>
          </p:nvSpPr>
          <p:spPr bwMode="auto">
            <a:xfrm>
              <a:off x="4516" y="2372"/>
              <a:ext cx="56" cy="65"/>
            </a:xfrm>
            <a:custGeom>
              <a:avLst/>
              <a:gdLst>
                <a:gd name="T0" fmla="*/ 0 w 251"/>
                <a:gd name="T1" fmla="*/ 0 h 290"/>
                <a:gd name="T2" fmla="*/ 0 w 251"/>
                <a:gd name="T3" fmla="*/ 0 h 290"/>
                <a:gd name="T4" fmla="*/ 0 w 251"/>
                <a:gd name="T5" fmla="*/ 0 h 290"/>
                <a:gd name="T6" fmla="*/ 0 w 251"/>
                <a:gd name="T7" fmla="*/ 0 h 290"/>
                <a:gd name="T8" fmla="*/ 0 w 251"/>
                <a:gd name="T9" fmla="*/ 0 h 290"/>
                <a:gd name="T10" fmla="*/ 0 w 251"/>
                <a:gd name="T11" fmla="*/ 0 h 290"/>
                <a:gd name="T12" fmla="*/ 0 w 251"/>
                <a:gd name="T13" fmla="*/ 0 h 29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51" h="290">
                  <a:moveTo>
                    <a:pt x="0" y="0"/>
                  </a:moveTo>
                  <a:lnTo>
                    <a:pt x="101" y="0"/>
                  </a:lnTo>
                  <a:lnTo>
                    <a:pt x="101" y="75"/>
                  </a:lnTo>
                  <a:lnTo>
                    <a:pt x="250" y="289"/>
                  </a:lnTo>
                  <a:lnTo>
                    <a:pt x="144" y="289"/>
                  </a:lnTo>
                  <a:lnTo>
                    <a:pt x="0" y="78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30" name="Freeform 593"/>
            <p:cNvSpPr>
              <a:spLocks noChangeArrowheads="1"/>
            </p:cNvSpPr>
            <p:nvPr/>
          </p:nvSpPr>
          <p:spPr bwMode="auto">
            <a:xfrm>
              <a:off x="4544" y="2388"/>
              <a:ext cx="92" cy="49"/>
            </a:xfrm>
            <a:custGeom>
              <a:avLst/>
              <a:gdLst>
                <a:gd name="T0" fmla="*/ 0 w 412"/>
                <a:gd name="T1" fmla="*/ 0 h 221"/>
                <a:gd name="T2" fmla="*/ 0 w 412"/>
                <a:gd name="T3" fmla="*/ 0 h 221"/>
                <a:gd name="T4" fmla="*/ 0 w 412"/>
                <a:gd name="T5" fmla="*/ 0 h 221"/>
                <a:gd name="T6" fmla="*/ 0 w 412"/>
                <a:gd name="T7" fmla="*/ 0 h 221"/>
                <a:gd name="T8" fmla="*/ 0 w 412"/>
                <a:gd name="T9" fmla="*/ 0 h 221"/>
                <a:gd name="T10" fmla="*/ 0 w 412"/>
                <a:gd name="T11" fmla="*/ 0 h 221"/>
                <a:gd name="T12" fmla="*/ 0 w 412"/>
                <a:gd name="T13" fmla="*/ 0 h 221"/>
                <a:gd name="T14" fmla="*/ 0 w 412"/>
                <a:gd name="T15" fmla="*/ 0 h 221"/>
                <a:gd name="T16" fmla="*/ 0 w 412"/>
                <a:gd name="T17" fmla="*/ 0 h 221"/>
                <a:gd name="T18" fmla="*/ 0 w 412"/>
                <a:gd name="T19" fmla="*/ 0 h 221"/>
                <a:gd name="T20" fmla="*/ 0 w 412"/>
                <a:gd name="T21" fmla="*/ 0 h 221"/>
                <a:gd name="T22" fmla="*/ 0 w 412"/>
                <a:gd name="T23" fmla="*/ 0 h 221"/>
                <a:gd name="T24" fmla="*/ 0 w 412"/>
                <a:gd name="T25" fmla="*/ 0 h 221"/>
                <a:gd name="T26" fmla="*/ 0 w 412"/>
                <a:gd name="T27" fmla="*/ 0 h 221"/>
                <a:gd name="T28" fmla="*/ 0 w 412"/>
                <a:gd name="T29" fmla="*/ 0 h 221"/>
                <a:gd name="T30" fmla="*/ 0 w 412"/>
                <a:gd name="T31" fmla="*/ 0 h 221"/>
                <a:gd name="T32" fmla="*/ 0 w 412"/>
                <a:gd name="T33" fmla="*/ 0 h 221"/>
                <a:gd name="T34" fmla="*/ 0 w 412"/>
                <a:gd name="T35" fmla="*/ 0 h 221"/>
                <a:gd name="T36" fmla="*/ 0 w 412"/>
                <a:gd name="T37" fmla="*/ 0 h 221"/>
                <a:gd name="T38" fmla="*/ 0 w 412"/>
                <a:gd name="T39" fmla="*/ 0 h 221"/>
                <a:gd name="T40" fmla="*/ 0 w 412"/>
                <a:gd name="T41" fmla="*/ 0 h 221"/>
                <a:gd name="T42" fmla="*/ 0 w 412"/>
                <a:gd name="T43" fmla="*/ 0 h 221"/>
                <a:gd name="T44" fmla="*/ 0 w 412"/>
                <a:gd name="T45" fmla="*/ 0 h 221"/>
                <a:gd name="T46" fmla="*/ 0 w 412"/>
                <a:gd name="T47" fmla="*/ 0 h 221"/>
                <a:gd name="T48" fmla="*/ 0 w 412"/>
                <a:gd name="T49" fmla="*/ 0 h 221"/>
                <a:gd name="T50" fmla="*/ 0 w 412"/>
                <a:gd name="T51" fmla="*/ 0 h 221"/>
                <a:gd name="T52" fmla="*/ 0 w 412"/>
                <a:gd name="T53" fmla="*/ 0 h 221"/>
                <a:gd name="T54" fmla="*/ 0 w 412"/>
                <a:gd name="T55" fmla="*/ 0 h 221"/>
                <a:gd name="T56" fmla="*/ 0 w 412"/>
                <a:gd name="T57" fmla="*/ 0 h 221"/>
                <a:gd name="T58" fmla="*/ 0 w 412"/>
                <a:gd name="T59" fmla="*/ 0 h 221"/>
                <a:gd name="T60" fmla="*/ 0 w 412"/>
                <a:gd name="T61" fmla="*/ 0 h 221"/>
                <a:gd name="T62" fmla="*/ 0 w 412"/>
                <a:gd name="T63" fmla="*/ 0 h 221"/>
                <a:gd name="T64" fmla="*/ 0 w 412"/>
                <a:gd name="T65" fmla="*/ 0 h 221"/>
                <a:gd name="T66" fmla="*/ 0 w 412"/>
                <a:gd name="T67" fmla="*/ 0 h 221"/>
                <a:gd name="T68" fmla="*/ 0 w 412"/>
                <a:gd name="T69" fmla="*/ 0 h 221"/>
                <a:gd name="T70" fmla="*/ 0 w 412"/>
                <a:gd name="T71" fmla="*/ 0 h 221"/>
                <a:gd name="T72" fmla="*/ 0 w 412"/>
                <a:gd name="T73" fmla="*/ 0 h 22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12" h="221">
                  <a:moveTo>
                    <a:pt x="7" y="0"/>
                  </a:moveTo>
                  <a:lnTo>
                    <a:pt x="4" y="1"/>
                  </a:lnTo>
                  <a:lnTo>
                    <a:pt x="2" y="3"/>
                  </a:lnTo>
                  <a:lnTo>
                    <a:pt x="0" y="6"/>
                  </a:lnTo>
                  <a:lnTo>
                    <a:pt x="0" y="9"/>
                  </a:lnTo>
                  <a:lnTo>
                    <a:pt x="2" y="14"/>
                  </a:lnTo>
                  <a:lnTo>
                    <a:pt x="12" y="27"/>
                  </a:lnTo>
                  <a:lnTo>
                    <a:pt x="21" y="41"/>
                  </a:lnTo>
                  <a:lnTo>
                    <a:pt x="30" y="54"/>
                  </a:lnTo>
                  <a:lnTo>
                    <a:pt x="39" y="66"/>
                  </a:lnTo>
                  <a:lnTo>
                    <a:pt x="48" y="79"/>
                  </a:lnTo>
                  <a:lnTo>
                    <a:pt x="57" y="93"/>
                  </a:lnTo>
                  <a:lnTo>
                    <a:pt x="65" y="106"/>
                  </a:lnTo>
                  <a:lnTo>
                    <a:pt x="74" y="117"/>
                  </a:lnTo>
                  <a:lnTo>
                    <a:pt x="83" y="130"/>
                  </a:lnTo>
                  <a:lnTo>
                    <a:pt x="92" y="142"/>
                  </a:lnTo>
                  <a:lnTo>
                    <a:pt x="101" y="155"/>
                  </a:lnTo>
                  <a:lnTo>
                    <a:pt x="110" y="168"/>
                  </a:lnTo>
                  <a:lnTo>
                    <a:pt x="118" y="182"/>
                  </a:lnTo>
                  <a:lnTo>
                    <a:pt x="127" y="194"/>
                  </a:lnTo>
                  <a:lnTo>
                    <a:pt x="136" y="207"/>
                  </a:lnTo>
                  <a:lnTo>
                    <a:pt x="145" y="220"/>
                  </a:lnTo>
                  <a:lnTo>
                    <a:pt x="150" y="220"/>
                  </a:lnTo>
                  <a:lnTo>
                    <a:pt x="155" y="220"/>
                  </a:lnTo>
                  <a:lnTo>
                    <a:pt x="160" y="220"/>
                  </a:lnTo>
                  <a:lnTo>
                    <a:pt x="165" y="220"/>
                  </a:lnTo>
                  <a:lnTo>
                    <a:pt x="170" y="220"/>
                  </a:lnTo>
                  <a:lnTo>
                    <a:pt x="175" y="220"/>
                  </a:lnTo>
                  <a:lnTo>
                    <a:pt x="180" y="220"/>
                  </a:lnTo>
                  <a:lnTo>
                    <a:pt x="185" y="220"/>
                  </a:lnTo>
                  <a:lnTo>
                    <a:pt x="192" y="206"/>
                  </a:lnTo>
                  <a:lnTo>
                    <a:pt x="201" y="192"/>
                  </a:lnTo>
                  <a:lnTo>
                    <a:pt x="211" y="179"/>
                  </a:lnTo>
                  <a:lnTo>
                    <a:pt x="222" y="168"/>
                  </a:lnTo>
                  <a:lnTo>
                    <a:pt x="234" y="156"/>
                  </a:lnTo>
                  <a:lnTo>
                    <a:pt x="248" y="146"/>
                  </a:lnTo>
                  <a:lnTo>
                    <a:pt x="262" y="135"/>
                  </a:lnTo>
                  <a:lnTo>
                    <a:pt x="277" y="126"/>
                  </a:lnTo>
                  <a:lnTo>
                    <a:pt x="293" y="116"/>
                  </a:lnTo>
                  <a:lnTo>
                    <a:pt x="309" y="108"/>
                  </a:lnTo>
                  <a:lnTo>
                    <a:pt x="325" y="99"/>
                  </a:lnTo>
                  <a:lnTo>
                    <a:pt x="343" y="93"/>
                  </a:lnTo>
                  <a:lnTo>
                    <a:pt x="360" y="87"/>
                  </a:lnTo>
                  <a:lnTo>
                    <a:pt x="377" y="82"/>
                  </a:lnTo>
                  <a:lnTo>
                    <a:pt x="394" y="78"/>
                  </a:lnTo>
                  <a:lnTo>
                    <a:pt x="411" y="74"/>
                  </a:lnTo>
                  <a:lnTo>
                    <a:pt x="392" y="69"/>
                  </a:lnTo>
                  <a:lnTo>
                    <a:pt x="374" y="63"/>
                  </a:lnTo>
                  <a:lnTo>
                    <a:pt x="354" y="61"/>
                  </a:lnTo>
                  <a:lnTo>
                    <a:pt x="335" y="60"/>
                  </a:lnTo>
                  <a:lnTo>
                    <a:pt x="316" y="61"/>
                  </a:lnTo>
                  <a:lnTo>
                    <a:pt x="297" y="62"/>
                  </a:lnTo>
                  <a:lnTo>
                    <a:pt x="277" y="65"/>
                  </a:lnTo>
                  <a:lnTo>
                    <a:pt x="259" y="69"/>
                  </a:lnTo>
                  <a:lnTo>
                    <a:pt x="240" y="74"/>
                  </a:lnTo>
                  <a:lnTo>
                    <a:pt x="222" y="78"/>
                  </a:lnTo>
                  <a:lnTo>
                    <a:pt x="206" y="84"/>
                  </a:lnTo>
                  <a:lnTo>
                    <a:pt x="189" y="91"/>
                  </a:lnTo>
                  <a:lnTo>
                    <a:pt x="173" y="98"/>
                  </a:lnTo>
                  <a:lnTo>
                    <a:pt x="159" y="106"/>
                  </a:lnTo>
                  <a:lnTo>
                    <a:pt x="145" y="113"/>
                  </a:lnTo>
                  <a:lnTo>
                    <a:pt x="132" y="119"/>
                  </a:lnTo>
                  <a:lnTo>
                    <a:pt x="127" y="122"/>
                  </a:lnTo>
                  <a:lnTo>
                    <a:pt x="123" y="126"/>
                  </a:lnTo>
                  <a:lnTo>
                    <a:pt x="118" y="128"/>
                  </a:lnTo>
                  <a:lnTo>
                    <a:pt x="114" y="130"/>
                  </a:lnTo>
                  <a:lnTo>
                    <a:pt x="109" y="130"/>
                  </a:lnTo>
                  <a:lnTo>
                    <a:pt x="105" y="128"/>
                  </a:lnTo>
                  <a:lnTo>
                    <a:pt x="100" y="126"/>
                  </a:lnTo>
                  <a:lnTo>
                    <a:pt x="95" y="119"/>
                  </a:lnTo>
                  <a:lnTo>
                    <a:pt x="17" y="4"/>
                  </a:lnTo>
                  <a:lnTo>
                    <a:pt x="14" y="1"/>
                  </a:lnTo>
                  <a:lnTo>
                    <a:pt x="11" y="0"/>
                  </a:lnTo>
                  <a:lnTo>
                    <a:pt x="7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31" name="Freeform 594"/>
            <p:cNvSpPr>
              <a:spLocks noChangeArrowheads="1"/>
            </p:cNvSpPr>
            <p:nvPr/>
          </p:nvSpPr>
          <p:spPr bwMode="auto">
            <a:xfrm>
              <a:off x="4544" y="2388"/>
              <a:ext cx="92" cy="49"/>
            </a:xfrm>
            <a:custGeom>
              <a:avLst/>
              <a:gdLst>
                <a:gd name="T0" fmla="*/ 0 w 412"/>
                <a:gd name="T1" fmla="*/ 0 h 221"/>
                <a:gd name="T2" fmla="*/ 0 w 412"/>
                <a:gd name="T3" fmla="*/ 0 h 221"/>
                <a:gd name="T4" fmla="*/ 0 w 412"/>
                <a:gd name="T5" fmla="*/ 0 h 221"/>
                <a:gd name="T6" fmla="*/ 0 w 412"/>
                <a:gd name="T7" fmla="*/ 0 h 221"/>
                <a:gd name="T8" fmla="*/ 0 w 412"/>
                <a:gd name="T9" fmla="*/ 0 h 221"/>
                <a:gd name="T10" fmla="*/ 0 w 412"/>
                <a:gd name="T11" fmla="*/ 0 h 221"/>
                <a:gd name="T12" fmla="*/ 0 w 412"/>
                <a:gd name="T13" fmla="*/ 0 h 221"/>
                <a:gd name="T14" fmla="*/ 0 w 412"/>
                <a:gd name="T15" fmla="*/ 0 h 221"/>
                <a:gd name="T16" fmla="*/ 0 w 412"/>
                <a:gd name="T17" fmla="*/ 0 h 221"/>
                <a:gd name="T18" fmla="*/ 0 w 412"/>
                <a:gd name="T19" fmla="*/ 0 h 221"/>
                <a:gd name="T20" fmla="*/ 0 w 412"/>
                <a:gd name="T21" fmla="*/ 0 h 221"/>
                <a:gd name="T22" fmla="*/ 0 w 412"/>
                <a:gd name="T23" fmla="*/ 0 h 221"/>
                <a:gd name="T24" fmla="*/ 0 w 412"/>
                <a:gd name="T25" fmla="*/ 0 h 221"/>
                <a:gd name="T26" fmla="*/ 0 w 412"/>
                <a:gd name="T27" fmla="*/ 0 h 221"/>
                <a:gd name="T28" fmla="*/ 0 w 412"/>
                <a:gd name="T29" fmla="*/ 0 h 221"/>
                <a:gd name="T30" fmla="*/ 0 w 412"/>
                <a:gd name="T31" fmla="*/ 0 h 221"/>
                <a:gd name="T32" fmla="*/ 0 w 412"/>
                <a:gd name="T33" fmla="*/ 0 h 221"/>
                <a:gd name="T34" fmla="*/ 0 w 412"/>
                <a:gd name="T35" fmla="*/ 0 h 221"/>
                <a:gd name="T36" fmla="*/ 0 w 412"/>
                <a:gd name="T37" fmla="*/ 0 h 221"/>
                <a:gd name="T38" fmla="*/ 0 w 412"/>
                <a:gd name="T39" fmla="*/ 0 h 221"/>
                <a:gd name="T40" fmla="*/ 0 w 412"/>
                <a:gd name="T41" fmla="*/ 0 h 221"/>
                <a:gd name="T42" fmla="*/ 0 w 412"/>
                <a:gd name="T43" fmla="*/ 0 h 221"/>
                <a:gd name="T44" fmla="*/ 0 w 412"/>
                <a:gd name="T45" fmla="*/ 0 h 221"/>
                <a:gd name="T46" fmla="*/ 0 w 412"/>
                <a:gd name="T47" fmla="*/ 0 h 221"/>
                <a:gd name="T48" fmla="*/ 0 w 412"/>
                <a:gd name="T49" fmla="*/ 0 h 221"/>
                <a:gd name="T50" fmla="*/ 0 w 412"/>
                <a:gd name="T51" fmla="*/ 0 h 221"/>
                <a:gd name="T52" fmla="*/ 0 w 412"/>
                <a:gd name="T53" fmla="*/ 0 h 221"/>
                <a:gd name="T54" fmla="*/ 0 w 412"/>
                <a:gd name="T55" fmla="*/ 0 h 221"/>
                <a:gd name="T56" fmla="*/ 0 w 412"/>
                <a:gd name="T57" fmla="*/ 0 h 221"/>
                <a:gd name="T58" fmla="*/ 0 w 412"/>
                <a:gd name="T59" fmla="*/ 0 h 221"/>
                <a:gd name="T60" fmla="*/ 0 w 412"/>
                <a:gd name="T61" fmla="*/ 0 h 221"/>
                <a:gd name="T62" fmla="*/ 0 w 412"/>
                <a:gd name="T63" fmla="*/ 0 h 221"/>
                <a:gd name="T64" fmla="*/ 0 w 412"/>
                <a:gd name="T65" fmla="*/ 0 h 221"/>
                <a:gd name="T66" fmla="*/ 0 w 412"/>
                <a:gd name="T67" fmla="*/ 0 h 221"/>
                <a:gd name="T68" fmla="*/ 0 w 412"/>
                <a:gd name="T69" fmla="*/ 0 h 221"/>
                <a:gd name="T70" fmla="*/ 0 w 412"/>
                <a:gd name="T71" fmla="*/ 0 h 221"/>
                <a:gd name="T72" fmla="*/ 0 w 412"/>
                <a:gd name="T73" fmla="*/ 0 h 22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412" h="221">
                  <a:moveTo>
                    <a:pt x="145" y="220"/>
                  </a:moveTo>
                  <a:lnTo>
                    <a:pt x="136" y="207"/>
                  </a:lnTo>
                  <a:lnTo>
                    <a:pt x="127" y="194"/>
                  </a:lnTo>
                  <a:lnTo>
                    <a:pt x="118" y="182"/>
                  </a:lnTo>
                  <a:lnTo>
                    <a:pt x="110" y="168"/>
                  </a:lnTo>
                  <a:lnTo>
                    <a:pt x="101" y="155"/>
                  </a:lnTo>
                  <a:lnTo>
                    <a:pt x="92" y="142"/>
                  </a:lnTo>
                  <a:lnTo>
                    <a:pt x="83" y="130"/>
                  </a:lnTo>
                  <a:lnTo>
                    <a:pt x="74" y="117"/>
                  </a:lnTo>
                  <a:lnTo>
                    <a:pt x="65" y="106"/>
                  </a:lnTo>
                  <a:lnTo>
                    <a:pt x="57" y="93"/>
                  </a:lnTo>
                  <a:lnTo>
                    <a:pt x="48" y="79"/>
                  </a:lnTo>
                  <a:lnTo>
                    <a:pt x="39" y="66"/>
                  </a:lnTo>
                  <a:lnTo>
                    <a:pt x="30" y="54"/>
                  </a:lnTo>
                  <a:lnTo>
                    <a:pt x="21" y="41"/>
                  </a:lnTo>
                  <a:lnTo>
                    <a:pt x="12" y="2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0" y="6"/>
                  </a:lnTo>
                  <a:lnTo>
                    <a:pt x="2" y="3"/>
                  </a:lnTo>
                  <a:lnTo>
                    <a:pt x="4" y="1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4" y="1"/>
                  </a:lnTo>
                  <a:lnTo>
                    <a:pt x="17" y="4"/>
                  </a:lnTo>
                  <a:lnTo>
                    <a:pt x="95" y="119"/>
                  </a:lnTo>
                  <a:lnTo>
                    <a:pt x="100" y="126"/>
                  </a:lnTo>
                  <a:lnTo>
                    <a:pt x="105" y="128"/>
                  </a:lnTo>
                  <a:lnTo>
                    <a:pt x="109" y="130"/>
                  </a:lnTo>
                  <a:lnTo>
                    <a:pt x="114" y="130"/>
                  </a:lnTo>
                  <a:lnTo>
                    <a:pt x="118" y="128"/>
                  </a:lnTo>
                  <a:lnTo>
                    <a:pt x="123" y="126"/>
                  </a:lnTo>
                  <a:lnTo>
                    <a:pt x="127" y="122"/>
                  </a:lnTo>
                  <a:lnTo>
                    <a:pt x="132" y="119"/>
                  </a:lnTo>
                  <a:lnTo>
                    <a:pt x="145" y="113"/>
                  </a:lnTo>
                  <a:lnTo>
                    <a:pt x="159" y="106"/>
                  </a:lnTo>
                  <a:lnTo>
                    <a:pt x="173" y="98"/>
                  </a:lnTo>
                  <a:lnTo>
                    <a:pt x="189" y="91"/>
                  </a:lnTo>
                  <a:lnTo>
                    <a:pt x="206" y="84"/>
                  </a:lnTo>
                  <a:lnTo>
                    <a:pt x="222" y="78"/>
                  </a:lnTo>
                  <a:lnTo>
                    <a:pt x="240" y="74"/>
                  </a:lnTo>
                  <a:lnTo>
                    <a:pt x="259" y="69"/>
                  </a:lnTo>
                  <a:lnTo>
                    <a:pt x="277" y="65"/>
                  </a:lnTo>
                  <a:lnTo>
                    <a:pt x="297" y="62"/>
                  </a:lnTo>
                  <a:lnTo>
                    <a:pt x="316" y="61"/>
                  </a:lnTo>
                  <a:lnTo>
                    <a:pt x="335" y="60"/>
                  </a:lnTo>
                  <a:lnTo>
                    <a:pt x="354" y="61"/>
                  </a:lnTo>
                  <a:lnTo>
                    <a:pt x="374" y="63"/>
                  </a:lnTo>
                  <a:lnTo>
                    <a:pt x="392" y="69"/>
                  </a:lnTo>
                  <a:lnTo>
                    <a:pt x="411" y="74"/>
                  </a:lnTo>
                  <a:lnTo>
                    <a:pt x="394" y="78"/>
                  </a:lnTo>
                  <a:lnTo>
                    <a:pt x="377" y="82"/>
                  </a:lnTo>
                  <a:lnTo>
                    <a:pt x="360" y="87"/>
                  </a:lnTo>
                  <a:lnTo>
                    <a:pt x="343" y="93"/>
                  </a:lnTo>
                  <a:lnTo>
                    <a:pt x="325" y="99"/>
                  </a:lnTo>
                  <a:lnTo>
                    <a:pt x="309" y="108"/>
                  </a:lnTo>
                  <a:lnTo>
                    <a:pt x="293" y="116"/>
                  </a:lnTo>
                  <a:lnTo>
                    <a:pt x="277" y="126"/>
                  </a:lnTo>
                  <a:lnTo>
                    <a:pt x="262" y="135"/>
                  </a:lnTo>
                  <a:lnTo>
                    <a:pt x="248" y="146"/>
                  </a:lnTo>
                  <a:lnTo>
                    <a:pt x="234" y="156"/>
                  </a:lnTo>
                  <a:lnTo>
                    <a:pt x="222" y="168"/>
                  </a:lnTo>
                  <a:lnTo>
                    <a:pt x="211" y="179"/>
                  </a:lnTo>
                  <a:lnTo>
                    <a:pt x="201" y="192"/>
                  </a:lnTo>
                  <a:lnTo>
                    <a:pt x="192" y="206"/>
                  </a:lnTo>
                  <a:lnTo>
                    <a:pt x="185" y="220"/>
                  </a:lnTo>
                  <a:lnTo>
                    <a:pt x="180" y="220"/>
                  </a:lnTo>
                  <a:lnTo>
                    <a:pt x="175" y="220"/>
                  </a:lnTo>
                  <a:lnTo>
                    <a:pt x="170" y="220"/>
                  </a:lnTo>
                  <a:lnTo>
                    <a:pt x="165" y="220"/>
                  </a:lnTo>
                  <a:lnTo>
                    <a:pt x="160" y="220"/>
                  </a:lnTo>
                  <a:lnTo>
                    <a:pt x="155" y="220"/>
                  </a:lnTo>
                  <a:lnTo>
                    <a:pt x="150" y="220"/>
                  </a:lnTo>
                  <a:lnTo>
                    <a:pt x="145" y="22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32" name="Freeform 595"/>
            <p:cNvSpPr>
              <a:spLocks noChangeArrowheads="1"/>
            </p:cNvSpPr>
            <p:nvPr/>
          </p:nvSpPr>
          <p:spPr bwMode="auto">
            <a:xfrm>
              <a:off x="4527" y="2433"/>
              <a:ext cx="19" cy="9"/>
            </a:xfrm>
            <a:custGeom>
              <a:avLst/>
              <a:gdLst>
                <a:gd name="T0" fmla="*/ 0 w 87"/>
                <a:gd name="T1" fmla="*/ 0 h 42"/>
                <a:gd name="T2" fmla="*/ 0 w 87"/>
                <a:gd name="T3" fmla="*/ 0 h 42"/>
                <a:gd name="T4" fmla="*/ 0 w 87"/>
                <a:gd name="T5" fmla="*/ 0 h 42"/>
                <a:gd name="T6" fmla="*/ 0 w 87"/>
                <a:gd name="T7" fmla="*/ 0 h 42"/>
                <a:gd name="T8" fmla="*/ 0 w 87"/>
                <a:gd name="T9" fmla="*/ 0 h 42"/>
                <a:gd name="T10" fmla="*/ 0 w 87"/>
                <a:gd name="T11" fmla="*/ 0 h 42"/>
                <a:gd name="T12" fmla="*/ 0 w 87"/>
                <a:gd name="T13" fmla="*/ 0 h 42"/>
                <a:gd name="T14" fmla="*/ 0 w 87"/>
                <a:gd name="T15" fmla="*/ 0 h 42"/>
                <a:gd name="T16" fmla="*/ 0 w 87"/>
                <a:gd name="T17" fmla="*/ 0 h 42"/>
                <a:gd name="T18" fmla="*/ 0 w 87"/>
                <a:gd name="T19" fmla="*/ 0 h 42"/>
                <a:gd name="T20" fmla="*/ 0 w 87"/>
                <a:gd name="T21" fmla="*/ 0 h 42"/>
                <a:gd name="T22" fmla="*/ 0 w 87"/>
                <a:gd name="T23" fmla="*/ 0 h 42"/>
                <a:gd name="T24" fmla="*/ 0 w 87"/>
                <a:gd name="T25" fmla="*/ 0 h 42"/>
                <a:gd name="T26" fmla="*/ 0 w 87"/>
                <a:gd name="T27" fmla="*/ 0 h 42"/>
                <a:gd name="T28" fmla="*/ 0 w 87"/>
                <a:gd name="T29" fmla="*/ 0 h 42"/>
                <a:gd name="T30" fmla="*/ 0 w 87"/>
                <a:gd name="T31" fmla="*/ 0 h 42"/>
                <a:gd name="T32" fmla="*/ 0 w 87"/>
                <a:gd name="T33" fmla="*/ 0 h 42"/>
                <a:gd name="T34" fmla="*/ 0 w 87"/>
                <a:gd name="T35" fmla="*/ 0 h 42"/>
                <a:gd name="T36" fmla="*/ 0 w 87"/>
                <a:gd name="T37" fmla="*/ 0 h 42"/>
                <a:gd name="T38" fmla="*/ 0 w 87"/>
                <a:gd name="T39" fmla="*/ 0 h 42"/>
                <a:gd name="T40" fmla="*/ 0 w 87"/>
                <a:gd name="T41" fmla="*/ 0 h 42"/>
                <a:gd name="T42" fmla="*/ 0 w 87"/>
                <a:gd name="T43" fmla="*/ 0 h 42"/>
                <a:gd name="T44" fmla="*/ 0 w 87"/>
                <a:gd name="T45" fmla="*/ 0 h 42"/>
                <a:gd name="T46" fmla="*/ 0 w 87"/>
                <a:gd name="T47" fmla="*/ 0 h 42"/>
                <a:gd name="T48" fmla="*/ 0 w 87"/>
                <a:gd name="T49" fmla="*/ 0 h 4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87" h="42">
                  <a:moveTo>
                    <a:pt x="35" y="2"/>
                  </a:moveTo>
                  <a:lnTo>
                    <a:pt x="24" y="6"/>
                  </a:lnTo>
                  <a:lnTo>
                    <a:pt x="14" y="12"/>
                  </a:lnTo>
                  <a:lnTo>
                    <a:pt x="6" y="20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2" y="38"/>
                  </a:lnTo>
                  <a:lnTo>
                    <a:pt x="5" y="40"/>
                  </a:lnTo>
                  <a:lnTo>
                    <a:pt x="9" y="41"/>
                  </a:lnTo>
                  <a:lnTo>
                    <a:pt x="14" y="41"/>
                  </a:lnTo>
                  <a:lnTo>
                    <a:pt x="19" y="40"/>
                  </a:lnTo>
                  <a:lnTo>
                    <a:pt x="25" y="38"/>
                  </a:lnTo>
                  <a:lnTo>
                    <a:pt x="30" y="34"/>
                  </a:lnTo>
                  <a:lnTo>
                    <a:pt x="37" y="31"/>
                  </a:lnTo>
                  <a:lnTo>
                    <a:pt x="45" y="27"/>
                  </a:lnTo>
                  <a:lnTo>
                    <a:pt x="51" y="24"/>
                  </a:lnTo>
                  <a:lnTo>
                    <a:pt x="58" y="21"/>
                  </a:lnTo>
                  <a:lnTo>
                    <a:pt x="65" y="19"/>
                  </a:lnTo>
                  <a:lnTo>
                    <a:pt x="71" y="17"/>
                  </a:lnTo>
                  <a:lnTo>
                    <a:pt x="79" y="15"/>
                  </a:lnTo>
                  <a:lnTo>
                    <a:pt x="86" y="13"/>
                  </a:lnTo>
                  <a:lnTo>
                    <a:pt x="73" y="5"/>
                  </a:lnTo>
                  <a:lnTo>
                    <a:pt x="60" y="1"/>
                  </a:lnTo>
                  <a:lnTo>
                    <a:pt x="47" y="0"/>
                  </a:lnTo>
                  <a:lnTo>
                    <a:pt x="35" y="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33" name="Freeform 596"/>
            <p:cNvSpPr>
              <a:spLocks noChangeArrowheads="1"/>
            </p:cNvSpPr>
            <p:nvPr/>
          </p:nvSpPr>
          <p:spPr bwMode="auto">
            <a:xfrm>
              <a:off x="4527" y="2433"/>
              <a:ext cx="19" cy="9"/>
            </a:xfrm>
            <a:custGeom>
              <a:avLst/>
              <a:gdLst>
                <a:gd name="T0" fmla="*/ 0 w 87"/>
                <a:gd name="T1" fmla="*/ 0 h 42"/>
                <a:gd name="T2" fmla="*/ 0 w 87"/>
                <a:gd name="T3" fmla="*/ 0 h 42"/>
                <a:gd name="T4" fmla="*/ 0 w 87"/>
                <a:gd name="T5" fmla="*/ 0 h 42"/>
                <a:gd name="T6" fmla="*/ 0 w 87"/>
                <a:gd name="T7" fmla="*/ 0 h 42"/>
                <a:gd name="T8" fmla="*/ 0 w 87"/>
                <a:gd name="T9" fmla="*/ 0 h 42"/>
                <a:gd name="T10" fmla="*/ 0 w 87"/>
                <a:gd name="T11" fmla="*/ 0 h 42"/>
                <a:gd name="T12" fmla="*/ 0 w 87"/>
                <a:gd name="T13" fmla="*/ 0 h 42"/>
                <a:gd name="T14" fmla="*/ 0 w 87"/>
                <a:gd name="T15" fmla="*/ 0 h 42"/>
                <a:gd name="T16" fmla="*/ 0 w 87"/>
                <a:gd name="T17" fmla="*/ 0 h 42"/>
                <a:gd name="T18" fmla="*/ 0 w 87"/>
                <a:gd name="T19" fmla="*/ 0 h 42"/>
                <a:gd name="T20" fmla="*/ 0 w 87"/>
                <a:gd name="T21" fmla="*/ 0 h 42"/>
                <a:gd name="T22" fmla="*/ 0 w 87"/>
                <a:gd name="T23" fmla="*/ 0 h 42"/>
                <a:gd name="T24" fmla="*/ 0 w 87"/>
                <a:gd name="T25" fmla="*/ 0 h 42"/>
                <a:gd name="T26" fmla="*/ 0 w 87"/>
                <a:gd name="T27" fmla="*/ 0 h 42"/>
                <a:gd name="T28" fmla="*/ 0 w 87"/>
                <a:gd name="T29" fmla="*/ 0 h 42"/>
                <a:gd name="T30" fmla="*/ 0 w 87"/>
                <a:gd name="T31" fmla="*/ 0 h 42"/>
                <a:gd name="T32" fmla="*/ 0 w 87"/>
                <a:gd name="T33" fmla="*/ 0 h 42"/>
                <a:gd name="T34" fmla="*/ 0 w 87"/>
                <a:gd name="T35" fmla="*/ 0 h 42"/>
                <a:gd name="T36" fmla="*/ 0 w 87"/>
                <a:gd name="T37" fmla="*/ 0 h 42"/>
                <a:gd name="T38" fmla="*/ 0 w 87"/>
                <a:gd name="T39" fmla="*/ 0 h 42"/>
                <a:gd name="T40" fmla="*/ 0 w 87"/>
                <a:gd name="T41" fmla="*/ 0 h 42"/>
                <a:gd name="T42" fmla="*/ 0 w 87"/>
                <a:gd name="T43" fmla="*/ 0 h 42"/>
                <a:gd name="T44" fmla="*/ 0 w 87"/>
                <a:gd name="T45" fmla="*/ 0 h 42"/>
                <a:gd name="T46" fmla="*/ 0 w 87"/>
                <a:gd name="T47" fmla="*/ 0 h 42"/>
                <a:gd name="T48" fmla="*/ 0 w 87"/>
                <a:gd name="T49" fmla="*/ 0 h 4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87" h="42">
                  <a:moveTo>
                    <a:pt x="86" y="13"/>
                  </a:moveTo>
                  <a:lnTo>
                    <a:pt x="73" y="5"/>
                  </a:lnTo>
                  <a:lnTo>
                    <a:pt x="60" y="1"/>
                  </a:lnTo>
                  <a:lnTo>
                    <a:pt x="47" y="0"/>
                  </a:lnTo>
                  <a:lnTo>
                    <a:pt x="35" y="2"/>
                  </a:lnTo>
                  <a:lnTo>
                    <a:pt x="24" y="6"/>
                  </a:lnTo>
                  <a:lnTo>
                    <a:pt x="14" y="12"/>
                  </a:lnTo>
                  <a:lnTo>
                    <a:pt x="6" y="20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2" y="38"/>
                  </a:lnTo>
                  <a:lnTo>
                    <a:pt x="5" y="40"/>
                  </a:lnTo>
                  <a:lnTo>
                    <a:pt x="9" y="41"/>
                  </a:lnTo>
                  <a:lnTo>
                    <a:pt x="14" y="41"/>
                  </a:lnTo>
                  <a:lnTo>
                    <a:pt x="19" y="40"/>
                  </a:lnTo>
                  <a:lnTo>
                    <a:pt x="25" y="38"/>
                  </a:lnTo>
                  <a:lnTo>
                    <a:pt x="30" y="34"/>
                  </a:lnTo>
                  <a:lnTo>
                    <a:pt x="37" y="31"/>
                  </a:lnTo>
                  <a:lnTo>
                    <a:pt x="45" y="27"/>
                  </a:lnTo>
                  <a:lnTo>
                    <a:pt x="51" y="24"/>
                  </a:lnTo>
                  <a:lnTo>
                    <a:pt x="58" y="21"/>
                  </a:lnTo>
                  <a:lnTo>
                    <a:pt x="65" y="19"/>
                  </a:lnTo>
                  <a:lnTo>
                    <a:pt x="71" y="17"/>
                  </a:lnTo>
                  <a:lnTo>
                    <a:pt x="79" y="15"/>
                  </a:lnTo>
                  <a:lnTo>
                    <a:pt x="86" y="13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34" name="Freeform 597"/>
            <p:cNvSpPr>
              <a:spLocks noChangeArrowheads="1"/>
            </p:cNvSpPr>
            <p:nvPr/>
          </p:nvSpPr>
          <p:spPr bwMode="auto">
            <a:xfrm>
              <a:off x="4558" y="2406"/>
              <a:ext cx="191" cy="274"/>
            </a:xfrm>
            <a:custGeom>
              <a:avLst/>
              <a:gdLst>
                <a:gd name="T0" fmla="*/ 0 w 846"/>
                <a:gd name="T1" fmla="*/ 0 h 1212"/>
                <a:gd name="T2" fmla="*/ 0 w 846"/>
                <a:gd name="T3" fmla="*/ 0 h 1212"/>
                <a:gd name="T4" fmla="*/ 0 w 846"/>
                <a:gd name="T5" fmla="*/ 0 h 1212"/>
                <a:gd name="T6" fmla="*/ 0 w 846"/>
                <a:gd name="T7" fmla="*/ 0 h 1212"/>
                <a:gd name="T8" fmla="*/ 0 w 846"/>
                <a:gd name="T9" fmla="*/ 0 h 1212"/>
                <a:gd name="T10" fmla="*/ 0 w 846"/>
                <a:gd name="T11" fmla="*/ 0 h 1212"/>
                <a:gd name="T12" fmla="*/ 0 w 846"/>
                <a:gd name="T13" fmla="*/ 0 h 1212"/>
                <a:gd name="T14" fmla="*/ 0 w 846"/>
                <a:gd name="T15" fmla="*/ 0 h 1212"/>
                <a:gd name="T16" fmla="*/ 0 w 846"/>
                <a:gd name="T17" fmla="*/ 0 h 1212"/>
                <a:gd name="T18" fmla="*/ 0 w 846"/>
                <a:gd name="T19" fmla="*/ 0 h 1212"/>
                <a:gd name="T20" fmla="*/ 0 w 846"/>
                <a:gd name="T21" fmla="*/ 0 h 1212"/>
                <a:gd name="T22" fmla="*/ 0 w 846"/>
                <a:gd name="T23" fmla="*/ 0 h 1212"/>
                <a:gd name="T24" fmla="*/ 0 w 846"/>
                <a:gd name="T25" fmla="*/ 0 h 1212"/>
                <a:gd name="T26" fmla="*/ 0 w 846"/>
                <a:gd name="T27" fmla="*/ 0 h 1212"/>
                <a:gd name="T28" fmla="*/ 0 w 846"/>
                <a:gd name="T29" fmla="*/ 0 h 1212"/>
                <a:gd name="T30" fmla="*/ 0 w 846"/>
                <a:gd name="T31" fmla="*/ 0 h 1212"/>
                <a:gd name="T32" fmla="*/ 0 w 846"/>
                <a:gd name="T33" fmla="*/ 0 h 1212"/>
                <a:gd name="T34" fmla="*/ 0 w 846"/>
                <a:gd name="T35" fmla="*/ 0 h 1212"/>
                <a:gd name="T36" fmla="*/ 0 w 846"/>
                <a:gd name="T37" fmla="*/ 0 h 1212"/>
                <a:gd name="T38" fmla="*/ 0 w 846"/>
                <a:gd name="T39" fmla="*/ 0 h 1212"/>
                <a:gd name="T40" fmla="*/ 0 w 846"/>
                <a:gd name="T41" fmla="*/ 0 h 1212"/>
                <a:gd name="T42" fmla="*/ 0 w 846"/>
                <a:gd name="T43" fmla="*/ 0 h 1212"/>
                <a:gd name="T44" fmla="*/ 0 w 846"/>
                <a:gd name="T45" fmla="*/ 0 h 1212"/>
                <a:gd name="T46" fmla="*/ 0 w 846"/>
                <a:gd name="T47" fmla="*/ 0 h 1212"/>
                <a:gd name="T48" fmla="*/ 0 w 846"/>
                <a:gd name="T49" fmla="*/ 0 h 1212"/>
                <a:gd name="T50" fmla="*/ 0 w 846"/>
                <a:gd name="T51" fmla="*/ 0 h 1212"/>
                <a:gd name="T52" fmla="*/ 0 w 846"/>
                <a:gd name="T53" fmla="*/ 0 h 1212"/>
                <a:gd name="T54" fmla="*/ 0 w 846"/>
                <a:gd name="T55" fmla="*/ 0 h 1212"/>
                <a:gd name="T56" fmla="*/ 0 w 846"/>
                <a:gd name="T57" fmla="*/ 0 h 1212"/>
                <a:gd name="T58" fmla="*/ 0 w 846"/>
                <a:gd name="T59" fmla="*/ 0 h 1212"/>
                <a:gd name="T60" fmla="*/ 0 w 846"/>
                <a:gd name="T61" fmla="*/ 0 h 1212"/>
                <a:gd name="T62" fmla="*/ 0 w 846"/>
                <a:gd name="T63" fmla="*/ 0 h 1212"/>
                <a:gd name="T64" fmla="*/ 0 w 846"/>
                <a:gd name="T65" fmla="*/ 0 h 1212"/>
                <a:gd name="T66" fmla="*/ 0 w 846"/>
                <a:gd name="T67" fmla="*/ 0 h 1212"/>
                <a:gd name="T68" fmla="*/ 0 w 846"/>
                <a:gd name="T69" fmla="*/ 0 h 1212"/>
                <a:gd name="T70" fmla="*/ 0 w 846"/>
                <a:gd name="T71" fmla="*/ 0 h 1212"/>
                <a:gd name="T72" fmla="*/ 0 w 846"/>
                <a:gd name="T73" fmla="*/ 0 h 1212"/>
                <a:gd name="T74" fmla="*/ 0 w 846"/>
                <a:gd name="T75" fmla="*/ 0 h 1212"/>
                <a:gd name="T76" fmla="*/ 0 w 846"/>
                <a:gd name="T77" fmla="*/ 0 h 1212"/>
                <a:gd name="T78" fmla="*/ 0 w 846"/>
                <a:gd name="T79" fmla="*/ 0 h 1212"/>
                <a:gd name="T80" fmla="*/ 0 w 846"/>
                <a:gd name="T81" fmla="*/ 0 h 1212"/>
                <a:gd name="T82" fmla="*/ 0 w 846"/>
                <a:gd name="T83" fmla="*/ 0 h 1212"/>
                <a:gd name="T84" fmla="*/ 0 w 846"/>
                <a:gd name="T85" fmla="*/ 0 h 1212"/>
                <a:gd name="T86" fmla="*/ 0 w 846"/>
                <a:gd name="T87" fmla="*/ 0 h 1212"/>
                <a:gd name="T88" fmla="*/ 0 w 846"/>
                <a:gd name="T89" fmla="*/ 0 h 1212"/>
                <a:gd name="T90" fmla="*/ 0 w 846"/>
                <a:gd name="T91" fmla="*/ 0 h 1212"/>
                <a:gd name="T92" fmla="*/ 0 w 846"/>
                <a:gd name="T93" fmla="*/ 0 h 1212"/>
                <a:gd name="T94" fmla="*/ 0 w 846"/>
                <a:gd name="T95" fmla="*/ 0 h 1212"/>
                <a:gd name="T96" fmla="*/ 0 w 846"/>
                <a:gd name="T97" fmla="*/ 0 h 1212"/>
                <a:gd name="T98" fmla="*/ 0 w 846"/>
                <a:gd name="T99" fmla="*/ 0 h 1212"/>
                <a:gd name="T100" fmla="*/ 0 w 846"/>
                <a:gd name="T101" fmla="*/ 0 h 1212"/>
                <a:gd name="T102" fmla="*/ 0 w 846"/>
                <a:gd name="T103" fmla="*/ 0 h 1212"/>
                <a:gd name="T104" fmla="*/ 0 w 846"/>
                <a:gd name="T105" fmla="*/ 0 h 1212"/>
                <a:gd name="T106" fmla="*/ 0 w 846"/>
                <a:gd name="T107" fmla="*/ 0 h 1212"/>
                <a:gd name="T108" fmla="*/ 0 w 846"/>
                <a:gd name="T109" fmla="*/ 0 h 121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846" h="1212">
                  <a:moveTo>
                    <a:pt x="416" y="1"/>
                  </a:moveTo>
                  <a:lnTo>
                    <a:pt x="395" y="3"/>
                  </a:lnTo>
                  <a:lnTo>
                    <a:pt x="374" y="6"/>
                  </a:lnTo>
                  <a:lnTo>
                    <a:pt x="353" y="12"/>
                  </a:lnTo>
                  <a:lnTo>
                    <a:pt x="333" y="18"/>
                  </a:lnTo>
                  <a:lnTo>
                    <a:pt x="313" y="25"/>
                  </a:lnTo>
                  <a:lnTo>
                    <a:pt x="294" y="34"/>
                  </a:lnTo>
                  <a:lnTo>
                    <a:pt x="275" y="44"/>
                  </a:lnTo>
                  <a:lnTo>
                    <a:pt x="257" y="55"/>
                  </a:lnTo>
                  <a:lnTo>
                    <a:pt x="240" y="68"/>
                  </a:lnTo>
                  <a:lnTo>
                    <a:pt x="222" y="81"/>
                  </a:lnTo>
                  <a:lnTo>
                    <a:pt x="206" y="97"/>
                  </a:lnTo>
                  <a:lnTo>
                    <a:pt x="190" y="112"/>
                  </a:lnTo>
                  <a:lnTo>
                    <a:pt x="174" y="129"/>
                  </a:lnTo>
                  <a:lnTo>
                    <a:pt x="159" y="147"/>
                  </a:lnTo>
                  <a:lnTo>
                    <a:pt x="145" y="166"/>
                  </a:lnTo>
                  <a:lnTo>
                    <a:pt x="314" y="166"/>
                  </a:lnTo>
                  <a:lnTo>
                    <a:pt x="331" y="167"/>
                  </a:lnTo>
                  <a:lnTo>
                    <a:pt x="345" y="171"/>
                  </a:lnTo>
                  <a:lnTo>
                    <a:pt x="357" y="176"/>
                  </a:lnTo>
                  <a:lnTo>
                    <a:pt x="365" y="185"/>
                  </a:lnTo>
                  <a:lnTo>
                    <a:pt x="369" y="194"/>
                  </a:lnTo>
                  <a:lnTo>
                    <a:pt x="372" y="205"/>
                  </a:lnTo>
                  <a:lnTo>
                    <a:pt x="371" y="216"/>
                  </a:lnTo>
                  <a:lnTo>
                    <a:pt x="368" y="228"/>
                  </a:lnTo>
                  <a:lnTo>
                    <a:pt x="283" y="418"/>
                  </a:lnTo>
                  <a:lnTo>
                    <a:pt x="302" y="424"/>
                  </a:lnTo>
                  <a:lnTo>
                    <a:pt x="316" y="431"/>
                  </a:lnTo>
                  <a:lnTo>
                    <a:pt x="327" y="439"/>
                  </a:lnTo>
                  <a:lnTo>
                    <a:pt x="336" y="449"/>
                  </a:lnTo>
                  <a:lnTo>
                    <a:pt x="341" y="460"/>
                  </a:lnTo>
                  <a:lnTo>
                    <a:pt x="343" y="473"/>
                  </a:lnTo>
                  <a:lnTo>
                    <a:pt x="343" y="488"/>
                  </a:lnTo>
                  <a:lnTo>
                    <a:pt x="340" y="503"/>
                  </a:lnTo>
                  <a:lnTo>
                    <a:pt x="339" y="503"/>
                  </a:lnTo>
                  <a:lnTo>
                    <a:pt x="337" y="502"/>
                  </a:lnTo>
                  <a:lnTo>
                    <a:pt x="334" y="501"/>
                  </a:lnTo>
                  <a:lnTo>
                    <a:pt x="330" y="501"/>
                  </a:lnTo>
                  <a:lnTo>
                    <a:pt x="326" y="501"/>
                  </a:lnTo>
                  <a:lnTo>
                    <a:pt x="320" y="502"/>
                  </a:lnTo>
                  <a:lnTo>
                    <a:pt x="315" y="504"/>
                  </a:lnTo>
                  <a:lnTo>
                    <a:pt x="309" y="509"/>
                  </a:lnTo>
                  <a:lnTo>
                    <a:pt x="304" y="514"/>
                  </a:lnTo>
                  <a:lnTo>
                    <a:pt x="299" y="521"/>
                  </a:lnTo>
                  <a:lnTo>
                    <a:pt x="293" y="532"/>
                  </a:lnTo>
                  <a:lnTo>
                    <a:pt x="289" y="544"/>
                  </a:lnTo>
                  <a:lnTo>
                    <a:pt x="285" y="559"/>
                  </a:lnTo>
                  <a:lnTo>
                    <a:pt x="282" y="577"/>
                  </a:lnTo>
                  <a:lnTo>
                    <a:pt x="280" y="601"/>
                  </a:lnTo>
                  <a:lnTo>
                    <a:pt x="279" y="626"/>
                  </a:lnTo>
                  <a:lnTo>
                    <a:pt x="279" y="637"/>
                  </a:lnTo>
                  <a:lnTo>
                    <a:pt x="279" y="648"/>
                  </a:lnTo>
                  <a:lnTo>
                    <a:pt x="279" y="660"/>
                  </a:lnTo>
                  <a:lnTo>
                    <a:pt x="279" y="671"/>
                  </a:lnTo>
                  <a:lnTo>
                    <a:pt x="279" y="683"/>
                  </a:lnTo>
                  <a:lnTo>
                    <a:pt x="281" y="694"/>
                  </a:lnTo>
                  <a:lnTo>
                    <a:pt x="282" y="706"/>
                  </a:lnTo>
                  <a:lnTo>
                    <a:pt x="284" y="717"/>
                  </a:lnTo>
                  <a:lnTo>
                    <a:pt x="286" y="727"/>
                  </a:lnTo>
                  <a:lnTo>
                    <a:pt x="289" y="739"/>
                  </a:lnTo>
                  <a:lnTo>
                    <a:pt x="293" y="748"/>
                  </a:lnTo>
                  <a:lnTo>
                    <a:pt x="297" y="758"/>
                  </a:lnTo>
                  <a:lnTo>
                    <a:pt x="302" y="767"/>
                  </a:lnTo>
                  <a:lnTo>
                    <a:pt x="308" y="776"/>
                  </a:lnTo>
                  <a:lnTo>
                    <a:pt x="315" y="783"/>
                  </a:lnTo>
                  <a:lnTo>
                    <a:pt x="323" y="790"/>
                  </a:lnTo>
                  <a:lnTo>
                    <a:pt x="320" y="780"/>
                  </a:lnTo>
                  <a:lnTo>
                    <a:pt x="316" y="769"/>
                  </a:lnTo>
                  <a:lnTo>
                    <a:pt x="313" y="756"/>
                  </a:lnTo>
                  <a:lnTo>
                    <a:pt x="310" y="741"/>
                  </a:lnTo>
                  <a:lnTo>
                    <a:pt x="308" y="725"/>
                  </a:lnTo>
                  <a:lnTo>
                    <a:pt x="305" y="709"/>
                  </a:lnTo>
                  <a:lnTo>
                    <a:pt x="303" y="691"/>
                  </a:lnTo>
                  <a:lnTo>
                    <a:pt x="302" y="674"/>
                  </a:lnTo>
                  <a:lnTo>
                    <a:pt x="302" y="658"/>
                  </a:lnTo>
                  <a:lnTo>
                    <a:pt x="302" y="642"/>
                  </a:lnTo>
                  <a:lnTo>
                    <a:pt x="302" y="626"/>
                  </a:lnTo>
                  <a:lnTo>
                    <a:pt x="303" y="611"/>
                  </a:lnTo>
                  <a:lnTo>
                    <a:pt x="306" y="597"/>
                  </a:lnTo>
                  <a:lnTo>
                    <a:pt x="309" y="586"/>
                  </a:lnTo>
                  <a:lnTo>
                    <a:pt x="313" y="576"/>
                  </a:lnTo>
                  <a:lnTo>
                    <a:pt x="318" y="569"/>
                  </a:lnTo>
                  <a:lnTo>
                    <a:pt x="317" y="573"/>
                  </a:lnTo>
                  <a:lnTo>
                    <a:pt x="315" y="580"/>
                  </a:lnTo>
                  <a:lnTo>
                    <a:pt x="314" y="589"/>
                  </a:lnTo>
                  <a:lnTo>
                    <a:pt x="313" y="597"/>
                  </a:lnTo>
                  <a:lnTo>
                    <a:pt x="312" y="608"/>
                  </a:lnTo>
                  <a:lnTo>
                    <a:pt x="311" y="620"/>
                  </a:lnTo>
                  <a:lnTo>
                    <a:pt x="310" y="631"/>
                  </a:lnTo>
                  <a:lnTo>
                    <a:pt x="310" y="645"/>
                  </a:lnTo>
                  <a:lnTo>
                    <a:pt x="310" y="659"/>
                  </a:lnTo>
                  <a:lnTo>
                    <a:pt x="310" y="672"/>
                  </a:lnTo>
                  <a:lnTo>
                    <a:pt x="311" y="686"/>
                  </a:lnTo>
                  <a:lnTo>
                    <a:pt x="312" y="701"/>
                  </a:lnTo>
                  <a:lnTo>
                    <a:pt x="314" y="716"/>
                  </a:lnTo>
                  <a:lnTo>
                    <a:pt x="317" y="729"/>
                  </a:lnTo>
                  <a:lnTo>
                    <a:pt x="320" y="743"/>
                  </a:lnTo>
                  <a:lnTo>
                    <a:pt x="324" y="758"/>
                  </a:lnTo>
                  <a:lnTo>
                    <a:pt x="329" y="770"/>
                  </a:lnTo>
                  <a:lnTo>
                    <a:pt x="334" y="780"/>
                  </a:lnTo>
                  <a:lnTo>
                    <a:pt x="340" y="786"/>
                  </a:lnTo>
                  <a:lnTo>
                    <a:pt x="346" y="790"/>
                  </a:lnTo>
                  <a:lnTo>
                    <a:pt x="353" y="794"/>
                  </a:lnTo>
                  <a:lnTo>
                    <a:pt x="360" y="794"/>
                  </a:lnTo>
                  <a:lnTo>
                    <a:pt x="367" y="793"/>
                  </a:lnTo>
                  <a:lnTo>
                    <a:pt x="373" y="790"/>
                  </a:lnTo>
                  <a:lnTo>
                    <a:pt x="368" y="786"/>
                  </a:lnTo>
                  <a:lnTo>
                    <a:pt x="363" y="782"/>
                  </a:lnTo>
                  <a:lnTo>
                    <a:pt x="358" y="776"/>
                  </a:lnTo>
                  <a:lnTo>
                    <a:pt x="353" y="769"/>
                  </a:lnTo>
                  <a:lnTo>
                    <a:pt x="349" y="762"/>
                  </a:lnTo>
                  <a:lnTo>
                    <a:pt x="346" y="755"/>
                  </a:lnTo>
                  <a:lnTo>
                    <a:pt x="342" y="747"/>
                  </a:lnTo>
                  <a:lnTo>
                    <a:pt x="338" y="740"/>
                  </a:lnTo>
                  <a:lnTo>
                    <a:pt x="336" y="725"/>
                  </a:lnTo>
                  <a:lnTo>
                    <a:pt x="334" y="710"/>
                  </a:lnTo>
                  <a:lnTo>
                    <a:pt x="332" y="696"/>
                  </a:lnTo>
                  <a:lnTo>
                    <a:pt x="330" y="682"/>
                  </a:lnTo>
                  <a:lnTo>
                    <a:pt x="330" y="668"/>
                  </a:lnTo>
                  <a:lnTo>
                    <a:pt x="329" y="654"/>
                  </a:lnTo>
                  <a:lnTo>
                    <a:pt x="329" y="642"/>
                  </a:lnTo>
                  <a:lnTo>
                    <a:pt x="329" y="628"/>
                  </a:lnTo>
                  <a:lnTo>
                    <a:pt x="329" y="615"/>
                  </a:lnTo>
                  <a:lnTo>
                    <a:pt x="330" y="602"/>
                  </a:lnTo>
                  <a:lnTo>
                    <a:pt x="332" y="589"/>
                  </a:lnTo>
                  <a:lnTo>
                    <a:pt x="334" y="576"/>
                  </a:lnTo>
                  <a:lnTo>
                    <a:pt x="336" y="563"/>
                  </a:lnTo>
                  <a:lnTo>
                    <a:pt x="339" y="549"/>
                  </a:lnTo>
                  <a:lnTo>
                    <a:pt x="342" y="535"/>
                  </a:lnTo>
                  <a:lnTo>
                    <a:pt x="346" y="521"/>
                  </a:lnTo>
                  <a:lnTo>
                    <a:pt x="355" y="504"/>
                  </a:lnTo>
                  <a:lnTo>
                    <a:pt x="365" y="489"/>
                  </a:lnTo>
                  <a:lnTo>
                    <a:pt x="375" y="474"/>
                  </a:lnTo>
                  <a:lnTo>
                    <a:pt x="386" y="461"/>
                  </a:lnTo>
                  <a:lnTo>
                    <a:pt x="397" y="449"/>
                  </a:lnTo>
                  <a:lnTo>
                    <a:pt x="408" y="438"/>
                  </a:lnTo>
                  <a:lnTo>
                    <a:pt x="420" y="428"/>
                  </a:lnTo>
                  <a:lnTo>
                    <a:pt x="432" y="420"/>
                  </a:lnTo>
                  <a:lnTo>
                    <a:pt x="445" y="413"/>
                  </a:lnTo>
                  <a:lnTo>
                    <a:pt x="458" y="407"/>
                  </a:lnTo>
                  <a:lnTo>
                    <a:pt x="471" y="403"/>
                  </a:lnTo>
                  <a:lnTo>
                    <a:pt x="485" y="400"/>
                  </a:lnTo>
                  <a:lnTo>
                    <a:pt x="500" y="399"/>
                  </a:lnTo>
                  <a:lnTo>
                    <a:pt x="513" y="400"/>
                  </a:lnTo>
                  <a:lnTo>
                    <a:pt x="528" y="401"/>
                  </a:lnTo>
                  <a:lnTo>
                    <a:pt x="543" y="405"/>
                  </a:lnTo>
                  <a:lnTo>
                    <a:pt x="536" y="400"/>
                  </a:lnTo>
                  <a:lnTo>
                    <a:pt x="528" y="394"/>
                  </a:lnTo>
                  <a:lnTo>
                    <a:pt x="521" y="389"/>
                  </a:lnTo>
                  <a:lnTo>
                    <a:pt x="513" y="387"/>
                  </a:lnTo>
                  <a:lnTo>
                    <a:pt x="506" y="384"/>
                  </a:lnTo>
                  <a:lnTo>
                    <a:pt x="498" y="382"/>
                  </a:lnTo>
                  <a:lnTo>
                    <a:pt x="491" y="381"/>
                  </a:lnTo>
                  <a:lnTo>
                    <a:pt x="483" y="380"/>
                  </a:lnTo>
                  <a:lnTo>
                    <a:pt x="475" y="381"/>
                  </a:lnTo>
                  <a:lnTo>
                    <a:pt x="467" y="381"/>
                  </a:lnTo>
                  <a:lnTo>
                    <a:pt x="459" y="383"/>
                  </a:lnTo>
                  <a:lnTo>
                    <a:pt x="451" y="385"/>
                  </a:lnTo>
                  <a:lnTo>
                    <a:pt x="444" y="388"/>
                  </a:lnTo>
                  <a:lnTo>
                    <a:pt x="437" y="393"/>
                  </a:lnTo>
                  <a:lnTo>
                    <a:pt x="430" y="397"/>
                  </a:lnTo>
                  <a:lnTo>
                    <a:pt x="424" y="401"/>
                  </a:lnTo>
                  <a:lnTo>
                    <a:pt x="414" y="407"/>
                  </a:lnTo>
                  <a:lnTo>
                    <a:pt x="407" y="408"/>
                  </a:lnTo>
                  <a:lnTo>
                    <a:pt x="403" y="405"/>
                  </a:lnTo>
                  <a:lnTo>
                    <a:pt x="401" y="401"/>
                  </a:lnTo>
                  <a:lnTo>
                    <a:pt x="403" y="395"/>
                  </a:lnTo>
                  <a:lnTo>
                    <a:pt x="407" y="387"/>
                  </a:lnTo>
                  <a:lnTo>
                    <a:pt x="416" y="380"/>
                  </a:lnTo>
                  <a:lnTo>
                    <a:pt x="429" y="374"/>
                  </a:lnTo>
                  <a:lnTo>
                    <a:pt x="439" y="369"/>
                  </a:lnTo>
                  <a:lnTo>
                    <a:pt x="448" y="367"/>
                  </a:lnTo>
                  <a:lnTo>
                    <a:pt x="459" y="365"/>
                  </a:lnTo>
                  <a:lnTo>
                    <a:pt x="469" y="364"/>
                  </a:lnTo>
                  <a:lnTo>
                    <a:pt x="479" y="364"/>
                  </a:lnTo>
                  <a:lnTo>
                    <a:pt x="489" y="364"/>
                  </a:lnTo>
                  <a:lnTo>
                    <a:pt x="500" y="366"/>
                  </a:lnTo>
                  <a:lnTo>
                    <a:pt x="510" y="368"/>
                  </a:lnTo>
                  <a:lnTo>
                    <a:pt x="519" y="372"/>
                  </a:lnTo>
                  <a:lnTo>
                    <a:pt x="530" y="375"/>
                  </a:lnTo>
                  <a:lnTo>
                    <a:pt x="539" y="379"/>
                  </a:lnTo>
                  <a:lnTo>
                    <a:pt x="549" y="384"/>
                  </a:lnTo>
                  <a:lnTo>
                    <a:pt x="559" y="390"/>
                  </a:lnTo>
                  <a:lnTo>
                    <a:pt x="568" y="397"/>
                  </a:lnTo>
                  <a:lnTo>
                    <a:pt x="577" y="405"/>
                  </a:lnTo>
                  <a:lnTo>
                    <a:pt x="585" y="414"/>
                  </a:lnTo>
                  <a:lnTo>
                    <a:pt x="595" y="427"/>
                  </a:lnTo>
                  <a:lnTo>
                    <a:pt x="603" y="441"/>
                  </a:lnTo>
                  <a:lnTo>
                    <a:pt x="611" y="454"/>
                  </a:lnTo>
                  <a:lnTo>
                    <a:pt x="618" y="466"/>
                  </a:lnTo>
                  <a:lnTo>
                    <a:pt x="623" y="478"/>
                  </a:lnTo>
                  <a:lnTo>
                    <a:pt x="628" y="490"/>
                  </a:lnTo>
                  <a:lnTo>
                    <a:pt x="633" y="501"/>
                  </a:lnTo>
                  <a:lnTo>
                    <a:pt x="636" y="512"/>
                  </a:lnTo>
                  <a:lnTo>
                    <a:pt x="639" y="522"/>
                  </a:lnTo>
                  <a:lnTo>
                    <a:pt x="641" y="534"/>
                  </a:lnTo>
                  <a:lnTo>
                    <a:pt x="643" y="545"/>
                  </a:lnTo>
                  <a:lnTo>
                    <a:pt x="644" y="556"/>
                  </a:lnTo>
                  <a:lnTo>
                    <a:pt x="645" y="567"/>
                  </a:lnTo>
                  <a:lnTo>
                    <a:pt x="645" y="577"/>
                  </a:lnTo>
                  <a:lnTo>
                    <a:pt x="645" y="589"/>
                  </a:lnTo>
                  <a:lnTo>
                    <a:pt x="645" y="601"/>
                  </a:lnTo>
                  <a:lnTo>
                    <a:pt x="645" y="614"/>
                  </a:lnTo>
                  <a:lnTo>
                    <a:pt x="644" y="627"/>
                  </a:lnTo>
                  <a:lnTo>
                    <a:pt x="643" y="641"/>
                  </a:lnTo>
                  <a:lnTo>
                    <a:pt x="642" y="653"/>
                  </a:lnTo>
                  <a:lnTo>
                    <a:pt x="640" y="666"/>
                  </a:lnTo>
                  <a:lnTo>
                    <a:pt x="637" y="679"/>
                  </a:lnTo>
                  <a:lnTo>
                    <a:pt x="634" y="691"/>
                  </a:lnTo>
                  <a:lnTo>
                    <a:pt x="631" y="703"/>
                  </a:lnTo>
                  <a:lnTo>
                    <a:pt x="628" y="716"/>
                  </a:lnTo>
                  <a:lnTo>
                    <a:pt x="623" y="728"/>
                  </a:lnTo>
                  <a:lnTo>
                    <a:pt x="618" y="740"/>
                  </a:lnTo>
                  <a:lnTo>
                    <a:pt x="612" y="753"/>
                  </a:lnTo>
                  <a:lnTo>
                    <a:pt x="605" y="764"/>
                  </a:lnTo>
                  <a:lnTo>
                    <a:pt x="598" y="776"/>
                  </a:lnTo>
                  <a:lnTo>
                    <a:pt x="589" y="788"/>
                  </a:lnTo>
                  <a:lnTo>
                    <a:pt x="580" y="800"/>
                  </a:lnTo>
                  <a:lnTo>
                    <a:pt x="538" y="836"/>
                  </a:lnTo>
                  <a:lnTo>
                    <a:pt x="397" y="836"/>
                  </a:lnTo>
                  <a:lnTo>
                    <a:pt x="437" y="797"/>
                  </a:lnTo>
                  <a:lnTo>
                    <a:pt x="565" y="799"/>
                  </a:lnTo>
                  <a:lnTo>
                    <a:pt x="565" y="796"/>
                  </a:lnTo>
                  <a:lnTo>
                    <a:pt x="560" y="792"/>
                  </a:lnTo>
                  <a:lnTo>
                    <a:pt x="557" y="788"/>
                  </a:lnTo>
                  <a:lnTo>
                    <a:pt x="556" y="786"/>
                  </a:lnTo>
                  <a:lnTo>
                    <a:pt x="563" y="779"/>
                  </a:lnTo>
                  <a:lnTo>
                    <a:pt x="571" y="773"/>
                  </a:lnTo>
                  <a:lnTo>
                    <a:pt x="577" y="764"/>
                  </a:lnTo>
                  <a:lnTo>
                    <a:pt x="584" y="756"/>
                  </a:lnTo>
                  <a:lnTo>
                    <a:pt x="590" y="747"/>
                  </a:lnTo>
                  <a:lnTo>
                    <a:pt x="595" y="738"/>
                  </a:lnTo>
                  <a:lnTo>
                    <a:pt x="601" y="728"/>
                  </a:lnTo>
                  <a:lnTo>
                    <a:pt x="606" y="718"/>
                  </a:lnTo>
                  <a:lnTo>
                    <a:pt x="610" y="707"/>
                  </a:lnTo>
                  <a:lnTo>
                    <a:pt x="613" y="696"/>
                  </a:lnTo>
                  <a:lnTo>
                    <a:pt x="617" y="684"/>
                  </a:lnTo>
                  <a:lnTo>
                    <a:pt x="619" y="672"/>
                  </a:lnTo>
                  <a:lnTo>
                    <a:pt x="622" y="660"/>
                  </a:lnTo>
                  <a:lnTo>
                    <a:pt x="624" y="647"/>
                  </a:lnTo>
                  <a:lnTo>
                    <a:pt x="624" y="634"/>
                  </a:lnTo>
                  <a:lnTo>
                    <a:pt x="625" y="622"/>
                  </a:lnTo>
                  <a:lnTo>
                    <a:pt x="624" y="602"/>
                  </a:lnTo>
                  <a:lnTo>
                    <a:pt x="623" y="583"/>
                  </a:lnTo>
                  <a:lnTo>
                    <a:pt x="620" y="565"/>
                  </a:lnTo>
                  <a:lnTo>
                    <a:pt x="616" y="546"/>
                  </a:lnTo>
                  <a:lnTo>
                    <a:pt x="610" y="529"/>
                  </a:lnTo>
                  <a:lnTo>
                    <a:pt x="604" y="513"/>
                  </a:lnTo>
                  <a:lnTo>
                    <a:pt x="597" y="498"/>
                  </a:lnTo>
                  <a:lnTo>
                    <a:pt x="589" y="484"/>
                  </a:lnTo>
                  <a:lnTo>
                    <a:pt x="580" y="472"/>
                  </a:lnTo>
                  <a:lnTo>
                    <a:pt x="569" y="460"/>
                  </a:lnTo>
                  <a:lnTo>
                    <a:pt x="559" y="450"/>
                  </a:lnTo>
                  <a:lnTo>
                    <a:pt x="547" y="442"/>
                  </a:lnTo>
                  <a:lnTo>
                    <a:pt x="535" y="436"/>
                  </a:lnTo>
                  <a:lnTo>
                    <a:pt x="522" y="431"/>
                  </a:lnTo>
                  <a:lnTo>
                    <a:pt x="509" y="427"/>
                  </a:lnTo>
                  <a:lnTo>
                    <a:pt x="494" y="426"/>
                  </a:lnTo>
                  <a:lnTo>
                    <a:pt x="480" y="427"/>
                  </a:lnTo>
                  <a:lnTo>
                    <a:pt x="466" y="431"/>
                  </a:lnTo>
                  <a:lnTo>
                    <a:pt x="453" y="436"/>
                  </a:lnTo>
                  <a:lnTo>
                    <a:pt x="440" y="442"/>
                  </a:lnTo>
                  <a:lnTo>
                    <a:pt x="428" y="450"/>
                  </a:lnTo>
                  <a:lnTo>
                    <a:pt x="416" y="460"/>
                  </a:lnTo>
                  <a:lnTo>
                    <a:pt x="406" y="472"/>
                  </a:lnTo>
                  <a:lnTo>
                    <a:pt x="396" y="484"/>
                  </a:lnTo>
                  <a:lnTo>
                    <a:pt x="387" y="498"/>
                  </a:lnTo>
                  <a:lnTo>
                    <a:pt x="378" y="513"/>
                  </a:lnTo>
                  <a:lnTo>
                    <a:pt x="371" y="529"/>
                  </a:lnTo>
                  <a:lnTo>
                    <a:pt x="365" y="546"/>
                  </a:lnTo>
                  <a:lnTo>
                    <a:pt x="360" y="565"/>
                  </a:lnTo>
                  <a:lnTo>
                    <a:pt x="355" y="583"/>
                  </a:lnTo>
                  <a:lnTo>
                    <a:pt x="352" y="602"/>
                  </a:lnTo>
                  <a:lnTo>
                    <a:pt x="350" y="622"/>
                  </a:lnTo>
                  <a:lnTo>
                    <a:pt x="349" y="633"/>
                  </a:lnTo>
                  <a:lnTo>
                    <a:pt x="349" y="645"/>
                  </a:lnTo>
                  <a:lnTo>
                    <a:pt x="350" y="658"/>
                  </a:lnTo>
                  <a:lnTo>
                    <a:pt x="351" y="669"/>
                  </a:lnTo>
                  <a:lnTo>
                    <a:pt x="353" y="682"/>
                  </a:lnTo>
                  <a:lnTo>
                    <a:pt x="355" y="693"/>
                  </a:lnTo>
                  <a:lnTo>
                    <a:pt x="357" y="705"/>
                  </a:lnTo>
                  <a:lnTo>
                    <a:pt x="360" y="718"/>
                  </a:lnTo>
                  <a:lnTo>
                    <a:pt x="362" y="729"/>
                  </a:lnTo>
                  <a:lnTo>
                    <a:pt x="365" y="740"/>
                  </a:lnTo>
                  <a:lnTo>
                    <a:pt x="367" y="750"/>
                  </a:lnTo>
                  <a:lnTo>
                    <a:pt x="369" y="761"/>
                  </a:lnTo>
                  <a:lnTo>
                    <a:pt x="371" y="770"/>
                  </a:lnTo>
                  <a:lnTo>
                    <a:pt x="372" y="780"/>
                  </a:lnTo>
                  <a:lnTo>
                    <a:pt x="374" y="789"/>
                  </a:lnTo>
                  <a:lnTo>
                    <a:pt x="375" y="798"/>
                  </a:lnTo>
                  <a:lnTo>
                    <a:pt x="340" y="833"/>
                  </a:lnTo>
                  <a:lnTo>
                    <a:pt x="285" y="833"/>
                  </a:lnTo>
                  <a:lnTo>
                    <a:pt x="214" y="868"/>
                  </a:lnTo>
                  <a:lnTo>
                    <a:pt x="208" y="872"/>
                  </a:lnTo>
                  <a:lnTo>
                    <a:pt x="203" y="875"/>
                  </a:lnTo>
                  <a:lnTo>
                    <a:pt x="200" y="879"/>
                  </a:lnTo>
                  <a:lnTo>
                    <a:pt x="199" y="883"/>
                  </a:lnTo>
                  <a:lnTo>
                    <a:pt x="199" y="888"/>
                  </a:lnTo>
                  <a:lnTo>
                    <a:pt x="200" y="892"/>
                  </a:lnTo>
                  <a:lnTo>
                    <a:pt x="203" y="897"/>
                  </a:lnTo>
                  <a:lnTo>
                    <a:pt x="207" y="903"/>
                  </a:lnTo>
                  <a:lnTo>
                    <a:pt x="0" y="990"/>
                  </a:lnTo>
                  <a:lnTo>
                    <a:pt x="18" y="1015"/>
                  </a:lnTo>
                  <a:lnTo>
                    <a:pt x="37" y="1039"/>
                  </a:lnTo>
                  <a:lnTo>
                    <a:pt x="56" y="1061"/>
                  </a:lnTo>
                  <a:lnTo>
                    <a:pt x="76" y="1082"/>
                  </a:lnTo>
                  <a:lnTo>
                    <a:pt x="97" y="1102"/>
                  </a:lnTo>
                  <a:lnTo>
                    <a:pt x="118" y="1119"/>
                  </a:lnTo>
                  <a:lnTo>
                    <a:pt x="141" y="1137"/>
                  </a:lnTo>
                  <a:lnTo>
                    <a:pt x="164" y="1151"/>
                  </a:lnTo>
                  <a:lnTo>
                    <a:pt x="187" y="1165"/>
                  </a:lnTo>
                  <a:lnTo>
                    <a:pt x="211" y="1177"/>
                  </a:lnTo>
                  <a:lnTo>
                    <a:pt x="235" y="1187"/>
                  </a:lnTo>
                  <a:lnTo>
                    <a:pt x="260" y="1195"/>
                  </a:lnTo>
                  <a:lnTo>
                    <a:pt x="285" y="1202"/>
                  </a:lnTo>
                  <a:lnTo>
                    <a:pt x="311" y="1207"/>
                  </a:lnTo>
                  <a:lnTo>
                    <a:pt x="338" y="1209"/>
                  </a:lnTo>
                  <a:lnTo>
                    <a:pt x="365" y="1211"/>
                  </a:lnTo>
                  <a:lnTo>
                    <a:pt x="389" y="1211"/>
                  </a:lnTo>
                  <a:lnTo>
                    <a:pt x="412" y="1207"/>
                  </a:lnTo>
                  <a:lnTo>
                    <a:pt x="435" y="1203"/>
                  </a:lnTo>
                  <a:lnTo>
                    <a:pt x="458" y="1198"/>
                  </a:lnTo>
                  <a:lnTo>
                    <a:pt x="481" y="1192"/>
                  </a:lnTo>
                  <a:lnTo>
                    <a:pt x="503" y="1183"/>
                  </a:lnTo>
                  <a:lnTo>
                    <a:pt x="524" y="1174"/>
                  </a:lnTo>
                  <a:lnTo>
                    <a:pt x="546" y="1163"/>
                  </a:lnTo>
                  <a:lnTo>
                    <a:pt x="566" y="1150"/>
                  </a:lnTo>
                  <a:lnTo>
                    <a:pt x="587" y="1137"/>
                  </a:lnTo>
                  <a:lnTo>
                    <a:pt x="607" y="1122"/>
                  </a:lnTo>
                  <a:lnTo>
                    <a:pt x="626" y="1106"/>
                  </a:lnTo>
                  <a:lnTo>
                    <a:pt x="645" y="1089"/>
                  </a:lnTo>
                  <a:lnTo>
                    <a:pt x="663" y="1071"/>
                  </a:lnTo>
                  <a:lnTo>
                    <a:pt x="680" y="1052"/>
                  </a:lnTo>
                  <a:lnTo>
                    <a:pt x="697" y="1032"/>
                  </a:lnTo>
                  <a:lnTo>
                    <a:pt x="713" y="1010"/>
                  </a:lnTo>
                  <a:lnTo>
                    <a:pt x="728" y="989"/>
                  </a:lnTo>
                  <a:lnTo>
                    <a:pt x="743" y="966"/>
                  </a:lnTo>
                  <a:lnTo>
                    <a:pt x="756" y="941"/>
                  </a:lnTo>
                  <a:lnTo>
                    <a:pt x="769" y="917"/>
                  </a:lnTo>
                  <a:lnTo>
                    <a:pt x="781" y="892"/>
                  </a:lnTo>
                  <a:lnTo>
                    <a:pt x="792" y="865"/>
                  </a:lnTo>
                  <a:lnTo>
                    <a:pt x="803" y="838"/>
                  </a:lnTo>
                  <a:lnTo>
                    <a:pt x="812" y="809"/>
                  </a:lnTo>
                  <a:lnTo>
                    <a:pt x="819" y="782"/>
                  </a:lnTo>
                  <a:lnTo>
                    <a:pt x="827" y="754"/>
                  </a:lnTo>
                  <a:lnTo>
                    <a:pt x="833" y="723"/>
                  </a:lnTo>
                  <a:lnTo>
                    <a:pt x="837" y="693"/>
                  </a:lnTo>
                  <a:lnTo>
                    <a:pt x="841" y="664"/>
                  </a:lnTo>
                  <a:lnTo>
                    <a:pt x="844" y="633"/>
                  </a:lnTo>
                  <a:lnTo>
                    <a:pt x="845" y="602"/>
                  </a:lnTo>
                  <a:lnTo>
                    <a:pt x="845" y="571"/>
                  </a:lnTo>
                  <a:lnTo>
                    <a:pt x="845" y="540"/>
                  </a:lnTo>
                  <a:lnTo>
                    <a:pt x="843" y="510"/>
                  </a:lnTo>
                  <a:lnTo>
                    <a:pt x="840" y="480"/>
                  </a:lnTo>
                  <a:lnTo>
                    <a:pt x="837" y="452"/>
                  </a:lnTo>
                  <a:lnTo>
                    <a:pt x="833" y="423"/>
                  </a:lnTo>
                  <a:lnTo>
                    <a:pt x="827" y="395"/>
                  </a:lnTo>
                  <a:lnTo>
                    <a:pt x="821" y="367"/>
                  </a:lnTo>
                  <a:lnTo>
                    <a:pt x="813" y="341"/>
                  </a:lnTo>
                  <a:lnTo>
                    <a:pt x="806" y="315"/>
                  </a:lnTo>
                  <a:lnTo>
                    <a:pt x="797" y="289"/>
                  </a:lnTo>
                  <a:lnTo>
                    <a:pt x="786" y="265"/>
                  </a:lnTo>
                  <a:lnTo>
                    <a:pt x="776" y="242"/>
                  </a:lnTo>
                  <a:lnTo>
                    <a:pt x="765" y="218"/>
                  </a:lnTo>
                  <a:lnTo>
                    <a:pt x="752" y="196"/>
                  </a:lnTo>
                  <a:lnTo>
                    <a:pt x="739" y="176"/>
                  </a:lnTo>
                  <a:lnTo>
                    <a:pt x="725" y="156"/>
                  </a:lnTo>
                  <a:lnTo>
                    <a:pt x="711" y="137"/>
                  </a:lnTo>
                  <a:lnTo>
                    <a:pt x="695" y="119"/>
                  </a:lnTo>
                  <a:lnTo>
                    <a:pt x="680" y="102"/>
                  </a:lnTo>
                  <a:lnTo>
                    <a:pt x="663" y="87"/>
                  </a:lnTo>
                  <a:lnTo>
                    <a:pt x="645" y="72"/>
                  </a:lnTo>
                  <a:lnTo>
                    <a:pt x="627" y="59"/>
                  </a:lnTo>
                  <a:lnTo>
                    <a:pt x="609" y="47"/>
                  </a:lnTo>
                  <a:lnTo>
                    <a:pt x="589" y="37"/>
                  </a:lnTo>
                  <a:lnTo>
                    <a:pt x="569" y="26"/>
                  </a:lnTo>
                  <a:lnTo>
                    <a:pt x="549" y="19"/>
                  </a:lnTo>
                  <a:lnTo>
                    <a:pt x="527" y="13"/>
                  </a:lnTo>
                  <a:lnTo>
                    <a:pt x="506" y="6"/>
                  </a:lnTo>
                  <a:lnTo>
                    <a:pt x="483" y="3"/>
                  </a:lnTo>
                  <a:lnTo>
                    <a:pt x="460" y="1"/>
                  </a:lnTo>
                  <a:lnTo>
                    <a:pt x="437" y="0"/>
                  </a:lnTo>
                  <a:lnTo>
                    <a:pt x="416" y="1"/>
                  </a:lnTo>
                  <a:close/>
                  <a:moveTo>
                    <a:pt x="629" y="800"/>
                  </a:moveTo>
                  <a:lnTo>
                    <a:pt x="768" y="800"/>
                  </a:lnTo>
                  <a:lnTo>
                    <a:pt x="722" y="841"/>
                  </a:lnTo>
                  <a:lnTo>
                    <a:pt x="582" y="841"/>
                  </a:lnTo>
                  <a:lnTo>
                    <a:pt x="629" y="8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35" name="Freeform 598"/>
            <p:cNvSpPr>
              <a:spLocks noChangeArrowheads="1"/>
            </p:cNvSpPr>
            <p:nvPr/>
          </p:nvSpPr>
          <p:spPr bwMode="auto">
            <a:xfrm>
              <a:off x="4558" y="2406"/>
              <a:ext cx="191" cy="274"/>
            </a:xfrm>
            <a:custGeom>
              <a:avLst/>
              <a:gdLst>
                <a:gd name="T0" fmla="*/ 0 w 846"/>
                <a:gd name="T1" fmla="*/ 0 h 1212"/>
                <a:gd name="T2" fmla="*/ 0 w 846"/>
                <a:gd name="T3" fmla="*/ 0 h 1212"/>
                <a:gd name="T4" fmla="*/ 0 w 846"/>
                <a:gd name="T5" fmla="*/ 0 h 1212"/>
                <a:gd name="T6" fmla="*/ 0 w 846"/>
                <a:gd name="T7" fmla="*/ 0 h 1212"/>
                <a:gd name="T8" fmla="*/ 0 w 846"/>
                <a:gd name="T9" fmla="*/ 0 h 1212"/>
                <a:gd name="T10" fmla="*/ 0 w 846"/>
                <a:gd name="T11" fmla="*/ 0 h 1212"/>
                <a:gd name="T12" fmla="*/ 0 w 846"/>
                <a:gd name="T13" fmla="*/ 0 h 1212"/>
                <a:gd name="T14" fmla="*/ 0 w 846"/>
                <a:gd name="T15" fmla="*/ 0 h 1212"/>
                <a:gd name="T16" fmla="*/ 0 w 846"/>
                <a:gd name="T17" fmla="*/ 0 h 1212"/>
                <a:gd name="T18" fmla="*/ 0 w 846"/>
                <a:gd name="T19" fmla="*/ 0 h 1212"/>
                <a:gd name="T20" fmla="*/ 0 w 846"/>
                <a:gd name="T21" fmla="*/ 0 h 1212"/>
                <a:gd name="T22" fmla="*/ 0 w 846"/>
                <a:gd name="T23" fmla="*/ 0 h 1212"/>
                <a:gd name="T24" fmla="*/ 0 w 846"/>
                <a:gd name="T25" fmla="*/ 0 h 1212"/>
                <a:gd name="T26" fmla="*/ 0 w 846"/>
                <a:gd name="T27" fmla="*/ 0 h 1212"/>
                <a:gd name="T28" fmla="*/ 0 w 846"/>
                <a:gd name="T29" fmla="*/ 0 h 1212"/>
                <a:gd name="T30" fmla="*/ 0 w 846"/>
                <a:gd name="T31" fmla="*/ 0 h 1212"/>
                <a:gd name="T32" fmla="*/ 0 w 846"/>
                <a:gd name="T33" fmla="*/ 0 h 1212"/>
                <a:gd name="T34" fmla="*/ 0 w 846"/>
                <a:gd name="T35" fmla="*/ 0 h 1212"/>
                <a:gd name="T36" fmla="*/ 0 w 846"/>
                <a:gd name="T37" fmla="*/ 0 h 1212"/>
                <a:gd name="T38" fmla="*/ 0 w 846"/>
                <a:gd name="T39" fmla="*/ 0 h 1212"/>
                <a:gd name="T40" fmla="*/ 0 w 846"/>
                <a:gd name="T41" fmla="*/ 0 h 1212"/>
                <a:gd name="T42" fmla="*/ 0 w 846"/>
                <a:gd name="T43" fmla="*/ 0 h 1212"/>
                <a:gd name="T44" fmla="*/ 0 w 846"/>
                <a:gd name="T45" fmla="*/ 0 h 1212"/>
                <a:gd name="T46" fmla="*/ 0 w 846"/>
                <a:gd name="T47" fmla="*/ 0 h 1212"/>
                <a:gd name="T48" fmla="*/ 0 w 846"/>
                <a:gd name="T49" fmla="*/ 0 h 1212"/>
                <a:gd name="T50" fmla="*/ 0 w 846"/>
                <a:gd name="T51" fmla="*/ 0 h 1212"/>
                <a:gd name="T52" fmla="*/ 0 w 846"/>
                <a:gd name="T53" fmla="*/ 0 h 1212"/>
                <a:gd name="T54" fmla="*/ 0 w 846"/>
                <a:gd name="T55" fmla="*/ 0 h 1212"/>
                <a:gd name="T56" fmla="*/ 0 w 846"/>
                <a:gd name="T57" fmla="*/ 0 h 1212"/>
                <a:gd name="T58" fmla="*/ 0 w 846"/>
                <a:gd name="T59" fmla="*/ 0 h 1212"/>
                <a:gd name="T60" fmla="*/ 0 w 846"/>
                <a:gd name="T61" fmla="*/ 0 h 1212"/>
                <a:gd name="T62" fmla="*/ 0 w 846"/>
                <a:gd name="T63" fmla="*/ 0 h 1212"/>
                <a:gd name="T64" fmla="*/ 0 w 846"/>
                <a:gd name="T65" fmla="*/ 0 h 1212"/>
                <a:gd name="T66" fmla="*/ 0 w 846"/>
                <a:gd name="T67" fmla="*/ 0 h 1212"/>
                <a:gd name="T68" fmla="*/ 0 w 846"/>
                <a:gd name="T69" fmla="*/ 0 h 1212"/>
                <a:gd name="T70" fmla="*/ 0 w 846"/>
                <a:gd name="T71" fmla="*/ 0 h 1212"/>
                <a:gd name="T72" fmla="*/ 0 w 846"/>
                <a:gd name="T73" fmla="*/ 0 h 1212"/>
                <a:gd name="T74" fmla="*/ 0 w 846"/>
                <a:gd name="T75" fmla="*/ 0 h 1212"/>
                <a:gd name="T76" fmla="*/ 0 w 846"/>
                <a:gd name="T77" fmla="*/ 0 h 1212"/>
                <a:gd name="T78" fmla="*/ 0 w 846"/>
                <a:gd name="T79" fmla="*/ 0 h 1212"/>
                <a:gd name="T80" fmla="*/ 0 w 846"/>
                <a:gd name="T81" fmla="*/ 0 h 1212"/>
                <a:gd name="T82" fmla="*/ 0 w 846"/>
                <a:gd name="T83" fmla="*/ 0 h 1212"/>
                <a:gd name="T84" fmla="*/ 0 w 846"/>
                <a:gd name="T85" fmla="*/ 0 h 1212"/>
                <a:gd name="T86" fmla="*/ 0 w 846"/>
                <a:gd name="T87" fmla="*/ 0 h 1212"/>
                <a:gd name="T88" fmla="*/ 0 w 846"/>
                <a:gd name="T89" fmla="*/ 0 h 1212"/>
                <a:gd name="T90" fmla="*/ 0 w 846"/>
                <a:gd name="T91" fmla="*/ 0 h 1212"/>
                <a:gd name="T92" fmla="*/ 0 w 846"/>
                <a:gd name="T93" fmla="*/ 0 h 1212"/>
                <a:gd name="T94" fmla="*/ 0 w 846"/>
                <a:gd name="T95" fmla="*/ 0 h 1212"/>
                <a:gd name="T96" fmla="*/ 0 w 846"/>
                <a:gd name="T97" fmla="*/ 0 h 1212"/>
                <a:gd name="T98" fmla="*/ 0 w 846"/>
                <a:gd name="T99" fmla="*/ 0 h 1212"/>
                <a:gd name="T100" fmla="*/ 0 w 846"/>
                <a:gd name="T101" fmla="*/ 0 h 1212"/>
                <a:gd name="T102" fmla="*/ 0 w 846"/>
                <a:gd name="T103" fmla="*/ 0 h 1212"/>
                <a:gd name="T104" fmla="*/ 0 w 846"/>
                <a:gd name="T105" fmla="*/ 0 h 1212"/>
                <a:gd name="T106" fmla="*/ 0 w 846"/>
                <a:gd name="T107" fmla="*/ 0 h 1212"/>
                <a:gd name="T108" fmla="*/ 0 w 846"/>
                <a:gd name="T109" fmla="*/ 0 h 121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846" h="1212">
                  <a:moveTo>
                    <a:pt x="285" y="833"/>
                  </a:moveTo>
                  <a:lnTo>
                    <a:pt x="340" y="833"/>
                  </a:lnTo>
                  <a:lnTo>
                    <a:pt x="375" y="798"/>
                  </a:lnTo>
                  <a:lnTo>
                    <a:pt x="374" y="789"/>
                  </a:lnTo>
                  <a:lnTo>
                    <a:pt x="372" y="780"/>
                  </a:lnTo>
                  <a:lnTo>
                    <a:pt x="371" y="770"/>
                  </a:lnTo>
                  <a:lnTo>
                    <a:pt x="369" y="761"/>
                  </a:lnTo>
                  <a:lnTo>
                    <a:pt x="367" y="750"/>
                  </a:lnTo>
                  <a:lnTo>
                    <a:pt x="365" y="740"/>
                  </a:lnTo>
                  <a:lnTo>
                    <a:pt x="362" y="729"/>
                  </a:lnTo>
                  <a:lnTo>
                    <a:pt x="360" y="718"/>
                  </a:lnTo>
                  <a:lnTo>
                    <a:pt x="357" y="705"/>
                  </a:lnTo>
                  <a:lnTo>
                    <a:pt x="355" y="693"/>
                  </a:lnTo>
                  <a:lnTo>
                    <a:pt x="353" y="682"/>
                  </a:lnTo>
                  <a:lnTo>
                    <a:pt x="351" y="669"/>
                  </a:lnTo>
                  <a:lnTo>
                    <a:pt x="350" y="658"/>
                  </a:lnTo>
                  <a:lnTo>
                    <a:pt x="349" y="645"/>
                  </a:lnTo>
                  <a:lnTo>
                    <a:pt x="349" y="633"/>
                  </a:lnTo>
                  <a:lnTo>
                    <a:pt x="350" y="622"/>
                  </a:lnTo>
                  <a:lnTo>
                    <a:pt x="352" y="602"/>
                  </a:lnTo>
                  <a:lnTo>
                    <a:pt x="355" y="583"/>
                  </a:lnTo>
                  <a:lnTo>
                    <a:pt x="360" y="565"/>
                  </a:lnTo>
                  <a:lnTo>
                    <a:pt x="365" y="546"/>
                  </a:lnTo>
                  <a:lnTo>
                    <a:pt x="371" y="529"/>
                  </a:lnTo>
                  <a:lnTo>
                    <a:pt x="378" y="513"/>
                  </a:lnTo>
                  <a:lnTo>
                    <a:pt x="387" y="498"/>
                  </a:lnTo>
                  <a:lnTo>
                    <a:pt x="396" y="484"/>
                  </a:lnTo>
                  <a:lnTo>
                    <a:pt x="406" y="472"/>
                  </a:lnTo>
                  <a:lnTo>
                    <a:pt x="416" y="460"/>
                  </a:lnTo>
                  <a:lnTo>
                    <a:pt x="428" y="450"/>
                  </a:lnTo>
                  <a:lnTo>
                    <a:pt x="440" y="442"/>
                  </a:lnTo>
                  <a:lnTo>
                    <a:pt x="453" y="436"/>
                  </a:lnTo>
                  <a:lnTo>
                    <a:pt x="466" y="431"/>
                  </a:lnTo>
                  <a:lnTo>
                    <a:pt x="480" y="427"/>
                  </a:lnTo>
                  <a:lnTo>
                    <a:pt x="494" y="426"/>
                  </a:lnTo>
                  <a:lnTo>
                    <a:pt x="509" y="427"/>
                  </a:lnTo>
                  <a:lnTo>
                    <a:pt x="522" y="431"/>
                  </a:lnTo>
                  <a:lnTo>
                    <a:pt x="535" y="436"/>
                  </a:lnTo>
                  <a:lnTo>
                    <a:pt x="547" y="442"/>
                  </a:lnTo>
                  <a:lnTo>
                    <a:pt x="559" y="450"/>
                  </a:lnTo>
                  <a:lnTo>
                    <a:pt x="569" y="460"/>
                  </a:lnTo>
                  <a:lnTo>
                    <a:pt x="580" y="472"/>
                  </a:lnTo>
                  <a:lnTo>
                    <a:pt x="589" y="484"/>
                  </a:lnTo>
                  <a:lnTo>
                    <a:pt x="597" y="498"/>
                  </a:lnTo>
                  <a:lnTo>
                    <a:pt x="604" y="513"/>
                  </a:lnTo>
                  <a:lnTo>
                    <a:pt x="610" y="529"/>
                  </a:lnTo>
                  <a:lnTo>
                    <a:pt x="616" y="546"/>
                  </a:lnTo>
                  <a:lnTo>
                    <a:pt x="620" y="565"/>
                  </a:lnTo>
                  <a:lnTo>
                    <a:pt x="623" y="583"/>
                  </a:lnTo>
                  <a:lnTo>
                    <a:pt x="624" y="602"/>
                  </a:lnTo>
                  <a:lnTo>
                    <a:pt x="625" y="622"/>
                  </a:lnTo>
                  <a:lnTo>
                    <a:pt x="624" y="634"/>
                  </a:lnTo>
                  <a:lnTo>
                    <a:pt x="624" y="647"/>
                  </a:lnTo>
                  <a:lnTo>
                    <a:pt x="622" y="660"/>
                  </a:lnTo>
                  <a:lnTo>
                    <a:pt x="619" y="672"/>
                  </a:lnTo>
                  <a:lnTo>
                    <a:pt x="617" y="684"/>
                  </a:lnTo>
                  <a:lnTo>
                    <a:pt x="613" y="696"/>
                  </a:lnTo>
                  <a:lnTo>
                    <a:pt x="610" y="707"/>
                  </a:lnTo>
                  <a:lnTo>
                    <a:pt x="606" y="718"/>
                  </a:lnTo>
                  <a:lnTo>
                    <a:pt x="601" y="728"/>
                  </a:lnTo>
                  <a:lnTo>
                    <a:pt x="595" y="738"/>
                  </a:lnTo>
                  <a:lnTo>
                    <a:pt x="590" y="747"/>
                  </a:lnTo>
                  <a:lnTo>
                    <a:pt x="584" y="756"/>
                  </a:lnTo>
                  <a:lnTo>
                    <a:pt x="577" y="764"/>
                  </a:lnTo>
                  <a:lnTo>
                    <a:pt x="571" y="773"/>
                  </a:lnTo>
                  <a:lnTo>
                    <a:pt x="563" y="779"/>
                  </a:lnTo>
                  <a:lnTo>
                    <a:pt x="556" y="786"/>
                  </a:lnTo>
                  <a:lnTo>
                    <a:pt x="557" y="788"/>
                  </a:lnTo>
                  <a:lnTo>
                    <a:pt x="560" y="792"/>
                  </a:lnTo>
                  <a:lnTo>
                    <a:pt x="565" y="796"/>
                  </a:lnTo>
                  <a:lnTo>
                    <a:pt x="565" y="799"/>
                  </a:lnTo>
                  <a:lnTo>
                    <a:pt x="437" y="797"/>
                  </a:lnTo>
                  <a:lnTo>
                    <a:pt x="397" y="836"/>
                  </a:lnTo>
                  <a:lnTo>
                    <a:pt x="538" y="836"/>
                  </a:lnTo>
                  <a:lnTo>
                    <a:pt x="580" y="800"/>
                  </a:lnTo>
                  <a:lnTo>
                    <a:pt x="589" y="788"/>
                  </a:lnTo>
                  <a:lnTo>
                    <a:pt x="598" y="776"/>
                  </a:lnTo>
                  <a:lnTo>
                    <a:pt x="605" y="764"/>
                  </a:lnTo>
                  <a:lnTo>
                    <a:pt x="612" y="753"/>
                  </a:lnTo>
                  <a:lnTo>
                    <a:pt x="618" y="740"/>
                  </a:lnTo>
                  <a:lnTo>
                    <a:pt x="623" y="728"/>
                  </a:lnTo>
                  <a:lnTo>
                    <a:pt x="628" y="716"/>
                  </a:lnTo>
                  <a:lnTo>
                    <a:pt x="631" y="703"/>
                  </a:lnTo>
                  <a:lnTo>
                    <a:pt x="634" y="691"/>
                  </a:lnTo>
                  <a:lnTo>
                    <a:pt x="637" y="679"/>
                  </a:lnTo>
                  <a:lnTo>
                    <a:pt x="640" y="666"/>
                  </a:lnTo>
                  <a:lnTo>
                    <a:pt x="642" y="653"/>
                  </a:lnTo>
                  <a:lnTo>
                    <a:pt x="643" y="641"/>
                  </a:lnTo>
                  <a:lnTo>
                    <a:pt x="644" y="627"/>
                  </a:lnTo>
                  <a:lnTo>
                    <a:pt x="645" y="614"/>
                  </a:lnTo>
                  <a:lnTo>
                    <a:pt x="645" y="601"/>
                  </a:lnTo>
                  <a:lnTo>
                    <a:pt x="645" y="589"/>
                  </a:lnTo>
                  <a:lnTo>
                    <a:pt x="645" y="577"/>
                  </a:lnTo>
                  <a:lnTo>
                    <a:pt x="645" y="567"/>
                  </a:lnTo>
                  <a:lnTo>
                    <a:pt x="644" y="556"/>
                  </a:lnTo>
                  <a:lnTo>
                    <a:pt x="643" y="545"/>
                  </a:lnTo>
                  <a:lnTo>
                    <a:pt x="641" y="534"/>
                  </a:lnTo>
                  <a:lnTo>
                    <a:pt x="639" y="522"/>
                  </a:lnTo>
                  <a:lnTo>
                    <a:pt x="636" y="512"/>
                  </a:lnTo>
                  <a:lnTo>
                    <a:pt x="633" y="501"/>
                  </a:lnTo>
                  <a:lnTo>
                    <a:pt x="628" y="490"/>
                  </a:lnTo>
                  <a:lnTo>
                    <a:pt x="623" y="478"/>
                  </a:lnTo>
                  <a:lnTo>
                    <a:pt x="618" y="466"/>
                  </a:lnTo>
                  <a:lnTo>
                    <a:pt x="611" y="454"/>
                  </a:lnTo>
                  <a:lnTo>
                    <a:pt x="603" y="441"/>
                  </a:lnTo>
                  <a:lnTo>
                    <a:pt x="595" y="427"/>
                  </a:lnTo>
                  <a:lnTo>
                    <a:pt x="585" y="414"/>
                  </a:lnTo>
                  <a:lnTo>
                    <a:pt x="577" y="405"/>
                  </a:lnTo>
                  <a:lnTo>
                    <a:pt x="568" y="397"/>
                  </a:lnTo>
                  <a:lnTo>
                    <a:pt x="559" y="390"/>
                  </a:lnTo>
                  <a:lnTo>
                    <a:pt x="549" y="384"/>
                  </a:lnTo>
                  <a:lnTo>
                    <a:pt x="539" y="379"/>
                  </a:lnTo>
                  <a:lnTo>
                    <a:pt x="530" y="375"/>
                  </a:lnTo>
                  <a:lnTo>
                    <a:pt x="519" y="372"/>
                  </a:lnTo>
                  <a:lnTo>
                    <a:pt x="510" y="368"/>
                  </a:lnTo>
                  <a:lnTo>
                    <a:pt x="500" y="366"/>
                  </a:lnTo>
                  <a:lnTo>
                    <a:pt x="489" y="364"/>
                  </a:lnTo>
                  <a:lnTo>
                    <a:pt x="479" y="364"/>
                  </a:lnTo>
                  <a:lnTo>
                    <a:pt x="469" y="364"/>
                  </a:lnTo>
                  <a:lnTo>
                    <a:pt x="459" y="365"/>
                  </a:lnTo>
                  <a:lnTo>
                    <a:pt x="448" y="367"/>
                  </a:lnTo>
                  <a:lnTo>
                    <a:pt x="439" y="369"/>
                  </a:lnTo>
                  <a:lnTo>
                    <a:pt x="429" y="374"/>
                  </a:lnTo>
                  <a:lnTo>
                    <a:pt x="416" y="380"/>
                  </a:lnTo>
                  <a:lnTo>
                    <a:pt x="407" y="387"/>
                  </a:lnTo>
                  <a:lnTo>
                    <a:pt x="403" y="395"/>
                  </a:lnTo>
                  <a:lnTo>
                    <a:pt x="401" y="401"/>
                  </a:lnTo>
                  <a:lnTo>
                    <a:pt x="403" y="405"/>
                  </a:lnTo>
                  <a:lnTo>
                    <a:pt x="407" y="408"/>
                  </a:lnTo>
                  <a:lnTo>
                    <a:pt x="414" y="407"/>
                  </a:lnTo>
                  <a:lnTo>
                    <a:pt x="424" y="401"/>
                  </a:lnTo>
                  <a:lnTo>
                    <a:pt x="430" y="397"/>
                  </a:lnTo>
                  <a:lnTo>
                    <a:pt x="437" y="393"/>
                  </a:lnTo>
                  <a:lnTo>
                    <a:pt x="444" y="388"/>
                  </a:lnTo>
                  <a:lnTo>
                    <a:pt x="451" y="385"/>
                  </a:lnTo>
                  <a:lnTo>
                    <a:pt x="459" y="383"/>
                  </a:lnTo>
                  <a:lnTo>
                    <a:pt x="467" y="381"/>
                  </a:lnTo>
                  <a:lnTo>
                    <a:pt x="475" y="381"/>
                  </a:lnTo>
                  <a:lnTo>
                    <a:pt x="483" y="380"/>
                  </a:lnTo>
                  <a:lnTo>
                    <a:pt x="491" y="381"/>
                  </a:lnTo>
                  <a:lnTo>
                    <a:pt x="498" y="382"/>
                  </a:lnTo>
                  <a:lnTo>
                    <a:pt x="506" y="384"/>
                  </a:lnTo>
                  <a:lnTo>
                    <a:pt x="513" y="387"/>
                  </a:lnTo>
                  <a:lnTo>
                    <a:pt x="521" y="389"/>
                  </a:lnTo>
                  <a:lnTo>
                    <a:pt x="528" y="394"/>
                  </a:lnTo>
                  <a:lnTo>
                    <a:pt x="536" y="400"/>
                  </a:lnTo>
                  <a:lnTo>
                    <a:pt x="543" y="405"/>
                  </a:lnTo>
                  <a:lnTo>
                    <a:pt x="528" y="401"/>
                  </a:lnTo>
                  <a:lnTo>
                    <a:pt x="513" y="400"/>
                  </a:lnTo>
                  <a:lnTo>
                    <a:pt x="500" y="399"/>
                  </a:lnTo>
                  <a:lnTo>
                    <a:pt x="485" y="400"/>
                  </a:lnTo>
                  <a:lnTo>
                    <a:pt x="471" y="403"/>
                  </a:lnTo>
                  <a:lnTo>
                    <a:pt x="458" y="407"/>
                  </a:lnTo>
                  <a:lnTo>
                    <a:pt x="445" y="413"/>
                  </a:lnTo>
                  <a:lnTo>
                    <a:pt x="432" y="420"/>
                  </a:lnTo>
                  <a:lnTo>
                    <a:pt x="420" y="428"/>
                  </a:lnTo>
                  <a:lnTo>
                    <a:pt x="408" y="438"/>
                  </a:lnTo>
                  <a:lnTo>
                    <a:pt x="397" y="449"/>
                  </a:lnTo>
                  <a:lnTo>
                    <a:pt x="386" y="461"/>
                  </a:lnTo>
                  <a:lnTo>
                    <a:pt x="375" y="474"/>
                  </a:lnTo>
                  <a:lnTo>
                    <a:pt x="365" y="489"/>
                  </a:lnTo>
                  <a:lnTo>
                    <a:pt x="355" y="504"/>
                  </a:lnTo>
                  <a:lnTo>
                    <a:pt x="346" y="521"/>
                  </a:lnTo>
                  <a:lnTo>
                    <a:pt x="342" y="535"/>
                  </a:lnTo>
                  <a:lnTo>
                    <a:pt x="339" y="549"/>
                  </a:lnTo>
                  <a:lnTo>
                    <a:pt x="336" y="563"/>
                  </a:lnTo>
                  <a:lnTo>
                    <a:pt x="334" y="576"/>
                  </a:lnTo>
                  <a:lnTo>
                    <a:pt x="332" y="589"/>
                  </a:lnTo>
                  <a:lnTo>
                    <a:pt x="330" y="602"/>
                  </a:lnTo>
                  <a:lnTo>
                    <a:pt x="329" y="615"/>
                  </a:lnTo>
                  <a:lnTo>
                    <a:pt x="329" y="628"/>
                  </a:lnTo>
                  <a:lnTo>
                    <a:pt x="329" y="642"/>
                  </a:lnTo>
                  <a:lnTo>
                    <a:pt x="329" y="654"/>
                  </a:lnTo>
                  <a:lnTo>
                    <a:pt x="330" y="668"/>
                  </a:lnTo>
                  <a:lnTo>
                    <a:pt x="330" y="682"/>
                  </a:lnTo>
                  <a:lnTo>
                    <a:pt x="332" y="696"/>
                  </a:lnTo>
                  <a:lnTo>
                    <a:pt x="334" y="710"/>
                  </a:lnTo>
                  <a:lnTo>
                    <a:pt x="336" y="725"/>
                  </a:lnTo>
                  <a:lnTo>
                    <a:pt x="338" y="740"/>
                  </a:lnTo>
                  <a:lnTo>
                    <a:pt x="342" y="747"/>
                  </a:lnTo>
                  <a:lnTo>
                    <a:pt x="346" y="755"/>
                  </a:lnTo>
                  <a:lnTo>
                    <a:pt x="349" y="762"/>
                  </a:lnTo>
                  <a:lnTo>
                    <a:pt x="353" y="769"/>
                  </a:lnTo>
                  <a:lnTo>
                    <a:pt x="358" y="776"/>
                  </a:lnTo>
                  <a:lnTo>
                    <a:pt x="363" y="782"/>
                  </a:lnTo>
                  <a:lnTo>
                    <a:pt x="368" y="786"/>
                  </a:lnTo>
                  <a:lnTo>
                    <a:pt x="373" y="790"/>
                  </a:lnTo>
                  <a:lnTo>
                    <a:pt x="367" y="793"/>
                  </a:lnTo>
                  <a:lnTo>
                    <a:pt x="360" y="794"/>
                  </a:lnTo>
                  <a:lnTo>
                    <a:pt x="353" y="794"/>
                  </a:lnTo>
                  <a:lnTo>
                    <a:pt x="346" y="790"/>
                  </a:lnTo>
                  <a:lnTo>
                    <a:pt x="340" y="786"/>
                  </a:lnTo>
                  <a:lnTo>
                    <a:pt x="334" y="780"/>
                  </a:lnTo>
                  <a:lnTo>
                    <a:pt x="329" y="770"/>
                  </a:lnTo>
                  <a:lnTo>
                    <a:pt x="324" y="758"/>
                  </a:lnTo>
                  <a:lnTo>
                    <a:pt x="320" y="743"/>
                  </a:lnTo>
                  <a:lnTo>
                    <a:pt x="317" y="729"/>
                  </a:lnTo>
                  <a:lnTo>
                    <a:pt x="314" y="716"/>
                  </a:lnTo>
                  <a:lnTo>
                    <a:pt x="312" y="701"/>
                  </a:lnTo>
                  <a:lnTo>
                    <a:pt x="311" y="686"/>
                  </a:lnTo>
                  <a:lnTo>
                    <a:pt x="310" y="672"/>
                  </a:lnTo>
                  <a:lnTo>
                    <a:pt x="310" y="659"/>
                  </a:lnTo>
                  <a:lnTo>
                    <a:pt x="310" y="645"/>
                  </a:lnTo>
                  <a:lnTo>
                    <a:pt x="310" y="631"/>
                  </a:lnTo>
                  <a:lnTo>
                    <a:pt x="311" y="620"/>
                  </a:lnTo>
                  <a:lnTo>
                    <a:pt x="312" y="608"/>
                  </a:lnTo>
                  <a:lnTo>
                    <a:pt x="313" y="597"/>
                  </a:lnTo>
                  <a:lnTo>
                    <a:pt x="314" y="589"/>
                  </a:lnTo>
                  <a:lnTo>
                    <a:pt x="315" y="580"/>
                  </a:lnTo>
                  <a:lnTo>
                    <a:pt x="317" y="573"/>
                  </a:lnTo>
                  <a:lnTo>
                    <a:pt x="318" y="569"/>
                  </a:lnTo>
                  <a:lnTo>
                    <a:pt x="313" y="576"/>
                  </a:lnTo>
                  <a:lnTo>
                    <a:pt x="309" y="586"/>
                  </a:lnTo>
                  <a:lnTo>
                    <a:pt x="306" y="597"/>
                  </a:lnTo>
                  <a:lnTo>
                    <a:pt x="303" y="611"/>
                  </a:lnTo>
                  <a:lnTo>
                    <a:pt x="302" y="626"/>
                  </a:lnTo>
                  <a:lnTo>
                    <a:pt x="302" y="642"/>
                  </a:lnTo>
                  <a:lnTo>
                    <a:pt x="302" y="658"/>
                  </a:lnTo>
                  <a:lnTo>
                    <a:pt x="302" y="674"/>
                  </a:lnTo>
                  <a:lnTo>
                    <a:pt x="303" y="691"/>
                  </a:lnTo>
                  <a:lnTo>
                    <a:pt x="305" y="709"/>
                  </a:lnTo>
                  <a:lnTo>
                    <a:pt x="308" y="725"/>
                  </a:lnTo>
                  <a:lnTo>
                    <a:pt x="310" y="741"/>
                  </a:lnTo>
                  <a:lnTo>
                    <a:pt x="313" y="756"/>
                  </a:lnTo>
                  <a:lnTo>
                    <a:pt x="316" y="769"/>
                  </a:lnTo>
                  <a:lnTo>
                    <a:pt x="320" y="780"/>
                  </a:lnTo>
                  <a:lnTo>
                    <a:pt x="323" y="790"/>
                  </a:lnTo>
                  <a:lnTo>
                    <a:pt x="315" y="783"/>
                  </a:lnTo>
                  <a:lnTo>
                    <a:pt x="308" y="776"/>
                  </a:lnTo>
                  <a:lnTo>
                    <a:pt x="302" y="767"/>
                  </a:lnTo>
                  <a:lnTo>
                    <a:pt x="297" y="758"/>
                  </a:lnTo>
                  <a:lnTo>
                    <a:pt x="293" y="748"/>
                  </a:lnTo>
                  <a:lnTo>
                    <a:pt x="289" y="739"/>
                  </a:lnTo>
                  <a:lnTo>
                    <a:pt x="286" y="727"/>
                  </a:lnTo>
                  <a:lnTo>
                    <a:pt x="284" y="717"/>
                  </a:lnTo>
                  <a:lnTo>
                    <a:pt x="282" y="706"/>
                  </a:lnTo>
                  <a:lnTo>
                    <a:pt x="281" y="694"/>
                  </a:lnTo>
                  <a:lnTo>
                    <a:pt x="279" y="683"/>
                  </a:lnTo>
                  <a:lnTo>
                    <a:pt x="279" y="671"/>
                  </a:lnTo>
                  <a:lnTo>
                    <a:pt x="279" y="660"/>
                  </a:lnTo>
                  <a:lnTo>
                    <a:pt x="279" y="648"/>
                  </a:lnTo>
                  <a:lnTo>
                    <a:pt x="279" y="637"/>
                  </a:lnTo>
                  <a:lnTo>
                    <a:pt x="279" y="626"/>
                  </a:lnTo>
                  <a:lnTo>
                    <a:pt x="280" y="601"/>
                  </a:lnTo>
                  <a:lnTo>
                    <a:pt x="282" y="577"/>
                  </a:lnTo>
                  <a:lnTo>
                    <a:pt x="285" y="559"/>
                  </a:lnTo>
                  <a:lnTo>
                    <a:pt x="289" y="544"/>
                  </a:lnTo>
                  <a:lnTo>
                    <a:pt x="293" y="532"/>
                  </a:lnTo>
                  <a:lnTo>
                    <a:pt x="299" y="521"/>
                  </a:lnTo>
                  <a:lnTo>
                    <a:pt x="304" y="514"/>
                  </a:lnTo>
                  <a:lnTo>
                    <a:pt x="309" y="509"/>
                  </a:lnTo>
                  <a:lnTo>
                    <a:pt x="315" y="504"/>
                  </a:lnTo>
                  <a:lnTo>
                    <a:pt x="320" y="502"/>
                  </a:lnTo>
                  <a:lnTo>
                    <a:pt x="326" y="501"/>
                  </a:lnTo>
                  <a:lnTo>
                    <a:pt x="330" y="501"/>
                  </a:lnTo>
                  <a:lnTo>
                    <a:pt x="334" y="501"/>
                  </a:lnTo>
                  <a:lnTo>
                    <a:pt x="337" y="502"/>
                  </a:lnTo>
                  <a:lnTo>
                    <a:pt x="339" y="503"/>
                  </a:lnTo>
                  <a:lnTo>
                    <a:pt x="340" y="503"/>
                  </a:lnTo>
                  <a:lnTo>
                    <a:pt x="343" y="488"/>
                  </a:lnTo>
                  <a:lnTo>
                    <a:pt x="343" y="473"/>
                  </a:lnTo>
                  <a:lnTo>
                    <a:pt x="341" y="460"/>
                  </a:lnTo>
                  <a:lnTo>
                    <a:pt x="336" y="449"/>
                  </a:lnTo>
                  <a:lnTo>
                    <a:pt x="327" y="439"/>
                  </a:lnTo>
                  <a:lnTo>
                    <a:pt x="316" y="431"/>
                  </a:lnTo>
                  <a:lnTo>
                    <a:pt x="302" y="424"/>
                  </a:lnTo>
                  <a:lnTo>
                    <a:pt x="283" y="418"/>
                  </a:lnTo>
                  <a:lnTo>
                    <a:pt x="368" y="228"/>
                  </a:lnTo>
                  <a:lnTo>
                    <a:pt x="371" y="216"/>
                  </a:lnTo>
                  <a:lnTo>
                    <a:pt x="372" y="205"/>
                  </a:lnTo>
                  <a:lnTo>
                    <a:pt x="369" y="194"/>
                  </a:lnTo>
                  <a:lnTo>
                    <a:pt x="365" y="185"/>
                  </a:lnTo>
                  <a:lnTo>
                    <a:pt x="357" y="176"/>
                  </a:lnTo>
                  <a:lnTo>
                    <a:pt x="345" y="171"/>
                  </a:lnTo>
                  <a:lnTo>
                    <a:pt x="331" y="167"/>
                  </a:lnTo>
                  <a:lnTo>
                    <a:pt x="314" y="166"/>
                  </a:lnTo>
                  <a:lnTo>
                    <a:pt x="145" y="166"/>
                  </a:lnTo>
                  <a:lnTo>
                    <a:pt x="159" y="147"/>
                  </a:lnTo>
                  <a:lnTo>
                    <a:pt x="174" y="129"/>
                  </a:lnTo>
                  <a:lnTo>
                    <a:pt x="190" y="112"/>
                  </a:lnTo>
                  <a:lnTo>
                    <a:pt x="206" y="97"/>
                  </a:lnTo>
                  <a:lnTo>
                    <a:pt x="222" y="81"/>
                  </a:lnTo>
                  <a:lnTo>
                    <a:pt x="240" y="68"/>
                  </a:lnTo>
                  <a:lnTo>
                    <a:pt x="257" y="55"/>
                  </a:lnTo>
                  <a:lnTo>
                    <a:pt x="275" y="44"/>
                  </a:lnTo>
                  <a:lnTo>
                    <a:pt x="294" y="34"/>
                  </a:lnTo>
                  <a:lnTo>
                    <a:pt x="313" y="25"/>
                  </a:lnTo>
                  <a:lnTo>
                    <a:pt x="333" y="18"/>
                  </a:lnTo>
                  <a:lnTo>
                    <a:pt x="353" y="12"/>
                  </a:lnTo>
                  <a:lnTo>
                    <a:pt x="374" y="6"/>
                  </a:lnTo>
                  <a:lnTo>
                    <a:pt x="395" y="3"/>
                  </a:lnTo>
                  <a:lnTo>
                    <a:pt x="416" y="1"/>
                  </a:lnTo>
                  <a:lnTo>
                    <a:pt x="437" y="0"/>
                  </a:lnTo>
                  <a:lnTo>
                    <a:pt x="460" y="1"/>
                  </a:lnTo>
                  <a:lnTo>
                    <a:pt x="483" y="3"/>
                  </a:lnTo>
                  <a:lnTo>
                    <a:pt x="506" y="6"/>
                  </a:lnTo>
                  <a:lnTo>
                    <a:pt x="527" y="13"/>
                  </a:lnTo>
                  <a:lnTo>
                    <a:pt x="549" y="19"/>
                  </a:lnTo>
                  <a:lnTo>
                    <a:pt x="569" y="26"/>
                  </a:lnTo>
                  <a:lnTo>
                    <a:pt x="589" y="37"/>
                  </a:lnTo>
                  <a:lnTo>
                    <a:pt x="609" y="47"/>
                  </a:lnTo>
                  <a:lnTo>
                    <a:pt x="627" y="59"/>
                  </a:lnTo>
                  <a:lnTo>
                    <a:pt x="645" y="72"/>
                  </a:lnTo>
                  <a:lnTo>
                    <a:pt x="663" y="87"/>
                  </a:lnTo>
                  <a:lnTo>
                    <a:pt x="680" y="102"/>
                  </a:lnTo>
                  <a:lnTo>
                    <a:pt x="695" y="119"/>
                  </a:lnTo>
                  <a:lnTo>
                    <a:pt x="711" y="137"/>
                  </a:lnTo>
                  <a:lnTo>
                    <a:pt x="725" y="156"/>
                  </a:lnTo>
                  <a:lnTo>
                    <a:pt x="739" y="176"/>
                  </a:lnTo>
                  <a:lnTo>
                    <a:pt x="752" y="196"/>
                  </a:lnTo>
                  <a:lnTo>
                    <a:pt x="765" y="218"/>
                  </a:lnTo>
                  <a:lnTo>
                    <a:pt x="776" y="242"/>
                  </a:lnTo>
                  <a:lnTo>
                    <a:pt x="786" y="265"/>
                  </a:lnTo>
                  <a:lnTo>
                    <a:pt x="797" y="289"/>
                  </a:lnTo>
                  <a:lnTo>
                    <a:pt x="806" y="315"/>
                  </a:lnTo>
                  <a:lnTo>
                    <a:pt x="813" y="341"/>
                  </a:lnTo>
                  <a:lnTo>
                    <a:pt x="821" y="367"/>
                  </a:lnTo>
                  <a:lnTo>
                    <a:pt x="827" y="395"/>
                  </a:lnTo>
                  <a:lnTo>
                    <a:pt x="833" y="423"/>
                  </a:lnTo>
                  <a:lnTo>
                    <a:pt x="837" y="452"/>
                  </a:lnTo>
                  <a:lnTo>
                    <a:pt x="840" y="480"/>
                  </a:lnTo>
                  <a:lnTo>
                    <a:pt x="843" y="510"/>
                  </a:lnTo>
                  <a:lnTo>
                    <a:pt x="845" y="540"/>
                  </a:lnTo>
                  <a:lnTo>
                    <a:pt x="845" y="571"/>
                  </a:lnTo>
                  <a:lnTo>
                    <a:pt x="845" y="602"/>
                  </a:lnTo>
                  <a:lnTo>
                    <a:pt x="844" y="633"/>
                  </a:lnTo>
                  <a:lnTo>
                    <a:pt x="841" y="664"/>
                  </a:lnTo>
                  <a:lnTo>
                    <a:pt x="837" y="693"/>
                  </a:lnTo>
                  <a:lnTo>
                    <a:pt x="833" y="723"/>
                  </a:lnTo>
                  <a:lnTo>
                    <a:pt x="827" y="754"/>
                  </a:lnTo>
                  <a:lnTo>
                    <a:pt x="819" y="782"/>
                  </a:lnTo>
                  <a:lnTo>
                    <a:pt x="812" y="809"/>
                  </a:lnTo>
                  <a:lnTo>
                    <a:pt x="803" y="838"/>
                  </a:lnTo>
                  <a:lnTo>
                    <a:pt x="792" y="865"/>
                  </a:lnTo>
                  <a:lnTo>
                    <a:pt x="781" y="892"/>
                  </a:lnTo>
                  <a:lnTo>
                    <a:pt x="769" y="917"/>
                  </a:lnTo>
                  <a:lnTo>
                    <a:pt x="756" y="941"/>
                  </a:lnTo>
                  <a:lnTo>
                    <a:pt x="743" y="966"/>
                  </a:lnTo>
                  <a:lnTo>
                    <a:pt x="728" y="989"/>
                  </a:lnTo>
                  <a:lnTo>
                    <a:pt x="713" y="1010"/>
                  </a:lnTo>
                  <a:lnTo>
                    <a:pt x="697" y="1032"/>
                  </a:lnTo>
                  <a:lnTo>
                    <a:pt x="680" y="1052"/>
                  </a:lnTo>
                  <a:lnTo>
                    <a:pt x="663" y="1071"/>
                  </a:lnTo>
                  <a:lnTo>
                    <a:pt x="645" y="1089"/>
                  </a:lnTo>
                  <a:lnTo>
                    <a:pt x="626" y="1106"/>
                  </a:lnTo>
                  <a:lnTo>
                    <a:pt x="607" y="1122"/>
                  </a:lnTo>
                  <a:lnTo>
                    <a:pt x="587" y="1137"/>
                  </a:lnTo>
                  <a:lnTo>
                    <a:pt x="566" y="1150"/>
                  </a:lnTo>
                  <a:lnTo>
                    <a:pt x="546" y="1163"/>
                  </a:lnTo>
                  <a:lnTo>
                    <a:pt x="524" y="1174"/>
                  </a:lnTo>
                  <a:lnTo>
                    <a:pt x="503" y="1183"/>
                  </a:lnTo>
                  <a:lnTo>
                    <a:pt x="481" y="1192"/>
                  </a:lnTo>
                  <a:lnTo>
                    <a:pt x="458" y="1198"/>
                  </a:lnTo>
                  <a:lnTo>
                    <a:pt x="435" y="1203"/>
                  </a:lnTo>
                  <a:lnTo>
                    <a:pt x="412" y="1207"/>
                  </a:lnTo>
                  <a:lnTo>
                    <a:pt x="389" y="1211"/>
                  </a:lnTo>
                  <a:lnTo>
                    <a:pt x="365" y="1211"/>
                  </a:lnTo>
                  <a:lnTo>
                    <a:pt x="338" y="1209"/>
                  </a:lnTo>
                  <a:lnTo>
                    <a:pt x="311" y="1207"/>
                  </a:lnTo>
                  <a:lnTo>
                    <a:pt x="285" y="1202"/>
                  </a:lnTo>
                  <a:lnTo>
                    <a:pt x="260" y="1195"/>
                  </a:lnTo>
                  <a:lnTo>
                    <a:pt x="235" y="1187"/>
                  </a:lnTo>
                  <a:lnTo>
                    <a:pt x="211" y="1177"/>
                  </a:lnTo>
                  <a:lnTo>
                    <a:pt x="187" y="1165"/>
                  </a:lnTo>
                  <a:lnTo>
                    <a:pt x="164" y="1151"/>
                  </a:lnTo>
                  <a:lnTo>
                    <a:pt x="141" y="1137"/>
                  </a:lnTo>
                  <a:lnTo>
                    <a:pt x="118" y="1119"/>
                  </a:lnTo>
                  <a:lnTo>
                    <a:pt x="97" y="1102"/>
                  </a:lnTo>
                  <a:lnTo>
                    <a:pt x="76" y="1082"/>
                  </a:lnTo>
                  <a:lnTo>
                    <a:pt x="56" y="1061"/>
                  </a:lnTo>
                  <a:lnTo>
                    <a:pt x="37" y="1039"/>
                  </a:lnTo>
                  <a:lnTo>
                    <a:pt x="18" y="1015"/>
                  </a:lnTo>
                  <a:lnTo>
                    <a:pt x="0" y="990"/>
                  </a:lnTo>
                  <a:lnTo>
                    <a:pt x="207" y="903"/>
                  </a:lnTo>
                  <a:lnTo>
                    <a:pt x="203" y="897"/>
                  </a:lnTo>
                  <a:lnTo>
                    <a:pt x="200" y="892"/>
                  </a:lnTo>
                  <a:lnTo>
                    <a:pt x="199" y="888"/>
                  </a:lnTo>
                  <a:lnTo>
                    <a:pt x="199" y="883"/>
                  </a:lnTo>
                  <a:lnTo>
                    <a:pt x="200" y="879"/>
                  </a:lnTo>
                  <a:lnTo>
                    <a:pt x="203" y="875"/>
                  </a:lnTo>
                  <a:lnTo>
                    <a:pt x="208" y="872"/>
                  </a:lnTo>
                  <a:lnTo>
                    <a:pt x="214" y="868"/>
                  </a:lnTo>
                  <a:lnTo>
                    <a:pt x="285" y="833"/>
                  </a:lnTo>
                  <a:close/>
                  <a:moveTo>
                    <a:pt x="629" y="800"/>
                  </a:moveTo>
                  <a:lnTo>
                    <a:pt x="768" y="800"/>
                  </a:lnTo>
                  <a:lnTo>
                    <a:pt x="722" y="841"/>
                  </a:lnTo>
                  <a:lnTo>
                    <a:pt x="582" y="841"/>
                  </a:lnTo>
                  <a:lnTo>
                    <a:pt x="629" y="800"/>
                  </a:lnTo>
                  <a:close/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36" name="Freeform 599"/>
            <p:cNvSpPr>
              <a:spLocks noChangeArrowheads="1"/>
            </p:cNvSpPr>
            <p:nvPr/>
          </p:nvSpPr>
          <p:spPr bwMode="auto">
            <a:xfrm>
              <a:off x="4480" y="2454"/>
              <a:ext cx="156" cy="74"/>
            </a:xfrm>
            <a:custGeom>
              <a:avLst/>
              <a:gdLst>
                <a:gd name="T0" fmla="*/ 0 w 694"/>
                <a:gd name="T1" fmla="*/ 0 h 332"/>
                <a:gd name="T2" fmla="*/ 0 w 694"/>
                <a:gd name="T3" fmla="*/ 0 h 332"/>
                <a:gd name="T4" fmla="*/ 0 w 694"/>
                <a:gd name="T5" fmla="*/ 0 h 332"/>
                <a:gd name="T6" fmla="*/ 0 w 694"/>
                <a:gd name="T7" fmla="*/ 0 h 332"/>
                <a:gd name="T8" fmla="*/ 0 w 694"/>
                <a:gd name="T9" fmla="*/ 0 h 332"/>
                <a:gd name="T10" fmla="*/ 0 w 694"/>
                <a:gd name="T11" fmla="*/ 0 h 332"/>
                <a:gd name="T12" fmla="*/ 0 w 694"/>
                <a:gd name="T13" fmla="*/ 0 h 3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94" h="332">
                  <a:moveTo>
                    <a:pt x="532" y="310"/>
                  </a:moveTo>
                  <a:lnTo>
                    <a:pt x="0" y="309"/>
                  </a:lnTo>
                  <a:lnTo>
                    <a:pt x="0" y="331"/>
                  </a:lnTo>
                  <a:lnTo>
                    <a:pt x="545" y="331"/>
                  </a:lnTo>
                  <a:lnTo>
                    <a:pt x="693" y="1"/>
                  </a:lnTo>
                  <a:lnTo>
                    <a:pt x="671" y="0"/>
                  </a:lnTo>
                  <a:lnTo>
                    <a:pt x="532" y="31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37" name="Freeform 600"/>
            <p:cNvSpPr>
              <a:spLocks noChangeArrowheads="1"/>
            </p:cNvSpPr>
            <p:nvPr/>
          </p:nvSpPr>
          <p:spPr bwMode="auto">
            <a:xfrm>
              <a:off x="4480" y="2454"/>
              <a:ext cx="156" cy="74"/>
            </a:xfrm>
            <a:custGeom>
              <a:avLst/>
              <a:gdLst>
                <a:gd name="T0" fmla="*/ 0 w 694"/>
                <a:gd name="T1" fmla="*/ 0 h 332"/>
                <a:gd name="T2" fmla="*/ 0 w 694"/>
                <a:gd name="T3" fmla="*/ 0 h 332"/>
                <a:gd name="T4" fmla="*/ 0 w 694"/>
                <a:gd name="T5" fmla="*/ 0 h 332"/>
                <a:gd name="T6" fmla="*/ 0 w 694"/>
                <a:gd name="T7" fmla="*/ 0 h 332"/>
                <a:gd name="T8" fmla="*/ 0 w 694"/>
                <a:gd name="T9" fmla="*/ 0 h 332"/>
                <a:gd name="T10" fmla="*/ 0 w 694"/>
                <a:gd name="T11" fmla="*/ 0 h 332"/>
                <a:gd name="T12" fmla="*/ 0 w 694"/>
                <a:gd name="T13" fmla="*/ 0 h 3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94" h="332">
                  <a:moveTo>
                    <a:pt x="693" y="1"/>
                  </a:moveTo>
                  <a:lnTo>
                    <a:pt x="545" y="331"/>
                  </a:lnTo>
                  <a:lnTo>
                    <a:pt x="0" y="331"/>
                  </a:lnTo>
                  <a:lnTo>
                    <a:pt x="0" y="309"/>
                  </a:lnTo>
                  <a:lnTo>
                    <a:pt x="532" y="310"/>
                  </a:lnTo>
                  <a:lnTo>
                    <a:pt x="671" y="0"/>
                  </a:lnTo>
                  <a:lnTo>
                    <a:pt x="693" y="1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38" name="Freeform 601"/>
            <p:cNvSpPr>
              <a:spLocks noChangeArrowheads="1"/>
            </p:cNvSpPr>
            <p:nvPr/>
          </p:nvSpPr>
          <p:spPr bwMode="auto">
            <a:xfrm>
              <a:off x="4474" y="2448"/>
              <a:ext cx="155" cy="70"/>
            </a:xfrm>
            <a:custGeom>
              <a:avLst/>
              <a:gdLst>
                <a:gd name="T0" fmla="*/ 0 w 687"/>
                <a:gd name="T1" fmla="*/ 0 h 314"/>
                <a:gd name="T2" fmla="*/ 0 w 687"/>
                <a:gd name="T3" fmla="*/ 0 h 314"/>
                <a:gd name="T4" fmla="*/ 0 w 687"/>
                <a:gd name="T5" fmla="*/ 0 h 314"/>
                <a:gd name="T6" fmla="*/ 0 w 687"/>
                <a:gd name="T7" fmla="*/ 0 h 314"/>
                <a:gd name="T8" fmla="*/ 0 w 687"/>
                <a:gd name="T9" fmla="*/ 0 h 314"/>
                <a:gd name="T10" fmla="*/ 0 w 687"/>
                <a:gd name="T11" fmla="*/ 0 h 314"/>
                <a:gd name="T12" fmla="*/ 0 w 687"/>
                <a:gd name="T13" fmla="*/ 0 h 314"/>
                <a:gd name="T14" fmla="*/ 0 w 687"/>
                <a:gd name="T15" fmla="*/ 0 h 314"/>
                <a:gd name="T16" fmla="*/ 0 w 687"/>
                <a:gd name="T17" fmla="*/ 0 h 314"/>
                <a:gd name="T18" fmla="*/ 0 w 687"/>
                <a:gd name="T19" fmla="*/ 0 h 3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87" h="314">
                  <a:moveTo>
                    <a:pt x="141" y="0"/>
                  </a:moveTo>
                  <a:lnTo>
                    <a:pt x="0" y="313"/>
                  </a:lnTo>
                  <a:lnTo>
                    <a:pt x="546" y="313"/>
                  </a:lnTo>
                  <a:lnTo>
                    <a:pt x="686" y="0"/>
                  </a:lnTo>
                  <a:lnTo>
                    <a:pt x="141" y="0"/>
                  </a:lnTo>
                  <a:close/>
                  <a:moveTo>
                    <a:pt x="189" y="20"/>
                  </a:moveTo>
                  <a:lnTo>
                    <a:pt x="654" y="20"/>
                  </a:lnTo>
                  <a:lnTo>
                    <a:pt x="532" y="292"/>
                  </a:lnTo>
                  <a:lnTo>
                    <a:pt x="68" y="292"/>
                  </a:lnTo>
                  <a:lnTo>
                    <a:pt x="189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39" name="Freeform 602"/>
            <p:cNvSpPr>
              <a:spLocks noChangeArrowheads="1"/>
            </p:cNvSpPr>
            <p:nvPr/>
          </p:nvSpPr>
          <p:spPr bwMode="auto">
            <a:xfrm>
              <a:off x="4474" y="2448"/>
              <a:ext cx="155" cy="70"/>
            </a:xfrm>
            <a:custGeom>
              <a:avLst/>
              <a:gdLst>
                <a:gd name="T0" fmla="*/ 0 w 687"/>
                <a:gd name="T1" fmla="*/ 0 h 314"/>
                <a:gd name="T2" fmla="*/ 0 w 687"/>
                <a:gd name="T3" fmla="*/ 0 h 314"/>
                <a:gd name="T4" fmla="*/ 0 w 687"/>
                <a:gd name="T5" fmla="*/ 0 h 314"/>
                <a:gd name="T6" fmla="*/ 0 w 687"/>
                <a:gd name="T7" fmla="*/ 0 h 314"/>
                <a:gd name="T8" fmla="*/ 0 w 687"/>
                <a:gd name="T9" fmla="*/ 0 h 314"/>
                <a:gd name="T10" fmla="*/ 0 w 687"/>
                <a:gd name="T11" fmla="*/ 0 h 314"/>
                <a:gd name="T12" fmla="*/ 0 w 687"/>
                <a:gd name="T13" fmla="*/ 0 h 314"/>
                <a:gd name="T14" fmla="*/ 0 w 687"/>
                <a:gd name="T15" fmla="*/ 0 h 314"/>
                <a:gd name="T16" fmla="*/ 0 w 687"/>
                <a:gd name="T17" fmla="*/ 0 h 314"/>
                <a:gd name="T18" fmla="*/ 0 w 687"/>
                <a:gd name="T19" fmla="*/ 0 h 3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87" h="314">
                  <a:moveTo>
                    <a:pt x="189" y="20"/>
                  </a:moveTo>
                  <a:lnTo>
                    <a:pt x="654" y="20"/>
                  </a:lnTo>
                  <a:lnTo>
                    <a:pt x="532" y="292"/>
                  </a:lnTo>
                  <a:lnTo>
                    <a:pt x="68" y="292"/>
                  </a:lnTo>
                  <a:lnTo>
                    <a:pt x="189" y="20"/>
                  </a:lnTo>
                  <a:close/>
                  <a:moveTo>
                    <a:pt x="686" y="0"/>
                  </a:moveTo>
                  <a:lnTo>
                    <a:pt x="546" y="313"/>
                  </a:lnTo>
                  <a:lnTo>
                    <a:pt x="0" y="313"/>
                  </a:lnTo>
                  <a:lnTo>
                    <a:pt x="141" y="0"/>
                  </a:lnTo>
                  <a:lnTo>
                    <a:pt x="686" y="0"/>
                  </a:lnTo>
                  <a:close/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40" name="Freeform 603"/>
            <p:cNvSpPr>
              <a:spLocks noChangeArrowheads="1"/>
            </p:cNvSpPr>
            <p:nvPr/>
          </p:nvSpPr>
          <p:spPr bwMode="auto">
            <a:xfrm>
              <a:off x="4531" y="2461"/>
              <a:ext cx="54" cy="52"/>
            </a:xfrm>
            <a:custGeom>
              <a:avLst/>
              <a:gdLst>
                <a:gd name="T0" fmla="*/ 0 w 243"/>
                <a:gd name="T1" fmla="*/ 0 h 234"/>
                <a:gd name="T2" fmla="*/ 0 w 243"/>
                <a:gd name="T3" fmla="*/ 0 h 234"/>
                <a:gd name="T4" fmla="*/ 0 w 243"/>
                <a:gd name="T5" fmla="*/ 0 h 234"/>
                <a:gd name="T6" fmla="*/ 0 w 243"/>
                <a:gd name="T7" fmla="*/ 0 h 234"/>
                <a:gd name="T8" fmla="*/ 0 w 243"/>
                <a:gd name="T9" fmla="*/ 0 h 234"/>
                <a:gd name="T10" fmla="*/ 0 w 243"/>
                <a:gd name="T11" fmla="*/ 0 h 234"/>
                <a:gd name="T12" fmla="*/ 0 w 243"/>
                <a:gd name="T13" fmla="*/ 0 h 234"/>
                <a:gd name="T14" fmla="*/ 0 w 243"/>
                <a:gd name="T15" fmla="*/ 0 h 234"/>
                <a:gd name="T16" fmla="*/ 0 w 243"/>
                <a:gd name="T17" fmla="*/ 0 h 234"/>
                <a:gd name="T18" fmla="*/ 0 w 243"/>
                <a:gd name="T19" fmla="*/ 0 h 234"/>
                <a:gd name="T20" fmla="*/ 0 w 243"/>
                <a:gd name="T21" fmla="*/ 0 h 234"/>
                <a:gd name="T22" fmla="*/ 0 w 243"/>
                <a:gd name="T23" fmla="*/ 0 h 234"/>
                <a:gd name="T24" fmla="*/ 0 w 243"/>
                <a:gd name="T25" fmla="*/ 0 h 234"/>
                <a:gd name="T26" fmla="*/ 0 w 243"/>
                <a:gd name="T27" fmla="*/ 0 h 234"/>
                <a:gd name="T28" fmla="*/ 0 w 243"/>
                <a:gd name="T29" fmla="*/ 0 h 234"/>
                <a:gd name="T30" fmla="*/ 0 w 243"/>
                <a:gd name="T31" fmla="*/ 0 h 234"/>
                <a:gd name="T32" fmla="*/ 0 w 243"/>
                <a:gd name="T33" fmla="*/ 0 h 234"/>
                <a:gd name="T34" fmla="*/ 0 w 243"/>
                <a:gd name="T35" fmla="*/ 0 h 234"/>
                <a:gd name="T36" fmla="*/ 0 w 243"/>
                <a:gd name="T37" fmla="*/ 0 h 234"/>
                <a:gd name="T38" fmla="*/ 0 w 243"/>
                <a:gd name="T39" fmla="*/ 0 h 234"/>
                <a:gd name="T40" fmla="*/ 0 w 243"/>
                <a:gd name="T41" fmla="*/ 0 h 234"/>
                <a:gd name="T42" fmla="*/ 0 w 243"/>
                <a:gd name="T43" fmla="*/ 0 h 234"/>
                <a:gd name="T44" fmla="*/ 0 w 243"/>
                <a:gd name="T45" fmla="*/ 0 h 234"/>
                <a:gd name="T46" fmla="*/ 0 w 243"/>
                <a:gd name="T47" fmla="*/ 0 h 234"/>
                <a:gd name="T48" fmla="*/ 0 w 243"/>
                <a:gd name="T49" fmla="*/ 0 h 234"/>
                <a:gd name="T50" fmla="*/ 0 w 243"/>
                <a:gd name="T51" fmla="*/ 0 h 234"/>
                <a:gd name="T52" fmla="*/ 0 w 243"/>
                <a:gd name="T53" fmla="*/ 0 h 234"/>
                <a:gd name="T54" fmla="*/ 0 w 243"/>
                <a:gd name="T55" fmla="*/ 0 h 234"/>
                <a:gd name="T56" fmla="*/ 0 w 243"/>
                <a:gd name="T57" fmla="*/ 0 h 234"/>
                <a:gd name="T58" fmla="*/ 0 w 243"/>
                <a:gd name="T59" fmla="*/ 0 h 234"/>
                <a:gd name="T60" fmla="*/ 0 w 243"/>
                <a:gd name="T61" fmla="*/ 0 h 234"/>
                <a:gd name="T62" fmla="*/ 0 w 243"/>
                <a:gd name="T63" fmla="*/ 0 h 234"/>
                <a:gd name="T64" fmla="*/ 0 w 243"/>
                <a:gd name="T65" fmla="*/ 0 h 234"/>
                <a:gd name="T66" fmla="*/ 0 w 243"/>
                <a:gd name="T67" fmla="*/ 0 h 234"/>
                <a:gd name="T68" fmla="*/ 0 w 243"/>
                <a:gd name="T69" fmla="*/ 0 h 234"/>
                <a:gd name="T70" fmla="*/ 0 w 243"/>
                <a:gd name="T71" fmla="*/ 0 h 234"/>
                <a:gd name="T72" fmla="*/ 0 w 243"/>
                <a:gd name="T73" fmla="*/ 0 h 234"/>
                <a:gd name="T74" fmla="*/ 0 w 243"/>
                <a:gd name="T75" fmla="*/ 0 h 234"/>
                <a:gd name="T76" fmla="*/ 0 w 243"/>
                <a:gd name="T77" fmla="*/ 0 h 234"/>
                <a:gd name="T78" fmla="*/ 0 w 243"/>
                <a:gd name="T79" fmla="*/ 0 h 234"/>
                <a:gd name="T80" fmla="*/ 0 w 243"/>
                <a:gd name="T81" fmla="*/ 0 h 234"/>
                <a:gd name="T82" fmla="*/ 0 w 243"/>
                <a:gd name="T83" fmla="*/ 0 h 234"/>
                <a:gd name="T84" fmla="*/ 0 w 243"/>
                <a:gd name="T85" fmla="*/ 0 h 234"/>
                <a:gd name="T86" fmla="*/ 0 w 243"/>
                <a:gd name="T87" fmla="*/ 0 h 234"/>
                <a:gd name="T88" fmla="*/ 0 w 243"/>
                <a:gd name="T89" fmla="*/ 0 h 234"/>
                <a:gd name="T90" fmla="*/ 0 w 243"/>
                <a:gd name="T91" fmla="*/ 0 h 234"/>
                <a:gd name="T92" fmla="*/ 0 w 243"/>
                <a:gd name="T93" fmla="*/ 0 h 234"/>
                <a:gd name="T94" fmla="*/ 0 w 243"/>
                <a:gd name="T95" fmla="*/ 0 h 234"/>
                <a:gd name="T96" fmla="*/ 0 w 243"/>
                <a:gd name="T97" fmla="*/ 0 h 234"/>
                <a:gd name="T98" fmla="*/ 0 w 243"/>
                <a:gd name="T99" fmla="*/ 0 h 23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43" h="234">
                  <a:moveTo>
                    <a:pt x="232" y="0"/>
                  </a:moveTo>
                  <a:lnTo>
                    <a:pt x="223" y="0"/>
                  </a:lnTo>
                  <a:lnTo>
                    <a:pt x="214" y="0"/>
                  </a:lnTo>
                  <a:lnTo>
                    <a:pt x="204" y="0"/>
                  </a:lnTo>
                  <a:lnTo>
                    <a:pt x="194" y="0"/>
                  </a:lnTo>
                  <a:lnTo>
                    <a:pt x="185" y="0"/>
                  </a:lnTo>
                  <a:lnTo>
                    <a:pt x="175" y="0"/>
                  </a:lnTo>
                  <a:lnTo>
                    <a:pt x="165" y="0"/>
                  </a:lnTo>
                  <a:lnTo>
                    <a:pt x="156" y="0"/>
                  </a:lnTo>
                  <a:lnTo>
                    <a:pt x="146" y="0"/>
                  </a:lnTo>
                  <a:lnTo>
                    <a:pt x="136" y="0"/>
                  </a:lnTo>
                  <a:lnTo>
                    <a:pt x="127" y="0"/>
                  </a:lnTo>
                  <a:lnTo>
                    <a:pt x="118" y="0"/>
                  </a:lnTo>
                  <a:lnTo>
                    <a:pt x="108" y="0"/>
                  </a:lnTo>
                  <a:lnTo>
                    <a:pt x="98" y="0"/>
                  </a:lnTo>
                  <a:lnTo>
                    <a:pt x="88" y="0"/>
                  </a:lnTo>
                  <a:lnTo>
                    <a:pt x="82" y="13"/>
                  </a:lnTo>
                  <a:lnTo>
                    <a:pt x="75" y="26"/>
                  </a:lnTo>
                  <a:lnTo>
                    <a:pt x="68" y="40"/>
                  </a:lnTo>
                  <a:lnTo>
                    <a:pt x="62" y="53"/>
                  </a:lnTo>
                  <a:lnTo>
                    <a:pt x="56" y="68"/>
                  </a:lnTo>
                  <a:lnTo>
                    <a:pt x="50" y="81"/>
                  </a:lnTo>
                  <a:lnTo>
                    <a:pt x="44" y="96"/>
                  </a:lnTo>
                  <a:lnTo>
                    <a:pt x="38" y="111"/>
                  </a:lnTo>
                  <a:lnTo>
                    <a:pt x="33" y="126"/>
                  </a:lnTo>
                  <a:lnTo>
                    <a:pt x="28" y="140"/>
                  </a:lnTo>
                  <a:lnTo>
                    <a:pt x="23" y="156"/>
                  </a:lnTo>
                  <a:lnTo>
                    <a:pt x="17" y="171"/>
                  </a:lnTo>
                  <a:lnTo>
                    <a:pt x="13" y="187"/>
                  </a:lnTo>
                  <a:lnTo>
                    <a:pt x="8" y="202"/>
                  </a:lnTo>
                  <a:lnTo>
                    <a:pt x="4" y="217"/>
                  </a:lnTo>
                  <a:lnTo>
                    <a:pt x="0" y="233"/>
                  </a:lnTo>
                  <a:lnTo>
                    <a:pt x="153" y="233"/>
                  </a:lnTo>
                  <a:lnTo>
                    <a:pt x="156" y="218"/>
                  </a:lnTo>
                  <a:lnTo>
                    <a:pt x="160" y="204"/>
                  </a:lnTo>
                  <a:lnTo>
                    <a:pt x="164" y="189"/>
                  </a:lnTo>
                  <a:lnTo>
                    <a:pt x="168" y="174"/>
                  </a:lnTo>
                  <a:lnTo>
                    <a:pt x="173" y="159"/>
                  </a:lnTo>
                  <a:lnTo>
                    <a:pt x="179" y="145"/>
                  </a:lnTo>
                  <a:lnTo>
                    <a:pt x="184" y="130"/>
                  </a:lnTo>
                  <a:lnTo>
                    <a:pt x="189" y="116"/>
                  </a:lnTo>
                  <a:lnTo>
                    <a:pt x="196" y="101"/>
                  </a:lnTo>
                  <a:lnTo>
                    <a:pt x="202" y="85"/>
                  </a:lnTo>
                  <a:lnTo>
                    <a:pt x="208" y="72"/>
                  </a:lnTo>
                  <a:lnTo>
                    <a:pt x="214" y="57"/>
                  </a:lnTo>
                  <a:lnTo>
                    <a:pt x="221" y="43"/>
                  </a:lnTo>
                  <a:lnTo>
                    <a:pt x="227" y="28"/>
                  </a:lnTo>
                  <a:lnTo>
                    <a:pt x="235" y="15"/>
                  </a:lnTo>
                  <a:lnTo>
                    <a:pt x="242" y="0"/>
                  </a:lnTo>
                  <a:lnTo>
                    <a:pt x="232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41" name="Freeform 604"/>
            <p:cNvSpPr>
              <a:spLocks noChangeArrowheads="1"/>
            </p:cNvSpPr>
            <p:nvPr/>
          </p:nvSpPr>
          <p:spPr bwMode="auto">
            <a:xfrm>
              <a:off x="4531" y="2461"/>
              <a:ext cx="54" cy="52"/>
            </a:xfrm>
            <a:custGeom>
              <a:avLst/>
              <a:gdLst>
                <a:gd name="T0" fmla="*/ 0 w 243"/>
                <a:gd name="T1" fmla="*/ 0 h 234"/>
                <a:gd name="T2" fmla="*/ 0 w 243"/>
                <a:gd name="T3" fmla="*/ 0 h 234"/>
                <a:gd name="T4" fmla="*/ 0 w 243"/>
                <a:gd name="T5" fmla="*/ 0 h 234"/>
                <a:gd name="T6" fmla="*/ 0 w 243"/>
                <a:gd name="T7" fmla="*/ 0 h 234"/>
                <a:gd name="T8" fmla="*/ 0 w 243"/>
                <a:gd name="T9" fmla="*/ 0 h 234"/>
                <a:gd name="T10" fmla="*/ 0 w 243"/>
                <a:gd name="T11" fmla="*/ 0 h 234"/>
                <a:gd name="T12" fmla="*/ 0 w 243"/>
                <a:gd name="T13" fmla="*/ 0 h 234"/>
                <a:gd name="T14" fmla="*/ 0 w 243"/>
                <a:gd name="T15" fmla="*/ 0 h 234"/>
                <a:gd name="T16" fmla="*/ 0 w 243"/>
                <a:gd name="T17" fmla="*/ 0 h 234"/>
                <a:gd name="T18" fmla="*/ 0 w 243"/>
                <a:gd name="T19" fmla="*/ 0 h 234"/>
                <a:gd name="T20" fmla="*/ 0 w 243"/>
                <a:gd name="T21" fmla="*/ 0 h 234"/>
                <a:gd name="T22" fmla="*/ 0 w 243"/>
                <a:gd name="T23" fmla="*/ 0 h 234"/>
                <a:gd name="T24" fmla="*/ 0 w 243"/>
                <a:gd name="T25" fmla="*/ 0 h 234"/>
                <a:gd name="T26" fmla="*/ 0 w 243"/>
                <a:gd name="T27" fmla="*/ 0 h 234"/>
                <a:gd name="T28" fmla="*/ 0 w 243"/>
                <a:gd name="T29" fmla="*/ 0 h 234"/>
                <a:gd name="T30" fmla="*/ 0 w 243"/>
                <a:gd name="T31" fmla="*/ 0 h 234"/>
                <a:gd name="T32" fmla="*/ 0 w 243"/>
                <a:gd name="T33" fmla="*/ 0 h 234"/>
                <a:gd name="T34" fmla="*/ 0 w 243"/>
                <a:gd name="T35" fmla="*/ 0 h 234"/>
                <a:gd name="T36" fmla="*/ 0 w 243"/>
                <a:gd name="T37" fmla="*/ 0 h 234"/>
                <a:gd name="T38" fmla="*/ 0 w 243"/>
                <a:gd name="T39" fmla="*/ 0 h 234"/>
                <a:gd name="T40" fmla="*/ 0 w 243"/>
                <a:gd name="T41" fmla="*/ 0 h 234"/>
                <a:gd name="T42" fmla="*/ 0 w 243"/>
                <a:gd name="T43" fmla="*/ 0 h 234"/>
                <a:gd name="T44" fmla="*/ 0 w 243"/>
                <a:gd name="T45" fmla="*/ 0 h 234"/>
                <a:gd name="T46" fmla="*/ 0 w 243"/>
                <a:gd name="T47" fmla="*/ 0 h 234"/>
                <a:gd name="T48" fmla="*/ 0 w 243"/>
                <a:gd name="T49" fmla="*/ 0 h 234"/>
                <a:gd name="T50" fmla="*/ 0 w 243"/>
                <a:gd name="T51" fmla="*/ 0 h 234"/>
                <a:gd name="T52" fmla="*/ 0 w 243"/>
                <a:gd name="T53" fmla="*/ 0 h 234"/>
                <a:gd name="T54" fmla="*/ 0 w 243"/>
                <a:gd name="T55" fmla="*/ 0 h 234"/>
                <a:gd name="T56" fmla="*/ 0 w 243"/>
                <a:gd name="T57" fmla="*/ 0 h 234"/>
                <a:gd name="T58" fmla="*/ 0 w 243"/>
                <a:gd name="T59" fmla="*/ 0 h 234"/>
                <a:gd name="T60" fmla="*/ 0 w 243"/>
                <a:gd name="T61" fmla="*/ 0 h 234"/>
                <a:gd name="T62" fmla="*/ 0 w 243"/>
                <a:gd name="T63" fmla="*/ 0 h 234"/>
                <a:gd name="T64" fmla="*/ 0 w 243"/>
                <a:gd name="T65" fmla="*/ 0 h 234"/>
                <a:gd name="T66" fmla="*/ 0 w 243"/>
                <a:gd name="T67" fmla="*/ 0 h 234"/>
                <a:gd name="T68" fmla="*/ 0 w 243"/>
                <a:gd name="T69" fmla="*/ 0 h 234"/>
                <a:gd name="T70" fmla="*/ 0 w 243"/>
                <a:gd name="T71" fmla="*/ 0 h 234"/>
                <a:gd name="T72" fmla="*/ 0 w 243"/>
                <a:gd name="T73" fmla="*/ 0 h 234"/>
                <a:gd name="T74" fmla="*/ 0 w 243"/>
                <a:gd name="T75" fmla="*/ 0 h 234"/>
                <a:gd name="T76" fmla="*/ 0 w 243"/>
                <a:gd name="T77" fmla="*/ 0 h 234"/>
                <a:gd name="T78" fmla="*/ 0 w 243"/>
                <a:gd name="T79" fmla="*/ 0 h 234"/>
                <a:gd name="T80" fmla="*/ 0 w 243"/>
                <a:gd name="T81" fmla="*/ 0 h 234"/>
                <a:gd name="T82" fmla="*/ 0 w 243"/>
                <a:gd name="T83" fmla="*/ 0 h 234"/>
                <a:gd name="T84" fmla="*/ 0 w 243"/>
                <a:gd name="T85" fmla="*/ 0 h 234"/>
                <a:gd name="T86" fmla="*/ 0 w 243"/>
                <a:gd name="T87" fmla="*/ 0 h 234"/>
                <a:gd name="T88" fmla="*/ 0 w 243"/>
                <a:gd name="T89" fmla="*/ 0 h 234"/>
                <a:gd name="T90" fmla="*/ 0 w 243"/>
                <a:gd name="T91" fmla="*/ 0 h 234"/>
                <a:gd name="T92" fmla="*/ 0 w 243"/>
                <a:gd name="T93" fmla="*/ 0 h 234"/>
                <a:gd name="T94" fmla="*/ 0 w 243"/>
                <a:gd name="T95" fmla="*/ 0 h 234"/>
                <a:gd name="T96" fmla="*/ 0 w 243"/>
                <a:gd name="T97" fmla="*/ 0 h 234"/>
                <a:gd name="T98" fmla="*/ 0 w 243"/>
                <a:gd name="T99" fmla="*/ 0 h 23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43" h="234">
                  <a:moveTo>
                    <a:pt x="88" y="0"/>
                  </a:moveTo>
                  <a:lnTo>
                    <a:pt x="98" y="0"/>
                  </a:lnTo>
                  <a:lnTo>
                    <a:pt x="108" y="0"/>
                  </a:lnTo>
                  <a:lnTo>
                    <a:pt x="118" y="0"/>
                  </a:lnTo>
                  <a:lnTo>
                    <a:pt x="127" y="0"/>
                  </a:lnTo>
                  <a:lnTo>
                    <a:pt x="136" y="0"/>
                  </a:lnTo>
                  <a:lnTo>
                    <a:pt x="146" y="0"/>
                  </a:lnTo>
                  <a:lnTo>
                    <a:pt x="156" y="0"/>
                  </a:lnTo>
                  <a:lnTo>
                    <a:pt x="165" y="0"/>
                  </a:lnTo>
                  <a:lnTo>
                    <a:pt x="175" y="0"/>
                  </a:lnTo>
                  <a:lnTo>
                    <a:pt x="185" y="0"/>
                  </a:lnTo>
                  <a:lnTo>
                    <a:pt x="194" y="0"/>
                  </a:lnTo>
                  <a:lnTo>
                    <a:pt x="204" y="0"/>
                  </a:lnTo>
                  <a:lnTo>
                    <a:pt x="214" y="0"/>
                  </a:lnTo>
                  <a:lnTo>
                    <a:pt x="223" y="0"/>
                  </a:lnTo>
                  <a:lnTo>
                    <a:pt x="232" y="0"/>
                  </a:lnTo>
                  <a:lnTo>
                    <a:pt x="242" y="0"/>
                  </a:lnTo>
                  <a:lnTo>
                    <a:pt x="235" y="15"/>
                  </a:lnTo>
                  <a:lnTo>
                    <a:pt x="227" y="28"/>
                  </a:lnTo>
                  <a:lnTo>
                    <a:pt x="221" y="43"/>
                  </a:lnTo>
                  <a:lnTo>
                    <a:pt x="214" y="57"/>
                  </a:lnTo>
                  <a:lnTo>
                    <a:pt x="208" y="72"/>
                  </a:lnTo>
                  <a:lnTo>
                    <a:pt x="202" y="85"/>
                  </a:lnTo>
                  <a:lnTo>
                    <a:pt x="196" y="101"/>
                  </a:lnTo>
                  <a:lnTo>
                    <a:pt x="189" y="116"/>
                  </a:lnTo>
                  <a:lnTo>
                    <a:pt x="184" y="130"/>
                  </a:lnTo>
                  <a:lnTo>
                    <a:pt x="179" y="145"/>
                  </a:lnTo>
                  <a:lnTo>
                    <a:pt x="173" y="159"/>
                  </a:lnTo>
                  <a:lnTo>
                    <a:pt x="168" y="174"/>
                  </a:lnTo>
                  <a:lnTo>
                    <a:pt x="164" y="189"/>
                  </a:lnTo>
                  <a:lnTo>
                    <a:pt x="160" y="204"/>
                  </a:lnTo>
                  <a:lnTo>
                    <a:pt x="156" y="218"/>
                  </a:lnTo>
                  <a:lnTo>
                    <a:pt x="153" y="233"/>
                  </a:lnTo>
                  <a:lnTo>
                    <a:pt x="0" y="233"/>
                  </a:lnTo>
                  <a:lnTo>
                    <a:pt x="4" y="217"/>
                  </a:lnTo>
                  <a:lnTo>
                    <a:pt x="8" y="202"/>
                  </a:lnTo>
                  <a:lnTo>
                    <a:pt x="13" y="187"/>
                  </a:lnTo>
                  <a:lnTo>
                    <a:pt x="17" y="171"/>
                  </a:lnTo>
                  <a:lnTo>
                    <a:pt x="23" y="156"/>
                  </a:lnTo>
                  <a:lnTo>
                    <a:pt x="28" y="140"/>
                  </a:lnTo>
                  <a:lnTo>
                    <a:pt x="33" y="126"/>
                  </a:lnTo>
                  <a:lnTo>
                    <a:pt x="38" y="111"/>
                  </a:lnTo>
                  <a:lnTo>
                    <a:pt x="44" y="96"/>
                  </a:lnTo>
                  <a:lnTo>
                    <a:pt x="50" y="81"/>
                  </a:lnTo>
                  <a:lnTo>
                    <a:pt x="56" y="68"/>
                  </a:lnTo>
                  <a:lnTo>
                    <a:pt x="62" y="53"/>
                  </a:lnTo>
                  <a:lnTo>
                    <a:pt x="68" y="40"/>
                  </a:lnTo>
                  <a:lnTo>
                    <a:pt x="75" y="26"/>
                  </a:lnTo>
                  <a:lnTo>
                    <a:pt x="82" y="13"/>
                  </a:lnTo>
                  <a:lnTo>
                    <a:pt x="88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42" name="Freeform 605"/>
            <p:cNvSpPr>
              <a:spLocks noChangeArrowheads="1"/>
            </p:cNvSpPr>
            <p:nvPr/>
          </p:nvSpPr>
          <p:spPr bwMode="auto">
            <a:xfrm>
              <a:off x="4594" y="2587"/>
              <a:ext cx="26" cy="7"/>
            </a:xfrm>
            <a:custGeom>
              <a:avLst/>
              <a:gdLst>
                <a:gd name="T0" fmla="*/ 0 w 121"/>
                <a:gd name="T1" fmla="*/ 0 h 36"/>
                <a:gd name="T2" fmla="*/ 0 w 121"/>
                <a:gd name="T3" fmla="*/ 0 h 36"/>
                <a:gd name="T4" fmla="*/ 0 w 121"/>
                <a:gd name="T5" fmla="*/ 0 h 36"/>
                <a:gd name="T6" fmla="*/ 0 w 121"/>
                <a:gd name="T7" fmla="*/ 0 h 36"/>
                <a:gd name="T8" fmla="*/ 0 w 121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1" h="36">
                  <a:moveTo>
                    <a:pt x="32" y="0"/>
                  </a:moveTo>
                  <a:lnTo>
                    <a:pt x="0" y="33"/>
                  </a:lnTo>
                  <a:lnTo>
                    <a:pt x="89" y="35"/>
                  </a:lnTo>
                  <a:lnTo>
                    <a:pt x="120" y="0"/>
                  </a:lnTo>
                  <a:lnTo>
                    <a:pt x="32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43" name="Freeform 606"/>
            <p:cNvSpPr>
              <a:spLocks noChangeArrowheads="1"/>
            </p:cNvSpPr>
            <p:nvPr/>
          </p:nvSpPr>
          <p:spPr bwMode="auto">
            <a:xfrm>
              <a:off x="4594" y="2587"/>
              <a:ext cx="26" cy="7"/>
            </a:xfrm>
            <a:custGeom>
              <a:avLst/>
              <a:gdLst>
                <a:gd name="T0" fmla="*/ 0 w 121"/>
                <a:gd name="T1" fmla="*/ 0 h 36"/>
                <a:gd name="T2" fmla="*/ 0 w 121"/>
                <a:gd name="T3" fmla="*/ 0 h 36"/>
                <a:gd name="T4" fmla="*/ 0 w 121"/>
                <a:gd name="T5" fmla="*/ 0 h 36"/>
                <a:gd name="T6" fmla="*/ 0 w 121"/>
                <a:gd name="T7" fmla="*/ 0 h 36"/>
                <a:gd name="T8" fmla="*/ 0 w 121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1" h="36">
                  <a:moveTo>
                    <a:pt x="32" y="0"/>
                  </a:moveTo>
                  <a:lnTo>
                    <a:pt x="120" y="0"/>
                  </a:lnTo>
                  <a:lnTo>
                    <a:pt x="89" y="35"/>
                  </a:lnTo>
                  <a:lnTo>
                    <a:pt x="0" y="33"/>
                  </a:lnTo>
                  <a:lnTo>
                    <a:pt x="32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44" name="Freeform 607"/>
            <p:cNvSpPr>
              <a:spLocks noChangeArrowheads="1"/>
            </p:cNvSpPr>
            <p:nvPr/>
          </p:nvSpPr>
          <p:spPr bwMode="auto">
            <a:xfrm>
              <a:off x="4466" y="2585"/>
              <a:ext cx="26" cy="7"/>
            </a:xfrm>
            <a:custGeom>
              <a:avLst/>
              <a:gdLst>
                <a:gd name="T0" fmla="*/ 0 w 119"/>
                <a:gd name="T1" fmla="*/ 0 h 34"/>
                <a:gd name="T2" fmla="*/ 0 w 119"/>
                <a:gd name="T3" fmla="*/ 0 h 34"/>
                <a:gd name="T4" fmla="*/ 0 w 119"/>
                <a:gd name="T5" fmla="*/ 0 h 34"/>
                <a:gd name="T6" fmla="*/ 0 w 119"/>
                <a:gd name="T7" fmla="*/ 0 h 34"/>
                <a:gd name="T8" fmla="*/ 0 w 119"/>
                <a:gd name="T9" fmla="*/ 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9" h="34">
                  <a:moveTo>
                    <a:pt x="30" y="0"/>
                  </a:moveTo>
                  <a:lnTo>
                    <a:pt x="0" y="30"/>
                  </a:lnTo>
                  <a:lnTo>
                    <a:pt x="87" y="33"/>
                  </a:lnTo>
                  <a:lnTo>
                    <a:pt x="118" y="0"/>
                  </a:lnTo>
                  <a:lnTo>
                    <a:pt x="3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45" name="Freeform 608"/>
            <p:cNvSpPr>
              <a:spLocks noChangeArrowheads="1"/>
            </p:cNvSpPr>
            <p:nvPr/>
          </p:nvSpPr>
          <p:spPr bwMode="auto">
            <a:xfrm>
              <a:off x="4466" y="2585"/>
              <a:ext cx="26" cy="7"/>
            </a:xfrm>
            <a:custGeom>
              <a:avLst/>
              <a:gdLst>
                <a:gd name="T0" fmla="*/ 0 w 119"/>
                <a:gd name="T1" fmla="*/ 0 h 34"/>
                <a:gd name="T2" fmla="*/ 0 w 119"/>
                <a:gd name="T3" fmla="*/ 0 h 34"/>
                <a:gd name="T4" fmla="*/ 0 w 119"/>
                <a:gd name="T5" fmla="*/ 0 h 34"/>
                <a:gd name="T6" fmla="*/ 0 w 119"/>
                <a:gd name="T7" fmla="*/ 0 h 34"/>
                <a:gd name="T8" fmla="*/ 0 w 119"/>
                <a:gd name="T9" fmla="*/ 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9" h="34">
                  <a:moveTo>
                    <a:pt x="30" y="0"/>
                  </a:moveTo>
                  <a:lnTo>
                    <a:pt x="118" y="0"/>
                  </a:lnTo>
                  <a:lnTo>
                    <a:pt x="87" y="33"/>
                  </a:lnTo>
                  <a:lnTo>
                    <a:pt x="0" y="30"/>
                  </a:lnTo>
                  <a:lnTo>
                    <a:pt x="30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46" name="Freeform 609"/>
            <p:cNvSpPr>
              <a:spLocks noChangeArrowheads="1"/>
            </p:cNvSpPr>
            <p:nvPr/>
          </p:nvSpPr>
          <p:spPr bwMode="auto">
            <a:xfrm>
              <a:off x="4423" y="2585"/>
              <a:ext cx="26" cy="6"/>
            </a:xfrm>
            <a:custGeom>
              <a:avLst/>
              <a:gdLst>
                <a:gd name="T0" fmla="*/ 0 w 117"/>
                <a:gd name="T1" fmla="*/ 0 h 32"/>
                <a:gd name="T2" fmla="*/ 0 w 117"/>
                <a:gd name="T3" fmla="*/ 0 h 32"/>
                <a:gd name="T4" fmla="*/ 0 w 117"/>
                <a:gd name="T5" fmla="*/ 0 h 32"/>
                <a:gd name="T6" fmla="*/ 0 w 117"/>
                <a:gd name="T7" fmla="*/ 0 h 32"/>
                <a:gd name="T8" fmla="*/ 0 w 117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7" h="32">
                  <a:moveTo>
                    <a:pt x="0" y="27"/>
                  </a:moveTo>
                  <a:lnTo>
                    <a:pt x="87" y="31"/>
                  </a:lnTo>
                  <a:lnTo>
                    <a:pt x="116" y="1"/>
                  </a:lnTo>
                  <a:lnTo>
                    <a:pt x="30" y="0"/>
                  </a:lnTo>
                  <a:lnTo>
                    <a:pt x="0" y="27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47" name="Freeform 610"/>
            <p:cNvSpPr>
              <a:spLocks noChangeArrowheads="1"/>
            </p:cNvSpPr>
            <p:nvPr/>
          </p:nvSpPr>
          <p:spPr bwMode="auto">
            <a:xfrm>
              <a:off x="4423" y="2585"/>
              <a:ext cx="26" cy="6"/>
            </a:xfrm>
            <a:custGeom>
              <a:avLst/>
              <a:gdLst>
                <a:gd name="T0" fmla="*/ 0 w 117"/>
                <a:gd name="T1" fmla="*/ 0 h 32"/>
                <a:gd name="T2" fmla="*/ 0 w 117"/>
                <a:gd name="T3" fmla="*/ 0 h 32"/>
                <a:gd name="T4" fmla="*/ 0 w 117"/>
                <a:gd name="T5" fmla="*/ 0 h 32"/>
                <a:gd name="T6" fmla="*/ 0 w 117"/>
                <a:gd name="T7" fmla="*/ 0 h 32"/>
                <a:gd name="T8" fmla="*/ 0 w 117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7" h="32">
                  <a:moveTo>
                    <a:pt x="30" y="0"/>
                  </a:moveTo>
                  <a:lnTo>
                    <a:pt x="116" y="1"/>
                  </a:lnTo>
                  <a:lnTo>
                    <a:pt x="87" y="31"/>
                  </a:lnTo>
                  <a:lnTo>
                    <a:pt x="0" y="27"/>
                  </a:lnTo>
                  <a:lnTo>
                    <a:pt x="30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48" name="Freeform 611"/>
            <p:cNvSpPr>
              <a:spLocks noChangeArrowheads="1"/>
            </p:cNvSpPr>
            <p:nvPr/>
          </p:nvSpPr>
          <p:spPr bwMode="auto">
            <a:xfrm>
              <a:off x="4383" y="2584"/>
              <a:ext cx="21" cy="5"/>
            </a:xfrm>
            <a:custGeom>
              <a:avLst/>
              <a:gdLst>
                <a:gd name="T0" fmla="*/ 0 w 98"/>
                <a:gd name="T1" fmla="*/ 0 h 26"/>
                <a:gd name="T2" fmla="*/ 0 w 98"/>
                <a:gd name="T3" fmla="*/ 0 h 26"/>
                <a:gd name="T4" fmla="*/ 0 w 98"/>
                <a:gd name="T5" fmla="*/ 0 h 26"/>
                <a:gd name="T6" fmla="*/ 0 w 98"/>
                <a:gd name="T7" fmla="*/ 0 h 26"/>
                <a:gd name="T8" fmla="*/ 0 w 98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8" h="26">
                  <a:moveTo>
                    <a:pt x="0" y="21"/>
                  </a:moveTo>
                  <a:lnTo>
                    <a:pt x="71" y="25"/>
                  </a:lnTo>
                  <a:lnTo>
                    <a:pt x="97" y="0"/>
                  </a:lnTo>
                  <a:lnTo>
                    <a:pt x="25" y="0"/>
                  </a:lnTo>
                  <a:lnTo>
                    <a:pt x="0" y="2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49" name="Freeform 612"/>
            <p:cNvSpPr>
              <a:spLocks noChangeArrowheads="1"/>
            </p:cNvSpPr>
            <p:nvPr/>
          </p:nvSpPr>
          <p:spPr bwMode="auto">
            <a:xfrm>
              <a:off x="4383" y="2584"/>
              <a:ext cx="21" cy="5"/>
            </a:xfrm>
            <a:custGeom>
              <a:avLst/>
              <a:gdLst>
                <a:gd name="T0" fmla="*/ 0 w 98"/>
                <a:gd name="T1" fmla="*/ 0 h 26"/>
                <a:gd name="T2" fmla="*/ 0 w 98"/>
                <a:gd name="T3" fmla="*/ 0 h 26"/>
                <a:gd name="T4" fmla="*/ 0 w 98"/>
                <a:gd name="T5" fmla="*/ 0 h 26"/>
                <a:gd name="T6" fmla="*/ 0 w 98"/>
                <a:gd name="T7" fmla="*/ 0 h 26"/>
                <a:gd name="T8" fmla="*/ 0 w 98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8" h="26">
                  <a:moveTo>
                    <a:pt x="25" y="0"/>
                  </a:moveTo>
                  <a:lnTo>
                    <a:pt x="97" y="0"/>
                  </a:lnTo>
                  <a:lnTo>
                    <a:pt x="71" y="25"/>
                  </a:lnTo>
                  <a:lnTo>
                    <a:pt x="0" y="21"/>
                  </a:lnTo>
                  <a:lnTo>
                    <a:pt x="25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50" name="Freeform 613"/>
            <p:cNvSpPr>
              <a:spLocks noChangeArrowheads="1"/>
            </p:cNvSpPr>
            <p:nvPr/>
          </p:nvSpPr>
          <p:spPr bwMode="auto">
            <a:xfrm>
              <a:off x="4345" y="2584"/>
              <a:ext cx="21" cy="4"/>
            </a:xfrm>
            <a:custGeom>
              <a:avLst/>
              <a:gdLst>
                <a:gd name="T0" fmla="*/ 0 w 95"/>
                <a:gd name="T1" fmla="*/ 0 h 24"/>
                <a:gd name="T2" fmla="*/ 0 w 95"/>
                <a:gd name="T3" fmla="*/ 0 h 24"/>
                <a:gd name="T4" fmla="*/ 0 w 95"/>
                <a:gd name="T5" fmla="*/ 0 h 24"/>
                <a:gd name="T6" fmla="*/ 0 w 95"/>
                <a:gd name="T7" fmla="*/ 0 h 24"/>
                <a:gd name="T8" fmla="*/ 0 w 95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5" h="24">
                  <a:moveTo>
                    <a:pt x="0" y="21"/>
                  </a:moveTo>
                  <a:lnTo>
                    <a:pt x="72" y="23"/>
                  </a:lnTo>
                  <a:lnTo>
                    <a:pt x="94" y="0"/>
                  </a:lnTo>
                  <a:lnTo>
                    <a:pt x="22" y="0"/>
                  </a:lnTo>
                  <a:lnTo>
                    <a:pt x="0" y="2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51" name="Freeform 614"/>
            <p:cNvSpPr>
              <a:spLocks noChangeArrowheads="1"/>
            </p:cNvSpPr>
            <p:nvPr/>
          </p:nvSpPr>
          <p:spPr bwMode="auto">
            <a:xfrm>
              <a:off x="4345" y="2584"/>
              <a:ext cx="21" cy="4"/>
            </a:xfrm>
            <a:custGeom>
              <a:avLst/>
              <a:gdLst>
                <a:gd name="T0" fmla="*/ 0 w 95"/>
                <a:gd name="T1" fmla="*/ 0 h 24"/>
                <a:gd name="T2" fmla="*/ 0 w 95"/>
                <a:gd name="T3" fmla="*/ 0 h 24"/>
                <a:gd name="T4" fmla="*/ 0 w 95"/>
                <a:gd name="T5" fmla="*/ 0 h 24"/>
                <a:gd name="T6" fmla="*/ 0 w 95"/>
                <a:gd name="T7" fmla="*/ 0 h 24"/>
                <a:gd name="T8" fmla="*/ 0 w 95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5" h="24">
                  <a:moveTo>
                    <a:pt x="22" y="0"/>
                  </a:moveTo>
                  <a:lnTo>
                    <a:pt x="94" y="0"/>
                  </a:lnTo>
                  <a:lnTo>
                    <a:pt x="72" y="23"/>
                  </a:lnTo>
                  <a:lnTo>
                    <a:pt x="0" y="21"/>
                  </a:lnTo>
                  <a:lnTo>
                    <a:pt x="22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52" name="Freeform 615"/>
            <p:cNvSpPr>
              <a:spLocks noChangeArrowheads="1"/>
            </p:cNvSpPr>
            <p:nvPr/>
          </p:nvSpPr>
          <p:spPr bwMode="auto">
            <a:xfrm>
              <a:off x="4484" y="2619"/>
              <a:ext cx="53" cy="5"/>
            </a:xfrm>
            <a:custGeom>
              <a:avLst/>
              <a:gdLst>
                <a:gd name="T0" fmla="*/ 0 w 238"/>
                <a:gd name="T1" fmla="*/ 0 h 26"/>
                <a:gd name="T2" fmla="*/ 0 w 238"/>
                <a:gd name="T3" fmla="*/ 0 h 26"/>
                <a:gd name="T4" fmla="*/ 0 w 238"/>
                <a:gd name="T5" fmla="*/ 0 h 26"/>
                <a:gd name="T6" fmla="*/ 0 w 238"/>
                <a:gd name="T7" fmla="*/ 0 h 26"/>
                <a:gd name="T8" fmla="*/ 0 w 238"/>
                <a:gd name="T9" fmla="*/ 0 h 26"/>
                <a:gd name="T10" fmla="*/ 0 w 238"/>
                <a:gd name="T11" fmla="*/ 0 h 26"/>
                <a:gd name="T12" fmla="*/ 0 w 238"/>
                <a:gd name="T13" fmla="*/ 0 h 26"/>
                <a:gd name="T14" fmla="*/ 0 w 238"/>
                <a:gd name="T15" fmla="*/ 0 h 26"/>
                <a:gd name="T16" fmla="*/ 0 w 238"/>
                <a:gd name="T17" fmla="*/ 0 h 26"/>
                <a:gd name="T18" fmla="*/ 0 w 238"/>
                <a:gd name="T19" fmla="*/ 0 h 26"/>
                <a:gd name="T20" fmla="*/ 0 w 238"/>
                <a:gd name="T21" fmla="*/ 0 h 26"/>
                <a:gd name="T22" fmla="*/ 0 w 238"/>
                <a:gd name="T23" fmla="*/ 0 h 26"/>
                <a:gd name="T24" fmla="*/ 0 w 238"/>
                <a:gd name="T25" fmla="*/ 0 h 26"/>
                <a:gd name="T26" fmla="*/ 0 w 238"/>
                <a:gd name="T27" fmla="*/ 0 h 26"/>
                <a:gd name="T28" fmla="*/ 0 w 238"/>
                <a:gd name="T29" fmla="*/ 0 h 26"/>
                <a:gd name="T30" fmla="*/ 0 w 238"/>
                <a:gd name="T31" fmla="*/ 0 h 26"/>
                <a:gd name="T32" fmla="*/ 0 w 238"/>
                <a:gd name="T33" fmla="*/ 0 h 26"/>
                <a:gd name="T34" fmla="*/ 0 w 238"/>
                <a:gd name="T35" fmla="*/ 0 h 26"/>
                <a:gd name="T36" fmla="*/ 0 w 238"/>
                <a:gd name="T37" fmla="*/ 0 h 26"/>
                <a:gd name="T38" fmla="*/ 0 w 238"/>
                <a:gd name="T39" fmla="*/ 0 h 26"/>
                <a:gd name="T40" fmla="*/ 0 w 238"/>
                <a:gd name="T41" fmla="*/ 0 h 2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38" h="26">
                  <a:moveTo>
                    <a:pt x="10" y="0"/>
                  </a:moveTo>
                  <a:lnTo>
                    <a:pt x="6" y="1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9"/>
                  </a:lnTo>
                  <a:lnTo>
                    <a:pt x="0" y="16"/>
                  </a:lnTo>
                  <a:lnTo>
                    <a:pt x="1" y="20"/>
                  </a:lnTo>
                  <a:lnTo>
                    <a:pt x="3" y="23"/>
                  </a:lnTo>
                  <a:lnTo>
                    <a:pt x="6" y="24"/>
                  </a:lnTo>
                  <a:lnTo>
                    <a:pt x="10" y="25"/>
                  </a:lnTo>
                  <a:lnTo>
                    <a:pt x="227" y="25"/>
                  </a:lnTo>
                  <a:lnTo>
                    <a:pt x="231" y="24"/>
                  </a:lnTo>
                  <a:lnTo>
                    <a:pt x="234" y="23"/>
                  </a:lnTo>
                  <a:lnTo>
                    <a:pt x="236" y="20"/>
                  </a:lnTo>
                  <a:lnTo>
                    <a:pt x="237" y="16"/>
                  </a:lnTo>
                  <a:lnTo>
                    <a:pt x="237" y="9"/>
                  </a:lnTo>
                  <a:lnTo>
                    <a:pt x="236" y="5"/>
                  </a:lnTo>
                  <a:lnTo>
                    <a:pt x="234" y="2"/>
                  </a:lnTo>
                  <a:lnTo>
                    <a:pt x="231" y="1"/>
                  </a:lnTo>
                  <a:lnTo>
                    <a:pt x="227" y="0"/>
                  </a:lnTo>
                  <a:lnTo>
                    <a:pt x="1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53" name="Freeform 616"/>
            <p:cNvSpPr>
              <a:spLocks noChangeArrowheads="1"/>
            </p:cNvSpPr>
            <p:nvPr/>
          </p:nvSpPr>
          <p:spPr bwMode="auto">
            <a:xfrm>
              <a:off x="4484" y="2619"/>
              <a:ext cx="53" cy="5"/>
            </a:xfrm>
            <a:custGeom>
              <a:avLst/>
              <a:gdLst>
                <a:gd name="T0" fmla="*/ 0 w 238"/>
                <a:gd name="T1" fmla="*/ 0 h 26"/>
                <a:gd name="T2" fmla="*/ 0 w 238"/>
                <a:gd name="T3" fmla="*/ 0 h 26"/>
                <a:gd name="T4" fmla="*/ 0 w 238"/>
                <a:gd name="T5" fmla="*/ 0 h 26"/>
                <a:gd name="T6" fmla="*/ 0 w 238"/>
                <a:gd name="T7" fmla="*/ 0 h 26"/>
                <a:gd name="T8" fmla="*/ 0 w 238"/>
                <a:gd name="T9" fmla="*/ 0 h 26"/>
                <a:gd name="T10" fmla="*/ 0 w 238"/>
                <a:gd name="T11" fmla="*/ 0 h 26"/>
                <a:gd name="T12" fmla="*/ 0 w 238"/>
                <a:gd name="T13" fmla="*/ 0 h 26"/>
                <a:gd name="T14" fmla="*/ 0 w 238"/>
                <a:gd name="T15" fmla="*/ 0 h 26"/>
                <a:gd name="T16" fmla="*/ 0 w 238"/>
                <a:gd name="T17" fmla="*/ 0 h 26"/>
                <a:gd name="T18" fmla="*/ 0 w 238"/>
                <a:gd name="T19" fmla="*/ 0 h 26"/>
                <a:gd name="T20" fmla="*/ 0 w 238"/>
                <a:gd name="T21" fmla="*/ 0 h 26"/>
                <a:gd name="T22" fmla="*/ 0 w 238"/>
                <a:gd name="T23" fmla="*/ 0 h 26"/>
                <a:gd name="T24" fmla="*/ 0 w 238"/>
                <a:gd name="T25" fmla="*/ 0 h 26"/>
                <a:gd name="T26" fmla="*/ 0 w 238"/>
                <a:gd name="T27" fmla="*/ 0 h 26"/>
                <a:gd name="T28" fmla="*/ 0 w 238"/>
                <a:gd name="T29" fmla="*/ 0 h 26"/>
                <a:gd name="T30" fmla="*/ 0 w 238"/>
                <a:gd name="T31" fmla="*/ 0 h 26"/>
                <a:gd name="T32" fmla="*/ 0 w 238"/>
                <a:gd name="T33" fmla="*/ 0 h 26"/>
                <a:gd name="T34" fmla="*/ 0 w 238"/>
                <a:gd name="T35" fmla="*/ 0 h 26"/>
                <a:gd name="T36" fmla="*/ 0 w 238"/>
                <a:gd name="T37" fmla="*/ 0 h 26"/>
                <a:gd name="T38" fmla="*/ 0 w 238"/>
                <a:gd name="T39" fmla="*/ 0 h 26"/>
                <a:gd name="T40" fmla="*/ 0 w 238"/>
                <a:gd name="T41" fmla="*/ 0 h 2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38" h="26">
                  <a:moveTo>
                    <a:pt x="10" y="0"/>
                  </a:moveTo>
                  <a:lnTo>
                    <a:pt x="227" y="0"/>
                  </a:lnTo>
                  <a:lnTo>
                    <a:pt x="231" y="1"/>
                  </a:lnTo>
                  <a:lnTo>
                    <a:pt x="234" y="2"/>
                  </a:lnTo>
                  <a:lnTo>
                    <a:pt x="236" y="5"/>
                  </a:lnTo>
                  <a:lnTo>
                    <a:pt x="237" y="9"/>
                  </a:lnTo>
                  <a:lnTo>
                    <a:pt x="237" y="16"/>
                  </a:lnTo>
                  <a:lnTo>
                    <a:pt x="236" y="20"/>
                  </a:lnTo>
                  <a:lnTo>
                    <a:pt x="234" y="23"/>
                  </a:lnTo>
                  <a:lnTo>
                    <a:pt x="231" y="24"/>
                  </a:lnTo>
                  <a:lnTo>
                    <a:pt x="227" y="25"/>
                  </a:lnTo>
                  <a:lnTo>
                    <a:pt x="10" y="25"/>
                  </a:lnTo>
                  <a:lnTo>
                    <a:pt x="6" y="24"/>
                  </a:lnTo>
                  <a:lnTo>
                    <a:pt x="3" y="23"/>
                  </a:lnTo>
                  <a:lnTo>
                    <a:pt x="1" y="20"/>
                  </a:lnTo>
                  <a:lnTo>
                    <a:pt x="0" y="16"/>
                  </a:lnTo>
                  <a:lnTo>
                    <a:pt x="0" y="9"/>
                  </a:lnTo>
                  <a:lnTo>
                    <a:pt x="1" y="5"/>
                  </a:lnTo>
                  <a:lnTo>
                    <a:pt x="3" y="2"/>
                  </a:lnTo>
                  <a:lnTo>
                    <a:pt x="6" y="1"/>
                  </a:lnTo>
                  <a:lnTo>
                    <a:pt x="10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54" name="Freeform 617"/>
            <p:cNvSpPr>
              <a:spLocks noChangeArrowheads="1"/>
            </p:cNvSpPr>
            <p:nvPr/>
          </p:nvSpPr>
          <p:spPr bwMode="auto">
            <a:xfrm>
              <a:off x="4545" y="2599"/>
              <a:ext cx="50" cy="24"/>
            </a:xfrm>
            <a:custGeom>
              <a:avLst/>
              <a:gdLst>
                <a:gd name="T0" fmla="*/ 0 w 223"/>
                <a:gd name="T1" fmla="*/ 0 h 110"/>
                <a:gd name="T2" fmla="*/ 0 w 223"/>
                <a:gd name="T3" fmla="*/ 0 h 110"/>
                <a:gd name="T4" fmla="*/ 0 w 223"/>
                <a:gd name="T5" fmla="*/ 0 h 110"/>
                <a:gd name="T6" fmla="*/ 0 w 223"/>
                <a:gd name="T7" fmla="*/ 0 h 110"/>
                <a:gd name="T8" fmla="*/ 0 w 223"/>
                <a:gd name="T9" fmla="*/ 0 h 110"/>
                <a:gd name="T10" fmla="*/ 0 w 223"/>
                <a:gd name="T11" fmla="*/ 0 h 110"/>
                <a:gd name="T12" fmla="*/ 0 w 223"/>
                <a:gd name="T13" fmla="*/ 0 h 110"/>
                <a:gd name="T14" fmla="*/ 0 w 223"/>
                <a:gd name="T15" fmla="*/ 0 h 110"/>
                <a:gd name="T16" fmla="*/ 0 w 223"/>
                <a:gd name="T17" fmla="*/ 0 h 110"/>
                <a:gd name="T18" fmla="*/ 0 w 223"/>
                <a:gd name="T19" fmla="*/ 0 h 110"/>
                <a:gd name="T20" fmla="*/ 0 w 223"/>
                <a:gd name="T21" fmla="*/ 0 h 110"/>
                <a:gd name="T22" fmla="*/ 0 w 223"/>
                <a:gd name="T23" fmla="*/ 0 h 110"/>
                <a:gd name="T24" fmla="*/ 0 w 223"/>
                <a:gd name="T25" fmla="*/ 0 h 110"/>
                <a:gd name="T26" fmla="*/ 0 w 223"/>
                <a:gd name="T27" fmla="*/ 0 h 110"/>
                <a:gd name="T28" fmla="*/ 0 w 223"/>
                <a:gd name="T29" fmla="*/ 0 h 110"/>
                <a:gd name="T30" fmla="*/ 0 w 223"/>
                <a:gd name="T31" fmla="*/ 0 h 110"/>
                <a:gd name="T32" fmla="*/ 0 w 223"/>
                <a:gd name="T33" fmla="*/ 0 h 110"/>
                <a:gd name="T34" fmla="*/ 0 w 223"/>
                <a:gd name="T35" fmla="*/ 0 h 110"/>
                <a:gd name="T36" fmla="*/ 0 w 223"/>
                <a:gd name="T37" fmla="*/ 0 h 110"/>
                <a:gd name="T38" fmla="*/ 0 w 223"/>
                <a:gd name="T39" fmla="*/ 0 h 110"/>
                <a:gd name="T40" fmla="*/ 0 w 223"/>
                <a:gd name="T41" fmla="*/ 0 h 11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23" h="110">
                  <a:moveTo>
                    <a:pt x="207" y="1"/>
                  </a:moveTo>
                  <a:lnTo>
                    <a:pt x="6" y="84"/>
                  </a:lnTo>
                  <a:lnTo>
                    <a:pt x="3" y="88"/>
                  </a:lnTo>
                  <a:lnTo>
                    <a:pt x="1" y="90"/>
                  </a:lnTo>
                  <a:lnTo>
                    <a:pt x="0" y="94"/>
                  </a:lnTo>
                  <a:lnTo>
                    <a:pt x="1" y="97"/>
                  </a:lnTo>
                  <a:lnTo>
                    <a:pt x="3" y="102"/>
                  </a:lnTo>
                  <a:lnTo>
                    <a:pt x="5" y="107"/>
                  </a:lnTo>
                  <a:lnTo>
                    <a:pt x="8" y="109"/>
                  </a:lnTo>
                  <a:lnTo>
                    <a:pt x="11" y="109"/>
                  </a:lnTo>
                  <a:lnTo>
                    <a:pt x="15" y="108"/>
                  </a:lnTo>
                  <a:lnTo>
                    <a:pt x="216" y="23"/>
                  </a:lnTo>
                  <a:lnTo>
                    <a:pt x="219" y="21"/>
                  </a:lnTo>
                  <a:lnTo>
                    <a:pt x="221" y="18"/>
                  </a:lnTo>
                  <a:lnTo>
                    <a:pt x="222" y="15"/>
                  </a:lnTo>
                  <a:lnTo>
                    <a:pt x="221" y="12"/>
                  </a:lnTo>
                  <a:lnTo>
                    <a:pt x="219" y="6"/>
                  </a:lnTo>
                  <a:lnTo>
                    <a:pt x="217" y="3"/>
                  </a:lnTo>
                  <a:lnTo>
                    <a:pt x="214" y="0"/>
                  </a:lnTo>
                  <a:lnTo>
                    <a:pt x="211" y="0"/>
                  </a:lnTo>
                  <a:lnTo>
                    <a:pt x="207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55" name="Freeform 618"/>
            <p:cNvSpPr>
              <a:spLocks noChangeArrowheads="1"/>
            </p:cNvSpPr>
            <p:nvPr/>
          </p:nvSpPr>
          <p:spPr bwMode="auto">
            <a:xfrm>
              <a:off x="4545" y="2599"/>
              <a:ext cx="50" cy="24"/>
            </a:xfrm>
            <a:custGeom>
              <a:avLst/>
              <a:gdLst>
                <a:gd name="T0" fmla="*/ 0 w 223"/>
                <a:gd name="T1" fmla="*/ 0 h 110"/>
                <a:gd name="T2" fmla="*/ 0 w 223"/>
                <a:gd name="T3" fmla="*/ 0 h 110"/>
                <a:gd name="T4" fmla="*/ 0 w 223"/>
                <a:gd name="T5" fmla="*/ 0 h 110"/>
                <a:gd name="T6" fmla="*/ 0 w 223"/>
                <a:gd name="T7" fmla="*/ 0 h 110"/>
                <a:gd name="T8" fmla="*/ 0 w 223"/>
                <a:gd name="T9" fmla="*/ 0 h 110"/>
                <a:gd name="T10" fmla="*/ 0 w 223"/>
                <a:gd name="T11" fmla="*/ 0 h 110"/>
                <a:gd name="T12" fmla="*/ 0 w 223"/>
                <a:gd name="T13" fmla="*/ 0 h 110"/>
                <a:gd name="T14" fmla="*/ 0 w 223"/>
                <a:gd name="T15" fmla="*/ 0 h 110"/>
                <a:gd name="T16" fmla="*/ 0 w 223"/>
                <a:gd name="T17" fmla="*/ 0 h 110"/>
                <a:gd name="T18" fmla="*/ 0 w 223"/>
                <a:gd name="T19" fmla="*/ 0 h 110"/>
                <a:gd name="T20" fmla="*/ 0 w 223"/>
                <a:gd name="T21" fmla="*/ 0 h 110"/>
                <a:gd name="T22" fmla="*/ 0 w 223"/>
                <a:gd name="T23" fmla="*/ 0 h 110"/>
                <a:gd name="T24" fmla="*/ 0 w 223"/>
                <a:gd name="T25" fmla="*/ 0 h 110"/>
                <a:gd name="T26" fmla="*/ 0 w 223"/>
                <a:gd name="T27" fmla="*/ 0 h 110"/>
                <a:gd name="T28" fmla="*/ 0 w 223"/>
                <a:gd name="T29" fmla="*/ 0 h 110"/>
                <a:gd name="T30" fmla="*/ 0 w 223"/>
                <a:gd name="T31" fmla="*/ 0 h 110"/>
                <a:gd name="T32" fmla="*/ 0 w 223"/>
                <a:gd name="T33" fmla="*/ 0 h 110"/>
                <a:gd name="T34" fmla="*/ 0 w 223"/>
                <a:gd name="T35" fmla="*/ 0 h 110"/>
                <a:gd name="T36" fmla="*/ 0 w 223"/>
                <a:gd name="T37" fmla="*/ 0 h 110"/>
                <a:gd name="T38" fmla="*/ 0 w 223"/>
                <a:gd name="T39" fmla="*/ 0 h 110"/>
                <a:gd name="T40" fmla="*/ 0 w 223"/>
                <a:gd name="T41" fmla="*/ 0 h 11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23" h="110">
                  <a:moveTo>
                    <a:pt x="6" y="84"/>
                  </a:moveTo>
                  <a:lnTo>
                    <a:pt x="207" y="1"/>
                  </a:lnTo>
                  <a:lnTo>
                    <a:pt x="211" y="0"/>
                  </a:lnTo>
                  <a:lnTo>
                    <a:pt x="214" y="0"/>
                  </a:lnTo>
                  <a:lnTo>
                    <a:pt x="217" y="3"/>
                  </a:lnTo>
                  <a:lnTo>
                    <a:pt x="219" y="6"/>
                  </a:lnTo>
                  <a:lnTo>
                    <a:pt x="221" y="12"/>
                  </a:lnTo>
                  <a:lnTo>
                    <a:pt x="222" y="15"/>
                  </a:lnTo>
                  <a:lnTo>
                    <a:pt x="221" y="18"/>
                  </a:lnTo>
                  <a:lnTo>
                    <a:pt x="219" y="21"/>
                  </a:lnTo>
                  <a:lnTo>
                    <a:pt x="216" y="23"/>
                  </a:lnTo>
                  <a:lnTo>
                    <a:pt x="15" y="108"/>
                  </a:lnTo>
                  <a:lnTo>
                    <a:pt x="11" y="109"/>
                  </a:lnTo>
                  <a:lnTo>
                    <a:pt x="8" y="109"/>
                  </a:lnTo>
                  <a:lnTo>
                    <a:pt x="5" y="107"/>
                  </a:lnTo>
                  <a:lnTo>
                    <a:pt x="3" y="102"/>
                  </a:lnTo>
                  <a:lnTo>
                    <a:pt x="1" y="97"/>
                  </a:lnTo>
                  <a:lnTo>
                    <a:pt x="0" y="94"/>
                  </a:lnTo>
                  <a:lnTo>
                    <a:pt x="1" y="90"/>
                  </a:lnTo>
                  <a:lnTo>
                    <a:pt x="3" y="88"/>
                  </a:lnTo>
                  <a:lnTo>
                    <a:pt x="6" y="84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56" name="Freeform 619"/>
            <p:cNvSpPr>
              <a:spLocks noChangeArrowheads="1"/>
            </p:cNvSpPr>
            <p:nvPr/>
          </p:nvSpPr>
          <p:spPr bwMode="auto">
            <a:xfrm>
              <a:off x="4460" y="2631"/>
              <a:ext cx="80" cy="5"/>
            </a:xfrm>
            <a:custGeom>
              <a:avLst/>
              <a:gdLst>
                <a:gd name="T0" fmla="*/ 0 w 355"/>
                <a:gd name="T1" fmla="*/ 0 h 26"/>
                <a:gd name="T2" fmla="*/ 0 w 355"/>
                <a:gd name="T3" fmla="*/ 0 h 26"/>
                <a:gd name="T4" fmla="*/ 0 w 355"/>
                <a:gd name="T5" fmla="*/ 0 h 26"/>
                <a:gd name="T6" fmla="*/ 0 w 355"/>
                <a:gd name="T7" fmla="*/ 0 h 26"/>
                <a:gd name="T8" fmla="*/ 0 w 355"/>
                <a:gd name="T9" fmla="*/ 0 h 26"/>
                <a:gd name="T10" fmla="*/ 0 w 355"/>
                <a:gd name="T11" fmla="*/ 0 h 26"/>
                <a:gd name="T12" fmla="*/ 0 w 355"/>
                <a:gd name="T13" fmla="*/ 0 h 26"/>
                <a:gd name="T14" fmla="*/ 0 w 355"/>
                <a:gd name="T15" fmla="*/ 0 h 26"/>
                <a:gd name="T16" fmla="*/ 0 w 355"/>
                <a:gd name="T17" fmla="*/ 0 h 26"/>
                <a:gd name="T18" fmla="*/ 0 w 355"/>
                <a:gd name="T19" fmla="*/ 0 h 26"/>
                <a:gd name="T20" fmla="*/ 0 w 355"/>
                <a:gd name="T21" fmla="*/ 0 h 26"/>
                <a:gd name="T22" fmla="*/ 0 w 355"/>
                <a:gd name="T23" fmla="*/ 0 h 26"/>
                <a:gd name="T24" fmla="*/ 0 w 355"/>
                <a:gd name="T25" fmla="*/ 0 h 26"/>
                <a:gd name="T26" fmla="*/ 0 w 355"/>
                <a:gd name="T27" fmla="*/ 0 h 26"/>
                <a:gd name="T28" fmla="*/ 0 w 355"/>
                <a:gd name="T29" fmla="*/ 0 h 26"/>
                <a:gd name="T30" fmla="*/ 0 w 355"/>
                <a:gd name="T31" fmla="*/ 0 h 26"/>
                <a:gd name="T32" fmla="*/ 0 w 355"/>
                <a:gd name="T33" fmla="*/ 0 h 26"/>
                <a:gd name="T34" fmla="*/ 0 w 355"/>
                <a:gd name="T35" fmla="*/ 0 h 26"/>
                <a:gd name="T36" fmla="*/ 0 w 355"/>
                <a:gd name="T37" fmla="*/ 0 h 26"/>
                <a:gd name="T38" fmla="*/ 0 w 355"/>
                <a:gd name="T39" fmla="*/ 0 h 26"/>
                <a:gd name="T40" fmla="*/ 0 w 355"/>
                <a:gd name="T41" fmla="*/ 0 h 2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55" h="26">
                  <a:moveTo>
                    <a:pt x="14" y="0"/>
                  </a:moveTo>
                  <a:lnTo>
                    <a:pt x="8" y="1"/>
                  </a:lnTo>
                  <a:lnTo>
                    <a:pt x="4" y="3"/>
                  </a:lnTo>
                  <a:lnTo>
                    <a:pt x="1" y="5"/>
                  </a:lnTo>
                  <a:lnTo>
                    <a:pt x="0" y="9"/>
                  </a:lnTo>
                  <a:lnTo>
                    <a:pt x="0" y="17"/>
                  </a:lnTo>
                  <a:lnTo>
                    <a:pt x="1" y="20"/>
                  </a:lnTo>
                  <a:lnTo>
                    <a:pt x="4" y="23"/>
                  </a:lnTo>
                  <a:lnTo>
                    <a:pt x="8" y="25"/>
                  </a:lnTo>
                  <a:lnTo>
                    <a:pt x="14" y="25"/>
                  </a:lnTo>
                  <a:lnTo>
                    <a:pt x="341" y="25"/>
                  </a:lnTo>
                  <a:lnTo>
                    <a:pt x="346" y="25"/>
                  </a:lnTo>
                  <a:lnTo>
                    <a:pt x="350" y="23"/>
                  </a:lnTo>
                  <a:lnTo>
                    <a:pt x="353" y="20"/>
                  </a:lnTo>
                  <a:lnTo>
                    <a:pt x="354" y="17"/>
                  </a:lnTo>
                  <a:lnTo>
                    <a:pt x="354" y="9"/>
                  </a:lnTo>
                  <a:lnTo>
                    <a:pt x="353" y="5"/>
                  </a:lnTo>
                  <a:lnTo>
                    <a:pt x="350" y="3"/>
                  </a:lnTo>
                  <a:lnTo>
                    <a:pt x="346" y="1"/>
                  </a:lnTo>
                  <a:lnTo>
                    <a:pt x="341" y="0"/>
                  </a:lnTo>
                  <a:lnTo>
                    <a:pt x="14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57" name="Freeform 620"/>
            <p:cNvSpPr>
              <a:spLocks noChangeArrowheads="1"/>
            </p:cNvSpPr>
            <p:nvPr/>
          </p:nvSpPr>
          <p:spPr bwMode="auto">
            <a:xfrm>
              <a:off x="4460" y="2631"/>
              <a:ext cx="80" cy="5"/>
            </a:xfrm>
            <a:custGeom>
              <a:avLst/>
              <a:gdLst>
                <a:gd name="T0" fmla="*/ 0 w 355"/>
                <a:gd name="T1" fmla="*/ 0 h 26"/>
                <a:gd name="T2" fmla="*/ 0 w 355"/>
                <a:gd name="T3" fmla="*/ 0 h 26"/>
                <a:gd name="T4" fmla="*/ 0 w 355"/>
                <a:gd name="T5" fmla="*/ 0 h 26"/>
                <a:gd name="T6" fmla="*/ 0 w 355"/>
                <a:gd name="T7" fmla="*/ 0 h 26"/>
                <a:gd name="T8" fmla="*/ 0 w 355"/>
                <a:gd name="T9" fmla="*/ 0 h 26"/>
                <a:gd name="T10" fmla="*/ 0 w 355"/>
                <a:gd name="T11" fmla="*/ 0 h 26"/>
                <a:gd name="T12" fmla="*/ 0 w 355"/>
                <a:gd name="T13" fmla="*/ 0 h 26"/>
                <a:gd name="T14" fmla="*/ 0 w 355"/>
                <a:gd name="T15" fmla="*/ 0 h 26"/>
                <a:gd name="T16" fmla="*/ 0 w 355"/>
                <a:gd name="T17" fmla="*/ 0 h 26"/>
                <a:gd name="T18" fmla="*/ 0 w 355"/>
                <a:gd name="T19" fmla="*/ 0 h 26"/>
                <a:gd name="T20" fmla="*/ 0 w 355"/>
                <a:gd name="T21" fmla="*/ 0 h 26"/>
                <a:gd name="T22" fmla="*/ 0 w 355"/>
                <a:gd name="T23" fmla="*/ 0 h 26"/>
                <a:gd name="T24" fmla="*/ 0 w 355"/>
                <a:gd name="T25" fmla="*/ 0 h 26"/>
                <a:gd name="T26" fmla="*/ 0 w 355"/>
                <a:gd name="T27" fmla="*/ 0 h 26"/>
                <a:gd name="T28" fmla="*/ 0 w 355"/>
                <a:gd name="T29" fmla="*/ 0 h 26"/>
                <a:gd name="T30" fmla="*/ 0 w 355"/>
                <a:gd name="T31" fmla="*/ 0 h 26"/>
                <a:gd name="T32" fmla="*/ 0 w 355"/>
                <a:gd name="T33" fmla="*/ 0 h 26"/>
                <a:gd name="T34" fmla="*/ 0 w 355"/>
                <a:gd name="T35" fmla="*/ 0 h 26"/>
                <a:gd name="T36" fmla="*/ 0 w 355"/>
                <a:gd name="T37" fmla="*/ 0 h 26"/>
                <a:gd name="T38" fmla="*/ 0 w 355"/>
                <a:gd name="T39" fmla="*/ 0 h 26"/>
                <a:gd name="T40" fmla="*/ 0 w 355"/>
                <a:gd name="T41" fmla="*/ 0 h 2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55" h="26">
                  <a:moveTo>
                    <a:pt x="14" y="0"/>
                  </a:moveTo>
                  <a:lnTo>
                    <a:pt x="341" y="0"/>
                  </a:lnTo>
                  <a:lnTo>
                    <a:pt x="346" y="1"/>
                  </a:lnTo>
                  <a:lnTo>
                    <a:pt x="350" y="3"/>
                  </a:lnTo>
                  <a:lnTo>
                    <a:pt x="353" y="5"/>
                  </a:lnTo>
                  <a:lnTo>
                    <a:pt x="354" y="9"/>
                  </a:lnTo>
                  <a:lnTo>
                    <a:pt x="354" y="17"/>
                  </a:lnTo>
                  <a:lnTo>
                    <a:pt x="353" y="20"/>
                  </a:lnTo>
                  <a:lnTo>
                    <a:pt x="350" y="23"/>
                  </a:lnTo>
                  <a:lnTo>
                    <a:pt x="346" y="25"/>
                  </a:lnTo>
                  <a:lnTo>
                    <a:pt x="341" y="25"/>
                  </a:lnTo>
                  <a:lnTo>
                    <a:pt x="14" y="25"/>
                  </a:lnTo>
                  <a:lnTo>
                    <a:pt x="8" y="25"/>
                  </a:lnTo>
                  <a:lnTo>
                    <a:pt x="4" y="23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9"/>
                  </a:lnTo>
                  <a:lnTo>
                    <a:pt x="1" y="5"/>
                  </a:lnTo>
                  <a:lnTo>
                    <a:pt x="4" y="3"/>
                  </a:lnTo>
                  <a:lnTo>
                    <a:pt x="8" y="1"/>
                  </a:lnTo>
                  <a:lnTo>
                    <a:pt x="14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58" name="Freeform 621"/>
            <p:cNvSpPr>
              <a:spLocks noChangeArrowheads="1"/>
            </p:cNvSpPr>
            <p:nvPr/>
          </p:nvSpPr>
          <p:spPr bwMode="auto">
            <a:xfrm>
              <a:off x="4444" y="2533"/>
              <a:ext cx="145" cy="86"/>
            </a:xfrm>
            <a:custGeom>
              <a:avLst/>
              <a:gdLst>
                <a:gd name="T0" fmla="*/ 0 w 646"/>
                <a:gd name="T1" fmla="*/ 0 h 385"/>
                <a:gd name="T2" fmla="*/ 0 w 646"/>
                <a:gd name="T3" fmla="*/ 0 h 385"/>
                <a:gd name="T4" fmla="*/ 0 w 646"/>
                <a:gd name="T5" fmla="*/ 0 h 385"/>
                <a:gd name="T6" fmla="*/ 0 w 646"/>
                <a:gd name="T7" fmla="*/ 0 h 385"/>
                <a:gd name="T8" fmla="*/ 0 w 646"/>
                <a:gd name="T9" fmla="*/ 0 h 385"/>
                <a:gd name="T10" fmla="*/ 0 w 646"/>
                <a:gd name="T11" fmla="*/ 0 h 385"/>
                <a:gd name="T12" fmla="*/ 0 w 646"/>
                <a:gd name="T13" fmla="*/ 0 h 385"/>
                <a:gd name="T14" fmla="*/ 0 w 646"/>
                <a:gd name="T15" fmla="*/ 0 h 385"/>
                <a:gd name="T16" fmla="*/ 0 w 646"/>
                <a:gd name="T17" fmla="*/ 0 h 385"/>
                <a:gd name="T18" fmla="*/ 0 w 646"/>
                <a:gd name="T19" fmla="*/ 0 h 385"/>
                <a:gd name="T20" fmla="*/ 0 w 646"/>
                <a:gd name="T21" fmla="*/ 0 h 385"/>
                <a:gd name="T22" fmla="*/ 0 w 646"/>
                <a:gd name="T23" fmla="*/ 0 h 385"/>
                <a:gd name="T24" fmla="*/ 0 w 646"/>
                <a:gd name="T25" fmla="*/ 0 h 385"/>
                <a:gd name="T26" fmla="*/ 0 w 646"/>
                <a:gd name="T27" fmla="*/ 0 h 385"/>
                <a:gd name="T28" fmla="*/ 0 w 646"/>
                <a:gd name="T29" fmla="*/ 0 h 385"/>
                <a:gd name="T30" fmla="*/ 0 w 646"/>
                <a:gd name="T31" fmla="*/ 0 h 385"/>
                <a:gd name="T32" fmla="*/ 0 w 646"/>
                <a:gd name="T33" fmla="*/ 0 h 385"/>
                <a:gd name="T34" fmla="*/ 0 w 646"/>
                <a:gd name="T35" fmla="*/ 0 h 385"/>
                <a:gd name="T36" fmla="*/ 0 w 646"/>
                <a:gd name="T37" fmla="*/ 0 h 385"/>
                <a:gd name="T38" fmla="*/ 0 w 646"/>
                <a:gd name="T39" fmla="*/ 0 h 385"/>
                <a:gd name="T40" fmla="*/ 0 w 646"/>
                <a:gd name="T41" fmla="*/ 0 h 385"/>
                <a:gd name="T42" fmla="*/ 0 w 646"/>
                <a:gd name="T43" fmla="*/ 0 h 385"/>
                <a:gd name="T44" fmla="*/ 0 w 646"/>
                <a:gd name="T45" fmla="*/ 0 h 38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46" h="385">
                  <a:moveTo>
                    <a:pt x="375" y="0"/>
                  </a:moveTo>
                  <a:lnTo>
                    <a:pt x="375" y="236"/>
                  </a:lnTo>
                  <a:lnTo>
                    <a:pt x="264" y="255"/>
                  </a:lnTo>
                  <a:lnTo>
                    <a:pt x="18" y="351"/>
                  </a:lnTo>
                  <a:lnTo>
                    <a:pt x="7" y="359"/>
                  </a:lnTo>
                  <a:lnTo>
                    <a:pt x="2" y="365"/>
                  </a:lnTo>
                  <a:lnTo>
                    <a:pt x="0" y="373"/>
                  </a:lnTo>
                  <a:lnTo>
                    <a:pt x="2" y="378"/>
                  </a:lnTo>
                  <a:lnTo>
                    <a:pt x="8" y="382"/>
                  </a:lnTo>
                  <a:lnTo>
                    <a:pt x="17" y="384"/>
                  </a:lnTo>
                  <a:lnTo>
                    <a:pt x="28" y="384"/>
                  </a:lnTo>
                  <a:lnTo>
                    <a:pt x="42" y="380"/>
                  </a:lnTo>
                  <a:lnTo>
                    <a:pt x="278" y="288"/>
                  </a:lnTo>
                  <a:lnTo>
                    <a:pt x="383" y="272"/>
                  </a:lnTo>
                  <a:lnTo>
                    <a:pt x="437" y="327"/>
                  </a:lnTo>
                  <a:lnTo>
                    <a:pt x="362" y="327"/>
                  </a:lnTo>
                  <a:lnTo>
                    <a:pt x="308" y="361"/>
                  </a:lnTo>
                  <a:lnTo>
                    <a:pt x="434" y="361"/>
                  </a:lnTo>
                  <a:lnTo>
                    <a:pt x="645" y="272"/>
                  </a:lnTo>
                  <a:lnTo>
                    <a:pt x="574" y="272"/>
                  </a:lnTo>
                  <a:lnTo>
                    <a:pt x="522" y="236"/>
                  </a:lnTo>
                  <a:lnTo>
                    <a:pt x="522" y="0"/>
                  </a:lnTo>
                  <a:lnTo>
                    <a:pt x="37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59" name="Freeform 622"/>
            <p:cNvSpPr>
              <a:spLocks noChangeArrowheads="1"/>
            </p:cNvSpPr>
            <p:nvPr/>
          </p:nvSpPr>
          <p:spPr bwMode="auto">
            <a:xfrm>
              <a:off x="4444" y="2533"/>
              <a:ext cx="145" cy="86"/>
            </a:xfrm>
            <a:custGeom>
              <a:avLst/>
              <a:gdLst>
                <a:gd name="T0" fmla="*/ 0 w 646"/>
                <a:gd name="T1" fmla="*/ 0 h 385"/>
                <a:gd name="T2" fmla="*/ 0 w 646"/>
                <a:gd name="T3" fmla="*/ 0 h 385"/>
                <a:gd name="T4" fmla="*/ 0 w 646"/>
                <a:gd name="T5" fmla="*/ 0 h 385"/>
                <a:gd name="T6" fmla="*/ 0 w 646"/>
                <a:gd name="T7" fmla="*/ 0 h 385"/>
                <a:gd name="T8" fmla="*/ 0 w 646"/>
                <a:gd name="T9" fmla="*/ 0 h 385"/>
                <a:gd name="T10" fmla="*/ 0 w 646"/>
                <a:gd name="T11" fmla="*/ 0 h 385"/>
                <a:gd name="T12" fmla="*/ 0 w 646"/>
                <a:gd name="T13" fmla="*/ 0 h 385"/>
                <a:gd name="T14" fmla="*/ 0 w 646"/>
                <a:gd name="T15" fmla="*/ 0 h 385"/>
                <a:gd name="T16" fmla="*/ 0 w 646"/>
                <a:gd name="T17" fmla="*/ 0 h 385"/>
                <a:gd name="T18" fmla="*/ 0 w 646"/>
                <a:gd name="T19" fmla="*/ 0 h 385"/>
                <a:gd name="T20" fmla="*/ 0 w 646"/>
                <a:gd name="T21" fmla="*/ 0 h 385"/>
                <a:gd name="T22" fmla="*/ 0 w 646"/>
                <a:gd name="T23" fmla="*/ 0 h 385"/>
                <a:gd name="T24" fmla="*/ 0 w 646"/>
                <a:gd name="T25" fmla="*/ 0 h 385"/>
                <a:gd name="T26" fmla="*/ 0 w 646"/>
                <a:gd name="T27" fmla="*/ 0 h 385"/>
                <a:gd name="T28" fmla="*/ 0 w 646"/>
                <a:gd name="T29" fmla="*/ 0 h 385"/>
                <a:gd name="T30" fmla="*/ 0 w 646"/>
                <a:gd name="T31" fmla="*/ 0 h 385"/>
                <a:gd name="T32" fmla="*/ 0 w 646"/>
                <a:gd name="T33" fmla="*/ 0 h 385"/>
                <a:gd name="T34" fmla="*/ 0 w 646"/>
                <a:gd name="T35" fmla="*/ 0 h 385"/>
                <a:gd name="T36" fmla="*/ 0 w 646"/>
                <a:gd name="T37" fmla="*/ 0 h 385"/>
                <a:gd name="T38" fmla="*/ 0 w 646"/>
                <a:gd name="T39" fmla="*/ 0 h 385"/>
                <a:gd name="T40" fmla="*/ 0 w 646"/>
                <a:gd name="T41" fmla="*/ 0 h 385"/>
                <a:gd name="T42" fmla="*/ 0 w 646"/>
                <a:gd name="T43" fmla="*/ 0 h 385"/>
                <a:gd name="T44" fmla="*/ 0 w 646"/>
                <a:gd name="T45" fmla="*/ 0 h 38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46" h="385">
                  <a:moveTo>
                    <a:pt x="308" y="361"/>
                  </a:moveTo>
                  <a:lnTo>
                    <a:pt x="434" y="361"/>
                  </a:lnTo>
                  <a:lnTo>
                    <a:pt x="645" y="272"/>
                  </a:lnTo>
                  <a:lnTo>
                    <a:pt x="574" y="272"/>
                  </a:lnTo>
                  <a:lnTo>
                    <a:pt x="522" y="236"/>
                  </a:lnTo>
                  <a:lnTo>
                    <a:pt x="522" y="0"/>
                  </a:lnTo>
                  <a:lnTo>
                    <a:pt x="375" y="0"/>
                  </a:lnTo>
                  <a:lnTo>
                    <a:pt x="375" y="236"/>
                  </a:lnTo>
                  <a:lnTo>
                    <a:pt x="264" y="255"/>
                  </a:lnTo>
                  <a:lnTo>
                    <a:pt x="18" y="351"/>
                  </a:lnTo>
                  <a:lnTo>
                    <a:pt x="7" y="359"/>
                  </a:lnTo>
                  <a:lnTo>
                    <a:pt x="2" y="365"/>
                  </a:lnTo>
                  <a:lnTo>
                    <a:pt x="0" y="373"/>
                  </a:lnTo>
                  <a:lnTo>
                    <a:pt x="2" y="378"/>
                  </a:lnTo>
                  <a:lnTo>
                    <a:pt x="8" y="382"/>
                  </a:lnTo>
                  <a:lnTo>
                    <a:pt x="17" y="384"/>
                  </a:lnTo>
                  <a:lnTo>
                    <a:pt x="28" y="384"/>
                  </a:lnTo>
                  <a:lnTo>
                    <a:pt x="42" y="380"/>
                  </a:lnTo>
                  <a:lnTo>
                    <a:pt x="278" y="288"/>
                  </a:lnTo>
                  <a:lnTo>
                    <a:pt x="383" y="272"/>
                  </a:lnTo>
                  <a:lnTo>
                    <a:pt x="437" y="327"/>
                  </a:lnTo>
                  <a:lnTo>
                    <a:pt x="362" y="327"/>
                  </a:lnTo>
                  <a:lnTo>
                    <a:pt x="308" y="361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60" name="Freeform 623"/>
            <p:cNvSpPr>
              <a:spLocks noChangeArrowheads="1"/>
            </p:cNvSpPr>
            <p:nvPr/>
          </p:nvSpPr>
          <p:spPr bwMode="auto">
            <a:xfrm>
              <a:off x="4528" y="2642"/>
              <a:ext cx="88" cy="41"/>
            </a:xfrm>
            <a:custGeom>
              <a:avLst/>
              <a:gdLst>
                <a:gd name="T0" fmla="*/ 0 w 393"/>
                <a:gd name="T1" fmla="*/ 0 h 187"/>
                <a:gd name="T2" fmla="*/ 0 w 393"/>
                <a:gd name="T3" fmla="*/ 0 h 187"/>
                <a:gd name="T4" fmla="*/ 0 w 393"/>
                <a:gd name="T5" fmla="*/ 0 h 187"/>
                <a:gd name="T6" fmla="*/ 0 w 393"/>
                <a:gd name="T7" fmla="*/ 0 h 187"/>
                <a:gd name="T8" fmla="*/ 0 w 393"/>
                <a:gd name="T9" fmla="*/ 0 h 187"/>
                <a:gd name="T10" fmla="*/ 0 w 393"/>
                <a:gd name="T11" fmla="*/ 0 h 187"/>
                <a:gd name="T12" fmla="*/ 0 w 393"/>
                <a:gd name="T13" fmla="*/ 0 h 187"/>
                <a:gd name="T14" fmla="*/ 0 w 393"/>
                <a:gd name="T15" fmla="*/ 0 h 187"/>
                <a:gd name="T16" fmla="*/ 0 w 393"/>
                <a:gd name="T17" fmla="*/ 0 h 187"/>
                <a:gd name="T18" fmla="*/ 0 w 393"/>
                <a:gd name="T19" fmla="*/ 0 h 187"/>
                <a:gd name="T20" fmla="*/ 0 w 393"/>
                <a:gd name="T21" fmla="*/ 0 h 187"/>
                <a:gd name="T22" fmla="*/ 0 w 393"/>
                <a:gd name="T23" fmla="*/ 0 h 187"/>
                <a:gd name="T24" fmla="*/ 0 w 393"/>
                <a:gd name="T25" fmla="*/ 0 h 187"/>
                <a:gd name="T26" fmla="*/ 0 w 393"/>
                <a:gd name="T27" fmla="*/ 0 h 187"/>
                <a:gd name="T28" fmla="*/ 0 w 393"/>
                <a:gd name="T29" fmla="*/ 0 h 187"/>
                <a:gd name="T30" fmla="*/ 0 w 393"/>
                <a:gd name="T31" fmla="*/ 0 h 187"/>
                <a:gd name="T32" fmla="*/ 0 w 393"/>
                <a:gd name="T33" fmla="*/ 0 h 187"/>
                <a:gd name="T34" fmla="*/ 0 w 393"/>
                <a:gd name="T35" fmla="*/ 0 h 187"/>
                <a:gd name="T36" fmla="*/ 0 w 393"/>
                <a:gd name="T37" fmla="*/ 0 h 187"/>
                <a:gd name="T38" fmla="*/ 0 w 393"/>
                <a:gd name="T39" fmla="*/ 0 h 187"/>
                <a:gd name="T40" fmla="*/ 0 w 393"/>
                <a:gd name="T41" fmla="*/ 0 h 187"/>
                <a:gd name="T42" fmla="*/ 0 w 393"/>
                <a:gd name="T43" fmla="*/ 0 h 187"/>
                <a:gd name="T44" fmla="*/ 0 w 393"/>
                <a:gd name="T45" fmla="*/ 0 h 187"/>
                <a:gd name="T46" fmla="*/ 0 w 393"/>
                <a:gd name="T47" fmla="*/ 0 h 187"/>
                <a:gd name="T48" fmla="*/ 0 w 393"/>
                <a:gd name="T49" fmla="*/ 0 h 187"/>
                <a:gd name="T50" fmla="*/ 0 w 393"/>
                <a:gd name="T51" fmla="*/ 0 h 187"/>
                <a:gd name="T52" fmla="*/ 0 w 393"/>
                <a:gd name="T53" fmla="*/ 0 h 187"/>
                <a:gd name="T54" fmla="*/ 0 w 393"/>
                <a:gd name="T55" fmla="*/ 0 h 187"/>
                <a:gd name="T56" fmla="*/ 0 w 393"/>
                <a:gd name="T57" fmla="*/ 0 h 187"/>
                <a:gd name="T58" fmla="*/ 0 w 393"/>
                <a:gd name="T59" fmla="*/ 0 h 187"/>
                <a:gd name="T60" fmla="*/ 0 w 393"/>
                <a:gd name="T61" fmla="*/ 0 h 187"/>
                <a:gd name="T62" fmla="*/ 0 w 393"/>
                <a:gd name="T63" fmla="*/ 0 h 18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93" h="187">
                  <a:moveTo>
                    <a:pt x="135" y="0"/>
                  </a:moveTo>
                  <a:lnTo>
                    <a:pt x="126" y="0"/>
                  </a:lnTo>
                  <a:lnTo>
                    <a:pt x="117" y="0"/>
                  </a:lnTo>
                  <a:lnTo>
                    <a:pt x="108" y="0"/>
                  </a:lnTo>
                  <a:lnTo>
                    <a:pt x="99" y="0"/>
                  </a:lnTo>
                  <a:lnTo>
                    <a:pt x="90" y="0"/>
                  </a:lnTo>
                  <a:lnTo>
                    <a:pt x="81" y="0"/>
                  </a:lnTo>
                  <a:lnTo>
                    <a:pt x="72" y="0"/>
                  </a:lnTo>
                  <a:lnTo>
                    <a:pt x="63" y="0"/>
                  </a:lnTo>
                  <a:lnTo>
                    <a:pt x="54" y="0"/>
                  </a:lnTo>
                  <a:lnTo>
                    <a:pt x="45" y="0"/>
                  </a:lnTo>
                  <a:lnTo>
                    <a:pt x="36" y="0"/>
                  </a:lnTo>
                  <a:lnTo>
                    <a:pt x="27" y="0"/>
                  </a:lnTo>
                  <a:lnTo>
                    <a:pt x="19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3" y="9"/>
                  </a:lnTo>
                  <a:lnTo>
                    <a:pt x="6" y="18"/>
                  </a:lnTo>
                  <a:lnTo>
                    <a:pt x="10" y="28"/>
                  </a:lnTo>
                  <a:lnTo>
                    <a:pt x="16" y="37"/>
                  </a:lnTo>
                  <a:lnTo>
                    <a:pt x="22" y="46"/>
                  </a:lnTo>
                  <a:lnTo>
                    <a:pt x="29" y="56"/>
                  </a:lnTo>
                  <a:lnTo>
                    <a:pt x="37" y="65"/>
                  </a:lnTo>
                  <a:lnTo>
                    <a:pt x="46" y="74"/>
                  </a:lnTo>
                  <a:lnTo>
                    <a:pt x="55" y="82"/>
                  </a:lnTo>
                  <a:lnTo>
                    <a:pt x="66" y="91"/>
                  </a:lnTo>
                  <a:lnTo>
                    <a:pt x="76" y="99"/>
                  </a:lnTo>
                  <a:lnTo>
                    <a:pt x="88" y="107"/>
                  </a:lnTo>
                  <a:lnTo>
                    <a:pt x="99" y="114"/>
                  </a:lnTo>
                  <a:lnTo>
                    <a:pt x="111" y="121"/>
                  </a:lnTo>
                  <a:lnTo>
                    <a:pt x="123" y="129"/>
                  </a:lnTo>
                  <a:lnTo>
                    <a:pt x="136" y="135"/>
                  </a:lnTo>
                  <a:lnTo>
                    <a:pt x="149" y="141"/>
                  </a:lnTo>
                  <a:lnTo>
                    <a:pt x="163" y="147"/>
                  </a:lnTo>
                  <a:lnTo>
                    <a:pt x="176" y="152"/>
                  </a:lnTo>
                  <a:lnTo>
                    <a:pt x="190" y="157"/>
                  </a:lnTo>
                  <a:lnTo>
                    <a:pt x="205" y="161"/>
                  </a:lnTo>
                  <a:lnTo>
                    <a:pt x="219" y="166"/>
                  </a:lnTo>
                  <a:lnTo>
                    <a:pt x="234" y="169"/>
                  </a:lnTo>
                  <a:lnTo>
                    <a:pt x="250" y="173"/>
                  </a:lnTo>
                  <a:lnTo>
                    <a:pt x="266" y="176"/>
                  </a:lnTo>
                  <a:lnTo>
                    <a:pt x="282" y="178"/>
                  </a:lnTo>
                  <a:lnTo>
                    <a:pt x="299" y="180"/>
                  </a:lnTo>
                  <a:lnTo>
                    <a:pt x="318" y="183"/>
                  </a:lnTo>
                  <a:lnTo>
                    <a:pt x="336" y="184"/>
                  </a:lnTo>
                  <a:lnTo>
                    <a:pt x="354" y="185"/>
                  </a:lnTo>
                  <a:lnTo>
                    <a:pt x="373" y="186"/>
                  </a:lnTo>
                  <a:lnTo>
                    <a:pt x="392" y="186"/>
                  </a:lnTo>
                  <a:lnTo>
                    <a:pt x="374" y="177"/>
                  </a:lnTo>
                  <a:lnTo>
                    <a:pt x="356" y="168"/>
                  </a:lnTo>
                  <a:lnTo>
                    <a:pt x="338" y="160"/>
                  </a:lnTo>
                  <a:lnTo>
                    <a:pt x="320" y="151"/>
                  </a:lnTo>
                  <a:lnTo>
                    <a:pt x="302" y="142"/>
                  </a:lnTo>
                  <a:lnTo>
                    <a:pt x="284" y="133"/>
                  </a:lnTo>
                  <a:lnTo>
                    <a:pt x="267" y="123"/>
                  </a:lnTo>
                  <a:lnTo>
                    <a:pt x="251" y="113"/>
                  </a:lnTo>
                  <a:lnTo>
                    <a:pt x="235" y="101"/>
                  </a:lnTo>
                  <a:lnTo>
                    <a:pt x="220" y="90"/>
                  </a:lnTo>
                  <a:lnTo>
                    <a:pt x="205" y="77"/>
                  </a:lnTo>
                  <a:lnTo>
                    <a:pt x="191" y="64"/>
                  </a:lnTo>
                  <a:lnTo>
                    <a:pt x="178" y="50"/>
                  </a:lnTo>
                  <a:lnTo>
                    <a:pt x="166" y="34"/>
                  </a:lnTo>
                  <a:lnTo>
                    <a:pt x="154" y="17"/>
                  </a:lnTo>
                  <a:lnTo>
                    <a:pt x="144" y="0"/>
                  </a:lnTo>
                  <a:lnTo>
                    <a:pt x="13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61" name="Freeform 624"/>
            <p:cNvSpPr>
              <a:spLocks noChangeArrowheads="1"/>
            </p:cNvSpPr>
            <p:nvPr/>
          </p:nvSpPr>
          <p:spPr bwMode="auto">
            <a:xfrm>
              <a:off x="4528" y="2642"/>
              <a:ext cx="88" cy="41"/>
            </a:xfrm>
            <a:custGeom>
              <a:avLst/>
              <a:gdLst>
                <a:gd name="T0" fmla="*/ 0 w 393"/>
                <a:gd name="T1" fmla="*/ 0 h 187"/>
                <a:gd name="T2" fmla="*/ 0 w 393"/>
                <a:gd name="T3" fmla="*/ 0 h 187"/>
                <a:gd name="T4" fmla="*/ 0 w 393"/>
                <a:gd name="T5" fmla="*/ 0 h 187"/>
                <a:gd name="T6" fmla="*/ 0 w 393"/>
                <a:gd name="T7" fmla="*/ 0 h 187"/>
                <a:gd name="T8" fmla="*/ 0 w 393"/>
                <a:gd name="T9" fmla="*/ 0 h 187"/>
                <a:gd name="T10" fmla="*/ 0 w 393"/>
                <a:gd name="T11" fmla="*/ 0 h 187"/>
                <a:gd name="T12" fmla="*/ 0 w 393"/>
                <a:gd name="T13" fmla="*/ 0 h 187"/>
                <a:gd name="T14" fmla="*/ 0 w 393"/>
                <a:gd name="T15" fmla="*/ 0 h 187"/>
                <a:gd name="T16" fmla="*/ 0 w 393"/>
                <a:gd name="T17" fmla="*/ 0 h 187"/>
                <a:gd name="T18" fmla="*/ 0 w 393"/>
                <a:gd name="T19" fmla="*/ 0 h 187"/>
                <a:gd name="T20" fmla="*/ 0 w 393"/>
                <a:gd name="T21" fmla="*/ 0 h 187"/>
                <a:gd name="T22" fmla="*/ 0 w 393"/>
                <a:gd name="T23" fmla="*/ 0 h 187"/>
                <a:gd name="T24" fmla="*/ 0 w 393"/>
                <a:gd name="T25" fmla="*/ 0 h 187"/>
                <a:gd name="T26" fmla="*/ 0 w 393"/>
                <a:gd name="T27" fmla="*/ 0 h 187"/>
                <a:gd name="T28" fmla="*/ 0 w 393"/>
                <a:gd name="T29" fmla="*/ 0 h 187"/>
                <a:gd name="T30" fmla="*/ 0 w 393"/>
                <a:gd name="T31" fmla="*/ 0 h 187"/>
                <a:gd name="T32" fmla="*/ 0 w 393"/>
                <a:gd name="T33" fmla="*/ 0 h 187"/>
                <a:gd name="T34" fmla="*/ 0 w 393"/>
                <a:gd name="T35" fmla="*/ 0 h 187"/>
                <a:gd name="T36" fmla="*/ 0 w 393"/>
                <a:gd name="T37" fmla="*/ 0 h 187"/>
                <a:gd name="T38" fmla="*/ 0 w 393"/>
                <a:gd name="T39" fmla="*/ 0 h 187"/>
                <a:gd name="T40" fmla="*/ 0 w 393"/>
                <a:gd name="T41" fmla="*/ 0 h 187"/>
                <a:gd name="T42" fmla="*/ 0 w 393"/>
                <a:gd name="T43" fmla="*/ 0 h 187"/>
                <a:gd name="T44" fmla="*/ 0 w 393"/>
                <a:gd name="T45" fmla="*/ 0 h 187"/>
                <a:gd name="T46" fmla="*/ 0 w 393"/>
                <a:gd name="T47" fmla="*/ 0 h 187"/>
                <a:gd name="T48" fmla="*/ 0 w 393"/>
                <a:gd name="T49" fmla="*/ 0 h 187"/>
                <a:gd name="T50" fmla="*/ 0 w 393"/>
                <a:gd name="T51" fmla="*/ 0 h 187"/>
                <a:gd name="T52" fmla="*/ 0 w 393"/>
                <a:gd name="T53" fmla="*/ 0 h 187"/>
                <a:gd name="T54" fmla="*/ 0 w 393"/>
                <a:gd name="T55" fmla="*/ 0 h 187"/>
                <a:gd name="T56" fmla="*/ 0 w 393"/>
                <a:gd name="T57" fmla="*/ 0 h 187"/>
                <a:gd name="T58" fmla="*/ 0 w 393"/>
                <a:gd name="T59" fmla="*/ 0 h 187"/>
                <a:gd name="T60" fmla="*/ 0 w 393"/>
                <a:gd name="T61" fmla="*/ 0 h 187"/>
                <a:gd name="T62" fmla="*/ 0 w 393"/>
                <a:gd name="T63" fmla="*/ 0 h 18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93" h="187">
                  <a:moveTo>
                    <a:pt x="0" y="0"/>
                  </a:moveTo>
                  <a:lnTo>
                    <a:pt x="10" y="0"/>
                  </a:lnTo>
                  <a:lnTo>
                    <a:pt x="19" y="0"/>
                  </a:lnTo>
                  <a:lnTo>
                    <a:pt x="27" y="0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72" y="0"/>
                  </a:lnTo>
                  <a:lnTo>
                    <a:pt x="81" y="0"/>
                  </a:lnTo>
                  <a:lnTo>
                    <a:pt x="90" y="0"/>
                  </a:lnTo>
                  <a:lnTo>
                    <a:pt x="99" y="0"/>
                  </a:lnTo>
                  <a:lnTo>
                    <a:pt x="108" y="0"/>
                  </a:lnTo>
                  <a:lnTo>
                    <a:pt x="117" y="0"/>
                  </a:lnTo>
                  <a:lnTo>
                    <a:pt x="126" y="0"/>
                  </a:lnTo>
                  <a:lnTo>
                    <a:pt x="135" y="0"/>
                  </a:lnTo>
                  <a:lnTo>
                    <a:pt x="144" y="0"/>
                  </a:lnTo>
                  <a:lnTo>
                    <a:pt x="154" y="17"/>
                  </a:lnTo>
                  <a:lnTo>
                    <a:pt x="166" y="34"/>
                  </a:lnTo>
                  <a:lnTo>
                    <a:pt x="178" y="50"/>
                  </a:lnTo>
                  <a:lnTo>
                    <a:pt x="191" y="64"/>
                  </a:lnTo>
                  <a:lnTo>
                    <a:pt x="205" y="77"/>
                  </a:lnTo>
                  <a:lnTo>
                    <a:pt x="220" y="90"/>
                  </a:lnTo>
                  <a:lnTo>
                    <a:pt x="235" y="101"/>
                  </a:lnTo>
                  <a:lnTo>
                    <a:pt x="251" y="113"/>
                  </a:lnTo>
                  <a:lnTo>
                    <a:pt x="267" y="123"/>
                  </a:lnTo>
                  <a:lnTo>
                    <a:pt x="284" y="133"/>
                  </a:lnTo>
                  <a:lnTo>
                    <a:pt x="302" y="142"/>
                  </a:lnTo>
                  <a:lnTo>
                    <a:pt x="320" y="151"/>
                  </a:lnTo>
                  <a:lnTo>
                    <a:pt x="338" y="160"/>
                  </a:lnTo>
                  <a:lnTo>
                    <a:pt x="356" y="168"/>
                  </a:lnTo>
                  <a:lnTo>
                    <a:pt x="374" y="177"/>
                  </a:lnTo>
                  <a:lnTo>
                    <a:pt x="392" y="186"/>
                  </a:lnTo>
                  <a:lnTo>
                    <a:pt x="373" y="186"/>
                  </a:lnTo>
                  <a:lnTo>
                    <a:pt x="354" y="185"/>
                  </a:lnTo>
                  <a:lnTo>
                    <a:pt x="336" y="184"/>
                  </a:lnTo>
                  <a:lnTo>
                    <a:pt x="318" y="183"/>
                  </a:lnTo>
                  <a:lnTo>
                    <a:pt x="299" y="180"/>
                  </a:lnTo>
                  <a:lnTo>
                    <a:pt x="282" y="178"/>
                  </a:lnTo>
                  <a:lnTo>
                    <a:pt x="266" y="176"/>
                  </a:lnTo>
                  <a:lnTo>
                    <a:pt x="250" y="173"/>
                  </a:lnTo>
                  <a:lnTo>
                    <a:pt x="234" y="169"/>
                  </a:lnTo>
                  <a:lnTo>
                    <a:pt x="219" y="166"/>
                  </a:lnTo>
                  <a:lnTo>
                    <a:pt x="205" y="161"/>
                  </a:lnTo>
                  <a:lnTo>
                    <a:pt x="190" y="157"/>
                  </a:lnTo>
                  <a:lnTo>
                    <a:pt x="176" y="152"/>
                  </a:lnTo>
                  <a:lnTo>
                    <a:pt x="163" y="147"/>
                  </a:lnTo>
                  <a:lnTo>
                    <a:pt x="149" y="141"/>
                  </a:lnTo>
                  <a:lnTo>
                    <a:pt x="136" y="135"/>
                  </a:lnTo>
                  <a:lnTo>
                    <a:pt x="123" y="129"/>
                  </a:lnTo>
                  <a:lnTo>
                    <a:pt x="111" y="121"/>
                  </a:lnTo>
                  <a:lnTo>
                    <a:pt x="99" y="114"/>
                  </a:lnTo>
                  <a:lnTo>
                    <a:pt x="88" y="107"/>
                  </a:lnTo>
                  <a:lnTo>
                    <a:pt x="76" y="99"/>
                  </a:lnTo>
                  <a:lnTo>
                    <a:pt x="66" y="91"/>
                  </a:lnTo>
                  <a:lnTo>
                    <a:pt x="55" y="82"/>
                  </a:lnTo>
                  <a:lnTo>
                    <a:pt x="46" y="74"/>
                  </a:lnTo>
                  <a:lnTo>
                    <a:pt x="37" y="65"/>
                  </a:lnTo>
                  <a:lnTo>
                    <a:pt x="29" y="56"/>
                  </a:lnTo>
                  <a:lnTo>
                    <a:pt x="22" y="46"/>
                  </a:lnTo>
                  <a:lnTo>
                    <a:pt x="16" y="37"/>
                  </a:lnTo>
                  <a:lnTo>
                    <a:pt x="10" y="28"/>
                  </a:lnTo>
                  <a:lnTo>
                    <a:pt x="6" y="18"/>
                  </a:lnTo>
                  <a:lnTo>
                    <a:pt x="3" y="9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62" name="Freeform 625"/>
            <p:cNvSpPr>
              <a:spLocks noChangeArrowheads="1"/>
            </p:cNvSpPr>
            <p:nvPr/>
          </p:nvSpPr>
          <p:spPr bwMode="auto">
            <a:xfrm>
              <a:off x="4392" y="2529"/>
              <a:ext cx="22" cy="34"/>
            </a:xfrm>
            <a:custGeom>
              <a:avLst/>
              <a:gdLst>
                <a:gd name="T0" fmla="*/ 0 w 100"/>
                <a:gd name="T1" fmla="*/ 0 h 153"/>
                <a:gd name="T2" fmla="*/ 0 w 100"/>
                <a:gd name="T3" fmla="*/ 0 h 153"/>
                <a:gd name="T4" fmla="*/ 0 w 100"/>
                <a:gd name="T5" fmla="*/ 0 h 153"/>
                <a:gd name="T6" fmla="*/ 0 w 100"/>
                <a:gd name="T7" fmla="*/ 0 h 153"/>
                <a:gd name="T8" fmla="*/ 0 w 100"/>
                <a:gd name="T9" fmla="*/ 0 h 153"/>
                <a:gd name="T10" fmla="*/ 0 w 100"/>
                <a:gd name="T11" fmla="*/ 0 h 153"/>
                <a:gd name="T12" fmla="*/ 0 w 100"/>
                <a:gd name="T13" fmla="*/ 0 h 153"/>
                <a:gd name="T14" fmla="*/ 0 w 100"/>
                <a:gd name="T15" fmla="*/ 0 h 153"/>
                <a:gd name="T16" fmla="*/ 0 w 100"/>
                <a:gd name="T17" fmla="*/ 0 h 153"/>
                <a:gd name="T18" fmla="*/ 0 w 100"/>
                <a:gd name="T19" fmla="*/ 0 h 153"/>
                <a:gd name="T20" fmla="*/ 0 w 100"/>
                <a:gd name="T21" fmla="*/ 0 h 153"/>
                <a:gd name="T22" fmla="*/ 0 w 100"/>
                <a:gd name="T23" fmla="*/ 0 h 153"/>
                <a:gd name="T24" fmla="*/ 0 w 100"/>
                <a:gd name="T25" fmla="*/ 0 h 153"/>
                <a:gd name="T26" fmla="*/ 0 w 100"/>
                <a:gd name="T27" fmla="*/ 0 h 153"/>
                <a:gd name="T28" fmla="*/ 0 w 100"/>
                <a:gd name="T29" fmla="*/ 0 h 153"/>
                <a:gd name="T30" fmla="*/ 0 w 100"/>
                <a:gd name="T31" fmla="*/ 0 h 153"/>
                <a:gd name="T32" fmla="*/ 0 w 100"/>
                <a:gd name="T33" fmla="*/ 0 h 153"/>
                <a:gd name="T34" fmla="*/ 0 w 100"/>
                <a:gd name="T35" fmla="*/ 0 h 153"/>
                <a:gd name="T36" fmla="*/ 0 w 100"/>
                <a:gd name="T37" fmla="*/ 0 h 153"/>
                <a:gd name="T38" fmla="*/ 0 w 100"/>
                <a:gd name="T39" fmla="*/ 0 h 153"/>
                <a:gd name="T40" fmla="*/ 0 w 100"/>
                <a:gd name="T41" fmla="*/ 0 h 153"/>
                <a:gd name="T42" fmla="*/ 0 w 100"/>
                <a:gd name="T43" fmla="*/ 0 h 153"/>
                <a:gd name="T44" fmla="*/ 0 w 100"/>
                <a:gd name="T45" fmla="*/ 0 h 153"/>
                <a:gd name="T46" fmla="*/ 0 w 100"/>
                <a:gd name="T47" fmla="*/ 0 h 153"/>
                <a:gd name="T48" fmla="*/ 0 w 100"/>
                <a:gd name="T49" fmla="*/ 0 h 153"/>
                <a:gd name="T50" fmla="*/ 0 w 100"/>
                <a:gd name="T51" fmla="*/ 0 h 153"/>
                <a:gd name="T52" fmla="*/ 0 w 100"/>
                <a:gd name="T53" fmla="*/ 0 h 153"/>
                <a:gd name="T54" fmla="*/ 0 w 100"/>
                <a:gd name="T55" fmla="*/ 0 h 153"/>
                <a:gd name="T56" fmla="*/ 0 w 100"/>
                <a:gd name="T57" fmla="*/ 0 h 153"/>
                <a:gd name="T58" fmla="*/ 0 w 100"/>
                <a:gd name="T59" fmla="*/ 0 h 153"/>
                <a:gd name="T60" fmla="*/ 0 w 100"/>
                <a:gd name="T61" fmla="*/ 0 h 153"/>
                <a:gd name="T62" fmla="*/ 0 w 100"/>
                <a:gd name="T63" fmla="*/ 0 h 153"/>
                <a:gd name="T64" fmla="*/ 0 w 100"/>
                <a:gd name="T65" fmla="*/ 0 h 153"/>
                <a:gd name="T66" fmla="*/ 0 w 100"/>
                <a:gd name="T67" fmla="*/ 0 h 153"/>
                <a:gd name="T68" fmla="*/ 0 w 100"/>
                <a:gd name="T69" fmla="*/ 0 h 153"/>
                <a:gd name="T70" fmla="*/ 0 w 100"/>
                <a:gd name="T71" fmla="*/ 0 h 153"/>
                <a:gd name="T72" fmla="*/ 0 w 100"/>
                <a:gd name="T73" fmla="*/ 0 h 153"/>
                <a:gd name="T74" fmla="*/ 0 w 100"/>
                <a:gd name="T75" fmla="*/ 0 h 153"/>
                <a:gd name="T76" fmla="*/ 0 w 100"/>
                <a:gd name="T77" fmla="*/ 0 h 153"/>
                <a:gd name="T78" fmla="*/ 0 w 100"/>
                <a:gd name="T79" fmla="*/ 0 h 153"/>
                <a:gd name="T80" fmla="*/ 0 w 100"/>
                <a:gd name="T81" fmla="*/ 0 h 153"/>
                <a:gd name="T82" fmla="*/ 0 w 100"/>
                <a:gd name="T83" fmla="*/ 0 h 153"/>
                <a:gd name="T84" fmla="*/ 0 w 100"/>
                <a:gd name="T85" fmla="*/ 0 h 153"/>
                <a:gd name="T86" fmla="*/ 0 w 100"/>
                <a:gd name="T87" fmla="*/ 0 h 15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00" h="153">
                  <a:moveTo>
                    <a:pt x="41" y="0"/>
                  </a:moveTo>
                  <a:lnTo>
                    <a:pt x="32" y="2"/>
                  </a:lnTo>
                  <a:lnTo>
                    <a:pt x="24" y="7"/>
                  </a:lnTo>
                  <a:lnTo>
                    <a:pt x="17" y="13"/>
                  </a:lnTo>
                  <a:lnTo>
                    <a:pt x="11" y="20"/>
                  </a:lnTo>
                  <a:lnTo>
                    <a:pt x="7" y="28"/>
                  </a:lnTo>
                  <a:lnTo>
                    <a:pt x="5" y="38"/>
                  </a:lnTo>
                  <a:lnTo>
                    <a:pt x="3" y="50"/>
                  </a:lnTo>
                  <a:lnTo>
                    <a:pt x="18" y="50"/>
                  </a:lnTo>
                  <a:lnTo>
                    <a:pt x="18" y="41"/>
                  </a:lnTo>
                  <a:lnTo>
                    <a:pt x="20" y="34"/>
                  </a:lnTo>
                  <a:lnTo>
                    <a:pt x="23" y="27"/>
                  </a:lnTo>
                  <a:lnTo>
                    <a:pt x="27" y="21"/>
                  </a:lnTo>
                  <a:lnTo>
                    <a:pt x="32" y="18"/>
                  </a:lnTo>
                  <a:lnTo>
                    <a:pt x="37" y="15"/>
                  </a:lnTo>
                  <a:lnTo>
                    <a:pt x="44" y="13"/>
                  </a:lnTo>
                  <a:lnTo>
                    <a:pt x="52" y="13"/>
                  </a:lnTo>
                  <a:lnTo>
                    <a:pt x="59" y="13"/>
                  </a:lnTo>
                  <a:lnTo>
                    <a:pt x="65" y="14"/>
                  </a:lnTo>
                  <a:lnTo>
                    <a:pt x="71" y="17"/>
                  </a:lnTo>
                  <a:lnTo>
                    <a:pt x="75" y="21"/>
                  </a:lnTo>
                  <a:lnTo>
                    <a:pt x="79" y="25"/>
                  </a:lnTo>
                  <a:lnTo>
                    <a:pt x="81" y="31"/>
                  </a:lnTo>
                  <a:lnTo>
                    <a:pt x="83" y="37"/>
                  </a:lnTo>
                  <a:lnTo>
                    <a:pt x="83" y="44"/>
                  </a:lnTo>
                  <a:lnTo>
                    <a:pt x="83" y="47"/>
                  </a:lnTo>
                  <a:lnTo>
                    <a:pt x="83" y="51"/>
                  </a:lnTo>
                  <a:lnTo>
                    <a:pt x="82" y="54"/>
                  </a:lnTo>
                  <a:lnTo>
                    <a:pt x="82" y="56"/>
                  </a:lnTo>
                  <a:lnTo>
                    <a:pt x="80" y="59"/>
                  </a:lnTo>
                  <a:lnTo>
                    <a:pt x="79" y="61"/>
                  </a:lnTo>
                  <a:lnTo>
                    <a:pt x="77" y="65"/>
                  </a:lnTo>
                  <a:lnTo>
                    <a:pt x="74" y="68"/>
                  </a:lnTo>
                  <a:lnTo>
                    <a:pt x="71" y="71"/>
                  </a:lnTo>
                  <a:lnTo>
                    <a:pt x="67" y="74"/>
                  </a:lnTo>
                  <a:lnTo>
                    <a:pt x="63" y="77"/>
                  </a:lnTo>
                  <a:lnTo>
                    <a:pt x="59" y="79"/>
                  </a:lnTo>
                  <a:lnTo>
                    <a:pt x="53" y="82"/>
                  </a:lnTo>
                  <a:lnTo>
                    <a:pt x="48" y="85"/>
                  </a:lnTo>
                  <a:lnTo>
                    <a:pt x="43" y="90"/>
                  </a:lnTo>
                  <a:lnTo>
                    <a:pt x="36" y="93"/>
                  </a:lnTo>
                  <a:lnTo>
                    <a:pt x="28" y="99"/>
                  </a:lnTo>
                  <a:lnTo>
                    <a:pt x="21" y="106"/>
                  </a:lnTo>
                  <a:lnTo>
                    <a:pt x="14" y="111"/>
                  </a:lnTo>
                  <a:lnTo>
                    <a:pt x="9" y="117"/>
                  </a:lnTo>
                  <a:lnTo>
                    <a:pt x="5" y="123"/>
                  </a:lnTo>
                  <a:lnTo>
                    <a:pt x="2" y="131"/>
                  </a:lnTo>
                  <a:lnTo>
                    <a:pt x="0" y="139"/>
                  </a:lnTo>
                  <a:lnTo>
                    <a:pt x="0" y="147"/>
                  </a:lnTo>
                  <a:lnTo>
                    <a:pt x="0" y="148"/>
                  </a:lnTo>
                  <a:lnTo>
                    <a:pt x="0" y="150"/>
                  </a:lnTo>
                  <a:lnTo>
                    <a:pt x="0" y="151"/>
                  </a:lnTo>
                  <a:lnTo>
                    <a:pt x="0" y="152"/>
                  </a:lnTo>
                  <a:lnTo>
                    <a:pt x="98" y="152"/>
                  </a:lnTo>
                  <a:lnTo>
                    <a:pt x="98" y="139"/>
                  </a:lnTo>
                  <a:lnTo>
                    <a:pt x="14" y="139"/>
                  </a:lnTo>
                  <a:lnTo>
                    <a:pt x="15" y="134"/>
                  </a:lnTo>
                  <a:lnTo>
                    <a:pt x="17" y="129"/>
                  </a:lnTo>
                  <a:lnTo>
                    <a:pt x="20" y="123"/>
                  </a:lnTo>
                  <a:lnTo>
                    <a:pt x="23" y="119"/>
                  </a:lnTo>
                  <a:lnTo>
                    <a:pt x="27" y="115"/>
                  </a:lnTo>
                  <a:lnTo>
                    <a:pt x="33" y="110"/>
                  </a:lnTo>
                  <a:lnTo>
                    <a:pt x="39" y="106"/>
                  </a:lnTo>
                  <a:lnTo>
                    <a:pt x="46" y="101"/>
                  </a:lnTo>
                  <a:lnTo>
                    <a:pt x="52" y="98"/>
                  </a:lnTo>
                  <a:lnTo>
                    <a:pt x="58" y="95"/>
                  </a:lnTo>
                  <a:lnTo>
                    <a:pt x="63" y="92"/>
                  </a:lnTo>
                  <a:lnTo>
                    <a:pt x="68" y="89"/>
                  </a:lnTo>
                  <a:lnTo>
                    <a:pt x="73" y="85"/>
                  </a:lnTo>
                  <a:lnTo>
                    <a:pt x="77" y="82"/>
                  </a:lnTo>
                  <a:lnTo>
                    <a:pt x="82" y="79"/>
                  </a:lnTo>
                  <a:lnTo>
                    <a:pt x="86" y="75"/>
                  </a:lnTo>
                  <a:lnTo>
                    <a:pt x="89" y="72"/>
                  </a:lnTo>
                  <a:lnTo>
                    <a:pt x="92" y="68"/>
                  </a:lnTo>
                  <a:lnTo>
                    <a:pt x="94" y="63"/>
                  </a:lnTo>
                  <a:lnTo>
                    <a:pt x="96" y="60"/>
                  </a:lnTo>
                  <a:lnTo>
                    <a:pt x="97" y="56"/>
                  </a:lnTo>
                  <a:lnTo>
                    <a:pt x="98" y="53"/>
                  </a:lnTo>
                  <a:lnTo>
                    <a:pt x="99" y="49"/>
                  </a:lnTo>
                  <a:lnTo>
                    <a:pt x="99" y="44"/>
                  </a:lnTo>
                  <a:lnTo>
                    <a:pt x="98" y="34"/>
                  </a:lnTo>
                  <a:lnTo>
                    <a:pt x="96" y="25"/>
                  </a:lnTo>
                  <a:lnTo>
                    <a:pt x="92" y="18"/>
                  </a:lnTo>
                  <a:lnTo>
                    <a:pt x="87" y="12"/>
                  </a:lnTo>
                  <a:lnTo>
                    <a:pt x="79" y="6"/>
                  </a:lnTo>
                  <a:lnTo>
                    <a:pt x="71" y="2"/>
                  </a:lnTo>
                  <a:lnTo>
                    <a:pt x="62" y="0"/>
                  </a:lnTo>
                  <a:lnTo>
                    <a:pt x="52" y="0"/>
                  </a:lnTo>
                  <a:lnTo>
                    <a:pt x="41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63" name="Freeform 626"/>
            <p:cNvSpPr>
              <a:spLocks noChangeArrowheads="1"/>
            </p:cNvSpPr>
            <p:nvPr/>
          </p:nvSpPr>
          <p:spPr bwMode="auto">
            <a:xfrm>
              <a:off x="4392" y="2529"/>
              <a:ext cx="22" cy="34"/>
            </a:xfrm>
            <a:custGeom>
              <a:avLst/>
              <a:gdLst>
                <a:gd name="T0" fmla="*/ 0 w 100"/>
                <a:gd name="T1" fmla="*/ 0 h 153"/>
                <a:gd name="T2" fmla="*/ 0 w 100"/>
                <a:gd name="T3" fmla="*/ 0 h 153"/>
                <a:gd name="T4" fmla="*/ 0 w 100"/>
                <a:gd name="T5" fmla="*/ 0 h 153"/>
                <a:gd name="T6" fmla="*/ 0 w 100"/>
                <a:gd name="T7" fmla="*/ 0 h 153"/>
                <a:gd name="T8" fmla="*/ 0 w 100"/>
                <a:gd name="T9" fmla="*/ 0 h 153"/>
                <a:gd name="T10" fmla="*/ 0 w 100"/>
                <a:gd name="T11" fmla="*/ 0 h 153"/>
                <a:gd name="T12" fmla="*/ 0 w 100"/>
                <a:gd name="T13" fmla="*/ 0 h 153"/>
                <a:gd name="T14" fmla="*/ 0 w 100"/>
                <a:gd name="T15" fmla="*/ 0 h 153"/>
                <a:gd name="T16" fmla="*/ 0 w 100"/>
                <a:gd name="T17" fmla="*/ 0 h 153"/>
                <a:gd name="T18" fmla="*/ 0 w 100"/>
                <a:gd name="T19" fmla="*/ 0 h 153"/>
                <a:gd name="T20" fmla="*/ 0 w 100"/>
                <a:gd name="T21" fmla="*/ 0 h 153"/>
                <a:gd name="T22" fmla="*/ 0 w 100"/>
                <a:gd name="T23" fmla="*/ 0 h 153"/>
                <a:gd name="T24" fmla="*/ 0 w 100"/>
                <a:gd name="T25" fmla="*/ 0 h 153"/>
                <a:gd name="T26" fmla="*/ 0 w 100"/>
                <a:gd name="T27" fmla="*/ 0 h 153"/>
                <a:gd name="T28" fmla="*/ 0 w 100"/>
                <a:gd name="T29" fmla="*/ 0 h 153"/>
                <a:gd name="T30" fmla="*/ 0 w 100"/>
                <a:gd name="T31" fmla="*/ 0 h 153"/>
                <a:gd name="T32" fmla="*/ 0 w 100"/>
                <a:gd name="T33" fmla="*/ 0 h 153"/>
                <a:gd name="T34" fmla="*/ 0 w 100"/>
                <a:gd name="T35" fmla="*/ 0 h 153"/>
                <a:gd name="T36" fmla="*/ 0 w 100"/>
                <a:gd name="T37" fmla="*/ 0 h 153"/>
                <a:gd name="T38" fmla="*/ 0 w 100"/>
                <a:gd name="T39" fmla="*/ 0 h 153"/>
                <a:gd name="T40" fmla="*/ 0 w 100"/>
                <a:gd name="T41" fmla="*/ 0 h 153"/>
                <a:gd name="T42" fmla="*/ 0 w 100"/>
                <a:gd name="T43" fmla="*/ 0 h 153"/>
                <a:gd name="T44" fmla="*/ 0 w 100"/>
                <a:gd name="T45" fmla="*/ 0 h 153"/>
                <a:gd name="T46" fmla="*/ 0 w 100"/>
                <a:gd name="T47" fmla="*/ 0 h 153"/>
                <a:gd name="T48" fmla="*/ 0 w 100"/>
                <a:gd name="T49" fmla="*/ 0 h 153"/>
                <a:gd name="T50" fmla="*/ 0 w 100"/>
                <a:gd name="T51" fmla="*/ 0 h 153"/>
                <a:gd name="T52" fmla="*/ 0 w 100"/>
                <a:gd name="T53" fmla="*/ 0 h 153"/>
                <a:gd name="T54" fmla="*/ 0 w 100"/>
                <a:gd name="T55" fmla="*/ 0 h 153"/>
                <a:gd name="T56" fmla="*/ 0 w 100"/>
                <a:gd name="T57" fmla="*/ 0 h 153"/>
                <a:gd name="T58" fmla="*/ 0 w 100"/>
                <a:gd name="T59" fmla="*/ 0 h 153"/>
                <a:gd name="T60" fmla="*/ 0 w 100"/>
                <a:gd name="T61" fmla="*/ 0 h 153"/>
                <a:gd name="T62" fmla="*/ 0 w 100"/>
                <a:gd name="T63" fmla="*/ 0 h 153"/>
                <a:gd name="T64" fmla="*/ 0 w 100"/>
                <a:gd name="T65" fmla="*/ 0 h 153"/>
                <a:gd name="T66" fmla="*/ 0 w 100"/>
                <a:gd name="T67" fmla="*/ 0 h 153"/>
                <a:gd name="T68" fmla="*/ 0 w 100"/>
                <a:gd name="T69" fmla="*/ 0 h 153"/>
                <a:gd name="T70" fmla="*/ 0 w 100"/>
                <a:gd name="T71" fmla="*/ 0 h 153"/>
                <a:gd name="T72" fmla="*/ 0 w 100"/>
                <a:gd name="T73" fmla="*/ 0 h 153"/>
                <a:gd name="T74" fmla="*/ 0 w 100"/>
                <a:gd name="T75" fmla="*/ 0 h 153"/>
                <a:gd name="T76" fmla="*/ 0 w 100"/>
                <a:gd name="T77" fmla="*/ 0 h 153"/>
                <a:gd name="T78" fmla="*/ 0 w 100"/>
                <a:gd name="T79" fmla="*/ 0 h 153"/>
                <a:gd name="T80" fmla="*/ 0 w 100"/>
                <a:gd name="T81" fmla="*/ 0 h 153"/>
                <a:gd name="T82" fmla="*/ 0 w 100"/>
                <a:gd name="T83" fmla="*/ 0 h 153"/>
                <a:gd name="T84" fmla="*/ 0 w 100"/>
                <a:gd name="T85" fmla="*/ 0 h 153"/>
                <a:gd name="T86" fmla="*/ 0 w 100"/>
                <a:gd name="T87" fmla="*/ 0 h 15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00" h="153">
                  <a:moveTo>
                    <a:pt x="0" y="152"/>
                  </a:moveTo>
                  <a:lnTo>
                    <a:pt x="98" y="152"/>
                  </a:lnTo>
                  <a:lnTo>
                    <a:pt x="98" y="139"/>
                  </a:lnTo>
                  <a:lnTo>
                    <a:pt x="14" y="139"/>
                  </a:lnTo>
                  <a:lnTo>
                    <a:pt x="15" y="134"/>
                  </a:lnTo>
                  <a:lnTo>
                    <a:pt x="17" y="129"/>
                  </a:lnTo>
                  <a:lnTo>
                    <a:pt x="20" y="123"/>
                  </a:lnTo>
                  <a:lnTo>
                    <a:pt x="23" y="119"/>
                  </a:lnTo>
                  <a:lnTo>
                    <a:pt x="27" y="115"/>
                  </a:lnTo>
                  <a:lnTo>
                    <a:pt x="33" y="110"/>
                  </a:lnTo>
                  <a:lnTo>
                    <a:pt x="39" y="106"/>
                  </a:lnTo>
                  <a:lnTo>
                    <a:pt x="46" y="101"/>
                  </a:lnTo>
                  <a:lnTo>
                    <a:pt x="52" y="98"/>
                  </a:lnTo>
                  <a:lnTo>
                    <a:pt x="58" y="95"/>
                  </a:lnTo>
                  <a:lnTo>
                    <a:pt x="63" y="92"/>
                  </a:lnTo>
                  <a:lnTo>
                    <a:pt x="68" y="89"/>
                  </a:lnTo>
                  <a:lnTo>
                    <a:pt x="73" y="85"/>
                  </a:lnTo>
                  <a:lnTo>
                    <a:pt x="77" y="82"/>
                  </a:lnTo>
                  <a:lnTo>
                    <a:pt x="82" y="79"/>
                  </a:lnTo>
                  <a:lnTo>
                    <a:pt x="86" y="75"/>
                  </a:lnTo>
                  <a:lnTo>
                    <a:pt x="89" y="72"/>
                  </a:lnTo>
                  <a:lnTo>
                    <a:pt x="92" y="68"/>
                  </a:lnTo>
                  <a:lnTo>
                    <a:pt x="94" y="63"/>
                  </a:lnTo>
                  <a:lnTo>
                    <a:pt x="96" y="60"/>
                  </a:lnTo>
                  <a:lnTo>
                    <a:pt x="97" y="56"/>
                  </a:lnTo>
                  <a:lnTo>
                    <a:pt x="98" y="53"/>
                  </a:lnTo>
                  <a:lnTo>
                    <a:pt x="99" y="49"/>
                  </a:lnTo>
                  <a:lnTo>
                    <a:pt x="99" y="44"/>
                  </a:lnTo>
                  <a:lnTo>
                    <a:pt x="98" y="34"/>
                  </a:lnTo>
                  <a:lnTo>
                    <a:pt x="96" y="25"/>
                  </a:lnTo>
                  <a:lnTo>
                    <a:pt x="92" y="18"/>
                  </a:lnTo>
                  <a:lnTo>
                    <a:pt x="87" y="12"/>
                  </a:lnTo>
                  <a:lnTo>
                    <a:pt x="79" y="6"/>
                  </a:lnTo>
                  <a:lnTo>
                    <a:pt x="71" y="2"/>
                  </a:lnTo>
                  <a:lnTo>
                    <a:pt x="62" y="0"/>
                  </a:lnTo>
                  <a:lnTo>
                    <a:pt x="52" y="0"/>
                  </a:lnTo>
                  <a:lnTo>
                    <a:pt x="41" y="0"/>
                  </a:lnTo>
                  <a:lnTo>
                    <a:pt x="32" y="2"/>
                  </a:lnTo>
                  <a:lnTo>
                    <a:pt x="24" y="7"/>
                  </a:lnTo>
                  <a:lnTo>
                    <a:pt x="17" y="13"/>
                  </a:lnTo>
                  <a:lnTo>
                    <a:pt x="11" y="20"/>
                  </a:lnTo>
                  <a:lnTo>
                    <a:pt x="7" y="28"/>
                  </a:lnTo>
                  <a:lnTo>
                    <a:pt x="5" y="38"/>
                  </a:lnTo>
                  <a:lnTo>
                    <a:pt x="3" y="50"/>
                  </a:lnTo>
                  <a:lnTo>
                    <a:pt x="18" y="50"/>
                  </a:lnTo>
                  <a:lnTo>
                    <a:pt x="18" y="41"/>
                  </a:lnTo>
                  <a:lnTo>
                    <a:pt x="20" y="34"/>
                  </a:lnTo>
                  <a:lnTo>
                    <a:pt x="23" y="27"/>
                  </a:lnTo>
                  <a:lnTo>
                    <a:pt x="27" y="21"/>
                  </a:lnTo>
                  <a:lnTo>
                    <a:pt x="32" y="18"/>
                  </a:lnTo>
                  <a:lnTo>
                    <a:pt x="37" y="15"/>
                  </a:lnTo>
                  <a:lnTo>
                    <a:pt x="44" y="13"/>
                  </a:lnTo>
                  <a:lnTo>
                    <a:pt x="52" y="13"/>
                  </a:lnTo>
                  <a:lnTo>
                    <a:pt x="59" y="13"/>
                  </a:lnTo>
                  <a:lnTo>
                    <a:pt x="65" y="14"/>
                  </a:lnTo>
                  <a:lnTo>
                    <a:pt x="71" y="17"/>
                  </a:lnTo>
                  <a:lnTo>
                    <a:pt x="75" y="21"/>
                  </a:lnTo>
                  <a:lnTo>
                    <a:pt x="79" y="25"/>
                  </a:lnTo>
                  <a:lnTo>
                    <a:pt x="81" y="31"/>
                  </a:lnTo>
                  <a:lnTo>
                    <a:pt x="83" y="37"/>
                  </a:lnTo>
                  <a:lnTo>
                    <a:pt x="83" y="44"/>
                  </a:lnTo>
                  <a:lnTo>
                    <a:pt x="83" y="47"/>
                  </a:lnTo>
                  <a:lnTo>
                    <a:pt x="83" y="51"/>
                  </a:lnTo>
                  <a:lnTo>
                    <a:pt x="82" y="54"/>
                  </a:lnTo>
                  <a:lnTo>
                    <a:pt x="82" y="56"/>
                  </a:lnTo>
                  <a:lnTo>
                    <a:pt x="80" y="59"/>
                  </a:lnTo>
                  <a:lnTo>
                    <a:pt x="79" y="61"/>
                  </a:lnTo>
                  <a:lnTo>
                    <a:pt x="77" y="65"/>
                  </a:lnTo>
                  <a:lnTo>
                    <a:pt x="74" y="68"/>
                  </a:lnTo>
                  <a:lnTo>
                    <a:pt x="71" y="71"/>
                  </a:lnTo>
                  <a:lnTo>
                    <a:pt x="67" y="74"/>
                  </a:lnTo>
                  <a:lnTo>
                    <a:pt x="63" y="77"/>
                  </a:lnTo>
                  <a:lnTo>
                    <a:pt x="59" y="79"/>
                  </a:lnTo>
                  <a:lnTo>
                    <a:pt x="53" y="82"/>
                  </a:lnTo>
                  <a:lnTo>
                    <a:pt x="48" y="85"/>
                  </a:lnTo>
                  <a:lnTo>
                    <a:pt x="43" y="90"/>
                  </a:lnTo>
                  <a:lnTo>
                    <a:pt x="36" y="93"/>
                  </a:lnTo>
                  <a:lnTo>
                    <a:pt x="28" y="99"/>
                  </a:lnTo>
                  <a:lnTo>
                    <a:pt x="21" y="106"/>
                  </a:lnTo>
                  <a:lnTo>
                    <a:pt x="14" y="111"/>
                  </a:lnTo>
                  <a:lnTo>
                    <a:pt x="9" y="117"/>
                  </a:lnTo>
                  <a:lnTo>
                    <a:pt x="5" y="123"/>
                  </a:lnTo>
                  <a:lnTo>
                    <a:pt x="2" y="131"/>
                  </a:lnTo>
                  <a:lnTo>
                    <a:pt x="0" y="139"/>
                  </a:lnTo>
                  <a:lnTo>
                    <a:pt x="0" y="147"/>
                  </a:lnTo>
                  <a:lnTo>
                    <a:pt x="0" y="148"/>
                  </a:lnTo>
                  <a:lnTo>
                    <a:pt x="0" y="150"/>
                  </a:lnTo>
                  <a:lnTo>
                    <a:pt x="0" y="151"/>
                  </a:lnTo>
                  <a:lnTo>
                    <a:pt x="0" y="152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64" name="Freeform 627"/>
            <p:cNvSpPr>
              <a:spLocks noChangeArrowheads="1"/>
            </p:cNvSpPr>
            <p:nvPr/>
          </p:nvSpPr>
          <p:spPr bwMode="auto">
            <a:xfrm>
              <a:off x="4401" y="2568"/>
              <a:ext cx="53" cy="9"/>
            </a:xfrm>
            <a:custGeom>
              <a:avLst/>
              <a:gdLst>
                <a:gd name="T0" fmla="*/ 0 w 240"/>
                <a:gd name="T1" fmla="*/ 0 h 44"/>
                <a:gd name="T2" fmla="*/ 0 w 240"/>
                <a:gd name="T3" fmla="*/ 0 h 44"/>
                <a:gd name="T4" fmla="*/ 0 w 240"/>
                <a:gd name="T5" fmla="*/ 0 h 44"/>
                <a:gd name="T6" fmla="*/ 0 w 240"/>
                <a:gd name="T7" fmla="*/ 0 h 44"/>
                <a:gd name="T8" fmla="*/ 0 w 240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0" h="44">
                  <a:moveTo>
                    <a:pt x="40" y="0"/>
                  </a:moveTo>
                  <a:lnTo>
                    <a:pt x="0" y="43"/>
                  </a:lnTo>
                  <a:lnTo>
                    <a:pt x="200" y="43"/>
                  </a:lnTo>
                  <a:lnTo>
                    <a:pt x="239" y="0"/>
                  </a:lnTo>
                  <a:lnTo>
                    <a:pt x="4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65" name="Freeform 628"/>
            <p:cNvSpPr>
              <a:spLocks noChangeArrowheads="1"/>
            </p:cNvSpPr>
            <p:nvPr/>
          </p:nvSpPr>
          <p:spPr bwMode="auto">
            <a:xfrm>
              <a:off x="4401" y="2568"/>
              <a:ext cx="53" cy="9"/>
            </a:xfrm>
            <a:custGeom>
              <a:avLst/>
              <a:gdLst>
                <a:gd name="T0" fmla="*/ 0 w 240"/>
                <a:gd name="T1" fmla="*/ 0 h 44"/>
                <a:gd name="T2" fmla="*/ 0 w 240"/>
                <a:gd name="T3" fmla="*/ 0 h 44"/>
                <a:gd name="T4" fmla="*/ 0 w 240"/>
                <a:gd name="T5" fmla="*/ 0 h 44"/>
                <a:gd name="T6" fmla="*/ 0 w 240"/>
                <a:gd name="T7" fmla="*/ 0 h 44"/>
                <a:gd name="T8" fmla="*/ 0 w 240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0" h="44">
                  <a:moveTo>
                    <a:pt x="40" y="0"/>
                  </a:moveTo>
                  <a:lnTo>
                    <a:pt x="239" y="0"/>
                  </a:lnTo>
                  <a:lnTo>
                    <a:pt x="200" y="43"/>
                  </a:lnTo>
                  <a:lnTo>
                    <a:pt x="0" y="43"/>
                  </a:lnTo>
                  <a:lnTo>
                    <a:pt x="40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66" name="Freeform 629"/>
            <p:cNvSpPr>
              <a:spLocks noChangeArrowheads="1"/>
            </p:cNvSpPr>
            <p:nvPr/>
          </p:nvSpPr>
          <p:spPr bwMode="auto">
            <a:xfrm>
              <a:off x="4371" y="2600"/>
              <a:ext cx="60" cy="20"/>
            </a:xfrm>
            <a:custGeom>
              <a:avLst/>
              <a:gdLst>
                <a:gd name="T0" fmla="*/ 0 w 267"/>
                <a:gd name="T1" fmla="*/ 0 h 91"/>
                <a:gd name="T2" fmla="*/ 0 w 267"/>
                <a:gd name="T3" fmla="*/ 0 h 91"/>
                <a:gd name="T4" fmla="*/ 0 w 267"/>
                <a:gd name="T5" fmla="*/ 0 h 91"/>
                <a:gd name="T6" fmla="*/ 0 w 267"/>
                <a:gd name="T7" fmla="*/ 0 h 91"/>
                <a:gd name="T8" fmla="*/ 0 w 267"/>
                <a:gd name="T9" fmla="*/ 0 h 91"/>
                <a:gd name="T10" fmla="*/ 0 w 267"/>
                <a:gd name="T11" fmla="*/ 0 h 91"/>
                <a:gd name="T12" fmla="*/ 0 w 267"/>
                <a:gd name="T13" fmla="*/ 0 h 91"/>
                <a:gd name="T14" fmla="*/ 0 w 267"/>
                <a:gd name="T15" fmla="*/ 0 h 9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7" h="91">
                  <a:moveTo>
                    <a:pt x="0" y="56"/>
                  </a:moveTo>
                  <a:lnTo>
                    <a:pt x="42" y="56"/>
                  </a:lnTo>
                  <a:lnTo>
                    <a:pt x="13" y="90"/>
                  </a:lnTo>
                  <a:lnTo>
                    <a:pt x="211" y="90"/>
                  </a:lnTo>
                  <a:lnTo>
                    <a:pt x="240" y="56"/>
                  </a:lnTo>
                  <a:lnTo>
                    <a:pt x="266" y="56"/>
                  </a:lnTo>
                  <a:lnTo>
                    <a:pt x="184" y="0"/>
                  </a:lnTo>
                  <a:lnTo>
                    <a:pt x="0" y="5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67" name="Freeform 630"/>
            <p:cNvSpPr>
              <a:spLocks noChangeArrowheads="1"/>
            </p:cNvSpPr>
            <p:nvPr/>
          </p:nvSpPr>
          <p:spPr bwMode="auto">
            <a:xfrm>
              <a:off x="4371" y="2600"/>
              <a:ext cx="60" cy="20"/>
            </a:xfrm>
            <a:custGeom>
              <a:avLst/>
              <a:gdLst>
                <a:gd name="T0" fmla="*/ 0 w 267"/>
                <a:gd name="T1" fmla="*/ 0 h 91"/>
                <a:gd name="T2" fmla="*/ 0 w 267"/>
                <a:gd name="T3" fmla="*/ 0 h 91"/>
                <a:gd name="T4" fmla="*/ 0 w 267"/>
                <a:gd name="T5" fmla="*/ 0 h 91"/>
                <a:gd name="T6" fmla="*/ 0 w 267"/>
                <a:gd name="T7" fmla="*/ 0 h 91"/>
                <a:gd name="T8" fmla="*/ 0 w 267"/>
                <a:gd name="T9" fmla="*/ 0 h 91"/>
                <a:gd name="T10" fmla="*/ 0 w 267"/>
                <a:gd name="T11" fmla="*/ 0 h 91"/>
                <a:gd name="T12" fmla="*/ 0 w 267"/>
                <a:gd name="T13" fmla="*/ 0 h 91"/>
                <a:gd name="T14" fmla="*/ 0 w 267"/>
                <a:gd name="T15" fmla="*/ 0 h 9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7" h="91">
                  <a:moveTo>
                    <a:pt x="266" y="56"/>
                  </a:moveTo>
                  <a:lnTo>
                    <a:pt x="240" y="56"/>
                  </a:lnTo>
                  <a:lnTo>
                    <a:pt x="211" y="90"/>
                  </a:lnTo>
                  <a:lnTo>
                    <a:pt x="13" y="90"/>
                  </a:lnTo>
                  <a:lnTo>
                    <a:pt x="42" y="56"/>
                  </a:lnTo>
                  <a:lnTo>
                    <a:pt x="0" y="56"/>
                  </a:lnTo>
                  <a:lnTo>
                    <a:pt x="184" y="0"/>
                  </a:lnTo>
                  <a:lnTo>
                    <a:pt x="266" y="56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68" name="Freeform 631"/>
            <p:cNvSpPr>
              <a:spLocks noChangeArrowheads="1"/>
            </p:cNvSpPr>
            <p:nvPr/>
          </p:nvSpPr>
          <p:spPr bwMode="auto">
            <a:xfrm>
              <a:off x="4523" y="2458"/>
              <a:ext cx="16" cy="9"/>
            </a:xfrm>
            <a:custGeom>
              <a:avLst/>
              <a:gdLst>
                <a:gd name="T0" fmla="*/ 0 w 73"/>
                <a:gd name="T1" fmla="*/ 0 h 45"/>
                <a:gd name="T2" fmla="*/ 0 w 73"/>
                <a:gd name="T3" fmla="*/ 0 h 45"/>
                <a:gd name="T4" fmla="*/ 0 w 73"/>
                <a:gd name="T5" fmla="*/ 0 h 45"/>
                <a:gd name="T6" fmla="*/ 0 w 73"/>
                <a:gd name="T7" fmla="*/ 0 h 45"/>
                <a:gd name="T8" fmla="*/ 0 w 73"/>
                <a:gd name="T9" fmla="*/ 0 h 45"/>
                <a:gd name="T10" fmla="*/ 0 w 73"/>
                <a:gd name="T11" fmla="*/ 0 h 45"/>
                <a:gd name="T12" fmla="*/ 0 w 73"/>
                <a:gd name="T13" fmla="*/ 0 h 45"/>
                <a:gd name="T14" fmla="*/ 0 w 73"/>
                <a:gd name="T15" fmla="*/ 0 h 45"/>
                <a:gd name="T16" fmla="*/ 0 w 73"/>
                <a:gd name="T17" fmla="*/ 0 h 45"/>
                <a:gd name="T18" fmla="*/ 0 w 73"/>
                <a:gd name="T19" fmla="*/ 0 h 45"/>
                <a:gd name="T20" fmla="*/ 0 w 73"/>
                <a:gd name="T21" fmla="*/ 0 h 45"/>
                <a:gd name="T22" fmla="*/ 0 w 73"/>
                <a:gd name="T23" fmla="*/ 0 h 45"/>
                <a:gd name="T24" fmla="*/ 0 w 73"/>
                <a:gd name="T25" fmla="*/ 0 h 45"/>
                <a:gd name="T26" fmla="*/ 0 w 73"/>
                <a:gd name="T27" fmla="*/ 0 h 45"/>
                <a:gd name="T28" fmla="*/ 0 w 73"/>
                <a:gd name="T29" fmla="*/ 0 h 45"/>
                <a:gd name="T30" fmla="*/ 0 w 73"/>
                <a:gd name="T31" fmla="*/ 0 h 45"/>
                <a:gd name="T32" fmla="*/ 0 w 73"/>
                <a:gd name="T33" fmla="*/ 0 h 45"/>
                <a:gd name="T34" fmla="*/ 0 w 73"/>
                <a:gd name="T35" fmla="*/ 0 h 45"/>
                <a:gd name="T36" fmla="*/ 0 w 73"/>
                <a:gd name="T37" fmla="*/ 0 h 45"/>
                <a:gd name="T38" fmla="*/ 0 w 73"/>
                <a:gd name="T39" fmla="*/ 0 h 45"/>
                <a:gd name="T40" fmla="*/ 0 w 73"/>
                <a:gd name="T41" fmla="*/ 0 h 4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73" h="45">
                  <a:moveTo>
                    <a:pt x="65" y="0"/>
                  </a:moveTo>
                  <a:lnTo>
                    <a:pt x="62" y="1"/>
                  </a:lnTo>
                  <a:lnTo>
                    <a:pt x="3" y="30"/>
                  </a:lnTo>
                  <a:lnTo>
                    <a:pt x="2" y="32"/>
                  </a:lnTo>
                  <a:lnTo>
                    <a:pt x="0" y="34"/>
                  </a:lnTo>
                  <a:lnTo>
                    <a:pt x="0" y="36"/>
                  </a:lnTo>
                  <a:lnTo>
                    <a:pt x="1" y="38"/>
                  </a:lnTo>
                  <a:lnTo>
                    <a:pt x="3" y="41"/>
                  </a:lnTo>
                  <a:lnTo>
                    <a:pt x="4" y="43"/>
                  </a:lnTo>
                  <a:lnTo>
                    <a:pt x="6" y="44"/>
                  </a:lnTo>
                  <a:lnTo>
                    <a:pt x="8" y="44"/>
                  </a:lnTo>
                  <a:lnTo>
                    <a:pt x="11" y="44"/>
                  </a:lnTo>
                  <a:lnTo>
                    <a:pt x="69" y="16"/>
                  </a:lnTo>
                  <a:lnTo>
                    <a:pt x="71" y="14"/>
                  </a:lnTo>
                  <a:lnTo>
                    <a:pt x="72" y="13"/>
                  </a:lnTo>
                  <a:lnTo>
                    <a:pt x="72" y="9"/>
                  </a:lnTo>
                  <a:lnTo>
                    <a:pt x="72" y="6"/>
                  </a:lnTo>
                  <a:lnTo>
                    <a:pt x="70" y="3"/>
                  </a:lnTo>
                  <a:lnTo>
                    <a:pt x="69" y="2"/>
                  </a:lnTo>
                  <a:lnTo>
                    <a:pt x="67" y="0"/>
                  </a:lnTo>
                  <a:lnTo>
                    <a:pt x="6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69" name="Freeform 632"/>
            <p:cNvSpPr>
              <a:spLocks noChangeArrowheads="1"/>
            </p:cNvSpPr>
            <p:nvPr/>
          </p:nvSpPr>
          <p:spPr bwMode="auto">
            <a:xfrm>
              <a:off x="4523" y="2458"/>
              <a:ext cx="16" cy="9"/>
            </a:xfrm>
            <a:custGeom>
              <a:avLst/>
              <a:gdLst>
                <a:gd name="T0" fmla="*/ 0 w 73"/>
                <a:gd name="T1" fmla="*/ 0 h 45"/>
                <a:gd name="T2" fmla="*/ 0 w 73"/>
                <a:gd name="T3" fmla="*/ 0 h 45"/>
                <a:gd name="T4" fmla="*/ 0 w 73"/>
                <a:gd name="T5" fmla="*/ 0 h 45"/>
                <a:gd name="T6" fmla="*/ 0 w 73"/>
                <a:gd name="T7" fmla="*/ 0 h 45"/>
                <a:gd name="T8" fmla="*/ 0 w 73"/>
                <a:gd name="T9" fmla="*/ 0 h 45"/>
                <a:gd name="T10" fmla="*/ 0 w 73"/>
                <a:gd name="T11" fmla="*/ 0 h 45"/>
                <a:gd name="T12" fmla="*/ 0 w 73"/>
                <a:gd name="T13" fmla="*/ 0 h 45"/>
                <a:gd name="T14" fmla="*/ 0 w 73"/>
                <a:gd name="T15" fmla="*/ 0 h 45"/>
                <a:gd name="T16" fmla="*/ 0 w 73"/>
                <a:gd name="T17" fmla="*/ 0 h 45"/>
                <a:gd name="T18" fmla="*/ 0 w 73"/>
                <a:gd name="T19" fmla="*/ 0 h 45"/>
                <a:gd name="T20" fmla="*/ 0 w 73"/>
                <a:gd name="T21" fmla="*/ 0 h 45"/>
                <a:gd name="T22" fmla="*/ 0 w 73"/>
                <a:gd name="T23" fmla="*/ 0 h 45"/>
                <a:gd name="T24" fmla="*/ 0 w 73"/>
                <a:gd name="T25" fmla="*/ 0 h 45"/>
                <a:gd name="T26" fmla="*/ 0 w 73"/>
                <a:gd name="T27" fmla="*/ 0 h 45"/>
                <a:gd name="T28" fmla="*/ 0 w 73"/>
                <a:gd name="T29" fmla="*/ 0 h 45"/>
                <a:gd name="T30" fmla="*/ 0 w 73"/>
                <a:gd name="T31" fmla="*/ 0 h 45"/>
                <a:gd name="T32" fmla="*/ 0 w 73"/>
                <a:gd name="T33" fmla="*/ 0 h 45"/>
                <a:gd name="T34" fmla="*/ 0 w 73"/>
                <a:gd name="T35" fmla="*/ 0 h 45"/>
                <a:gd name="T36" fmla="*/ 0 w 73"/>
                <a:gd name="T37" fmla="*/ 0 h 45"/>
                <a:gd name="T38" fmla="*/ 0 w 73"/>
                <a:gd name="T39" fmla="*/ 0 h 45"/>
                <a:gd name="T40" fmla="*/ 0 w 73"/>
                <a:gd name="T41" fmla="*/ 0 h 4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73" h="45">
                  <a:moveTo>
                    <a:pt x="70" y="3"/>
                  </a:moveTo>
                  <a:lnTo>
                    <a:pt x="72" y="6"/>
                  </a:lnTo>
                  <a:lnTo>
                    <a:pt x="72" y="9"/>
                  </a:lnTo>
                  <a:lnTo>
                    <a:pt x="72" y="13"/>
                  </a:lnTo>
                  <a:lnTo>
                    <a:pt x="71" y="14"/>
                  </a:lnTo>
                  <a:lnTo>
                    <a:pt x="69" y="16"/>
                  </a:lnTo>
                  <a:lnTo>
                    <a:pt x="11" y="44"/>
                  </a:lnTo>
                  <a:lnTo>
                    <a:pt x="8" y="44"/>
                  </a:lnTo>
                  <a:lnTo>
                    <a:pt x="6" y="44"/>
                  </a:lnTo>
                  <a:lnTo>
                    <a:pt x="4" y="43"/>
                  </a:lnTo>
                  <a:lnTo>
                    <a:pt x="3" y="41"/>
                  </a:lnTo>
                  <a:lnTo>
                    <a:pt x="1" y="38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2" y="32"/>
                  </a:lnTo>
                  <a:lnTo>
                    <a:pt x="3" y="30"/>
                  </a:lnTo>
                  <a:lnTo>
                    <a:pt x="62" y="1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69" y="2"/>
                  </a:lnTo>
                  <a:lnTo>
                    <a:pt x="70" y="3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70" name="Freeform 633"/>
            <p:cNvSpPr>
              <a:spLocks noChangeArrowheads="1"/>
            </p:cNvSpPr>
            <p:nvPr/>
          </p:nvSpPr>
          <p:spPr bwMode="auto">
            <a:xfrm>
              <a:off x="2347" y="2310"/>
              <a:ext cx="431" cy="434"/>
            </a:xfrm>
            <a:custGeom>
              <a:avLst/>
              <a:gdLst>
                <a:gd name="T0" fmla="*/ 0 w 1903"/>
                <a:gd name="T1" fmla="*/ 0 h 1920"/>
                <a:gd name="T2" fmla="*/ 0 w 1903"/>
                <a:gd name="T3" fmla="*/ 0 h 1920"/>
                <a:gd name="T4" fmla="*/ 0 w 1903"/>
                <a:gd name="T5" fmla="*/ 0 h 1920"/>
                <a:gd name="T6" fmla="*/ 0 w 1903"/>
                <a:gd name="T7" fmla="*/ 0 h 1920"/>
                <a:gd name="T8" fmla="*/ 0 w 1903"/>
                <a:gd name="T9" fmla="*/ 0 h 1920"/>
                <a:gd name="T10" fmla="*/ 0 w 1903"/>
                <a:gd name="T11" fmla="*/ 0 h 1920"/>
                <a:gd name="T12" fmla="*/ 0 w 1903"/>
                <a:gd name="T13" fmla="*/ 0 h 1920"/>
                <a:gd name="T14" fmla="*/ 0 w 1903"/>
                <a:gd name="T15" fmla="*/ 0 h 1920"/>
                <a:gd name="T16" fmla="*/ 0 w 1903"/>
                <a:gd name="T17" fmla="*/ 0 h 1920"/>
                <a:gd name="T18" fmla="*/ 0 w 1903"/>
                <a:gd name="T19" fmla="*/ 0 h 1920"/>
                <a:gd name="T20" fmla="*/ 0 w 1903"/>
                <a:gd name="T21" fmla="*/ 0 h 1920"/>
                <a:gd name="T22" fmla="*/ 0 w 1903"/>
                <a:gd name="T23" fmla="*/ 0 h 1920"/>
                <a:gd name="T24" fmla="*/ 0 w 1903"/>
                <a:gd name="T25" fmla="*/ 0 h 1920"/>
                <a:gd name="T26" fmla="*/ 0 w 1903"/>
                <a:gd name="T27" fmla="*/ 0 h 1920"/>
                <a:gd name="T28" fmla="*/ 0 w 1903"/>
                <a:gd name="T29" fmla="*/ 0 h 1920"/>
                <a:gd name="T30" fmla="*/ 0 w 1903"/>
                <a:gd name="T31" fmla="*/ 0 h 1920"/>
                <a:gd name="T32" fmla="*/ 0 w 1903"/>
                <a:gd name="T33" fmla="*/ 0 h 1920"/>
                <a:gd name="T34" fmla="*/ 0 w 1903"/>
                <a:gd name="T35" fmla="*/ 0 h 1920"/>
                <a:gd name="T36" fmla="*/ 0 w 1903"/>
                <a:gd name="T37" fmla="*/ 0 h 1920"/>
                <a:gd name="T38" fmla="*/ 0 w 1903"/>
                <a:gd name="T39" fmla="*/ 0 h 1920"/>
                <a:gd name="T40" fmla="*/ 0 w 1903"/>
                <a:gd name="T41" fmla="*/ 0 h 1920"/>
                <a:gd name="T42" fmla="*/ 0 w 1903"/>
                <a:gd name="T43" fmla="*/ 0 h 1920"/>
                <a:gd name="T44" fmla="*/ 0 w 1903"/>
                <a:gd name="T45" fmla="*/ 0 h 1920"/>
                <a:gd name="T46" fmla="*/ 0 w 1903"/>
                <a:gd name="T47" fmla="*/ 0 h 1920"/>
                <a:gd name="T48" fmla="*/ 0 w 1903"/>
                <a:gd name="T49" fmla="*/ 0 h 1920"/>
                <a:gd name="T50" fmla="*/ 0 w 1903"/>
                <a:gd name="T51" fmla="*/ 0 h 1920"/>
                <a:gd name="T52" fmla="*/ 0 w 1903"/>
                <a:gd name="T53" fmla="*/ 0 h 1920"/>
                <a:gd name="T54" fmla="*/ 0 w 1903"/>
                <a:gd name="T55" fmla="*/ 0 h 1920"/>
                <a:gd name="T56" fmla="*/ 0 w 1903"/>
                <a:gd name="T57" fmla="*/ 0 h 1920"/>
                <a:gd name="T58" fmla="*/ 0 w 1903"/>
                <a:gd name="T59" fmla="*/ 0 h 1920"/>
                <a:gd name="T60" fmla="*/ 0 w 1903"/>
                <a:gd name="T61" fmla="*/ 0 h 1920"/>
                <a:gd name="T62" fmla="*/ 0 w 1903"/>
                <a:gd name="T63" fmla="*/ 0 h 1920"/>
                <a:gd name="T64" fmla="*/ 0 w 1903"/>
                <a:gd name="T65" fmla="*/ 0 h 1920"/>
                <a:gd name="T66" fmla="*/ 0 w 1903"/>
                <a:gd name="T67" fmla="*/ 0 h 1920"/>
                <a:gd name="T68" fmla="*/ 0 w 1903"/>
                <a:gd name="T69" fmla="*/ 0 h 1920"/>
                <a:gd name="T70" fmla="*/ 0 w 1903"/>
                <a:gd name="T71" fmla="*/ 0 h 1920"/>
                <a:gd name="T72" fmla="*/ 0 w 1903"/>
                <a:gd name="T73" fmla="*/ 0 h 1920"/>
                <a:gd name="T74" fmla="*/ 0 w 1903"/>
                <a:gd name="T75" fmla="*/ 0 h 1920"/>
                <a:gd name="T76" fmla="*/ 0 w 1903"/>
                <a:gd name="T77" fmla="*/ 0 h 1920"/>
                <a:gd name="T78" fmla="*/ 0 w 1903"/>
                <a:gd name="T79" fmla="*/ 0 h 1920"/>
                <a:gd name="T80" fmla="*/ 0 w 1903"/>
                <a:gd name="T81" fmla="*/ 0 h 1920"/>
                <a:gd name="T82" fmla="*/ 0 w 1903"/>
                <a:gd name="T83" fmla="*/ 0 h 1920"/>
                <a:gd name="T84" fmla="*/ 0 w 1903"/>
                <a:gd name="T85" fmla="*/ 0 h 192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903" h="1920">
                  <a:moveTo>
                    <a:pt x="917" y="0"/>
                  </a:moveTo>
                  <a:lnTo>
                    <a:pt x="868" y="3"/>
                  </a:lnTo>
                  <a:lnTo>
                    <a:pt x="820" y="8"/>
                  </a:lnTo>
                  <a:lnTo>
                    <a:pt x="772" y="17"/>
                  </a:lnTo>
                  <a:lnTo>
                    <a:pt x="725" y="26"/>
                  </a:lnTo>
                  <a:lnTo>
                    <a:pt x="680" y="39"/>
                  </a:lnTo>
                  <a:lnTo>
                    <a:pt x="635" y="54"/>
                  </a:lnTo>
                  <a:lnTo>
                    <a:pt x="592" y="71"/>
                  </a:lnTo>
                  <a:lnTo>
                    <a:pt x="549" y="90"/>
                  </a:lnTo>
                  <a:lnTo>
                    <a:pt x="508" y="111"/>
                  </a:lnTo>
                  <a:lnTo>
                    <a:pt x="468" y="134"/>
                  </a:lnTo>
                  <a:lnTo>
                    <a:pt x="429" y="158"/>
                  </a:lnTo>
                  <a:lnTo>
                    <a:pt x="391" y="186"/>
                  </a:lnTo>
                  <a:lnTo>
                    <a:pt x="354" y="213"/>
                  </a:lnTo>
                  <a:lnTo>
                    <a:pt x="320" y="244"/>
                  </a:lnTo>
                  <a:lnTo>
                    <a:pt x="286" y="275"/>
                  </a:lnTo>
                  <a:lnTo>
                    <a:pt x="255" y="308"/>
                  </a:lnTo>
                  <a:lnTo>
                    <a:pt x="225" y="344"/>
                  </a:lnTo>
                  <a:lnTo>
                    <a:pt x="196" y="380"/>
                  </a:lnTo>
                  <a:lnTo>
                    <a:pt x="169" y="418"/>
                  </a:lnTo>
                  <a:lnTo>
                    <a:pt x="144" y="456"/>
                  </a:lnTo>
                  <a:lnTo>
                    <a:pt x="121" y="496"/>
                  </a:lnTo>
                  <a:lnTo>
                    <a:pt x="99" y="536"/>
                  </a:lnTo>
                  <a:lnTo>
                    <a:pt x="80" y="578"/>
                  </a:lnTo>
                  <a:lnTo>
                    <a:pt x="61" y="622"/>
                  </a:lnTo>
                  <a:lnTo>
                    <a:pt x="46" y="666"/>
                  </a:lnTo>
                  <a:lnTo>
                    <a:pt x="33" y="711"/>
                  </a:lnTo>
                  <a:lnTo>
                    <a:pt x="22" y="757"/>
                  </a:lnTo>
                  <a:lnTo>
                    <a:pt x="13" y="802"/>
                  </a:lnTo>
                  <a:lnTo>
                    <a:pt x="6" y="850"/>
                  </a:lnTo>
                  <a:lnTo>
                    <a:pt x="2" y="897"/>
                  </a:lnTo>
                  <a:lnTo>
                    <a:pt x="0" y="946"/>
                  </a:lnTo>
                  <a:lnTo>
                    <a:pt x="1" y="994"/>
                  </a:lnTo>
                  <a:lnTo>
                    <a:pt x="4" y="1043"/>
                  </a:lnTo>
                  <a:lnTo>
                    <a:pt x="9" y="1091"/>
                  </a:lnTo>
                  <a:lnTo>
                    <a:pt x="17" y="1140"/>
                  </a:lnTo>
                  <a:lnTo>
                    <a:pt x="27" y="1186"/>
                  </a:lnTo>
                  <a:lnTo>
                    <a:pt x="39" y="1233"/>
                  </a:lnTo>
                  <a:lnTo>
                    <a:pt x="54" y="1278"/>
                  </a:lnTo>
                  <a:lnTo>
                    <a:pt x="71" y="1322"/>
                  </a:lnTo>
                  <a:lnTo>
                    <a:pt x="91" y="1366"/>
                  </a:lnTo>
                  <a:lnTo>
                    <a:pt x="112" y="1407"/>
                  </a:lnTo>
                  <a:lnTo>
                    <a:pt x="134" y="1447"/>
                  </a:lnTo>
                  <a:lnTo>
                    <a:pt x="159" y="1487"/>
                  </a:lnTo>
                  <a:lnTo>
                    <a:pt x="185" y="1525"/>
                  </a:lnTo>
                  <a:lnTo>
                    <a:pt x="213" y="1562"/>
                  </a:lnTo>
                  <a:lnTo>
                    <a:pt x="243" y="1597"/>
                  </a:lnTo>
                  <a:lnTo>
                    <a:pt x="274" y="1631"/>
                  </a:lnTo>
                  <a:lnTo>
                    <a:pt x="307" y="1662"/>
                  </a:lnTo>
                  <a:lnTo>
                    <a:pt x="342" y="1693"/>
                  </a:lnTo>
                  <a:lnTo>
                    <a:pt x="377" y="1721"/>
                  </a:lnTo>
                  <a:lnTo>
                    <a:pt x="414" y="1749"/>
                  </a:lnTo>
                  <a:lnTo>
                    <a:pt x="452" y="1774"/>
                  </a:lnTo>
                  <a:lnTo>
                    <a:pt x="492" y="1797"/>
                  </a:lnTo>
                  <a:lnTo>
                    <a:pt x="533" y="1820"/>
                  </a:lnTo>
                  <a:lnTo>
                    <a:pt x="574" y="1839"/>
                  </a:lnTo>
                  <a:lnTo>
                    <a:pt x="617" y="1856"/>
                  </a:lnTo>
                  <a:lnTo>
                    <a:pt x="660" y="1871"/>
                  </a:lnTo>
                  <a:lnTo>
                    <a:pt x="705" y="1885"/>
                  </a:lnTo>
                  <a:lnTo>
                    <a:pt x="750" y="1897"/>
                  </a:lnTo>
                  <a:lnTo>
                    <a:pt x="796" y="1905"/>
                  </a:lnTo>
                  <a:lnTo>
                    <a:pt x="842" y="1912"/>
                  </a:lnTo>
                  <a:lnTo>
                    <a:pt x="890" y="1917"/>
                  </a:lnTo>
                  <a:lnTo>
                    <a:pt x="938" y="1919"/>
                  </a:lnTo>
                  <a:lnTo>
                    <a:pt x="986" y="1918"/>
                  </a:lnTo>
                  <a:lnTo>
                    <a:pt x="1034" y="1914"/>
                  </a:lnTo>
                  <a:lnTo>
                    <a:pt x="1083" y="1909"/>
                  </a:lnTo>
                  <a:lnTo>
                    <a:pt x="1130" y="1902"/>
                  </a:lnTo>
                  <a:lnTo>
                    <a:pt x="1177" y="1891"/>
                  </a:lnTo>
                  <a:lnTo>
                    <a:pt x="1222" y="1879"/>
                  </a:lnTo>
                  <a:lnTo>
                    <a:pt x="1267" y="1864"/>
                  </a:lnTo>
                  <a:lnTo>
                    <a:pt x="1310" y="1847"/>
                  </a:lnTo>
                  <a:lnTo>
                    <a:pt x="1353" y="1828"/>
                  </a:lnTo>
                  <a:lnTo>
                    <a:pt x="1395" y="1807"/>
                  </a:lnTo>
                  <a:lnTo>
                    <a:pt x="1435" y="1784"/>
                  </a:lnTo>
                  <a:lnTo>
                    <a:pt x="1474" y="1759"/>
                  </a:lnTo>
                  <a:lnTo>
                    <a:pt x="1512" y="1733"/>
                  </a:lnTo>
                  <a:lnTo>
                    <a:pt x="1548" y="1704"/>
                  </a:lnTo>
                  <a:lnTo>
                    <a:pt x="1582" y="1675"/>
                  </a:lnTo>
                  <a:lnTo>
                    <a:pt x="1616" y="1643"/>
                  </a:lnTo>
                  <a:lnTo>
                    <a:pt x="1648" y="1609"/>
                  </a:lnTo>
                  <a:lnTo>
                    <a:pt x="1678" y="1575"/>
                  </a:lnTo>
                  <a:lnTo>
                    <a:pt x="1707" y="1539"/>
                  </a:lnTo>
                  <a:lnTo>
                    <a:pt x="1733" y="1502"/>
                  </a:lnTo>
                  <a:lnTo>
                    <a:pt x="1758" y="1463"/>
                  </a:lnTo>
                  <a:lnTo>
                    <a:pt x="1782" y="1424"/>
                  </a:lnTo>
                  <a:lnTo>
                    <a:pt x="1803" y="1383"/>
                  </a:lnTo>
                  <a:lnTo>
                    <a:pt x="1822" y="1340"/>
                  </a:lnTo>
                  <a:lnTo>
                    <a:pt x="1840" y="1297"/>
                  </a:lnTo>
                  <a:lnTo>
                    <a:pt x="1855" y="1253"/>
                  </a:lnTo>
                  <a:lnTo>
                    <a:pt x="1869" y="1208"/>
                  </a:lnTo>
                  <a:lnTo>
                    <a:pt x="1880" y="1163"/>
                  </a:lnTo>
                  <a:lnTo>
                    <a:pt x="1889" y="1117"/>
                  </a:lnTo>
                  <a:lnTo>
                    <a:pt x="1895" y="1069"/>
                  </a:lnTo>
                  <a:lnTo>
                    <a:pt x="1900" y="1022"/>
                  </a:lnTo>
                  <a:lnTo>
                    <a:pt x="1902" y="974"/>
                  </a:lnTo>
                  <a:lnTo>
                    <a:pt x="1901" y="925"/>
                  </a:lnTo>
                  <a:lnTo>
                    <a:pt x="1898" y="876"/>
                  </a:lnTo>
                  <a:lnTo>
                    <a:pt x="1893" y="827"/>
                  </a:lnTo>
                  <a:lnTo>
                    <a:pt x="1885" y="779"/>
                  </a:lnTo>
                  <a:lnTo>
                    <a:pt x="1875" y="732"/>
                  </a:lnTo>
                  <a:lnTo>
                    <a:pt x="1862" y="686"/>
                  </a:lnTo>
                  <a:lnTo>
                    <a:pt x="1848" y="642"/>
                  </a:lnTo>
                  <a:lnTo>
                    <a:pt x="1831" y="596"/>
                  </a:lnTo>
                  <a:lnTo>
                    <a:pt x="1812" y="554"/>
                  </a:lnTo>
                  <a:lnTo>
                    <a:pt x="1791" y="512"/>
                  </a:lnTo>
                  <a:lnTo>
                    <a:pt x="1768" y="472"/>
                  </a:lnTo>
                  <a:lnTo>
                    <a:pt x="1744" y="432"/>
                  </a:lnTo>
                  <a:lnTo>
                    <a:pt x="1717" y="395"/>
                  </a:lnTo>
                  <a:lnTo>
                    <a:pt x="1689" y="358"/>
                  </a:lnTo>
                  <a:lnTo>
                    <a:pt x="1660" y="322"/>
                  </a:lnTo>
                  <a:lnTo>
                    <a:pt x="1628" y="288"/>
                  </a:lnTo>
                  <a:lnTo>
                    <a:pt x="1595" y="255"/>
                  </a:lnTo>
                  <a:lnTo>
                    <a:pt x="1561" y="226"/>
                  </a:lnTo>
                  <a:lnTo>
                    <a:pt x="1526" y="196"/>
                  </a:lnTo>
                  <a:lnTo>
                    <a:pt x="1488" y="169"/>
                  </a:lnTo>
                  <a:lnTo>
                    <a:pt x="1450" y="144"/>
                  </a:lnTo>
                  <a:lnTo>
                    <a:pt x="1410" y="120"/>
                  </a:lnTo>
                  <a:lnTo>
                    <a:pt x="1370" y="99"/>
                  </a:lnTo>
                  <a:lnTo>
                    <a:pt x="1328" y="79"/>
                  </a:lnTo>
                  <a:lnTo>
                    <a:pt x="1285" y="62"/>
                  </a:lnTo>
                  <a:lnTo>
                    <a:pt x="1242" y="46"/>
                  </a:lnTo>
                  <a:lnTo>
                    <a:pt x="1197" y="33"/>
                  </a:lnTo>
                  <a:lnTo>
                    <a:pt x="1152" y="21"/>
                  </a:lnTo>
                  <a:lnTo>
                    <a:pt x="1107" y="13"/>
                  </a:lnTo>
                  <a:lnTo>
                    <a:pt x="1060" y="5"/>
                  </a:lnTo>
                  <a:lnTo>
                    <a:pt x="1012" y="1"/>
                  </a:lnTo>
                  <a:lnTo>
                    <a:pt x="965" y="0"/>
                  </a:lnTo>
                  <a:lnTo>
                    <a:pt x="917" y="0"/>
                  </a:lnTo>
                </a:path>
              </a:pathLst>
            </a:custGeom>
            <a:solidFill>
              <a:srgbClr val="00B2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71" name="Freeform 634"/>
            <p:cNvSpPr>
              <a:spLocks noChangeArrowheads="1"/>
            </p:cNvSpPr>
            <p:nvPr/>
          </p:nvSpPr>
          <p:spPr bwMode="auto">
            <a:xfrm>
              <a:off x="2347" y="2310"/>
              <a:ext cx="431" cy="434"/>
            </a:xfrm>
            <a:custGeom>
              <a:avLst/>
              <a:gdLst>
                <a:gd name="T0" fmla="*/ 0 w 1903"/>
                <a:gd name="T1" fmla="*/ 0 h 1920"/>
                <a:gd name="T2" fmla="*/ 0 w 1903"/>
                <a:gd name="T3" fmla="*/ 0 h 1920"/>
                <a:gd name="T4" fmla="*/ 0 w 1903"/>
                <a:gd name="T5" fmla="*/ 0 h 1920"/>
                <a:gd name="T6" fmla="*/ 0 w 1903"/>
                <a:gd name="T7" fmla="*/ 0 h 1920"/>
                <a:gd name="T8" fmla="*/ 0 w 1903"/>
                <a:gd name="T9" fmla="*/ 0 h 1920"/>
                <a:gd name="T10" fmla="*/ 0 w 1903"/>
                <a:gd name="T11" fmla="*/ 0 h 1920"/>
                <a:gd name="T12" fmla="*/ 0 w 1903"/>
                <a:gd name="T13" fmla="*/ 0 h 1920"/>
                <a:gd name="T14" fmla="*/ 0 w 1903"/>
                <a:gd name="T15" fmla="*/ 0 h 1920"/>
                <a:gd name="T16" fmla="*/ 0 w 1903"/>
                <a:gd name="T17" fmla="*/ 0 h 1920"/>
                <a:gd name="T18" fmla="*/ 0 w 1903"/>
                <a:gd name="T19" fmla="*/ 0 h 1920"/>
                <a:gd name="T20" fmla="*/ 0 w 1903"/>
                <a:gd name="T21" fmla="*/ 0 h 1920"/>
                <a:gd name="T22" fmla="*/ 0 w 1903"/>
                <a:gd name="T23" fmla="*/ 0 h 1920"/>
                <a:gd name="T24" fmla="*/ 0 w 1903"/>
                <a:gd name="T25" fmla="*/ 0 h 1920"/>
                <a:gd name="T26" fmla="*/ 0 w 1903"/>
                <a:gd name="T27" fmla="*/ 0 h 1920"/>
                <a:gd name="T28" fmla="*/ 0 w 1903"/>
                <a:gd name="T29" fmla="*/ 0 h 1920"/>
                <a:gd name="T30" fmla="*/ 0 w 1903"/>
                <a:gd name="T31" fmla="*/ 0 h 1920"/>
                <a:gd name="T32" fmla="*/ 0 w 1903"/>
                <a:gd name="T33" fmla="*/ 0 h 1920"/>
                <a:gd name="T34" fmla="*/ 0 w 1903"/>
                <a:gd name="T35" fmla="*/ 0 h 1920"/>
                <a:gd name="T36" fmla="*/ 0 w 1903"/>
                <a:gd name="T37" fmla="*/ 0 h 1920"/>
                <a:gd name="T38" fmla="*/ 0 w 1903"/>
                <a:gd name="T39" fmla="*/ 0 h 1920"/>
                <a:gd name="T40" fmla="*/ 0 w 1903"/>
                <a:gd name="T41" fmla="*/ 0 h 1920"/>
                <a:gd name="T42" fmla="*/ 0 w 1903"/>
                <a:gd name="T43" fmla="*/ 0 h 1920"/>
                <a:gd name="T44" fmla="*/ 0 w 1903"/>
                <a:gd name="T45" fmla="*/ 0 h 1920"/>
                <a:gd name="T46" fmla="*/ 0 w 1903"/>
                <a:gd name="T47" fmla="*/ 0 h 1920"/>
                <a:gd name="T48" fmla="*/ 0 w 1903"/>
                <a:gd name="T49" fmla="*/ 0 h 1920"/>
                <a:gd name="T50" fmla="*/ 0 w 1903"/>
                <a:gd name="T51" fmla="*/ 0 h 1920"/>
                <a:gd name="T52" fmla="*/ 0 w 1903"/>
                <a:gd name="T53" fmla="*/ 0 h 1920"/>
                <a:gd name="T54" fmla="*/ 0 w 1903"/>
                <a:gd name="T55" fmla="*/ 0 h 1920"/>
                <a:gd name="T56" fmla="*/ 0 w 1903"/>
                <a:gd name="T57" fmla="*/ 0 h 1920"/>
                <a:gd name="T58" fmla="*/ 0 w 1903"/>
                <a:gd name="T59" fmla="*/ 0 h 1920"/>
                <a:gd name="T60" fmla="*/ 0 w 1903"/>
                <a:gd name="T61" fmla="*/ 0 h 1920"/>
                <a:gd name="T62" fmla="*/ 0 w 1903"/>
                <a:gd name="T63" fmla="*/ 0 h 1920"/>
                <a:gd name="T64" fmla="*/ 0 w 1903"/>
                <a:gd name="T65" fmla="*/ 0 h 1920"/>
                <a:gd name="T66" fmla="*/ 0 w 1903"/>
                <a:gd name="T67" fmla="*/ 0 h 1920"/>
                <a:gd name="T68" fmla="*/ 0 w 1903"/>
                <a:gd name="T69" fmla="*/ 0 h 1920"/>
                <a:gd name="T70" fmla="*/ 0 w 1903"/>
                <a:gd name="T71" fmla="*/ 0 h 1920"/>
                <a:gd name="T72" fmla="*/ 0 w 1903"/>
                <a:gd name="T73" fmla="*/ 0 h 1920"/>
                <a:gd name="T74" fmla="*/ 0 w 1903"/>
                <a:gd name="T75" fmla="*/ 0 h 1920"/>
                <a:gd name="T76" fmla="*/ 0 w 1903"/>
                <a:gd name="T77" fmla="*/ 0 h 1920"/>
                <a:gd name="T78" fmla="*/ 0 w 1903"/>
                <a:gd name="T79" fmla="*/ 0 h 1920"/>
                <a:gd name="T80" fmla="*/ 0 w 1903"/>
                <a:gd name="T81" fmla="*/ 0 h 1920"/>
                <a:gd name="T82" fmla="*/ 0 w 1903"/>
                <a:gd name="T83" fmla="*/ 0 h 1920"/>
                <a:gd name="T84" fmla="*/ 0 w 1903"/>
                <a:gd name="T85" fmla="*/ 0 h 192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903" h="1920">
                  <a:moveTo>
                    <a:pt x="868" y="3"/>
                  </a:moveTo>
                  <a:lnTo>
                    <a:pt x="917" y="0"/>
                  </a:lnTo>
                  <a:lnTo>
                    <a:pt x="965" y="0"/>
                  </a:lnTo>
                  <a:lnTo>
                    <a:pt x="1012" y="1"/>
                  </a:lnTo>
                  <a:lnTo>
                    <a:pt x="1060" y="5"/>
                  </a:lnTo>
                  <a:lnTo>
                    <a:pt x="1107" y="13"/>
                  </a:lnTo>
                  <a:lnTo>
                    <a:pt x="1152" y="21"/>
                  </a:lnTo>
                  <a:lnTo>
                    <a:pt x="1197" y="33"/>
                  </a:lnTo>
                  <a:lnTo>
                    <a:pt x="1242" y="46"/>
                  </a:lnTo>
                  <a:lnTo>
                    <a:pt x="1285" y="62"/>
                  </a:lnTo>
                  <a:lnTo>
                    <a:pt x="1328" y="79"/>
                  </a:lnTo>
                  <a:lnTo>
                    <a:pt x="1370" y="99"/>
                  </a:lnTo>
                  <a:lnTo>
                    <a:pt x="1410" y="120"/>
                  </a:lnTo>
                  <a:lnTo>
                    <a:pt x="1450" y="144"/>
                  </a:lnTo>
                  <a:lnTo>
                    <a:pt x="1488" y="169"/>
                  </a:lnTo>
                  <a:lnTo>
                    <a:pt x="1526" y="196"/>
                  </a:lnTo>
                  <a:lnTo>
                    <a:pt x="1561" y="226"/>
                  </a:lnTo>
                  <a:lnTo>
                    <a:pt x="1595" y="255"/>
                  </a:lnTo>
                  <a:lnTo>
                    <a:pt x="1628" y="288"/>
                  </a:lnTo>
                  <a:lnTo>
                    <a:pt x="1660" y="322"/>
                  </a:lnTo>
                  <a:lnTo>
                    <a:pt x="1689" y="358"/>
                  </a:lnTo>
                  <a:lnTo>
                    <a:pt x="1717" y="395"/>
                  </a:lnTo>
                  <a:lnTo>
                    <a:pt x="1744" y="432"/>
                  </a:lnTo>
                  <a:lnTo>
                    <a:pt x="1768" y="472"/>
                  </a:lnTo>
                  <a:lnTo>
                    <a:pt x="1791" y="512"/>
                  </a:lnTo>
                  <a:lnTo>
                    <a:pt x="1812" y="554"/>
                  </a:lnTo>
                  <a:lnTo>
                    <a:pt x="1831" y="596"/>
                  </a:lnTo>
                  <a:lnTo>
                    <a:pt x="1848" y="642"/>
                  </a:lnTo>
                  <a:lnTo>
                    <a:pt x="1862" y="686"/>
                  </a:lnTo>
                  <a:lnTo>
                    <a:pt x="1875" y="732"/>
                  </a:lnTo>
                  <a:lnTo>
                    <a:pt x="1885" y="779"/>
                  </a:lnTo>
                  <a:lnTo>
                    <a:pt x="1893" y="827"/>
                  </a:lnTo>
                  <a:lnTo>
                    <a:pt x="1898" y="876"/>
                  </a:lnTo>
                  <a:lnTo>
                    <a:pt x="1901" y="925"/>
                  </a:lnTo>
                  <a:lnTo>
                    <a:pt x="1902" y="974"/>
                  </a:lnTo>
                  <a:lnTo>
                    <a:pt x="1900" y="1022"/>
                  </a:lnTo>
                  <a:lnTo>
                    <a:pt x="1895" y="1069"/>
                  </a:lnTo>
                  <a:lnTo>
                    <a:pt x="1889" y="1117"/>
                  </a:lnTo>
                  <a:lnTo>
                    <a:pt x="1880" y="1163"/>
                  </a:lnTo>
                  <a:lnTo>
                    <a:pt x="1869" y="1208"/>
                  </a:lnTo>
                  <a:lnTo>
                    <a:pt x="1855" y="1253"/>
                  </a:lnTo>
                  <a:lnTo>
                    <a:pt x="1840" y="1297"/>
                  </a:lnTo>
                  <a:lnTo>
                    <a:pt x="1822" y="1340"/>
                  </a:lnTo>
                  <a:lnTo>
                    <a:pt x="1803" y="1383"/>
                  </a:lnTo>
                  <a:lnTo>
                    <a:pt x="1782" y="1424"/>
                  </a:lnTo>
                  <a:lnTo>
                    <a:pt x="1758" y="1463"/>
                  </a:lnTo>
                  <a:lnTo>
                    <a:pt x="1733" y="1502"/>
                  </a:lnTo>
                  <a:lnTo>
                    <a:pt x="1707" y="1539"/>
                  </a:lnTo>
                  <a:lnTo>
                    <a:pt x="1678" y="1575"/>
                  </a:lnTo>
                  <a:lnTo>
                    <a:pt x="1648" y="1609"/>
                  </a:lnTo>
                  <a:lnTo>
                    <a:pt x="1616" y="1643"/>
                  </a:lnTo>
                  <a:lnTo>
                    <a:pt x="1582" y="1675"/>
                  </a:lnTo>
                  <a:lnTo>
                    <a:pt x="1548" y="1704"/>
                  </a:lnTo>
                  <a:lnTo>
                    <a:pt x="1512" y="1733"/>
                  </a:lnTo>
                  <a:lnTo>
                    <a:pt x="1474" y="1759"/>
                  </a:lnTo>
                  <a:lnTo>
                    <a:pt x="1435" y="1784"/>
                  </a:lnTo>
                  <a:lnTo>
                    <a:pt x="1395" y="1807"/>
                  </a:lnTo>
                  <a:lnTo>
                    <a:pt x="1353" y="1828"/>
                  </a:lnTo>
                  <a:lnTo>
                    <a:pt x="1310" y="1847"/>
                  </a:lnTo>
                  <a:lnTo>
                    <a:pt x="1267" y="1864"/>
                  </a:lnTo>
                  <a:lnTo>
                    <a:pt x="1222" y="1879"/>
                  </a:lnTo>
                  <a:lnTo>
                    <a:pt x="1177" y="1891"/>
                  </a:lnTo>
                  <a:lnTo>
                    <a:pt x="1130" y="1902"/>
                  </a:lnTo>
                  <a:lnTo>
                    <a:pt x="1083" y="1909"/>
                  </a:lnTo>
                  <a:lnTo>
                    <a:pt x="1034" y="1914"/>
                  </a:lnTo>
                  <a:lnTo>
                    <a:pt x="986" y="1918"/>
                  </a:lnTo>
                  <a:lnTo>
                    <a:pt x="938" y="1919"/>
                  </a:lnTo>
                  <a:lnTo>
                    <a:pt x="890" y="1917"/>
                  </a:lnTo>
                  <a:lnTo>
                    <a:pt x="842" y="1912"/>
                  </a:lnTo>
                  <a:lnTo>
                    <a:pt x="796" y="1905"/>
                  </a:lnTo>
                  <a:lnTo>
                    <a:pt x="750" y="1897"/>
                  </a:lnTo>
                  <a:lnTo>
                    <a:pt x="705" y="1885"/>
                  </a:lnTo>
                  <a:lnTo>
                    <a:pt x="660" y="1871"/>
                  </a:lnTo>
                  <a:lnTo>
                    <a:pt x="617" y="1856"/>
                  </a:lnTo>
                  <a:lnTo>
                    <a:pt x="574" y="1839"/>
                  </a:lnTo>
                  <a:lnTo>
                    <a:pt x="533" y="1820"/>
                  </a:lnTo>
                  <a:lnTo>
                    <a:pt x="492" y="1797"/>
                  </a:lnTo>
                  <a:lnTo>
                    <a:pt x="452" y="1774"/>
                  </a:lnTo>
                  <a:lnTo>
                    <a:pt x="414" y="1749"/>
                  </a:lnTo>
                  <a:lnTo>
                    <a:pt x="377" y="1721"/>
                  </a:lnTo>
                  <a:lnTo>
                    <a:pt x="342" y="1693"/>
                  </a:lnTo>
                  <a:lnTo>
                    <a:pt x="307" y="1662"/>
                  </a:lnTo>
                  <a:lnTo>
                    <a:pt x="274" y="1631"/>
                  </a:lnTo>
                  <a:lnTo>
                    <a:pt x="243" y="1597"/>
                  </a:lnTo>
                  <a:lnTo>
                    <a:pt x="213" y="1562"/>
                  </a:lnTo>
                  <a:lnTo>
                    <a:pt x="185" y="1525"/>
                  </a:lnTo>
                  <a:lnTo>
                    <a:pt x="159" y="1487"/>
                  </a:lnTo>
                  <a:lnTo>
                    <a:pt x="134" y="1447"/>
                  </a:lnTo>
                  <a:lnTo>
                    <a:pt x="112" y="1407"/>
                  </a:lnTo>
                  <a:lnTo>
                    <a:pt x="91" y="1366"/>
                  </a:lnTo>
                  <a:lnTo>
                    <a:pt x="71" y="1322"/>
                  </a:lnTo>
                  <a:lnTo>
                    <a:pt x="54" y="1278"/>
                  </a:lnTo>
                  <a:lnTo>
                    <a:pt x="39" y="1233"/>
                  </a:lnTo>
                  <a:lnTo>
                    <a:pt x="27" y="1186"/>
                  </a:lnTo>
                  <a:lnTo>
                    <a:pt x="17" y="1140"/>
                  </a:lnTo>
                  <a:lnTo>
                    <a:pt x="9" y="1091"/>
                  </a:lnTo>
                  <a:lnTo>
                    <a:pt x="4" y="1043"/>
                  </a:lnTo>
                  <a:lnTo>
                    <a:pt x="1" y="994"/>
                  </a:lnTo>
                  <a:lnTo>
                    <a:pt x="0" y="946"/>
                  </a:lnTo>
                  <a:lnTo>
                    <a:pt x="2" y="897"/>
                  </a:lnTo>
                  <a:lnTo>
                    <a:pt x="6" y="850"/>
                  </a:lnTo>
                  <a:lnTo>
                    <a:pt x="13" y="802"/>
                  </a:lnTo>
                  <a:lnTo>
                    <a:pt x="22" y="757"/>
                  </a:lnTo>
                  <a:lnTo>
                    <a:pt x="33" y="711"/>
                  </a:lnTo>
                  <a:lnTo>
                    <a:pt x="46" y="666"/>
                  </a:lnTo>
                  <a:lnTo>
                    <a:pt x="61" y="622"/>
                  </a:lnTo>
                  <a:lnTo>
                    <a:pt x="80" y="578"/>
                  </a:lnTo>
                  <a:lnTo>
                    <a:pt x="99" y="536"/>
                  </a:lnTo>
                  <a:lnTo>
                    <a:pt x="121" y="496"/>
                  </a:lnTo>
                  <a:lnTo>
                    <a:pt x="144" y="456"/>
                  </a:lnTo>
                  <a:lnTo>
                    <a:pt x="169" y="418"/>
                  </a:lnTo>
                  <a:lnTo>
                    <a:pt x="196" y="380"/>
                  </a:lnTo>
                  <a:lnTo>
                    <a:pt x="225" y="344"/>
                  </a:lnTo>
                  <a:lnTo>
                    <a:pt x="255" y="308"/>
                  </a:lnTo>
                  <a:lnTo>
                    <a:pt x="286" y="275"/>
                  </a:lnTo>
                  <a:lnTo>
                    <a:pt x="320" y="244"/>
                  </a:lnTo>
                  <a:lnTo>
                    <a:pt x="354" y="213"/>
                  </a:lnTo>
                  <a:lnTo>
                    <a:pt x="391" y="186"/>
                  </a:lnTo>
                  <a:lnTo>
                    <a:pt x="429" y="158"/>
                  </a:lnTo>
                  <a:lnTo>
                    <a:pt x="468" y="134"/>
                  </a:lnTo>
                  <a:lnTo>
                    <a:pt x="508" y="111"/>
                  </a:lnTo>
                  <a:lnTo>
                    <a:pt x="549" y="90"/>
                  </a:lnTo>
                  <a:lnTo>
                    <a:pt x="592" y="71"/>
                  </a:lnTo>
                  <a:lnTo>
                    <a:pt x="635" y="54"/>
                  </a:lnTo>
                  <a:lnTo>
                    <a:pt x="680" y="39"/>
                  </a:lnTo>
                  <a:lnTo>
                    <a:pt x="725" y="26"/>
                  </a:lnTo>
                  <a:lnTo>
                    <a:pt x="772" y="17"/>
                  </a:lnTo>
                  <a:lnTo>
                    <a:pt x="820" y="8"/>
                  </a:lnTo>
                  <a:lnTo>
                    <a:pt x="868" y="3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72" name="Freeform 635"/>
            <p:cNvSpPr>
              <a:spLocks noChangeArrowheads="1"/>
            </p:cNvSpPr>
            <p:nvPr/>
          </p:nvSpPr>
          <p:spPr bwMode="auto">
            <a:xfrm>
              <a:off x="2398" y="2424"/>
              <a:ext cx="154" cy="22"/>
            </a:xfrm>
            <a:custGeom>
              <a:avLst/>
              <a:gdLst>
                <a:gd name="T0" fmla="*/ 0 w 685"/>
                <a:gd name="T1" fmla="*/ 0 h 100"/>
                <a:gd name="T2" fmla="*/ 0 w 685"/>
                <a:gd name="T3" fmla="*/ 0 h 100"/>
                <a:gd name="T4" fmla="*/ 0 w 685"/>
                <a:gd name="T5" fmla="*/ 0 h 100"/>
                <a:gd name="T6" fmla="*/ 0 w 685"/>
                <a:gd name="T7" fmla="*/ 0 h 100"/>
                <a:gd name="T8" fmla="*/ 0 w 685"/>
                <a:gd name="T9" fmla="*/ 0 h 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85" h="100">
                  <a:moveTo>
                    <a:pt x="0" y="99"/>
                  </a:moveTo>
                  <a:lnTo>
                    <a:pt x="684" y="99"/>
                  </a:lnTo>
                  <a:lnTo>
                    <a:pt x="684" y="0"/>
                  </a:lnTo>
                  <a:lnTo>
                    <a:pt x="0" y="0"/>
                  </a:lnTo>
                  <a:lnTo>
                    <a:pt x="0" y="9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73" name="Freeform 636"/>
            <p:cNvSpPr>
              <a:spLocks noChangeArrowheads="1"/>
            </p:cNvSpPr>
            <p:nvPr/>
          </p:nvSpPr>
          <p:spPr bwMode="auto">
            <a:xfrm>
              <a:off x="2398" y="2424"/>
              <a:ext cx="154" cy="22"/>
            </a:xfrm>
            <a:custGeom>
              <a:avLst/>
              <a:gdLst>
                <a:gd name="T0" fmla="*/ 0 w 685"/>
                <a:gd name="T1" fmla="*/ 0 h 100"/>
                <a:gd name="T2" fmla="*/ 0 w 685"/>
                <a:gd name="T3" fmla="*/ 0 h 100"/>
                <a:gd name="T4" fmla="*/ 0 w 685"/>
                <a:gd name="T5" fmla="*/ 0 h 100"/>
                <a:gd name="T6" fmla="*/ 0 w 685"/>
                <a:gd name="T7" fmla="*/ 0 h 100"/>
                <a:gd name="T8" fmla="*/ 0 w 685"/>
                <a:gd name="T9" fmla="*/ 0 h 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85" h="100">
                  <a:moveTo>
                    <a:pt x="0" y="0"/>
                  </a:moveTo>
                  <a:lnTo>
                    <a:pt x="684" y="0"/>
                  </a:lnTo>
                  <a:lnTo>
                    <a:pt x="684" y="99"/>
                  </a:lnTo>
                  <a:lnTo>
                    <a:pt x="0" y="99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74" name="Freeform 637"/>
            <p:cNvSpPr>
              <a:spLocks noChangeArrowheads="1"/>
            </p:cNvSpPr>
            <p:nvPr/>
          </p:nvSpPr>
          <p:spPr bwMode="auto">
            <a:xfrm>
              <a:off x="2398" y="2458"/>
              <a:ext cx="256" cy="129"/>
            </a:xfrm>
            <a:custGeom>
              <a:avLst/>
              <a:gdLst>
                <a:gd name="T0" fmla="*/ 0 w 1134"/>
                <a:gd name="T1" fmla="*/ 0 h 575"/>
                <a:gd name="T2" fmla="*/ 0 w 1134"/>
                <a:gd name="T3" fmla="*/ 0 h 575"/>
                <a:gd name="T4" fmla="*/ 0 w 1134"/>
                <a:gd name="T5" fmla="*/ 0 h 575"/>
                <a:gd name="T6" fmla="*/ 0 w 1134"/>
                <a:gd name="T7" fmla="*/ 0 h 575"/>
                <a:gd name="T8" fmla="*/ 0 w 1134"/>
                <a:gd name="T9" fmla="*/ 0 h 575"/>
                <a:gd name="T10" fmla="*/ 0 w 1134"/>
                <a:gd name="T11" fmla="*/ 0 h 575"/>
                <a:gd name="T12" fmla="*/ 0 w 1134"/>
                <a:gd name="T13" fmla="*/ 0 h 575"/>
                <a:gd name="T14" fmla="*/ 0 w 1134"/>
                <a:gd name="T15" fmla="*/ 0 h 575"/>
                <a:gd name="T16" fmla="*/ 0 w 1134"/>
                <a:gd name="T17" fmla="*/ 0 h 575"/>
                <a:gd name="T18" fmla="*/ 0 w 1134"/>
                <a:gd name="T19" fmla="*/ 0 h 575"/>
                <a:gd name="T20" fmla="*/ 0 w 1134"/>
                <a:gd name="T21" fmla="*/ 0 h 575"/>
                <a:gd name="T22" fmla="*/ 0 w 1134"/>
                <a:gd name="T23" fmla="*/ 0 h 575"/>
                <a:gd name="T24" fmla="*/ 0 w 1134"/>
                <a:gd name="T25" fmla="*/ 0 h 575"/>
                <a:gd name="T26" fmla="*/ 0 w 1134"/>
                <a:gd name="T27" fmla="*/ 0 h 575"/>
                <a:gd name="T28" fmla="*/ 0 w 1134"/>
                <a:gd name="T29" fmla="*/ 0 h 575"/>
                <a:gd name="T30" fmla="*/ 0 w 1134"/>
                <a:gd name="T31" fmla="*/ 0 h 575"/>
                <a:gd name="T32" fmla="*/ 0 w 1134"/>
                <a:gd name="T33" fmla="*/ 0 h 575"/>
                <a:gd name="T34" fmla="*/ 0 w 1134"/>
                <a:gd name="T35" fmla="*/ 0 h 575"/>
                <a:gd name="T36" fmla="*/ 0 w 1134"/>
                <a:gd name="T37" fmla="*/ 0 h 575"/>
                <a:gd name="T38" fmla="*/ 0 w 1134"/>
                <a:gd name="T39" fmla="*/ 0 h 575"/>
                <a:gd name="T40" fmla="*/ 0 w 1134"/>
                <a:gd name="T41" fmla="*/ 0 h 575"/>
                <a:gd name="T42" fmla="*/ 0 w 1134"/>
                <a:gd name="T43" fmla="*/ 0 h 575"/>
                <a:gd name="T44" fmla="*/ 0 w 1134"/>
                <a:gd name="T45" fmla="*/ 0 h 575"/>
                <a:gd name="T46" fmla="*/ 0 w 1134"/>
                <a:gd name="T47" fmla="*/ 0 h 575"/>
                <a:gd name="T48" fmla="*/ 0 w 1134"/>
                <a:gd name="T49" fmla="*/ 0 h 575"/>
                <a:gd name="T50" fmla="*/ 0 w 1134"/>
                <a:gd name="T51" fmla="*/ 0 h 575"/>
                <a:gd name="T52" fmla="*/ 0 w 1134"/>
                <a:gd name="T53" fmla="*/ 0 h 575"/>
                <a:gd name="T54" fmla="*/ 0 w 1134"/>
                <a:gd name="T55" fmla="*/ 0 h 575"/>
                <a:gd name="T56" fmla="*/ 0 w 1134"/>
                <a:gd name="T57" fmla="*/ 0 h 575"/>
                <a:gd name="T58" fmla="*/ 0 w 1134"/>
                <a:gd name="T59" fmla="*/ 0 h 575"/>
                <a:gd name="T60" fmla="*/ 0 w 1134"/>
                <a:gd name="T61" fmla="*/ 0 h 575"/>
                <a:gd name="T62" fmla="*/ 0 w 1134"/>
                <a:gd name="T63" fmla="*/ 0 h 575"/>
                <a:gd name="T64" fmla="*/ 0 w 1134"/>
                <a:gd name="T65" fmla="*/ 0 h 575"/>
                <a:gd name="T66" fmla="*/ 0 w 1134"/>
                <a:gd name="T67" fmla="*/ 0 h 575"/>
                <a:gd name="T68" fmla="*/ 0 w 1134"/>
                <a:gd name="T69" fmla="*/ 0 h 575"/>
                <a:gd name="T70" fmla="*/ 0 w 1134"/>
                <a:gd name="T71" fmla="*/ 0 h 575"/>
                <a:gd name="T72" fmla="*/ 0 w 1134"/>
                <a:gd name="T73" fmla="*/ 0 h 575"/>
                <a:gd name="T74" fmla="*/ 0 w 1134"/>
                <a:gd name="T75" fmla="*/ 0 h 575"/>
                <a:gd name="T76" fmla="*/ 0 w 1134"/>
                <a:gd name="T77" fmla="*/ 0 h 575"/>
                <a:gd name="T78" fmla="*/ 0 w 1134"/>
                <a:gd name="T79" fmla="*/ 0 h 575"/>
                <a:gd name="T80" fmla="*/ 0 w 1134"/>
                <a:gd name="T81" fmla="*/ 0 h 575"/>
                <a:gd name="T82" fmla="*/ 0 w 1134"/>
                <a:gd name="T83" fmla="*/ 0 h 575"/>
                <a:gd name="T84" fmla="*/ 0 w 1134"/>
                <a:gd name="T85" fmla="*/ 0 h 575"/>
                <a:gd name="T86" fmla="*/ 0 w 1134"/>
                <a:gd name="T87" fmla="*/ 0 h 575"/>
                <a:gd name="T88" fmla="*/ 0 w 1134"/>
                <a:gd name="T89" fmla="*/ 0 h 575"/>
                <a:gd name="T90" fmla="*/ 0 w 1134"/>
                <a:gd name="T91" fmla="*/ 0 h 575"/>
                <a:gd name="T92" fmla="*/ 0 w 1134"/>
                <a:gd name="T93" fmla="*/ 0 h 575"/>
                <a:gd name="T94" fmla="*/ 0 w 1134"/>
                <a:gd name="T95" fmla="*/ 0 h 575"/>
                <a:gd name="T96" fmla="*/ 0 w 1134"/>
                <a:gd name="T97" fmla="*/ 0 h 575"/>
                <a:gd name="T98" fmla="*/ 0 w 1134"/>
                <a:gd name="T99" fmla="*/ 0 h 575"/>
                <a:gd name="T100" fmla="*/ 0 w 1134"/>
                <a:gd name="T101" fmla="*/ 0 h 575"/>
                <a:gd name="T102" fmla="*/ 0 w 1134"/>
                <a:gd name="T103" fmla="*/ 0 h 575"/>
                <a:gd name="T104" fmla="*/ 0 w 1134"/>
                <a:gd name="T105" fmla="*/ 0 h 575"/>
                <a:gd name="T106" fmla="*/ 0 w 1134"/>
                <a:gd name="T107" fmla="*/ 0 h 575"/>
                <a:gd name="T108" fmla="*/ 0 w 1134"/>
                <a:gd name="T109" fmla="*/ 0 h 575"/>
                <a:gd name="T110" fmla="*/ 0 w 1134"/>
                <a:gd name="T111" fmla="*/ 0 h 575"/>
                <a:gd name="T112" fmla="*/ 0 w 1134"/>
                <a:gd name="T113" fmla="*/ 0 h 575"/>
                <a:gd name="T114" fmla="*/ 0 w 1134"/>
                <a:gd name="T115" fmla="*/ 0 h 575"/>
                <a:gd name="T116" fmla="*/ 0 w 1134"/>
                <a:gd name="T117" fmla="*/ 0 h 575"/>
                <a:gd name="T118" fmla="*/ 0 w 1134"/>
                <a:gd name="T119" fmla="*/ 0 h 575"/>
                <a:gd name="T120" fmla="*/ 0 w 1134"/>
                <a:gd name="T121" fmla="*/ 0 h 575"/>
                <a:gd name="T122" fmla="*/ 0 w 1134"/>
                <a:gd name="T123" fmla="*/ 0 h 57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134" h="575">
                  <a:moveTo>
                    <a:pt x="663" y="0"/>
                  </a:moveTo>
                  <a:lnTo>
                    <a:pt x="641" y="0"/>
                  </a:lnTo>
                  <a:lnTo>
                    <a:pt x="620" y="0"/>
                  </a:lnTo>
                  <a:lnTo>
                    <a:pt x="599" y="0"/>
                  </a:lnTo>
                  <a:lnTo>
                    <a:pt x="577" y="0"/>
                  </a:lnTo>
                  <a:lnTo>
                    <a:pt x="556" y="0"/>
                  </a:lnTo>
                  <a:lnTo>
                    <a:pt x="535" y="0"/>
                  </a:lnTo>
                  <a:lnTo>
                    <a:pt x="513" y="0"/>
                  </a:lnTo>
                  <a:lnTo>
                    <a:pt x="492" y="0"/>
                  </a:lnTo>
                  <a:lnTo>
                    <a:pt x="470" y="0"/>
                  </a:lnTo>
                  <a:lnTo>
                    <a:pt x="449" y="0"/>
                  </a:lnTo>
                  <a:lnTo>
                    <a:pt x="428" y="0"/>
                  </a:lnTo>
                  <a:lnTo>
                    <a:pt x="406" y="0"/>
                  </a:lnTo>
                  <a:lnTo>
                    <a:pt x="385" y="0"/>
                  </a:lnTo>
                  <a:lnTo>
                    <a:pt x="364" y="0"/>
                  </a:lnTo>
                  <a:lnTo>
                    <a:pt x="342" y="0"/>
                  </a:lnTo>
                  <a:lnTo>
                    <a:pt x="321" y="0"/>
                  </a:lnTo>
                  <a:lnTo>
                    <a:pt x="299" y="0"/>
                  </a:lnTo>
                  <a:lnTo>
                    <a:pt x="278" y="0"/>
                  </a:lnTo>
                  <a:lnTo>
                    <a:pt x="257" y="0"/>
                  </a:lnTo>
                  <a:lnTo>
                    <a:pt x="235" y="0"/>
                  </a:lnTo>
                  <a:lnTo>
                    <a:pt x="214" y="0"/>
                  </a:lnTo>
                  <a:lnTo>
                    <a:pt x="192" y="0"/>
                  </a:lnTo>
                  <a:lnTo>
                    <a:pt x="171" y="0"/>
                  </a:lnTo>
                  <a:lnTo>
                    <a:pt x="150" y="0"/>
                  </a:lnTo>
                  <a:lnTo>
                    <a:pt x="128" y="0"/>
                  </a:lnTo>
                  <a:lnTo>
                    <a:pt x="107" y="0"/>
                  </a:lnTo>
                  <a:lnTo>
                    <a:pt x="86" y="0"/>
                  </a:lnTo>
                  <a:lnTo>
                    <a:pt x="64" y="0"/>
                  </a:lnTo>
                  <a:lnTo>
                    <a:pt x="43" y="0"/>
                  </a:lnTo>
                  <a:lnTo>
                    <a:pt x="21" y="0"/>
                  </a:lnTo>
                  <a:lnTo>
                    <a:pt x="0" y="0"/>
                  </a:lnTo>
                  <a:lnTo>
                    <a:pt x="0" y="173"/>
                  </a:lnTo>
                  <a:lnTo>
                    <a:pt x="20" y="173"/>
                  </a:lnTo>
                  <a:lnTo>
                    <a:pt x="40" y="175"/>
                  </a:lnTo>
                  <a:lnTo>
                    <a:pt x="60" y="177"/>
                  </a:lnTo>
                  <a:lnTo>
                    <a:pt x="79" y="182"/>
                  </a:lnTo>
                  <a:lnTo>
                    <a:pt x="99" y="185"/>
                  </a:lnTo>
                  <a:lnTo>
                    <a:pt x="117" y="191"/>
                  </a:lnTo>
                  <a:lnTo>
                    <a:pt x="136" y="197"/>
                  </a:lnTo>
                  <a:lnTo>
                    <a:pt x="154" y="204"/>
                  </a:lnTo>
                  <a:lnTo>
                    <a:pt x="171" y="212"/>
                  </a:lnTo>
                  <a:lnTo>
                    <a:pt x="189" y="221"/>
                  </a:lnTo>
                  <a:lnTo>
                    <a:pt x="205" y="231"/>
                  </a:lnTo>
                  <a:lnTo>
                    <a:pt x="221" y="242"/>
                  </a:lnTo>
                  <a:lnTo>
                    <a:pt x="237" y="252"/>
                  </a:lnTo>
                  <a:lnTo>
                    <a:pt x="252" y="264"/>
                  </a:lnTo>
                  <a:lnTo>
                    <a:pt x="266" y="277"/>
                  </a:lnTo>
                  <a:lnTo>
                    <a:pt x="280" y="290"/>
                  </a:lnTo>
                  <a:lnTo>
                    <a:pt x="293" y="304"/>
                  </a:lnTo>
                  <a:lnTo>
                    <a:pt x="306" y="320"/>
                  </a:lnTo>
                  <a:lnTo>
                    <a:pt x="317" y="335"/>
                  </a:lnTo>
                  <a:lnTo>
                    <a:pt x="328" y="350"/>
                  </a:lnTo>
                  <a:lnTo>
                    <a:pt x="339" y="366"/>
                  </a:lnTo>
                  <a:lnTo>
                    <a:pt x="348" y="383"/>
                  </a:lnTo>
                  <a:lnTo>
                    <a:pt x="357" y="401"/>
                  </a:lnTo>
                  <a:lnTo>
                    <a:pt x="365" y="418"/>
                  </a:lnTo>
                  <a:lnTo>
                    <a:pt x="372" y="437"/>
                  </a:lnTo>
                  <a:lnTo>
                    <a:pt x="379" y="455"/>
                  </a:lnTo>
                  <a:lnTo>
                    <a:pt x="384" y="474"/>
                  </a:lnTo>
                  <a:lnTo>
                    <a:pt x="388" y="494"/>
                  </a:lnTo>
                  <a:lnTo>
                    <a:pt x="392" y="513"/>
                  </a:lnTo>
                  <a:lnTo>
                    <a:pt x="394" y="533"/>
                  </a:lnTo>
                  <a:lnTo>
                    <a:pt x="396" y="553"/>
                  </a:lnTo>
                  <a:lnTo>
                    <a:pt x="396" y="574"/>
                  </a:lnTo>
                  <a:lnTo>
                    <a:pt x="1133" y="573"/>
                  </a:lnTo>
                  <a:lnTo>
                    <a:pt x="1133" y="313"/>
                  </a:lnTo>
                  <a:lnTo>
                    <a:pt x="1113" y="312"/>
                  </a:lnTo>
                  <a:lnTo>
                    <a:pt x="1094" y="309"/>
                  </a:lnTo>
                  <a:lnTo>
                    <a:pt x="1074" y="306"/>
                  </a:lnTo>
                  <a:lnTo>
                    <a:pt x="1056" y="303"/>
                  </a:lnTo>
                  <a:lnTo>
                    <a:pt x="1038" y="299"/>
                  </a:lnTo>
                  <a:lnTo>
                    <a:pt x="1020" y="294"/>
                  </a:lnTo>
                  <a:lnTo>
                    <a:pt x="1002" y="289"/>
                  </a:lnTo>
                  <a:lnTo>
                    <a:pt x="985" y="284"/>
                  </a:lnTo>
                  <a:lnTo>
                    <a:pt x="968" y="278"/>
                  </a:lnTo>
                  <a:lnTo>
                    <a:pt x="951" y="270"/>
                  </a:lnTo>
                  <a:lnTo>
                    <a:pt x="935" y="263"/>
                  </a:lnTo>
                  <a:lnTo>
                    <a:pt x="918" y="255"/>
                  </a:lnTo>
                  <a:lnTo>
                    <a:pt x="903" y="247"/>
                  </a:lnTo>
                  <a:lnTo>
                    <a:pt x="888" y="237"/>
                  </a:lnTo>
                  <a:lnTo>
                    <a:pt x="873" y="229"/>
                  </a:lnTo>
                  <a:lnTo>
                    <a:pt x="859" y="218"/>
                  </a:lnTo>
                  <a:lnTo>
                    <a:pt x="845" y="209"/>
                  </a:lnTo>
                  <a:lnTo>
                    <a:pt x="832" y="198"/>
                  </a:lnTo>
                  <a:lnTo>
                    <a:pt x="818" y="187"/>
                  </a:lnTo>
                  <a:lnTo>
                    <a:pt x="805" y="175"/>
                  </a:lnTo>
                  <a:lnTo>
                    <a:pt x="793" y="163"/>
                  </a:lnTo>
                  <a:lnTo>
                    <a:pt x="781" y="150"/>
                  </a:lnTo>
                  <a:lnTo>
                    <a:pt x="770" y="137"/>
                  </a:lnTo>
                  <a:lnTo>
                    <a:pt x="759" y="123"/>
                  </a:lnTo>
                  <a:lnTo>
                    <a:pt x="748" y="110"/>
                  </a:lnTo>
                  <a:lnTo>
                    <a:pt x="737" y="95"/>
                  </a:lnTo>
                  <a:lnTo>
                    <a:pt x="727" y="80"/>
                  </a:lnTo>
                  <a:lnTo>
                    <a:pt x="718" y="64"/>
                  </a:lnTo>
                  <a:lnTo>
                    <a:pt x="709" y="50"/>
                  </a:lnTo>
                  <a:lnTo>
                    <a:pt x="700" y="33"/>
                  </a:lnTo>
                  <a:lnTo>
                    <a:pt x="692" y="17"/>
                  </a:lnTo>
                  <a:lnTo>
                    <a:pt x="684" y="0"/>
                  </a:lnTo>
                  <a:lnTo>
                    <a:pt x="663" y="0"/>
                  </a:lnTo>
                  <a:close/>
                  <a:moveTo>
                    <a:pt x="546" y="142"/>
                  </a:moveTo>
                  <a:lnTo>
                    <a:pt x="668" y="71"/>
                  </a:lnTo>
                  <a:lnTo>
                    <a:pt x="704" y="133"/>
                  </a:lnTo>
                  <a:lnTo>
                    <a:pt x="584" y="206"/>
                  </a:lnTo>
                  <a:lnTo>
                    <a:pt x="546" y="142"/>
                  </a:lnTo>
                  <a:close/>
                  <a:moveTo>
                    <a:pt x="617" y="241"/>
                  </a:moveTo>
                  <a:lnTo>
                    <a:pt x="724" y="148"/>
                  </a:lnTo>
                  <a:lnTo>
                    <a:pt x="771" y="203"/>
                  </a:lnTo>
                  <a:lnTo>
                    <a:pt x="665" y="296"/>
                  </a:lnTo>
                  <a:lnTo>
                    <a:pt x="617" y="241"/>
                  </a:lnTo>
                  <a:close/>
                  <a:moveTo>
                    <a:pt x="702" y="340"/>
                  </a:moveTo>
                  <a:lnTo>
                    <a:pt x="785" y="224"/>
                  </a:lnTo>
                  <a:lnTo>
                    <a:pt x="843" y="266"/>
                  </a:lnTo>
                  <a:lnTo>
                    <a:pt x="761" y="382"/>
                  </a:lnTo>
                  <a:lnTo>
                    <a:pt x="702" y="340"/>
                  </a:lnTo>
                  <a:close/>
                  <a:moveTo>
                    <a:pt x="807" y="407"/>
                  </a:moveTo>
                  <a:lnTo>
                    <a:pt x="869" y="279"/>
                  </a:lnTo>
                  <a:lnTo>
                    <a:pt x="934" y="309"/>
                  </a:lnTo>
                  <a:lnTo>
                    <a:pt x="874" y="438"/>
                  </a:lnTo>
                  <a:lnTo>
                    <a:pt x="807" y="407"/>
                  </a:lnTo>
                  <a:close/>
                  <a:moveTo>
                    <a:pt x="932" y="457"/>
                  </a:moveTo>
                  <a:lnTo>
                    <a:pt x="971" y="320"/>
                  </a:lnTo>
                  <a:lnTo>
                    <a:pt x="1039" y="338"/>
                  </a:lnTo>
                  <a:lnTo>
                    <a:pt x="1003" y="475"/>
                  </a:lnTo>
                  <a:lnTo>
                    <a:pt x="932" y="4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75" name="Freeform 638"/>
            <p:cNvSpPr>
              <a:spLocks noChangeArrowheads="1"/>
            </p:cNvSpPr>
            <p:nvPr/>
          </p:nvSpPr>
          <p:spPr bwMode="auto">
            <a:xfrm>
              <a:off x="2398" y="2458"/>
              <a:ext cx="256" cy="129"/>
            </a:xfrm>
            <a:custGeom>
              <a:avLst/>
              <a:gdLst>
                <a:gd name="T0" fmla="*/ 0 w 1134"/>
                <a:gd name="T1" fmla="*/ 0 h 575"/>
                <a:gd name="T2" fmla="*/ 0 w 1134"/>
                <a:gd name="T3" fmla="*/ 0 h 575"/>
                <a:gd name="T4" fmla="*/ 0 w 1134"/>
                <a:gd name="T5" fmla="*/ 0 h 575"/>
                <a:gd name="T6" fmla="*/ 0 w 1134"/>
                <a:gd name="T7" fmla="*/ 0 h 575"/>
                <a:gd name="T8" fmla="*/ 0 w 1134"/>
                <a:gd name="T9" fmla="*/ 0 h 575"/>
                <a:gd name="T10" fmla="*/ 0 w 1134"/>
                <a:gd name="T11" fmla="*/ 0 h 575"/>
                <a:gd name="T12" fmla="*/ 0 w 1134"/>
                <a:gd name="T13" fmla="*/ 0 h 575"/>
                <a:gd name="T14" fmla="*/ 0 w 1134"/>
                <a:gd name="T15" fmla="*/ 0 h 575"/>
                <a:gd name="T16" fmla="*/ 0 w 1134"/>
                <a:gd name="T17" fmla="*/ 0 h 575"/>
                <a:gd name="T18" fmla="*/ 0 w 1134"/>
                <a:gd name="T19" fmla="*/ 0 h 575"/>
                <a:gd name="T20" fmla="*/ 0 w 1134"/>
                <a:gd name="T21" fmla="*/ 0 h 575"/>
                <a:gd name="T22" fmla="*/ 0 w 1134"/>
                <a:gd name="T23" fmla="*/ 0 h 575"/>
                <a:gd name="T24" fmla="*/ 0 w 1134"/>
                <a:gd name="T25" fmla="*/ 0 h 575"/>
                <a:gd name="T26" fmla="*/ 0 w 1134"/>
                <a:gd name="T27" fmla="*/ 0 h 575"/>
                <a:gd name="T28" fmla="*/ 0 w 1134"/>
                <a:gd name="T29" fmla="*/ 0 h 575"/>
                <a:gd name="T30" fmla="*/ 0 w 1134"/>
                <a:gd name="T31" fmla="*/ 0 h 575"/>
                <a:gd name="T32" fmla="*/ 0 w 1134"/>
                <a:gd name="T33" fmla="*/ 0 h 575"/>
                <a:gd name="T34" fmla="*/ 0 w 1134"/>
                <a:gd name="T35" fmla="*/ 0 h 575"/>
                <a:gd name="T36" fmla="*/ 0 w 1134"/>
                <a:gd name="T37" fmla="*/ 0 h 575"/>
                <a:gd name="T38" fmla="*/ 0 w 1134"/>
                <a:gd name="T39" fmla="*/ 0 h 575"/>
                <a:gd name="T40" fmla="*/ 0 w 1134"/>
                <a:gd name="T41" fmla="*/ 0 h 575"/>
                <a:gd name="T42" fmla="*/ 0 w 1134"/>
                <a:gd name="T43" fmla="*/ 0 h 575"/>
                <a:gd name="T44" fmla="*/ 0 w 1134"/>
                <a:gd name="T45" fmla="*/ 0 h 575"/>
                <a:gd name="T46" fmla="*/ 0 w 1134"/>
                <a:gd name="T47" fmla="*/ 0 h 575"/>
                <a:gd name="T48" fmla="*/ 0 w 1134"/>
                <a:gd name="T49" fmla="*/ 0 h 575"/>
                <a:gd name="T50" fmla="*/ 0 w 1134"/>
                <a:gd name="T51" fmla="*/ 0 h 575"/>
                <a:gd name="T52" fmla="*/ 0 w 1134"/>
                <a:gd name="T53" fmla="*/ 0 h 575"/>
                <a:gd name="T54" fmla="*/ 0 w 1134"/>
                <a:gd name="T55" fmla="*/ 0 h 575"/>
                <a:gd name="T56" fmla="*/ 0 w 1134"/>
                <a:gd name="T57" fmla="*/ 0 h 575"/>
                <a:gd name="T58" fmla="*/ 0 w 1134"/>
                <a:gd name="T59" fmla="*/ 0 h 575"/>
                <a:gd name="T60" fmla="*/ 0 w 1134"/>
                <a:gd name="T61" fmla="*/ 0 h 575"/>
                <a:gd name="T62" fmla="*/ 0 w 1134"/>
                <a:gd name="T63" fmla="*/ 0 h 575"/>
                <a:gd name="T64" fmla="*/ 0 w 1134"/>
                <a:gd name="T65" fmla="*/ 0 h 575"/>
                <a:gd name="T66" fmla="*/ 0 w 1134"/>
                <a:gd name="T67" fmla="*/ 0 h 575"/>
                <a:gd name="T68" fmla="*/ 0 w 1134"/>
                <a:gd name="T69" fmla="*/ 0 h 575"/>
                <a:gd name="T70" fmla="*/ 0 w 1134"/>
                <a:gd name="T71" fmla="*/ 0 h 575"/>
                <a:gd name="T72" fmla="*/ 0 w 1134"/>
                <a:gd name="T73" fmla="*/ 0 h 575"/>
                <a:gd name="T74" fmla="*/ 0 w 1134"/>
                <a:gd name="T75" fmla="*/ 0 h 575"/>
                <a:gd name="T76" fmla="*/ 0 w 1134"/>
                <a:gd name="T77" fmla="*/ 0 h 575"/>
                <a:gd name="T78" fmla="*/ 0 w 1134"/>
                <a:gd name="T79" fmla="*/ 0 h 575"/>
                <a:gd name="T80" fmla="*/ 0 w 1134"/>
                <a:gd name="T81" fmla="*/ 0 h 575"/>
                <a:gd name="T82" fmla="*/ 0 w 1134"/>
                <a:gd name="T83" fmla="*/ 0 h 575"/>
                <a:gd name="T84" fmla="*/ 0 w 1134"/>
                <a:gd name="T85" fmla="*/ 0 h 575"/>
                <a:gd name="T86" fmla="*/ 0 w 1134"/>
                <a:gd name="T87" fmla="*/ 0 h 575"/>
                <a:gd name="T88" fmla="*/ 0 w 1134"/>
                <a:gd name="T89" fmla="*/ 0 h 575"/>
                <a:gd name="T90" fmla="*/ 0 w 1134"/>
                <a:gd name="T91" fmla="*/ 0 h 575"/>
                <a:gd name="T92" fmla="*/ 0 w 1134"/>
                <a:gd name="T93" fmla="*/ 0 h 575"/>
                <a:gd name="T94" fmla="*/ 0 w 1134"/>
                <a:gd name="T95" fmla="*/ 0 h 575"/>
                <a:gd name="T96" fmla="*/ 0 w 1134"/>
                <a:gd name="T97" fmla="*/ 0 h 575"/>
                <a:gd name="T98" fmla="*/ 0 w 1134"/>
                <a:gd name="T99" fmla="*/ 0 h 575"/>
                <a:gd name="T100" fmla="*/ 0 w 1134"/>
                <a:gd name="T101" fmla="*/ 0 h 575"/>
                <a:gd name="T102" fmla="*/ 0 w 1134"/>
                <a:gd name="T103" fmla="*/ 0 h 575"/>
                <a:gd name="T104" fmla="*/ 0 w 1134"/>
                <a:gd name="T105" fmla="*/ 0 h 575"/>
                <a:gd name="T106" fmla="*/ 0 w 1134"/>
                <a:gd name="T107" fmla="*/ 0 h 575"/>
                <a:gd name="T108" fmla="*/ 0 w 1134"/>
                <a:gd name="T109" fmla="*/ 0 h 575"/>
                <a:gd name="T110" fmla="*/ 0 w 1134"/>
                <a:gd name="T111" fmla="*/ 0 h 575"/>
                <a:gd name="T112" fmla="*/ 0 w 1134"/>
                <a:gd name="T113" fmla="*/ 0 h 575"/>
                <a:gd name="T114" fmla="*/ 0 w 1134"/>
                <a:gd name="T115" fmla="*/ 0 h 575"/>
                <a:gd name="T116" fmla="*/ 0 w 1134"/>
                <a:gd name="T117" fmla="*/ 0 h 575"/>
                <a:gd name="T118" fmla="*/ 0 w 1134"/>
                <a:gd name="T119" fmla="*/ 0 h 575"/>
                <a:gd name="T120" fmla="*/ 0 w 1134"/>
                <a:gd name="T121" fmla="*/ 0 h 575"/>
                <a:gd name="T122" fmla="*/ 0 w 1134"/>
                <a:gd name="T123" fmla="*/ 0 h 57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134" h="575">
                  <a:moveTo>
                    <a:pt x="1133" y="313"/>
                  </a:moveTo>
                  <a:lnTo>
                    <a:pt x="1133" y="573"/>
                  </a:lnTo>
                  <a:lnTo>
                    <a:pt x="396" y="574"/>
                  </a:lnTo>
                  <a:lnTo>
                    <a:pt x="396" y="553"/>
                  </a:lnTo>
                  <a:lnTo>
                    <a:pt x="394" y="533"/>
                  </a:lnTo>
                  <a:lnTo>
                    <a:pt x="392" y="513"/>
                  </a:lnTo>
                  <a:lnTo>
                    <a:pt x="388" y="494"/>
                  </a:lnTo>
                  <a:lnTo>
                    <a:pt x="384" y="474"/>
                  </a:lnTo>
                  <a:lnTo>
                    <a:pt x="379" y="455"/>
                  </a:lnTo>
                  <a:lnTo>
                    <a:pt x="372" y="437"/>
                  </a:lnTo>
                  <a:lnTo>
                    <a:pt x="365" y="418"/>
                  </a:lnTo>
                  <a:lnTo>
                    <a:pt x="357" y="401"/>
                  </a:lnTo>
                  <a:lnTo>
                    <a:pt x="348" y="383"/>
                  </a:lnTo>
                  <a:lnTo>
                    <a:pt x="339" y="366"/>
                  </a:lnTo>
                  <a:lnTo>
                    <a:pt x="328" y="350"/>
                  </a:lnTo>
                  <a:lnTo>
                    <a:pt x="317" y="335"/>
                  </a:lnTo>
                  <a:lnTo>
                    <a:pt x="306" y="320"/>
                  </a:lnTo>
                  <a:lnTo>
                    <a:pt x="293" y="304"/>
                  </a:lnTo>
                  <a:lnTo>
                    <a:pt x="280" y="290"/>
                  </a:lnTo>
                  <a:lnTo>
                    <a:pt x="266" y="277"/>
                  </a:lnTo>
                  <a:lnTo>
                    <a:pt x="252" y="264"/>
                  </a:lnTo>
                  <a:lnTo>
                    <a:pt x="237" y="252"/>
                  </a:lnTo>
                  <a:lnTo>
                    <a:pt x="221" y="242"/>
                  </a:lnTo>
                  <a:lnTo>
                    <a:pt x="205" y="231"/>
                  </a:lnTo>
                  <a:lnTo>
                    <a:pt x="189" y="221"/>
                  </a:lnTo>
                  <a:lnTo>
                    <a:pt x="171" y="212"/>
                  </a:lnTo>
                  <a:lnTo>
                    <a:pt x="154" y="204"/>
                  </a:lnTo>
                  <a:lnTo>
                    <a:pt x="136" y="197"/>
                  </a:lnTo>
                  <a:lnTo>
                    <a:pt x="117" y="191"/>
                  </a:lnTo>
                  <a:lnTo>
                    <a:pt x="99" y="185"/>
                  </a:lnTo>
                  <a:lnTo>
                    <a:pt x="79" y="182"/>
                  </a:lnTo>
                  <a:lnTo>
                    <a:pt x="60" y="177"/>
                  </a:lnTo>
                  <a:lnTo>
                    <a:pt x="40" y="175"/>
                  </a:lnTo>
                  <a:lnTo>
                    <a:pt x="20" y="173"/>
                  </a:lnTo>
                  <a:lnTo>
                    <a:pt x="0" y="173"/>
                  </a:lnTo>
                  <a:lnTo>
                    <a:pt x="0" y="0"/>
                  </a:lnTo>
                  <a:lnTo>
                    <a:pt x="21" y="0"/>
                  </a:lnTo>
                  <a:lnTo>
                    <a:pt x="43" y="0"/>
                  </a:lnTo>
                  <a:lnTo>
                    <a:pt x="64" y="0"/>
                  </a:lnTo>
                  <a:lnTo>
                    <a:pt x="86" y="0"/>
                  </a:lnTo>
                  <a:lnTo>
                    <a:pt x="107" y="0"/>
                  </a:lnTo>
                  <a:lnTo>
                    <a:pt x="128" y="0"/>
                  </a:lnTo>
                  <a:lnTo>
                    <a:pt x="150" y="0"/>
                  </a:lnTo>
                  <a:lnTo>
                    <a:pt x="171" y="0"/>
                  </a:lnTo>
                  <a:lnTo>
                    <a:pt x="192" y="0"/>
                  </a:lnTo>
                  <a:lnTo>
                    <a:pt x="214" y="0"/>
                  </a:lnTo>
                  <a:lnTo>
                    <a:pt x="235" y="0"/>
                  </a:lnTo>
                  <a:lnTo>
                    <a:pt x="257" y="0"/>
                  </a:lnTo>
                  <a:lnTo>
                    <a:pt x="278" y="0"/>
                  </a:lnTo>
                  <a:lnTo>
                    <a:pt x="299" y="0"/>
                  </a:lnTo>
                  <a:lnTo>
                    <a:pt x="321" y="0"/>
                  </a:lnTo>
                  <a:lnTo>
                    <a:pt x="342" y="0"/>
                  </a:lnTo>
                  <a:lnTo>
                    <a:pt x="364" y="0"/>
                  </a:lnTo>
                  <a:lnTo>
                    <a:pt x="385" y="0"/>
                  </a:lnTo>
                  <a:lnTo>
                    <a:pt x="406" y="0"/>
                  </a:lnTo>
                  <a:lnTo>
                    <a:pt x="428" y="0"/>
                  </a:lnTo>
                  <a:lnTo>
                    <a:pt x="449" y="0"/>
                  </a:lnTo>
                  <a:lnTo>
                    <a:pt x="471" y="0"/>
                  </a:lnTo>
                  <a:lnTo>
                    <a:pt x="492" y="0"/>
                  </a:lnTo>
                  <a:lnTo>
                    <a:pt x="513" y="0"/>
                  </a:lnTo>
                  <a:lnTo>
                    <a:pt x="535" y="0"/>
                  </a:lnTo>
                  <a:lnTo>
                    <a:pt x="556" y="0"/>
                  </a:lnTo>
                  <a:lnTo>
                    <a:pt x="577" y="0"/>
                  </a:lnTo>
                  <a:lnTo>
                    <a:pt x="599" y="0"/>
                  </a:lnTo>
                  <a:lnTo>
                    <a:pt x="620" y="0"/>
                  </a:lnTo>
                  <a:lnTo>
                    <a:pt x="641" y="0"/>
                  </a:lnTo>
                  <a:lnTo>
                    <a:pt x="663" y="0"/>
                  </a:lnTo>
                  <a:lnTo>
                    <a:pt x="684" y="0"/>
                  </a:lnTo>
                  <a:lnTo>
                    <a:pt x="692" y="17"/>
                  </a:lnTo>
                  <a:lnTo>
                    <a:pt x="700" y="33"/>
                  </a:lnTo>
                  <a:lnTo>
                    <a:pt x="709" y="50"/>
                  </a:lnTo>
                  <a:lnTo>
                    <a:pt x="718" y="64"/>
                  </a:lnTo>
                  <a:lnTo>
                    <a:pt x="727" y="80"/>
                  </a:lnTo>
                  <a:lnTo>
                    <a:pt x="737" y="95"/>
                  </a:lnTo>
                  <a:lnTo>
                    <a:pt x="748" y="110"/>
                  </a:lnTo>
                  <a:lnTo>
                    <a:pt x="759" y="123"/>
                  </a:lnTo>
                  <a:lnTo>
                    <a:pt x="770" y="137"/>
                  </a:lnTo>
                  <a:lnTo>
                    <a:pt x="781" y="150"/>
                  </a:lnTo>
                  <a:lnTo>
                    <a:pt x="793" y="163"/>
                  </a:lnTo>
                  <a:lnTo>
                    <a:pt x="805" y="175"/>
                  </a:lnTo>
                  <a:lnTo>
                    <a:pt x="818" y="187"/>
                  </a:lnTo>
                  <a:lnTo>
                    <a:pt x="832" y="198"/>
                  </a:lnTo>
                  <a:lnTo>
                    <a:pt x="845" y="209"/>
                  </a:lnTo>
                  <a:lnTo>
                    <a:pt x="859" y="218"/>
                  </a:lnTo>
                  <a:lnTo>
                    <a:pt x="873" y="229"/>
                  </a:lnTo>
                  <a:lnTo>
                    <a:pt x="888" y="237"/>
                  </a:lnTo>
                  <a:lnTo>
                    <a:pt x="903" y="247"/>
                  </a:lnTo>
                  <a:lnTo>
                    <a:pt x="918" y="255"/>
                  </a:lnTo>
                  <a:lnTo>
                    <a:pt x="935" y="263"/>
                  </a:lnTo>
                  <a:lnTo>
                    <a:pt x="951" y="270"/>
                  </a:lnTo>
                  <a:lnTo>
                    <a:pt x="968" y="278"/>
                  </a:lnTo>
                  <a:lnTo>
                    <a:pt x="985" y="284"/>
                  </a:lnTo>
                  <a:lnTo>
                    <a:pt x="1002" y="289"/>
                  </a:lnTo>
                  <a:lnTo>
                    <a:pt x="1020" y="294"/>
                  </a:lnTo>
                  <a:lnTo>
                    <a:pt x="1038" y="299"/>
                  </a:lnTo>
                  <a:lnTo>
                    <a:pt x="1056" y="303"/>
                  </a:lnTo>
                  <a:lnTo>
                    <a:pt x="1074" y="306"/>
                  </a:lnTo>
                  <a:lnTo>
                    <a:pt x="1094" y="309"/>
                  </a:lnTo>
                  <a:lnTo>
                    <a:pt x="1113" y="312"/>
                  </a:lnTo>
                  <a:lnTo>
                    <a:pt x="1133" y="313"/>
                  </a:lnTo>
                  <a:close/>
                  <a:moveTo>
                    <a:pt x="546" y="142"/>
                  </a:moveTo>
                  <a:lnTo>
                    <a:pt x="668" y="71"/>
                  </a:lnTo>
                  <a:lnTo>
                    <a:pt x="704" y="133"/>
                  </a:lnTo>
                  <a:lnTo>
                    <a:pt x="584" y="206"/>
                  </a:lnTo>
                  <a:lnTo>
                    <a:pt x="546" y="142"/>
                  </a:lnTo>
                  <a:close/>
                  <a:moveTo>
                    <a:pt x="617" y="241"/>
                  </a:moveTo>
                  <a:lnTo>
                    <a:pt x="724" y="148"/>
                  </a:lnTo>
                  <a:lnTo>
                    <a:pt x="771" y="203"/>
                  </a:lnTo>
                  <a:lnTo>
                    <a:pt x="665" y="296"/>
                  </a:lnTo>
                  <a:lnTo>
                    <a:pt x="617" y="241"/>
                  </a:lnTo>
                  <a:close/>
                  <a:moveTo>
                    <a:pt x="702" y="340"/>
                  </a:moveTo>
                  <a:lnTo>
                    <a:pt x="785" y="224"/>
                  </a:lnTo>
                  <a:lnTo>
                    <a:pt x="843" y="266"/>
                  </a:lnTo>
                  <a:lnTo>
                    <a:pt x="761" y="382"/>
                  </a:lnTo>
                  <a:lnTo>
                    <a:pt x="702" y="340"/>
                  </a:lnTo>
                  <a:close/>
                  <a:moveTo>
                    <a:pt x="807" y="407"/>
                  </a:moveTo>
                  <a:lnTo>
                    <a:pt x="869" y="279"/>
                  </a:lnTo>
                  <a:lnTo>
                    <a:pt x="934" y="309"/>
                  </a:lnTo>
                  <a:lnTo>
                    <a:pt x="874" y="438"/>
                  </a:lnTo>
                  <a:lnTo>
                    <a:pt x="807" y="407"/>
                  </a:lnTo>
                  <a:close/>
                  <a:moveTo>
                    <a:pt x="932" y="457"/>
                  </a:moveTo>
                  <a:lnTo>
                    <a:pt x="971" y="320"/>
                  </a:lnTo>
                  <a:lnTo>
                    <a:pt x="1039" y="338"/>
                  </a:lnTo>
                  <a:lnTo>
                    <a:pt x="1003" y="475"/>
                  </a:lnTo>
                  <a:lnTo>
                    <a:pt x="932" y="457"/>
                  </a:lnTo>
                  <a:close/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76" name="Freeform 639"/>
            <p:cNvSpPr>
              <a:spLocks noChangeArrowheads="1"/>
            </p:cNvSpPr>
            <p:nvPr/>
          </p:nvSpPr>
          <p:spPr bwMode="auto">
            <a:xfrm>
              <a:off x="2397" y="2511"/>
              <a:ext cx="76" cy="76"/>
            </a:xfrm>
            <a:custGeom>
              <a:avLst/>
              <a:gdLst>
                <a:gd name="T0" fmla="*/ 0 w 339"/>
                <a:gd name="T1" fmla="*/ 0 h 340"/>
                <a:gd name="T2" fmla="*/ 0 w 339"/>
                <a:gd name="T3" fmla="*/ 0 h 340"/>
                <a:gd name="T4" fmla="*/ 0 w 339"/>
                <a:gd name="T5" fmla="*/ 0 h 340"/>
                <a:gd name="T6" fmla="*/ 0 w 339"/>
                <a:gd name="T7" fmla="*/ 0 h 340"/>
                <a:gd name="T8" fmla="*/ 0 w 339"/>
                <a:gd name="T9" fmla="*/ 0 h 340"/>
                <a:gd name="T10" fmla="*/ 0 w 339"/>
                <a:gd name="T11" fmla="*/ 0 h 340"/>
                <a:gd name="T12" fmla="*/ 0 w 339"/>
                <a:gd name="T13" fmla="*/ 0 h 340"/>
                <a:gd name="T14" fmla="*/ 0 w 339"/>
                <a:gd name="T15" fmla="*/ 0 h 340"/>
                <a:gd name="T16" fmla="*/ 0 w 339"/>
                <a:gd name="T17" fmla="*/ 0 h 340"/>
                <a:gd name="T18" fmla="*/ 0 w 339"/>
                <a:gd name="T19" fmla="*/ 0 h 340"/>
                <a:gd name="T20" fmla="*/ 0 w 339"/>
                <a:gd name="T21" fmla="*/ 0 h 340"/>
                <a:gd name="T22" fmla="*/ 0 w 339"/>
                <a:gd name="T23" fmla="*/ 0 h 340"/>
                <a:gd name="T24" fmla="*/ 0 w 339"/>
                <a:gd name="T25" fmla="*/ 0 h 340"/>
                <a:gd name="T26" fmla="*/ 0 w 339"/>
                <a:gd name="T27" fmla="*/ 0 h 340"/>
                <a:gd name="T28" fmla="*/ 0 w 339"/>
                <a:gd name="T29" fmla="*/ 0 h 340"/>
                <a:gd name="T30" fmla="*/ 0 w 339"/>
                <a:gd name="T31" fmla="*/ 0 h 340"/>
                <a:gd name="T32" fmla="*/ 0 w 339"/>
                <a:gd name="T33" fmla="*/ 0 h 340"/>
                <a:gd name="T34" fmla="*/ 0 w 339"/>
                <a:gd name="T35" fmla="*/ 0 h 340"/>
                <a:gd name="T36" fmla="*/ 0 w 339"/>
                <a:gd name="T37" fmla="*/ 0 h 34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39" h="340">
                  <a:moveTo>
                    <a:pt x="0" y="339"/>
                  </a:moveTo>
                  <a:lnTo>
                    <a:pt x="338" y="339"/>
                  </a:lnTo>
                  <a:lnTo>
                    <a:pt x="336" y="305"/>
                  </a:lnTo>
                  <a:lnTo>
                    <a:pt x="331" y="271"/>
                  </a:lnTo>
                  <a:lnTo>
                    <a:pt x="323" y="239"/>
                  </a:lnTo>
                  <a:lnTo>
                    <a:pt x="311" y="207"/>
                  </a:lnTo>
                  <a:lnTo>
                    <a:pt x="297" y="176"/>
                  </a:lnTo>
                  <a:lnTo>
                    <a:pt x="281" y="149"/>
                  </a:lnTo>
                  <a:lnTo>
                    <a:pt x="261" y="122"/>
                  </a:lnTo>
                  <a:lnTo>
                    <a:pt x="239" y="98"/>
                  </a:lnTo>
                  <a:lnTo>
                    <a:pt x="215" y="77"/>
                  </a:lnTo>
                  <a:lnTo>
                    <a:pt x="188" y="58"/>
                  </a:lnTo>
                  <a:lnTo>
                    <a:pt x="161" y="41"/>
                  </a:lnTo>
                  <a:lnTo>
                    <a:pt x="131" y="26"/>
                  </a:lnTo>
                  <a:lnTo>
                    <a:pt x="100" y="15"/>
                  </a:lnTo>
                  <a:lnTo>
                    <a:pt x="68" y="6"/>
                  </a:lnTo>
                  <a:lnTo>
                    <a:pt x="35" y="1"/>
                  </a:lnTo>
                  <a:lnTo>
                    <a:pt x="0" y="0"/>
                  </a:lnTo>
                  <a:lnTo>
                    <a:pt x="0" y="33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77" name="Freeform 640"/>
            <p:cNvSpPr>
              <a:spLocks noChangeArrowheads="1"/>
            </p:cNvSpPr>
            <p:nvPr/>
          </p:nvSpPr>
          <p:spPr bwMode="auto">
            <a:xfrm>
              <a:off x="2397" y="2511"/>
              <a:ext cx="76" cy="76"/>
            </a:xfrm>
            <a:custGeom>
              <a:avLst/>
              <a:gdLst>
                <a:gd name="T0" fmla="*/ 0 w 339"/>
                <a:gd name="T1" fmla="*/ 0 h 340"/>
                <a:gd name="T2" fmla="*/ 0 w 339"/>
                <a:gd name="T3" fmla="*/ 0 h 340"/>
                <a:gd name="T4" fmla="*/ 0 w 339"/>
                <a:gd name="T5" fmla="*/ 0 h 340"/>
                <a:gd name="T6" fmla="*/ 0 w 339"/>
                <a:gd name="T7" fmla="*/ 0 h 340"/>
                <a:gd name="T8" fmla="*/ 0 w 339"/>
                <a:gd name="T9" fmla="*/ 0 h 340"/>
                <a:gd name="T10" fmla="*/ 0 w 339"/>
                <a:gd name="T11" fmla="*/ 0 h 340"/>
                <a:gd name="T12" fmla="*/ 0 w 339"/>
                <a:gd name="T13" fmla="*/ 0 h 340"/>
                <a:gd name="T14" fmla="*/ 0 w 339"/>
                <a:gd name="T15" fmla="*/ 0 h 340"/>
                <a:gd name="T16" fmla="*/ 0 w 339"/>
                <a:gd name="T17" fmla="*/ 0 h 340"/>
                <a:gd name="T18" fmla="*/ 0 w 339"/>
                <a:gd name="T19" fmla="*/ 0 h 340"/>
                <a:gd name="T20" fmla="*/ 0 w 339"/>
                <a:gd name="T21" fmla="*/ 0 h 340"/>
                <a:gd name="T22" fmla="*/ 0 w 339"/>
                <a:gd name="T23" fmla="*/ 0 h 340"/>
                <a:gd name="T24" fmla="*/ 0 w 339"/>
                <a:gd name="T25" fmla="*/ 0 h 340"/>
                <a:gd name="T26" fmla="*/ 0 w 339"/>
                <a:gd name="T27" fmla="*/ 0 h 340"/>
                <a:gd name="T28" fmla="*/ 0 w 339"/>
                <a:gd name="T29" fmla="*/ 0 h 340"/>
                <a:gd name="T30" fmla="*/ 0 w 339"/>
                <a:gd name="T31" fmla="*/ 0 h 340"/>
                <a:gd name="T32" fmla="*/ 0 w 339"/>
                <a:gd name="T33" fmla="*/ 0 h 340"/>
                <a:gd name="T34" fmla="*/ 0 w 339"/>
                <a:gd name="T35" fmla="*/ 0 h 340"/>
                <a:gd name="T36" fmla="*/ 0 w 339"/>
                <a:gd name="T37" fmla="*/ 0 h 34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39" h="340">
                  <a:moveTo>
                    <a:pt x="338" y="339"/>
                  </a:moveTo>
                  <a:lnTo>
                    <a:pt x="336" y="305"/>
                  </a:lnTo>
                  <a:lnTo>
                    <a:pt x="331" y="271"/>
                  </a:lnTo>
                  <a:lnTo>
                    <a:pt x="323" y="239"/>
                  </a:lnTo>
                  <a:lnTo>
                    <a:pt x="311" y="207"/>
                  </a:lnTo>
                  <a:lnTo>
                    <a:pt x="297" y="176"/>
                  </a:lnTo>
                  <a:lnTo>
                    <a:pt x="281" y="149"/>
                  </a:lnTo>
                  <a:lnTo>
                    <a:pt x="261" y="122"/>
                  </a:lnTo>
                  <a:lnTo>
                    <a:pt x="239" y="98"/>
                  </a:lnTo>
                  <a:lnTo>
                    <a:pt x="215" y="77"/>
                  </a:lnTo>
                  <a:lnTo>
                    <a:pt x="188" y="58"/>
                  </a:lnTo>
                  <a:lnTo>
                    <a:pt x="161" y="41"/>
                  </a:lnTo>
                  <a:lnTo>
                    <a:pt x="131" y="26"/>
                  </a:lnTo>
                  <a:lnTo>
                    <a:pt x="100" y="15"/>
                  </a:lnTo>
                  <a:lnTo>
                    <a:pt x="68" y="6"/>
                  </a:lnTo>
                  <a:lnTo>
                    <a:pt x="35" y="1"/>
                  </a:lnTo>
                  <a:lnTo>
                    <a:pt x="0" y="0"/>
                  </a:lnTo>
                  <a:lnTo>
                    <a:pt x="0" y="339"/>
                  </a:lnTo>
                  <a:lnTo>
                    <a:pt x="338" y="339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78" name="Freeform 641"/>
            <p:cNvSpPr>
              <a:spLocks noChangeArrowheads="1"/>
            </p:cNvSpPr>
            <p:nvPr/>
          </p:nvSpPr>
          <p:spPr bwMode="auto">
            <a:xfrm>
              <a:off x="2669" y="2529"/>
              <a:ext cx="58" cy="58"/>
            </a:xfrm>
            <a:custGeom>
              <a:avLst/>
              <a:gdLst>
                <a:gd name="T0" fmla="*/ 0 w 260"/>
                <a:gd name="T1" fmla="*/ 0 h 262"/>
                <a:gd name="T2" fmla="*/ 0 w 260"/>
                <a:gd name="T3" fmla="*/ 0 h 262"/>
                <a:gd name="T4" fmla="*/ 0 w 260"/>
                <a:gd name="T5" fmla="*/ 0 h 262"/>
                <a:gd name="T6" fmla="*/ 0 w 260"/>
                <a:gd name="T7" fmla="*/ 0 h 262"/>
                <a:gd name="T8" fmla="*/ 0 w 260"/>
                <a:gd name="T9" fmla="*/ 0 h 262"/>
                <a:gd name="T10" fmla="*/ 0 w 260"/>
                <a:gd name="T11" fmla="*/ 0 h 262"/>
                <a:gd name="T12" fmla="*/ 0 w 260"/>
                <a:gd name="T13" fmla="*/ 0 h 262"/>
                <a:gd name="T14" fmla="*/ 0 w 260"/>
                <a:gd name="T15" fmla="*/ 0 h 262"/>
                <a:gd name="T16" fmla="*/ 0 w 260"/>
                <a:gd name="T17" fmla="*/ 0 h 262"/>
                <a:gd name="T18" fmla="*/ 0 w 260"/>
                <a:gd name="T19" fmla="*/ 0 h 262"/>
                <a:gd name="T20" fmla="*/ 0 w 260"/>
                <a:gd name="T21" fmla="*/ 0 h 262"/>
                <a:gd name="T22" fmla="*/ 0 w 260"/>
                <a:gd name="T23" fmla="*/ 0 h 262"/>
                <a:gd name="T24" fmla="*/ 0 w 260"/>
                <a:gd name="T25" fmla="*/ 0 h 262"/>
                <a:gd name="T26" fmla="*/ 0 w 260"/>
                <a:gd name="T27" fmla="*/ 0 h 262"/>
                <a:gd name="T28" fmla="*/ 0 w 260"/>
                <a:gd name="T29" fmla="*/ 0 h 262"/>
                <a:gd name="T30" fmla="*/ 0 w 260"/>
                <a:gd name="T31" fmla="*/ 0 h 262"/>
                <a:gd name="T32" fmla="*/ 0 w 260"/>
                <a:gd name="T33" fmla="*/ 0 h 262"/>
                <a:gd name="T34" fmla="*/ 0 w 260"/>
                <a:gd name="T35" fmla="*/ 0 h 262"/>
                <a:gd name="T36" fmla="*/ 0 w 260"/>
                <a:gd name="T37" fmla="*/ 0 h 26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60" h="262">
                  <a:moveTo>
                    <a:pt x="0" y="261"/>
                  </a:moveTo>
                  <a:lnTo>
                    <a:pt x="259" y="261"/>
                  </a:lnTo>
                  <a:lnTo>
                    <a:pt x="258" y="234"/>
                  </a:lnTo>
                  <a:lnTo>
                    <a:pt x="254" y="209"/>
                  </a:lnTo>
                  <a:lnTo>
                    <a:pt x="247" y="184"/>
                  </a:lnTo>
                  <a:lnTo>
                    <a:pt x="239" y="159"/>
                  </a:lnTo>
                  <a:lnTo>
                    <a:pt x="228" y="137"/>
                  </a:lnTo>
                  <a:lnTo>
                    <a:pt x="215" y="116"/>
                  </a:lnTo>
                  <a:lnTo>
                    <a:pt x="200" y="96"/>
                  </a:lnTo>
                  <a:lnTo>
                    <a:pt x="183" y="77"/>
                  </a:lnTo>
                  <a:lnTo>
                    <a:pt x="165" y="60"/>
                  </a:lnTo>
                  <a:lnTo>
                    <a:pt x="146" y="44"/>
                  </a:lnTo>
                  <a:lnTo>
                    <a:pt x="124" y="32"/>
                  </a:lnTo>
                  <a:lnTo>
                    <a:pt x="102" y="20"/>
                  </a:lnTo>
                  <a:lnTo>
                    <a:pt x="78" y="12"/>
                  </a:lnTo>
                  <a:lnTo>
                    <a:pt x="53" y="5"/>
                  </a:lnTo>
                  <a:lnTo>
                    <a:pt x="27" y="1"/>
                  </a:lnTo>
                  <a:lnTo>
                    <a:pt x="0" y="0"/>
                  </a:lnTo>
                  <a:lnTo>
                    <a:pt x="0" y="26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79" name="Freeform 642"/>
            <p:cNvSpPr>
              <a:spLocks noChangeArrowheads="1"/>
            </p:cNvSpPr>
            <p:nvPr/>
          </p:nvSpPr>
          <p:spPr bwMode="auto">
            <a:xfrm>
              <a:off x="2669" y="2529"/>
              <a:ext cx="58" cy="58"/>
            </a:xfrm>
            <a:custGeom>
              <a:avLst/>
              <a:gdLst>
                <a:gd name="T0" fmla="*/ 0 w 260"/>
                <a:gd name="T1" fmla="*/ 0 h 262"/>
                <a:gd name="T2" fmla="*/ 0 w 260"/>
                <a:gd name="T3" fmla="*/ 0 h 262"/>
                <a:gd name="T4" fmla="*/ 0 w 260"/>
                <a:gd name="T5" fmla="*/ 0 h 262"/>
                <a:gd name="T6" fmla="*/ 0 w 260"/>
                <a:gd name="T7" fmla="*/ 0 h 262"/>
                <a:gd name="T8" fmla="*/ 0 w 260"/>
                <a:gd name="T9" fmla="*/ 0 h 262"/>
                <a:gd name="T10" fmla="*/ 0 w 260"/>
                <a:gd name="T11" fmla="*/ 0 h 262"/>
                <a:gd name="T12" fmla="*/ 0 w 260"/>
                <a:gd name="T13" fmla="*/ 0 h 262"/>
                <a:gd name="T14" fmla="*/ 0 w 260"/>
                <a:gd name="T15" fmla="*/ 0 h 262"/>
                <a:gd name="T16" fmla="*/ 0 w 260"/>
                <a:gd name="T17" fmla="*/ 0 h 262"/>
                <a:gd name="T18" fmla="*/ 0 w 260"/>
                <a:gd name="T19" fmla="*/ 0 h 262"/>
                <a:gd name="T20" fmla="*/ 0 w 260"/>
                <a:gd name="T21" fmla="*/ 0 h 262"/>
                <a:gd name="T22" fmla="*/ 0 w 260"/>
                <a:gd name="T23" fmla="*/ 0 h 262"/>
                <a:gd name="T24" fmla="*/ 0 w 260"/>
                <a:gd name="T25" fmla="*/ 0 h 262"/>
                <a:gd name="T26" fmla="*/ 0 w 260"/>
                <a:gd name="T27" fmla="*/ 0 h 262"/>
                <a:gd name="T28" fmla="*/ 0 w 260"/>
                <a:gd name="T29" fmla="*/ 0 h 262"/>
                <a:gd name="T30" fmla="*/ 0 w 260"/>
                <a:gd name="T31" fmla="*/ 0 h 262"/>
                <a:gd name="T32" fmla="*/ 0 w 260"/>
                <a:gd name="T33" fmla="*/ 0 h 262"/>
                <a:gd name="T34" fmla="*/ 0 w 260"/>
                <a:gd name="T35" fmla="*/ 0 h 262"/>
                <a:gd name="T36" fmla="*/ 0 w 260"/>
                <a:gd name="T37" fmla="*/ 0 h 26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60" h="262">
                  <a:moveTo>
                    <a:pt x="259" y="261"/>
                  </a:moveTo>
                  <a:lnTo>
                    <a:pt x="258" y="234"/>
                  </a:lnTo>
                  <a:lnTo>
                    <a:pt x="254" y="209"/>
                  </a:lnTo>
                  <a:lnTo>
                    <a:pt x="247" y="184"/>
                  </a:lnTo>
                  <a:lnTo>
                    <a:pt x="239" y="159"/>
                  </a:lnTo>
                  <a:lnTo>
                    <a:pt x="228" y="137"/>
                  </a:lnTo>
                  <a:lnTo>
                    <a:pt x="215" y="116"/>
                  </a:lnTo>
                  <a:lnTo>
                    <a:pt x="200" y="96"/>
                  </a:lnTo>
                  <a:lnTo>
                    <a:pt x="183" y="77"/>
                  </a:lnTo>
                  <a:lnTo>
                    <a:pt x="165" y="60"/>
                  </a:lnTo>
                  <a:lnTo>
                    <a:pt x="146" y="44"/>
                  </a:lnTo>
                  <a:lnTo>
                    <a:pt x="124" y="32"/>
                  </a:lnTo>
                  <a:lnTo>
                    <a:pt x="102" y="20"/>
                  </a:lnTo>
                  <a:lnTo>
                    <a:pt x="78" y="12"/>
                  </a:lnTo>
                  <a:lnTo>
                    <a:pt x="53" y="5"/>
                  </a:lnTo>
                  <a:lnTo>
                    <a:pt x="27" y="1"/>
                  </a:lnTo>
                  <a:lnTo>
                    <a:pt x="0" y="0"/>
                  </a:lnTo>
                  <a:lnTo>
                    <a:pt x="0" y="261"/>
                  </a:lnTo>
                  <a:lnTo>
                    <a:pt x="259" y="261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80" name="Freeform 643"/>
            <p:cNvSpPr>
              <a:spLocks noChangeArrowheads="1"/>
            </p:cNvSpPr>
            <p:nvPr/>
          </p:nvSpPr>
          <p:spPr bwMode="auto">
            <a:xfrm>
              <a:off x="2398" y="2604"/>
              <a:ext cx="330" cy="27"/>
            </a:xfrm>
            <a:custGeom>
              <a:avLst/>
              <a:gdLst>
                <a:gd name="T0" fmla="*/ 0 w 1459"/>
                <a:gd name="T1" fmla="*/ 0 h 123"/>
                <a:gd name="T2" fmla="*/ 0 w 1459"/>
                <a:gd name="T3" fmla="*/ 0 h 123"/>
                <a:gd name="T4" fmla="*/ 0 w 1459"/>
                <a:gd name="T5" fmla="*/ 0 h 123"/>
                <a:gd name="T6" fmla="*/ 0 w 1459"/>
                <a:gd name="T7" fmla="*/ 0 h 123"/>
                <a:gd name="T8" fmla="*/ 0 w 1459"/>
                <a:gd name="T9" fmla="*/ 0 h 123"/>
                <a:gd name="T10" fmla="*/ 0 w 1459"/>
                <a:gd name="T11" fmla="*/ 0 h 123"/>
                <a:gd name="T12" fmla="*/ 0 w 1459"/>
                <a:gd name="T13" fmla="*/ 0 h 123"/>
                <a:gd name="T14" fmla="*/ 0 w 1459"/>
                <a:gd name="T15" fmla="*/ 0 h 123"/>
                <a:gd name="T16" fmla="*/ 0 w 1459"/>
                <a:gd name="T17" fmla="*/ 0 h 123"/>
                <a:gd name="T18" fmla="*/ 0 w 1459"/>
                <a:gd name="T19" fmla="*/ 0 h 123"/>
                <a:gd name="T20" fmla="*/ 0 w 1459"/>
                <a:gd name="T21" fmla="*/ 0 h 123"/>
                <a:gd name="T22" fmla="*/ 0 w 1459"/>
                <a:gd name="T23" fmla="*/ 0 h 123"/>
                <a:gd name="T24" fmla="*/ 0 w 1459"/>
                <a:gd name="T25" fmla="*/ 0 h 123"/>
                <a:gd name="T26" fmla="*/ 0 w 1459"/>
                <a:gd name="T27" fmla="*/ 0 h 123"/>
                <a:gd name="T28" fmla="*/ 0 w 1459"/>
                <a:gd name="T29" fmla="*/ 0 h 123"/>
                <a:gd name="T30" fmla="*/ 0 w 1459"/>
                <a:gd name="T31" fmla="*/ 0 h 123"/>
                <a:gd name="T32" fmla="*/ 0 w 1459"/>
                <a:gd name="T33" fmla="*/ 0 h 123"/>
                <a:gd name="T34" fmla="*/ 0 w 1459"/>
                <a:gd name="T35" fmla="*/ 0 h 123"/>
                <a:gd name="T36" fmla="*/ 0 w 1459"/>
                <a:gd name="T37" fmla="*/ 0 h 123"/>
                <a:gd name="T38" fmla="*/ 0 w 1459"/>
                <a:gd name="T39" fmla="*/ 0 h 123"/>
                <a:gd name="T40" fmla="*/ 0 w 1459"/>
                <a:gd name="T41" fmla="*/ 0 h 123"/>
                <a:gd name="T42" fmla="*/ 0 w 1459"/>
                <a:gd name="T43" fmla="*/ 0 h 123"/>
                <a:gd name="T44" fmla="*/ 0 w 1459"/>
                <a:gd name="T45" fmla="*/ 0 h 123"/>
                <a:gd name="T46" fmla="*/ 0 w 1459"/>
                <a:gd name="T47" fmla="*/ 0 h 12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459" h="123">
                  <a:moveTo>
                    <a:pt x="0" y="0"/>
                  </a:moveTo>
                  <a:lnTo>
                    <a:pt x="0" y="120"/>
                  </a:lnTo>
                  <a:lnTo>
                    <a:pt x="455" y="120"/>
                  </a:lnTo>
                  <a:lnTo>
                    <a:pt x="502" y="71"/>
                  </a:lnTo>
                  <a:lnTo>
                    <a:pt x="552" y="119"/>
                  </a:lnTo>
                  <a:lnTo>
                    <a:pt x="602" y="71"/>
                  </a:lnTo>
                  <a:lnTo>
                    <a:pt x="650" y="119"/>
                  </a:lnTo>
                  <a:lnTo>
                    <a:pt x="698" y="71"/>
                  </a:lnTo>
                  <a:lnTo>
                    <a:pt x="746" y="119"/>
                  </a:lnTo>
                  <a:lnTo>
                    <a:pt x="795" y="71"/>
                  </a:lnTo>
                  <a:lnTo>
                    <a:pt x="843" y="119"/>
                  </a:lnTo>
                  <a:lnTo>
                    <a:pt x="892" y="71"/>
                  </a:lnTo>
                  <a:lnTo>
                    <a:pt x="940" y="119"/>
                  </a:lnTo>
                  <a:lnTo>
                    <a:pt x="988" y="71"/>
                  </a:lnTo>
                  <a:lnTo>
                    <a:pt x="1036" y="119"/>
                  </a:lnTo>
                  <a:lnTo>
                    <a:pt x="1085" y="71"/>
                  </a:lnTo>
                  <a:lnTo>
                    <a:pt x="1132" y="119"/>
                  </a:lnTo>
                  <a:lnTo>
                    <a:pt x="1181" y="71"/>
                  </a:lnTo>
                  <a:lnTo>
                    <a:pt x="1229" y="119"/>
                  </a:lnTo>
                  <a:lnTo>
                    <a:pt x="1277" y="71"/>
                  </a:lnTo>
                  <a:lnTo>
                    <a:pt x="1326" y="122"/>
                  </a:lnTo>
                  <a:lnTo>
                    <a:pt x="1458" y="122"/>
                  </a:lnTo>
                  <a:lnTo>
                    <a:pt x="1458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7081" name="Freeform 644"/>
            <p:cNvSpPr>
              <a:spLocks noChangeArrowheads="1"/>
            </p:cNvSpPr>
            <p:nvPr/>
          </p:nvSpPr>
          <p:spPr bwMode="auto">
            <a:xfrm>
              <a:off x="2398" y="2604"/>
              <a:ext cx="330" cy="27"/>
            </a:xfrm>
            <a:custGeom>
              <a:avLst/>
              <a:gdLst>
                <a:gd name="T0" fmla="*/ 0 w 1459"/>
                <a:gd name="T1" fmla="*/ 0 h 123"/>
                <a:gd name="T2" fmla="*/ 0 w 1459"/>
                <a:gd name="T3" fmla="*/ 0 h 123"/>
                <a:gd name="T4" fmla="*/ 0 w 1459"/>
                <a:gd name="T5" fmla="*/ 0 h 123"/>
                <a:gd name="T6" fmla="*/ 0 w 1459"/>
                <a:gd name="T7" fmla="*/ 0 h 123"/>
                <a:gd name="T8" fmla="*/ 0 w 1459"/>
                <a:gd name="T9" fmla="*/ 0 h 123"/>
                <a:gd name="T10" fmla="*/ 0 w 1459"/>
                <a:gd name="T11" fmla="*/ 0 h 123"/>
                <a:gd name="T12" fmla="*/ 0 w 1459"/>
                <a:gd name="T13" fmla="*/ 0 h 123"/>
                <a:gd name="T14" fmla="*/ 0 w 1459"/>
                <a:gd name="T15" fmla="*/ 0 h 123"/>
                <a:gd name="T16" fmla="*/ 0 w 1459"/>
                <a:gd name="T17" fmla="*/ 0 h 123"/>
                <a:gd name="T18" fmla="*/ 0 w 1459"/>
                <a:gd name="T19" fmla="*/ 0 h 123"/>
                <a:gd name="T20" fmla="*/ 0 w 1459"/>
                <a:gd name="T21" fmla="*/ 0 h 123"/>
                <a:gd name="T22" fmla="*/ 0 w 1459"/>
                <a:gd name="T23" fmla="*/ 0 h 123"/>
                <a:gd name="T24" fmla="*/ 0 w 1459"/>
                <a:gd name="T25" fmla="*/ 0 h 123"/>
                <a:gd name="T26" fmla="*/ 0 w 1459"/>
                <a:gd name="T27" fmla="*/ 0 h 123"/>
                <a:gd name="T28" fmla="*/ 0 w 1459"/>
                <a:gd name="T29" fmla="*/ 0 h 123"/>
                <a:gd name="T30" fmla="*/ 0 w 1459"/>
                <a:gd name="T31" fmla="*/ 0 h 123"/>
                <a:gd name="T32" fmla="*/ 0 w 1459"/>
                <a:gd name="T33" fmla="*/ 0 h 123"/>
                <a:gd name="T34" fmla="*/ 0 w 1459"/>
                <a:gd name="T35" fmla="*/ 0 h 123"/>
                <a:gd name="T36" fmla="*/ 0 w 1459"/>
                <a:gd name="T37" fmla="*/ 0 h 123"/>
                <a:gd name="T38" fmla="*/ 0 w 1459"/>
                <a:gd name="T39" fmla="*/ 0 h 123"/>
                <a:gd name="T40" fmla="*/ 0 w 1459"/>
                <a:gd name="T41" fmla="*/ 0 h 123"/>
                <a:gd name="T42" fmla="*/ 0 w 1459"/>
                <a:gd name="T43" fmla="*/ 0 h 123"/>
                <a:gd name="T44" fmla="*/ 0 w 1459"/>
                <a:gd name="T45" fmla="*/ 0 h 123"/>
                <a:gd name="T46" fmla="*/ 0 w 1459"/>
                <a:gd name="T47" fmla="*/ 0 h 12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459" h="123">
                  <a:moveTo>
                    <a:pt x="1326" y="122"/>
                  </a:moveTo>
                  <a:lnTo>
                    <a:pt x="1458" y="122"/>
                  </a:lnTo>
                  <a:lnTo>
                    <a:pt x="1458" y="0"/>
                  </a:lnTo>
                  <a:lnTo>
                    <a:pt x="0" y="0"/>
                  </a:lnTo>
                  <a:lnTo>
                    <a:pt x="0" y="120"/>
                  </a:lnTo>
                  <a:lnTo>
                    <a:pt x="455" y="120"/>
                  </a:lnTo>
                  <a:lnTo>
                    <a:pt x="502" y="71"/>
                  </a:lnTo>
                  <a:lnTo>
                    <a:pt x="552" y="119"/>
                  </a:lnTo>
                  <a:lnTo>
                    <a:pt x="602" y="71"/>
                  </a:lnTo>
                  <a:lnTo>
                    <a:pt x="650" y="119"/>
                  </a:lnTo>
                  <a:lnTo>
                    <a:pt x="698" y="71"/>
                  </a:lnTo>
                  <a:lnTo>
                    <a:pt x="746" y="119"/>
                  </a:lnTo>
                  <a:lnTo>
                    <a:pt x="795" y="71"/>
                  </a:lnTo>
                  <a:lnTo>
                    <a:pt x="843" y="119"/>
                  </a:lnTo>
                  <a:lnTo>
                    <a:pt x="892" y="71"/>
                  </a:lnTo>
                  <a:lnTo>
                    <a:pt x="940" y="119"/>
                  </a:lnTo>
                  <a:lnTo>
                    <a:pt x="988" y="71"/>
                  </a:lnTo>
                  <a:lnTo>
                    <a:pt x="1036" y="119"/>
                  </a:lnTo>
                  <a:lnTo>
                    <a:pt x="1085" y="71"/>
                  </a:lnTo>
                  <a:lnTo>
                    <a:pt x="1132" y="119"/>
                  </a:lnTo>
                  <a:lnTo>
                    <a:pt x="1181" y="71"/>
                  </a:lnTo>
                  <a:lnTo>
                    <a:pt x="1229" y="119"/>
                  </a:lnTo>
                  <a:lnTo>
                    <a:pt x="1277" y="71"/>
                  </a:lnTo>
                  <a:lnTo>
                    <a:pt x="1326" y="122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116742" name="Group 645"/>
          <p:cNvGrpSpPr>
            <a:grpSpLocks/>
          </p:cNvGrpSpPr>
          <p:nvPr/>
        </p:nvGrpSpPr>
        <p:grpSpPr bwMode="auto">
          <a:xfrm>
            <a:off x="723900" y="4100513"/>
            <a:ext cx="7842250" cy="876300"/>
            <a:chOff x="456" y="2917"/>
            <a:chExt cx="4940" cy="552"/>
          </a:xfrm>
        </p:grpSpPr>
        <p:sp>
          <p:nvSpPr>
            <p:cNvPr id="116830" name="Freeform 646"/>
            <p:cNvSpPr>
              <a:spLocks noChangeArrowheads="1"/>
            </p:cNvSpPr>
            <p:nvPr/>
          </p:nvSpPr>
          <p:spPr bwMode="auto">
            <a:xfrm>
              <a:off x="456" y="2917"/>
              <a:ext cx="4941" cy="553"/>
            </a:xfrm>
            <a:custGeom>
              <a:avLst/>
              <a:gdLst>
                <a:gd name="T0" fmla="*/ 0 w 21791"/>
                <a:gd name="T1" fmla="*/ 0 h 2441"/>
                <a:gd name="T2" fmla="*/ 0 w 21791"/>
                <a:gd name="T3" fmla="*/ 0 h 2441"/>
                <a:gd name="T4" fmla="*/ 0 w 21791"/>
                <a:gd name="T5" fmla="*/ 0 h 2441"/>
                <a:gd name="T6" fmla="*/ 0 w 21791"/>
                <a:gd name="T7" fmla="*/ 0 h 2441"/>
                <a:gd name="T8" fmla="*/ 0 w 21791"/>
                <a:gd name="T9" fmla="*/ 0 h 24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791" h="2441">
                  <a:moveTo>
                    <a:pt x="0" y="0"/>
                  </a:moveTo>
                  <a:lnTo>
                    <a:pt x="21790" y="0"/>
                  </a:lnTo>
                  <a:lnTo>
                    <a:pt x="21790" y="2440"/>
                  </a:lnTo>
                  <a:lnTo>
                    <a:pt x="0" y="244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2600" cap="flat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31" name="Freeform 647"/>
            <p:cNvSpPr>
              <a:spLocks noChangeArrowheads="1"/>
            </p:cNvSpPr>
            <p:nvPr/>
          </p:nvSpPr>
          <p:spPr bwMode="auto">
            <a:xfrm>
              <a:off x="554" y="3056"/>
              <a:ext cx="1407" cy="284"/>
            </a:xfrm>
            <a:custGeom>
              <a:avLst/>
              <a:gdLst>
                <a:gd name="T0" fmla="*/ 0 w 6209"/>
                <a:gd name="T1" fmla="*/ 0 h 1255"/>
                <a:gd name="T2" fmla="*/ 0 w 6209"/>
                <a:gd name="T3" fmla="*/ 0 h 1255"/>
                <a:gd name="T4" fmla="*/ 0 w 6209"/>
                <a:gd name="T5" fmla="*/ 0 h 1255"/>
                <a:gd name="T6" fmla="*/ 0 w 6209"/>
                <a:gd name="T7" fmla="*/ 0 h 1255"/>
                <a:gd name="T8" fmla="*/ 0 w 6209"/>
                <a:gd name="T9" fmla="*/ 0 h 12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09" h="1255">
                  <a:moveTo>
                    <a:pt x="0" y="0"/>
                  </a:moveTo>
                  <a:lnTo>
                    <a:pt x="6208" y="0"/>
                  </a:lnTo>
                  <a:lnTo>
                    <a:pt x="6208" y="1254"/>
                  </a:lnTo>
                  <a:lnTo>
                    <a:pt x="0" y="1254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32" name="Text Box 648"/>
            <p:cNvSpPr txBox="1">
              <a:spLocks noChangeArrowheads="1"/>
            </p:cNvSpPr>
            <p:nvPr/>
          </p:nvSpPr>
          <p:spPr bwMode="auto">
            <a:xfrm>
              <a:off x="613" y="3099"/>
              <a:ext cx="1287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it-IT" altLang="it-IT" sz="2200" b="0">
                  <a:ea typeface="Microsoft YaHei" pitchFamily="34" charset="-122"/>
                </a:rPr>
                <a:t>SALVATAGGIO</a:t>
              </a:r>
            </a:p>
          </p:txBody>
        </p:sp>
        <p:sp>
          <p:nvSpPr>
            <p:cNvPr id="116833" name="Freeform 649"/>
            <p:cNvSpPr>
              <a:spLocks noChangeArrowheads="1"/>
            </p:cNvSpPr>
            <p:nvPr/>
          </p:nvSpPr>
          <p:spPr bwMode="auto">
            <a:xfrm>
              <a:off x="3268" y="2965"/>
              <a:ext cx="446" cy="454"/>
            </a:xfrm>
            <a:custGeom>
              <a:avLst/>
              <a:gdLst>
                <a:gd name="T0" fmla="*/ 0 w 1972"/>
                <a:gd name="T1" fmla="*/ 0 h 2008"/>
                <a:gd name="T2" fmla="*/ 0 w 1972"/>
                <a:gd name="T3" fmla="*/ 0 h 2008"/>
                <a:gd name="T4" fmla="*/ 0 w 1972"/>
                <a:gd name="T5" fmla="*/ 0 h 2008"/>
                <a:gd name="T6" fmla="*/ 0 w 1972"/>
                <a:gd name="T7" fmla="*/ 0 h 2008"/>
                <a:gd name="T8" fmla="*/ 0 w 1972"/>
                <a:gd name="T9" fmla="*/ 0 h 2008"/>
                <a:gd name="T10" fmla="*/ 0 w 1972"/>
                <a:gd name="T11" fmla="*/ 0 h 2008"/>
                <a:gd name="T12" fmla="*/ 0 w 1972"/>
                <a:gd name="T13" fmla="*/ 0 h 2008"/>
                <a:gd name="T14" fmla="*/ 0 w 1972"/>
                <a:gd name="T15" fmla="*/ 0 h 2008"/>
                <a:gd name="T16" fmla="*/ 0 w 1972"/>
                <a:gd name="T17" fmla="*/ 0 h 2008"/>
                <a:gd name="T18" fmla="*/ 0 w 1972"/>
                <a:gd name="T19" fmla="*/ 0 h 2008"/>
                <a:gd name="T20" fmla="*/ 0 w 1972"/>
                <a:gd name="T21" fmla="*/ 0 h 2008"/>
                <a:gd name="T22" fmla="*/ 0 w 1972"/>
                <a:gd name="T23" fmla="*/ 0 h 2008"/>
                <a:gd name="T24" fmla="*/ 0 w 1972"/>
                <a:gd name="T25" fmla="*/ 0 h 2008"/>
                <a:gd name="T26" fmla="*/ 0 w 1972"/>
                <a:gd name="T27" fmla="*/ 0 h 2008"/>
                <a:gd name="T28" fmla="*/ 0 w 1972"/>
                <a:gd name="T29" fmla="*/ 0 h 2008"/>
                <a:gd name="T30" fmla="*/ 0 w 1972"/>
                <a:gd name="T31" fmla="*/ 0 h 2008"/>
                <a:gd name="T32" fmla="*/ 0 w 1972"/>
                <a:gd name="T33" fmla="*/ 0 h 2008"/>
                <a:gd name="T34" fmla="*/ 0 w 1972"/>
                <a:gd name="T35" fmla="*/ 0 h 2008"/>
                <a:gd name="T36" fmla="*/ 0 w 1972"/>
                <a:gd name="T37" fmla="*/ 0 h 200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972" h="2008">
                  <a:moveTo>
                    <a:pt x="17" y="0"/>
                  </a:moveTo>
                  <a:lnTo>
                    <a:pt x="14" y="3"/>
                  </a:lnTo>
                  <a:lnTo>
                    <a:pt x="6" y="18"/>
                  </a:lnTo>
                  <a:lnTo>
                    <a:pt x="1" y="34"/>
                  </a:lnTo>
                  <a:lnTo>
                    <a:pt x="0" y="50"/>
                  </a:lnTo>
                  <a:lnTo>
                    <a:pt x="0" y="1925"/>
                  </a:lnTo>
                  <a:lnTo>
                    <a:pt x="1" y="1942"/>
                  </a:lnTo>
                  <a:lnTo>
                    <a:pt x="6" y="1957"/>
                  </a:lnTo>
                  <a:lnTo>
                    <a:pt x="14" y="1971"/>
                  </a:lnTo>
                  <a:lnTo>
                    <a:pt x="24" y="1984"/>
                  </a:lnTo>
                  <a:lnTo>
                    <a:pt x="36" y="1994"/>
                  </a:lnTo>
                  <a:lnTo>
                    <a:pt x="50" y="2001"/>
                  </a:lnTo>
                  <a:lnTo>
                    <a:pt x="65" y="2006"/>
                  </a:lnTo>
                  <a:lnTo>
                    <a:pt x="82" y="2007"/>
                  </a:lnTo>
                  <a:lnTo>
                    <a:pt x="1940" y="2007"/>
                  </a:lnTo>
                  <a:lnTo>
                    <a:pt x="1956" y="2006"/>
                  </a:lnTo>
                  <a:lnTo>
                    <a:pt x="1971" y="2002"/>
                  </a:lnTo>
                  <a:lnTo>
                    <a:pt x="1971" y="0"/>
                  </a:lnTo>
                  <a:lnTo>
                    <a:pt x="17" y="0"/>
                  </a:lnTo>
                </a:path>
              </a:pathLst>
            </a:custGeom>
            <a:solidFill>
              <a:srgbClr val="00FF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34" name="Freeform 650"/>
            <p:cNvSpPr>
              <a:spLocks noChangeArrowheads="1"/>
            </p:cNvSpPr>
            <p:nvPr/>
          </p:nvSpPr>
          <p:spPr bwMode="auto">
            <a:xfrm>
              <a:off x="3268" y="2957"/>
              <a:ext cx="458" cy="462"/>
            </a:xfrm>
            <a:custGeom>
              <a:avLst/>
              <a:gdLst>
                <a:gd name="T0" fmla="*/ 0 w 2023"/>
                <a:gd name="T1" fmla="*/ 0 h 2041"/>
                <a:gd name="T2" fmla="*/ 0 w 2023"/>
                <a:gd name="T3" fmla="*/ 0 h 2041"/>
                <a:gd name="T4" fmla="*/ 0 w 2023"/>
                <a:gd name="T5" fmla="*/ 0 h 2041"/>
                <a:gd name="T6" fmla="*/ 0 w 2023"/>
                <a:gd name="T7" fmla="*/ 0 h 2041"/>
                <a:gd name="T8" fmla="*/ 0 w 2023"/>
                <a:gd name="T9" fmla="*/ 0 h 2041"/>
                <a:gd name="T10" fmla="*/ 0 w 2023"/>
                <a:gd name="T11" fmla="*/ 0 h 2041"/>
                <a:gd name="T12" fmla="*/ 0 w 2023"/>
                <a:gd name="T13" fmla="*/ 0 h 2041"/>
                <a:gd name="T14" fmla="*/ 0 w 2023"/>
                <a:gd name="T15" fmla="*/ 0 h 2041"/>
                <a:gd name="T16" fmla="*/ 0 w 2023"/>
                <a:gd name="T17" fmla="*/ 0 h 2041"/>
                <a:gd name="T18" fmla="*/ 0 w 2023"/>
                <a:gd name="T19" fmla="*/ 0 h 2041"/>
                <a:gd name="T20" fmla="*/ 0 w 2023"/>
                <a:gd name="T21" fmla="*/ 0 h 2041"/>
                <a:gd name="T22" fmla="*/ 0 w 2023"/>
                <a:gd name="T23" fmla="*/ 0 h 2041"/>
                <a:gd name="T24" fmla="*/ 0 w 2023"/>
                <a:gd name="T25" fmla="*/ 0 h 2041"/>
                <a:gd name="T26" fmla="*/ 0 w 2023"/>
                <a:gd name="T27" fmla="*/ 0 h 2041"/>
                <a:gd name="T28" fmla="*/ 0 w 2023"/>
                <a:gd name="T29" fmla="*/ 0 h 2041"/>
                <a:gd name="T30" fmla="*/ 0 w 2023"/>
                <a:gd name="T31" fmla="*/ 0 h 2041"/>
                <a:gd name="T32" fmla="*/ 0 w 2023"/>
                <a:gd name="T33" fmla="*/ 0 h 2041"/>
                <a:gd name="T34" fmla="*/ 0 w 2023"/>
                <a:gd name="T35" fmla="*/ 0 h 2041"/>
                <a:gd name="T36" fmla="*/ 0 w 2023"/>
                <a:gd name="T37" fmla="*/ 0 h 2041"/>
                <a:gd name="T38" fmla="*/ 0 w 2023"/>
                <a:gd name="T39" fmla="*/ 0 h 2041"/>
                <a:gd name="T40" fmla="*/ 0 w 2023"/>
                <a:gd name="T41" fmla="*/ 0 h 2041"/>
                <a:gd name="T42" fmla="*/ 0 w 2023"/>
                <a:gd name="T43" fmla="*/ 0 h 2041"/>
                <a:gd name="T44" fmla="*/ 0 w 2023"/>
                <a:gd name="T45" fmla="*/ 0 h 2041"/>
                <a:gd name="T46" fmla="*/ 0 w 2023"/>
                <a:gd name="T47" fmla="*/ 0 h 2041"/>
                <a:gd name="T48" fmla="*/ 0 w 2023"/>
                <a:gd name="T49" fmla="*/ 0 h 2041"/>
                <a:gd name="T50" fmla="*/ 0 w 2023"/>
                <a:gd name="T51" fmla="*/ 0 h 2041"/>
                <a:gd name="T52" fmla="*/ 0 w 2023"/>
                <a:gd name="T53" fmla="*/ 0 h 2041"/>
                <a:gd name="T54" fmla="*/ 0 w 2023"/>
                <a:gd name="T55" fmla="*/ 0 h 2041"/>
                <a:gd name="T56" fmla="*/ 0 w 2023"/>
                <a:gd name="T57" fmla="*/ 0 h 2041"/>
                <a:gd name="T58" fmla="*/ 0 w 2023"/>
                <a:gd name="T59" fmla="*/ 0 h 2041"/>
                <a:gd name="T60" fmla="*/ 0 w 2023"/>
                <a:gd name="T61" fmla="*/ 0 h 2041"/>
                <a:gd name="T62" fmla="*/ 0 w 2023"/>
                <a:gd name="T63" fmla="*/ 0 h 2041"/>
                <a:gd name="T64" fmla="*/ 0 w 2023"/>
                <a:gd name="T65" fmla="*/ 0 h 2041"/>
                <a:gd name="T66" fmla="*/ 0 w 2023"/>
                <a:gd name="T67" fmla="*/ 0 h 2041"/>
                <a:gd name="T68" fmla="*/ 0 w 2023"/>
                <a:gd name="T69" fmla="*/ 0 h 2041"/>
                <a:gd name="T70" fmla="*/ 0 w 2023"/>
                <a:gd name="T71" fmla="*/ 0 h 2041"/>
                <a:gd name="T72" fmla="*/ 0 w 2023"/>
                <a:gd name="T73" fmla="*/ 0 h 204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23" h="2041">
                  <a:moveTo>
                    <a:pt x="82" y="0"/>
                  </a:moveTo>
                  <a:lnTo>
                    <a:pt x="1940" y="0"/>
                  </a:lnTo>
                  <a:lnTo>
                    <a:pt x="1956" y="1"/>
                  </a:lnTo>
                  <a:lnTo>
                    <a:pt x="1972" y="6"/>
                  </a:lnTo>
                  <a:lnTo>
                    <a:pt x="1986" y="14"/>
                  </a:lnTo>
                  <a:lnTo>
                    <a:pt x="1998" y="23"/>
                  </a:lnTo>
                  <a:lnTo>
                    <a:pt x="2008" y="36"/>
                  </a:lnTo>
                  <a:lnTo>
                    <a:pt x="2016" y="51"/>
                  </a:lnTo>
                  <a:lnTo>
                    <a:pt x="2020" y="66"/>
                  </a:lnTo>
                  <a:lnTo>
                    <a:pt x="2022" y="82"/>
                  </a:lnTo>
                  <a:lnTo>
                    <a:pt x="2022" y="1958"/>
                  </a:lnTo>
                  <a:lnTo>
                    <a:pt x="2020" y="1975"/>
                  </a:lnTo>
                  <a:lnTo>
                    <a:pt x="2016" y="1989"/>
                  </a:lnTo>
                  <a:lnTo>
                    <a:pt x="2008" y="2004"/>
                  </a:lnTo>
                  <a:lnTo>
                    <a:pt x="1998" y="2017"/>
                  </a:lnTo>
                  <a:lnTo>
                    <a:pt x="1986" y="2026"/>
                  </a:lnTo>
                  <a:lnTo>
                    <a:pt x="1972" y="2034"/>
                  </a:lnTo>
                  <a:lnTo>
                    <a:pt x="1956" y="2039"/>
                  </a:lnTo>
                  <a:lnTo>
                    <a:pt x="1940" y="2040"/>
                  </a:lnTo>
                  <a:lnTo>
                    <a:pt x="82" y="2040"/>
                  </a:lnTo>
                  <a:lnTo>
                    <a:pt x="65" y="2039"/>
                  </a:lnTo>
                  <a:lnTo>
                    <a:pt x="50" y="2034"/>
                  </a:lnTo>
                  <a:lnTo>
                    <a:pt x="36" y="2026"/>
                  </a:lnTo>
                  <a:lnTo>
                    <a:pt x="24" y="2017"/>
                  </a:lnTo>
                  <a:lnTo>
                    <a:pt x="14" y="2004"/>
                  </a:lnTo>
                  <a:lnTo>
                    <a:pt x="6" y="1989"/>
                  </a:lnTo>
                  <a:lnTo>
                    <a:pt x="1" y="1975"/>
                  </a:lnTo>
                  <a:lnTo>
                    <a:pt x="0" y="1958"/>
                  </a:lnTo>
                  <a:lnTo>
                    <a:pt x="0" y="82"/>
                  </a:lnTo>
                  <a:lnTo>
                    <a:pt x="1" y="66"/>
                  </a:lnTo>
                  <a:lnTo>
                    <a:pt x="6" y="51"/>
                  </a:lnTo>
                  <a:lnTo>
                    <a:pt x="14" y="36"/>
                  </a:lnTo>
                  <a:lnTo>
                    <a:pt x="24" y="23"/>
                  </a:lnTo>
                  <a:lnTo>
                    <a:pt x="36" y="14"/>
                  </a:lnTo>
                  <a:lnTo>
                    <a:pt x="50" y="6"/>
                  </a:lnTo>
                  <a:lnTo>
                    <a:pt x="65" y="1"/>
                  </a:lnTo>
                  <a:lnTo>
                    <a:pt x="82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35" name="Freeform 651"/>
            <p:cNvSpPr>
              <a:spLocks noChangeArrowheads="1"/>
            </p:cNvSpPr>
            <p:nvPr/>
          </p:nvSpPr>
          <p:spPr bwMode="auto">
            <a:xfrm>
              <a:off x="3497" y="3095"/>
              <a:ext cx="198" cy="199"/>
            </a:xfrm>
            <a:custGeom>
              <a:avLst/>
              <a:gdLst>
                <a:gd name="T0" fmla="*/ 0 w 876"/>
                <a:gd name="T1" fmla="*/ 0 h 883"/>
                <a:gd name="T2" fmla="*/ 0 w 876"/>
                <a:gd name="T3" fmla="*/ 0 h 883"/>
                <a:gd name="T4" fmla="*/ 0 w 876"/>
                <a:gd name="T5" fmla="*/ 0 h 883"/>
                <a:gd name="T6" fmla="*/ 0 w 876"/>
                <a:gd name="T7" fmla="*/ 0 h 883"/>
                <a:gd name="T8" fmla="*/ 0 w 876"/>
                <a:gd name="T9" fmla="*/ 0 h 883"/>
                <a:gd name="T10" fmla="*/ 0 w 876"/>
                <a:gd name="T11" fmla="*/ 0 h 883"/>
                <a:gd name="T12" fmla="*/ 0 w 876"/>
                <a:gd name="T13" fmla="*/ 0 h 883"/>
                <a:gd name="T14" fmla="*/ 0 w 876"/>
                <a:gd name="T15" fmla="*/ 0 h 883"/>
                <a:gd name="T16" fmla="*/ 0 w 876"/>
                <a:gd name="T17" fmla="*/ 0 h 883"/>
                <a:gd name="T18" fmla="*/ 0 w 876"/>
                <a:gd name="T19" fmla="*/ 0 h 883"/>
                <a:gd name="T20" fmla="*/ 0 w 876"/>
                <a:gd name="T21" fmla="*/ 0 h 883"/>
                <a:gd name="T22" fmla="*/ 0 w 876"/>
                <a:gd name="T23" fmla="*/ 0 h 883"/>
                <a:gd name="T24" fmla="*/ 0 w 876"/>
                <a:gd name="T25" fmla="*/ 0 h 8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76" h="883">
                  <a:moveTo>
                    <a:pt x="286" y="0"/>
                  </a:moveTo>
                  <a:lnTo>
                    <a:pt x="286" y="289"/>
                  </a:lnTo>
                  <a:lnTo>
                    <a:pt x="0" y="289"/>
                  </a:lnTo>
                  <a:lnTo>
                    <a:pt x="0" y="591"/>
                  </a:lnTo>
                  <a:lnTo>
                    <a:pt x="286" y="591"/>
                  </a:lnTo>
                  <a:lnTo>
                    <a:pt x="286" y="882"/>
                  </a:lnTo>
                  <a:lnTo>
                    <a:pt x="587" y="882"/>
                  </a:lnTo>
                  <a:lnTo>
                    <a:pt x="586" y="593"/>
                  </a:lnTo>
                  <a:lnTo>
                    <a:pt x="875" y="593"/>
                  </a:lnTo>
                  <a:lnTo>
                    <a:pt x="875" y="289"/>
                  </a:lnTo>
                  <a:lnTo>
                    <a:pt x="589" y="288"/>
                  </a:lnTo>
                  <a:lnTo>
                    <a:pt x="589" y="0"/>
                  </a:lnTo>
                  <a:lnTo>
                    <a:pt x="286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36" name="Freeform 652"/>
            <p:cNvSpPr>
              <a:spLocks noChangeArrowheads="1"/>
            </p:cNvSpPr>
            <p:nvPr/>
          </p:nvSpPr>
          <p:spPr bwMode="auto">
            <a:xfrm>
              <a:off x="3497" y="3095"/>
              <a:ext cx="198" cy="199"/>
            </a:xfrm>
            <a:custGeom>
              <a:avLst/>
              <a:gdLst>
                <a:gd name="T0" fmla="*/ 0 w 876"/>
                <a:gd name="T1" fmla="*/ 0 h 883"/>
                <a:gd name="T2" fmla="*/ 0 w 876"/>
                <a:gd name="T3" fmla="*/ 0 h 883"/>
                <a:gd name="T4" fmla="*/ 0 w 876"/>
                <a:gd name="T5" fmla="*/ 0 h 883"/>
                <a:gd name="T6" fmla="*/ 0 w 876"/>
                <a:gd name="T7" fmla="*/ 0 h 883"/>
                <a:gd name="T8" fmla="*/ 0 w 876"/>
                <a:gd name="T9" fmla="*/ 0 h 883"/>
                <a:gd name="T10" fmla="*/ 0 w 876"/>
                <a:gd name="T11" fmla="*/ 0 h 883"/>
                <a:gd name="T12" fmla="*/ 0 w 876"/>
                <a:gd name="T13" fmla="*/ 0 h 883"/>
                <a:gd name="T14" fmla="*/ 0 w 876"/>
                <a:gd name="T15" fmla="*/ 0 h 883"/>
                <a:gd name="T16" fmla="*/ 0 w 876"/>
                <a:gd name="T17" fmla="*/ 0 h 883"/>
                <a:gd name="T18" fmla="*/ 0 w 876"/>
                <a:gd name="T19" fmla="*/ 0 h 883"/>
                <a:gd name="T20" fmla="*/ 0 w 876"/>
                <a:gd name="T21" fmla="*/ 0 h 883"/>
                <a:gd name="T22" fmla="*/ 0 w 876"/>
                <a:gd name="T23" fmla="*/ 0 h 883"/>
                <a:gd name="T24" fmla="*/ 0 w 876"/>
                <a:gd name="T25" fmla="*/ 0 h 8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76" h="883">
                  <a:moveTo>
                    <a:pt x="589" y="288"/>
                  </a:moveTo>
                  <a:lnTo>
                    <a:pt x="589" y="0"/>
                  </a:lnTo>
                  <a:lnTo>
                    <a:pt x="286" y="0"/>
                  </a:lnTo>
                  <a:lnTo>
                    <a:pt x="286" y="289"/>
                  </a:lnTo>
                  <a:lnTo>
                    <a:pt x="0" y="289"/>
                  </a:lnTo>
                  <a:lnTo>
                    <a:pt x="0" y="591"/>
                  </a:lnTo>
                  <a:lnTo>
                    <a:pt x="286" y="591"/>
                  </a:lnTo>
                  <a:lnTo>
                    <a:pt x="286" y="882"/>
                  </a:lnTo>
                  <a:lnTo>
                    <a:pt x="587" y="882"/>
                  </a:lnTo>
                  <a:lnTo>
                    <a:pt x="586" y="593"/>
                  </a:lnTo>
                  <a:lnTo>
                    <a:pt x="875" y="593"/>
                  </a:lnTo>
                  <a:lnTo>
                    <a:pt x="875" y="289"/>
                  </a:lnTo>
                  <a:lnTo>
                    <a:pt x="589" y="288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37" name="Freeform 653"/>
            <p:cNvSpPr>
              <a:spLocks noChangeArrowheads="1"/>
            </p:cNvSpPr>
            <p:nvPr/>
          </p:nvSpPr>
          <p:spPr bwMode="auto">
            <a:xfrm>
              <a:off x="3385" y="3158"/>
              <a:ext cx="30" cy="30"/>
            </a:xfrm>
            <a:custGeom>
              <a:avLst/>
              <a:gdLst>
                <a:gd name="T0" fmla="*/ 0 w 135"/>
                <a:gd name="T1" fmla="*/ 0 h 136"/>
                <a:gd name="T2" fmla="*/ 0 w 135"/>
                <a:gd name="T3" fmla="*/ 0 h 136"/>
                <a:gd name="T4" fmla="*/ 0 w 135"/>
                <a:gd name="T5" fmla="*/ 0 h 136"/>
                <a:gd name="T6" fmla="*/ 0 w 135"/>
                <a:gd name="T7" fmla="*/ 0 h 136"/>
                <a:gd name="T8" fmla="*/ 0 w 135"/>
                <a:gd name="T9" fmla="*/ 0 h 136"/>
                <a:gd name="T10" fmla="*/ 0 w 135"/>
                <a:gd name="T11" fmla="*/ 0 h 136"/>
                <a:gd name="T12" fmla="*/ 0 w 135"/>
                <a:gd name="T13" fmla="*/ 0 h 136"/>
                <a:gd name="T14" fmla="*/ 0 w 135"/>
                <a:gd name="T15" fmla="*/ 0 h 136"/>
                <a:gd name="T16" fmla="*/ 0 w 135"/>
                <a:gd name="T17" fmla="*/ 0 h 136"/>
                <a:gd name="T18" fmla="*/ 0 w 135"/>
                <a:gd name="T19" fmla="*/ 0 h 136"/>
                <a:gd name="T20" fmla="*/ 0 w 135"/>
                <a:gd name="T21" fmla="*/ 0 h 136"/>
                <a:gd name="T22" fmla="*/ 0 w 135"/>
                <a:gd name="T23" fmla="*/ 0 h 136"/>
                <a:gd name="T24" fmla="*/ 0 w 135"/>
                <a:gd name="T25" fmla="*/ 0 h 136"/>
                <a:gd name="T26" fmla="*/ 0 w 135"/>
                <a:gd name="T27" fmla="*/ 0 h 136"/>
                <a:gd name="T28" fmla="*/ 0 w 135"/>
                <a:gd name="T29" fmla="*/ 0 h 136"/>
                <a:gd name="T30" fmla="*/ 0 w 135"/>
                <a:gd name="T31" fmla="*/ 0 h 136"/>
                <a:gd name="T32" fmla="*/ 0 w 135"/>
                <a:gd name="T33" fmla="*/ 0 h 136"/>
                <a:gd name="T34" fmla="*/ 0 w 135"/>
                <a:gd name="T35" fmla="*/ 0 h 136"/>
                <a:gd name="T36" fmla="*/ 0 w 135"/>
                <a:gd name="T37" fmla="*/ 0 h 136"/>
                <a:gd name="T38" fmla="*/ 0 w 135"/>
                <a:gd name="T39" fmla="*/ 0 h 136"/>
                <a:gd name="T40" fmla="*/ 0 w 135"/>
                <a:gd name="T41" fmla="*/ 0 h 136"/>
                <a:gd name="T42" fmla="*/ 0 w 135"/>
                <a:gd name="T43" fmla="*/ 0 h 136"/>
                <a:gd name="T44" fmla="*/ 0 w 135"/>
                <a:gd name="T45" fmla="*/ 0 h 136"/>
                <a:gd name="T46" fmla="*/ 0 w 135"/>
                <a:gd name="T47" fmla="*/ 0 h 136"/>
                <a:gd name="T48" fmla="*/ 0 w 135"/>
                <a:gd name="T49" fmla="*/ 0 h 136"/>
                <a:gd name="T50" fmla="*/ 0 w 135"/>
                <a:gd name="T51" fmla="*/ 0 h 136"/>
                <a:gd name="T52" fmla="*/ 0 w 135"/>
                <a:gd name="T53" fmla="*/ 0 h 136"/>
                <a:gd name="T54" fmla="*/ 0 w 135"/>
                <a:gd name="T55" fmla="*/ 0 h 136"/>
                <a:gd name="T56" fmla="*/ 0 w 135"/>
                <a:gd name="T57" fmla="*/ 0 h 136"/>
                <a:gd name="T58" fmla="*/ 0 w 135"/>
                <a:gd name="T59" fmla="*/ 0 h 136"/>
                <a:gd name="T60" fmla="*/ 0 w 135"/>
                <a:gd name="T61" fmla="*/ 0 h 136"/>
                <a:gd name="T62" fmla="*/ 0 w 135"/>
                <a:gd name="T63" fmla="*/ 0 h 136"/>
                <a:gd name="T64" fmla="*/ 0 w 135"/>
                <a:gd name="T65" fmla="*/ 0 h 1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35" h="136">
                  <a:moveTo>
                    <a:pt x="53" y="1"/>
                  </a:moveTo>
                  <a:lnTo>
                    <a:pt x="40" y="5"/>
                  </a:lnTo>
                  <a:lnTo>
                    <a:pt x="29" y="12"/>
                  </a:lnTo>
                  <a:lnTo>
                    <a:pt x="19" y="20"/>
                  </a:lnTo>
                  <a:lnTo>
                    <a:pt x="11" y="31"/>
                  </a:lnTo>
                  <a:lnTo>
                    <a:pt x="5" y="42"/>
                  </a:lnTo>
                  <a:lnTo>
                    <a:pt x="1" y="55"/>
                  </a:lnTo>
                  <a:lnTo>
                    <a:pt x="0" y="69"/>
                  </a:lnTo>
                  <a:lnTo>
                    <a:pt x="1" y="82"/>
                  </a:lnTo>
                  <a:lnTo>
                    <a:pt x="5" y="94"/>
                  </a:lnTo>
                  <a:lnTo>
                    <a:pt x="11" y="106"/>
                  </a:lnTo>
                  <a:lnTo>
                    <a:pt x="19" y="115"/>
                  </a:lnTo>
                  <a:lnTo>
                    <a:pt x="29" y="123"/>
                  </a:lnTo>
                  <a:lnTo>
                    <a:pt x="40" y="130"/>
                  </a:lnTo>
                  <a:lnTo>
                    <a:pt x="53" y="134"/>
                  </a:lnTo>
                  <a:lnTo>
                    <a:pt x="66" y="135"/>
                  </a:lnTo>
                  <a:lnTo>
                    <a:pt x="81" y="134"/>
                  </a:lnTo>
                  <a:lnTo>
                    <a:pt x="93" y="130"/>
                  </a:lnTo>
                  <a:lnTo>
                    <a:pt x="104" y="123"/>
                  </a:lnTo>
                  <a:lnTo>
                    <a:pt x="114" y="115"/>
                  </a:lnTo>
                  <a:lnTo>
                    <a:pt x="122" y="106"/>
                  </a:lnTo>
                  <a:lnTo>
                    <a:pt x="129" y="94"/>
                  </a:lnTo>
                  <a:lnTo>
                    <a:pt x="133" y="82"/>
                  </a:lnTo>
                  <a:lnTo>
                    <a:pt x="134" y="69"/>
                  </a:lnTo>
                  <a:lnTo>
                    <a:pt x="133" y="55"/>
                  </a:lnTo>
                  <a:lnTo>
                    <a:pt x="129" y="42"/>
                  </a:lnTo>
                  <a:lnTo>
                    <a:pt x="122" y="31"/>
                  </a:lnTo>
                  <a:lnTo>
                    <a:pt x="114" y="20"/>
                  </a:lnTo>
                  <a:lnTo>
                    <a:pt x="104" y="12"/>
                  </a:lnTo>
                  <a:lnTo>
                    <a:pt x="93" y="5"/>
                  </a:lnTo>
                  <a:lnTo>
                    <a:pt x="81" y="1"/>
                  </a:lnTo>
                  <a:lnTo>
                    <a:pt x="66" y="0"/>
                  </a:lnTo>
                  <a:lnTo>
                    <a:pt x="53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38" name="Freeform 654"/>
            <p:cNvSpPr>
              <a:spLocks noChangeArrowheads="1"/>
            </p:cNvSpPr>
            <p:nvPr/>
          </p:nvSpPr>
          <p:spPr bwMode="auto">
            <a:xfrm>
              <a:off x="3385" y="3158"/>
              <a:ext cx="30" cy="30"/>
            </a:xfrm>
            <a:custGeom>
              <a:avLst/>
              <a:gdLst>
                <a:gd name="T0" fmla="*/ 0 w 135"/>
                <a:gd name="T1" fmla="*/ 0 h 136"/>
                <a:gd name="T2" fmla="*/ 0 w 135"/>
                <a:gd name="T3" fmla="*/ 0 h 136"/>
                <a:gd name="T4" fmla="*/ 0 w 135"/>
                <a:gd name="T5" fmla="*/ 0 h 136"/>
                <a:gd name="T6" fmla="*/ 0 w 135"/>
                <a:gd name="T7" fmla="*/ 0 h 136"/>
                <a:gd name="T8" fmla="*/ 0 w 135"/>
                <a:gd name="T9" fmla="*/ 0 h 136"/>
                <a:gd name="T10" fmla="*/ 0 w 135"/>
                <a:gd name="T11" fmla="*/ 0 h 136"/>
                <a:gd name="T12" fmla="*/ 0 w 135"/>
                <a:gd name="T13" fmla="*/ 0 h 136"/>
                <a:gd name="T14" fmla="*/ 0 w 135"/>
                <a:gd name="T15" fmla="*/ 0 h 136"/>
                <a:gd name="T16" fmla="*/ 0 w 135"/>
                <a:gd name="T17" fmla="*/ 0 h 136"/>
                <a:gd name="T18" fmla="*/ 0 w 135"/>
                <a:gd name="T19" fmla="*/ 0 h 136"/>
                <a:gd name="T20" fmla="*/ 0 w 135"/>
                <a:gd name="T21" fmla="*/ 0 h 136"/>
                <a:gd name="T22" fmla="*/ 0 w 135"/>
                <a:gd name="T23" fmla="*/ 0 h 136"/>
                <a:gd name="T24" fmla="*/ 0 w 135"/>
                <a:gd name="T25" fmla="*/ 0 h 136"/>
                <a:gd name="T26" fmla="*/ 0 w 135"/>
                <a:gd name="T27" fmla="*/ 0 h 136"/>
                <a:gd name="T28" fmla="*/ 0 w 135"/>
                <a:gd name="T29" fmla="*/ 0 h 136"/>
                <a:gd name="T30" fmla="*/ 0 w 135"/>
                <a:gd name="T31" fmla="*/ 0 h 136"/>
                <a:gd name="T32" fmla="*/ 0 w 135"/>
                <a:gd name="T33" fmla="*/ 0 h 136"/>
                <a:gd name="T34" fmla="*/ 0 w 135"/>
                <a:gd name="T35" fmla="*/ 0 h 136"/>
                <a:gd name="T36" fmla="*/ 0 w 135"/>
                <a:gd name="T37" fmla="*/ 0 h 136"/>
                <a:gd name="T38" fmla="*/ 0 w 135"/>
                <a:gd name="T39" fmla="*/ 0 h 136"/>
                <a:gd name="T40" fmla="*/ 0 w 135"/>
                <a:gd name="T41" fmla="*/ 0 h 136"/>
                <a:gd name="T42" fmla="*/ 0 w 135"/>
                <a:gd name="T43" fmla="*/ 0 h 136"/>
                <a:gd name="T44" fmla="*/ 0 w 135"/>
                <a:gd name="T45" fmla="*/ 0 h 136"/>
                <a:gd name="T46" fmla="*/ 0 w 135"/>
                <a:gd name="T47" fmla="*/ 0 h 136"/>
                <a:gd name="T48" fmla="*/ 0 w 135"/>
                <a:gd name="T49" fmla="*/ 0 h 136"/>
                <a:gd name="T50" fmla="*/ 0 w 135"/>
                <a:gd name="T51" fmla="*/ 0 h 136"/>
                <a:gd name="T52" fmla="*/ 0 w 135"/>
                <a:gd name="T53" fmla="*/ 0 h 136"/>
                <a:gd name="T54" fmla="*/ 0 w 135"/>
                <a:gd name="T55" fmla="*/ 0 h 136"/>
                <a:gd name="T56" fmla="*/ 0 w 135"/>
                <a:gd name="T57" fmla="*/ 0 h 136"/>
                <a:gd name="T58" fmla="*/ 0 w 135"/>
                <a:gd name="T59" fmla="*/ 0 h 136"/>
                <a:gd name="T60" fmla="*/ 0 w 135"/>
                <a:gd name="T61" fmla="*/ 0 h 136"/>
                <a:gd name="T62" fmla="*/ 0 w 135"/>
                <a:gd name="T63" fmla="*/ 0 h 136"/>
                <a:gd name="T64" fmla="*/ 0 w 135"/>
                <a:gd name="T65" fmla="*/ 0 h 1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35" h="136">
                  <a:moveTo>
                    <a:pt x="66" y="0"/>
                  </a:moveTo>
                  <a:lnTo>
                    <a:pt x="53" y="1"/>
                  </a:lnTo>
                  <a:lnTo>
                    <a:pt x="40" y="5"/>
                  </a:lnTo>
                  <a:lnTo>
                    <a:pt x="29" y="12"/>
                  </a:lnTo>
                  <a:lnTo>
                    <a:pt x="19" y="20"/>
                  </a:lnTo>
                  <a:lnTo>
                    <a:pt x="11" y="31"/>
                  </a:lnTo>
                  <a:lnTo>
                    <a:pt x="5" y="42"/>
                  </a:lnTo>
                  <a:lnTo>
                    <a:pt x="1" y="55"/>
                  </a:lnTo>
                  <a:lnTo>
                    <a:pt x="0" y="69"/>
                  </a:lnTo>
                  <a:lnTo>
                    <a:pt x="1" y="82"/>
                  </a:lnTo>
                  <a:lnTo>
                    <a:pt x="5" y="94"/>
                  </a:lnTo>
                  <a:lnTo>
                    <a:pt x="11" y="106"/>
                  </a:lnTo>
                  <a:lnTo>
                    <a:pt x="19" y="115"/>
                  </a:lnTo>
                  <a:lnTo>
                    <a:pt x="29" y="123"/>
                  </a:lnTo>
                  <a:lnTo>
                    <a:pt x="40" y="130"/>
                  </a:lnTo>
                  <a:lnTo>
                    <a:pt x="53" y="134"/>
                  </a:lnTo>
                  <a:lnTo>
                    <a:pt x="66" y="135"/>
                  </a:lnTo>
                  <a:lnTo>
                    <a:pt x="81" y="134"/>
                  </a:lnTo>
                  <a:lnTo>
                    <a:pt x="93" y="130"/>
                  </a:lnTo>
                  <a:lnTo>
                    <a:pt x="104" y="123"/>
                  </a:lnTo>
                  <a:lnTo>
                    <a:pt x="114" y="115"/>
                  </a:lnTo>
                  <a:lnTo>
                    <a:pt x="122" y="106"/>
                  </a:lnTo>
                  <a:lnTo>
                    <a:pt x="129" y="94"/>
                  </a:lnTo>
                  <a:lnTo>
                    <a:pt x="133" y="82"/>
                  </a:lnTo>
                  <a:lnTo>
                    <a:pt x="134" y="69"/>
                  </a:lnTo>
                  <a:lnTo>
                    <a:pt x="133" y="55"/>
                  </a:lnTo>
                  <a:lnTo>
                    <a:pt x="129" y="42"/>
                  </a:lnTo>
                  <a:lnTo>
                    <a:pt x="122" y="31"/>
                  </a:lnTo>
                  <a:lnTo>
                    <a:pt x="114" y="20"/>
                  </a:lnTo>
                  <a:lnTo>
                    <a:pt x="104" y="12"/>
                  </a:lnTo>
                  <a:lnTo>
                    <a:pt x="93" y="5"/>
                  </a:lnTo>
                  <a:lnTo>
                    <a:pt x="81" y="1"/>
                  </a:lnTo>
                  <a:lnTo>
                    <a:pt x="66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39" name="Freeform 655"/>
            <p:cNvSpPr>
              <a:spLocks noChangeArrowheads="1"/>
            </p:cNvSpPr>
            <p:nvPr/>
          </p:nvSpPr>
          <p:spPr bwMode="auto">
            <a:xfrm>
              <a:off x="3335" y="3158"/>
              <a:ext cx="30" cy="30"/>
            </a:xfrm>
            <a:custGeom>
              <a:avLst/>
              <a:gdLst>
                <a:gd name="T0" fmla="*/ 0 w 136"/>
                <a:gd name="T1" fmla="*/ 0 h 136"/>
                <a:gd name="T2" fmla="*/ 0 w 136"/>
                <a:gd name="T3" fmla="*/ 0 h 136"/>
                <a:gd name="T4" fmla="*/ 0 w 136"/>
                <a:gd name="T5" fmla="*/ 0 h 136"/>
                <a:gd name="T6" fmla="*/ 0 w 136"/>
                <a:gd name="T7" fmla="*/ 0 h 136"/>
                <a:gd name="T8" fmla="*/ 0 w 136"/>
                <a:gd name="T9" fmla="*/ 0 h 136"/>
                <a:gd name="T10" fmla="*/ 0 w 136"/>
                <a:gd name="T11" fmla="*/ 0 h 136"/>
                <a:gd name="T12" fmla="*/ 0 w 136"/>
                <a:gd name="T13" fmla="*/ 0 h 136"/>
                <a:gd name="T14" fmla="*/ 0 w 136"/>
                <a:gd name="T15" fmla="*/ 0 h 136"/>
                <a:gd name="T16" fmla="*/ 0 w 136"/>
                <a:gd name="T17" fmla="*/ 0 h 136"/>
                <a:gd name="T18" fmla="*/ 0 w 136"/>
                <a:gd name="T19" fmla="*/ 0 h 136"/>
                <a:gd name="T20" fmla="*/ 0 w 136"/>
                <a:gd name="T21" fmla="*/ 0 h 136"/>
                <a:gd name="T22" fmla="*/ 0 w 136"/>
                <a:gd name="T23" fmla="*/ 0 h 136"/>
                <a:gd name="T24" fmla="*/ 0 w 136"/>
                <a:gd name="T25" fmla="*/ 0 h 136"/>
                <a:gd name="T26" fmla="*/ 0 w 136"/>
                <a:gd name="T27" fmla="*/ 0 h 136"/>
                <a:gd name="T28" fmla="*/ 0 w 136"/>
                <a:gd name="T29" fmla="*/ 0 h 136"/>
                <a:gd name="T30" fmla="*/ 0 w 136"/>
                <a:gd name="T31" fmla="*/ 0 h 136"/>
                <a:gd name="T32" fmla="*/ 0 w 136"/>
                <a:gd name="T33" fmla="*/ 0 h 136"/>
                <a:gd name="T34" fmla="*/ 0 w 136"/>
                <a:gd name="T35" fmla="*/ 0 h 136"/>
                <a:gd name="T36" fmla="*/ 0 w 136"/>
                <a:gd name="T37" fmla="*/ 0 h 136"/>
                <a:gd name="T38" fmla="*/ 0 w 136"/>
                <a:gd name="T39" fmla="*/ 0 h 136"/>
                <a:gd name="T40" fmla="*/ 0 w 136"/>
                <a:gd name="T41" fmla="*/ 0 h 136"/>
                <a:gd name="T42" fmla="*/ 0 w 136"/>
                <a:gd name="T43" fmla="*/ 0 h 136"/>
                <a:gd name="T44" fmla="*/ 0 w 136"/>
                <a:gd name="T45" fmla="*/ 0 h 136"/>
                <a:gd name="T46" fmla="*/ 0 w 136"/>
                <a:gd name="T47" fmla="*/ 0 h 136"/>
                <a:gd name="T48" fmla="*/ 0 w 136"/>
                <a:gd name="T49" fmla="*/ 0 h 136"/>
                <a:gd name="T50" fmla="*/ 0 w 136"/>
                <a:gd name="T51" fmla="*/ 0 h 136"/>
                <a:gd name="T52" fmla="*/ 0 w 136"/>
                <a:gd name="T53" fmla="*/ 0 h 136"/>
                <a:gd name="T54" fmla="*/ 0 w 136"/>
                <a:gd name="T55" fmla="*/ 0 h 136"/>
                <a:gd name="T56" fmla="*/ 0 w 136"/>
                <a:gd name="T57" fmla="*/ 0 h 136"/>
                <a:gd name="T58" fmla="*/ 0 w 136"/>
                <a:gd name="T59" fmla="*/ 0 h 136"/>
                <a:gd name="T60" fmla="*/ 0 w 136"/>
                <a:gd name="T61" fmla="*/ 0 h 136"/>
                <a:gd name="T62" fmla="*/ 0 w 136"/>
                <a:gd name="T63" fmla="*/ 0 h 136"/>
                <a:gd name="T64" fmla="*/ 0 w 136"/>
                <a:gd name="T65" fmla="*/ 0 h 1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36" h="136">
                  <a:moveTo>
                    <a:pt x="54" y="1"/>
                  </a:moveTo>
                  <a:lnTo>
                    <a:pt x="42" y="5"/>
                  </a:lnTo>
                  <a:lnTo>
                    <a:pt x="29" y="12"/>
                  </a:lnTo>
                  <a:lnTo>
                    <a:pt x="20" y="20"/>
                  </a:lnTo>
                  <a:lnTo>
                    <a:pt x="12" y="31"/>
                  </a:lnTo>
                  <a:lnTo>
                    <a:pt x="6" y="42"/>
                  </a:lnTo>
                  <a:lnTo>
                    <a:pt x="2" y="55"/>
                  </a:lnTo>
                  <a:lnTo>
                    <a:pt x="0" y="69"/>
                  </a:lnTo>
                  <a:lnTo>
                    <a:pt x="2" y="82"/>
                  </a:lnTo>
                  <a:lnTo>
                    <a:pt x="6" y="94"/>
                  </a:lnTo>
                  <a:lnTo>
                    <a:pt x="12" y="106"/>
                  </a:lnTo>
                  <a:lnTo>
                    <a:pt x="20" y="115"/>
                  </a:lnTo>
                  <a:lnTo>
                    <a:pt x="29" y="123"/>
                  </a:lnTo>
                  <a:lnTo>
                    <a:pt x="42" y="130"/>
                  </a:lnTo>
                  <a:lnTo>
                    <a:pt x="54" y="134"/>
                  </a:lnTo>
                  <a:lnTo>
                    <a:pt x="68" y="135"/>
                  </a:lnTo>
                  <a:lnTo>
                    <a:pt x="81" y="134"/>
                  </a:lnTo>
                  <a:lnTo>
                    <a:pt x="94" y="130"/>
                  </a:lnTo>
                  <a:lnTo>
                    <a:pt x="105" y="123"/>
                  </a:lnTo>
                  <a:lnTo>
                    <a:pt x="115" y="115"/>
                  </a:lnTo>
                  <a:lnTo>
                    <a:pt x="123" y="106"/>
                  </a:lnTo>
                  <a:lnTo>
                    <a:pt x="129" y="94"/>
                  </a:lnTo>
                  <a:lnTo>
                    <a:pt x="133" y="82"/>
                  </a:lnTo>
                  <a:lnTo>
                    <a:pt x="135" y="69"/>
                  </a:lnTo>
                  <a:lnTo>
                    <a:pt x="133" y="55"/>
                  </a:lnTo>
                  <a:lnTo>
                    <a:pt x="129" y="42"/>
                  </a:lnTo>
                  <a:lnTo>
                    <a:pt x="123" y="31"/>
                  </a:lnTo>
                  <a:lnTo>
                    <a:pt x="115" y="20"/>
                  </a:lnTo>
                  <a:lnTo>
                    <a:pt x="105" y="12"/>
                  </a:lnTo>
                  <a:lnTo>
                    <a:pt x="94" y="5"/>
                  </a:lnTo>
                  <a:lnTo>
                    <a:pt x="81" y="1"/>
                  </a:lnTo>
                  <a:lnTo>
                    <a:pt x="68" y="0"/>
                  </a:lnTo>
                  <a:lnTo>
                    <a:pt x="54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40" name="Freeform 656"/>
            <p:cNvSpPr>
              <a:spLocks noChangeArrowheads="1"/>
            </p:cNvSpPr>
            <p:nvPr/>
          </p:nvSpPr>
          <p:spPr bwMode="auto">
            <a:xfrm>
              <a:off x="3335" y="3158"/>
              <a:ext cx="30" cy="30"/>
            </a:xfrm>
            <a:custGeom>
              <a:avLst/>
              <a:gdLst>
                <a:gd name="T0" fmla="*/ 0 w 136"/>
                <a:gd name="T1" fmla="*/ 0 h 136"/>
                <a:gd name="T2" fmla="*/ 0 w 136"/>
                <a:gd name="T3" fmla="*/ 0 h 136"/>
                <a:gd name="T4" fmla="*/ 0 w 136"/>
                <a:gd name="T5" fmla="*/ 0 h 136"/>
                <a:gd name="T6" fmla="*/ 0 w 136"/>
                <a:gd name="T7" fmla="*/ 0 h 136"/>
                <a:gd name="T8" fmla="*/ 0 w 136"/>
                <a:gd name="T9" fmla="*/ 0 h 136"/>
                <a:gd name="T10" fmla="*/ 0 w 136"/>
                <a:gd name="T11" fmla="*/ 0 h 136"/>
                <a:gd name="T12" fmla="*/ 0 w 136"/>
                <a:gd name="T13" fmla="*/ 0 h 136"/>
                <a:gd name="T14" fmla="*/ 0 w 136"/>
                <a:gd name="T15" fmla="*/ 0 h 136"/>
                <a:gd name="T16" fmla="*/ 0 w 136"/>
                <a:gd name="T17" fmla="*/ 0 h 136"/>
                <a:gd name="T18" fmla="*/ 0 w 136"/>
                <a:gd name="T19" fmla="*/ 0 h 136"/>
                <a:gd name="T20" fmla="*/ 0 w 136"/>
                <a:gd name="T21" fmla="*/ 0 h 136"/>
                <a:gd name="T22" fmla="*/ 0 w 136"/>
                <a:gd name="T23" fmla="*/ 0 h 136"/>
                <a:gd name="T24" fmla="*/ 0 w 136"/>
                <a:gd name="T25" fmla="*/ 0 h 136"/>
                <a:gd name="T26" fmla="*/ 0 w 136"/>
                <a:gd name="T27" fmla="*/ 0 h 136"/>
                <a:gd name="T28" fmla="*/ 0 w 136"/>
                <a:gd name="T29" fmla="*/ 0 h 136"/>
                <a:gd name="T30" fmla="*/ 0 w 136"/>
                <a:gd name="T31" fmla="*/ 0 h 136"/>
                <a:gd name="T32" fmla="*/ 0 w 136"/>
                <a:gd name="T33" fmla="*/ 0 h 136"/>
                <a:gd name="T34" fmla="*/ 0 w 136"/>
                <a:gd name="T35" fmla="*/ 0 h 136"/>
                <a:gd name="T36" fmla="*/ 0 w 136"/>
                <a:gd name="T37" fmla="*/ 0 h 136"/>
                <a:gd name="T38" fmla="*/ 0 w 136"/>
                <a:gd name="T39" fmla="*/ 0 h 136"/>
                <a:gd name="T40" fmla="*/ 0 w 136"/>
                <a:gd name="T41" fmla="*/ 0 h 136"/>
                <a:gd name="T42" fmla="*/ 0 w 136"/>
                <a:gd name="T43" fmla="*/ 0 h 136"/>
                <a:gd name="T44" fmla="*/ 0 w 136"/>
                <a:gd name="T45" fmla="*/ 0 h 136"/>
                <a:gd name="T46" fmla="*/ 0 w 136"/>
                <a:gd name="T47" fmla="*/ 0 h 136"/>
                <a:gd name="T48" fmla="*/ 0 w 136"/>
                <a:gd name="T49" fmla="*/ 0 h 136"/>
                <a:gd name="T50" fmla="*/ 0 w 136"/>
                <a:gd name="T51" fmla="*/ 0 h 136"/>
                <a:gd name="T52" fmla="*/ 0 w 136"/>
                <a:gd name="T53" fmla="*/ 0 h 136"/>
                <a:gd name="T54" fmla="*/ 0 w 136"/>
                <a:gd name="T55" fmla="*/ 0 h 136"/>
                <a:gd name="T56" fmla="*/ 0 w 136"/>
                <a:gd name="T57" fmla="*/ 0 h 136"/>
                <a:gd name="T58" fmla="*/ 0 w 136"/>
                <a:gd name="T59" fmla="*/ 0 h 136"/>
                <a:gd name="T60" fmla="*/ 0 w 136"/>
                <a:gd name="T61" fmla="*/ 0 h 136"/>
                <a:gd name="T62" fmla="*/ 0 w 136"/>
                <a:gd name="T63" fmla="*/ 0 h 136"/>
                <a:gd name="T64" fmla="*/ 0 w 136"/>
                <a:gd name="T65" fmla="*/ 0 h 1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36" h="136">
                  <a:moveTo>
                    <a:pt x="68" y="0"/>
                  </a:moveTo>
                  <a:lnTo>
                    <a:pt x="54" y="1"/>
                  </a:lnTo>
                  <a:lnTo>
                    <a:pt x="42" y="5"/>
                  </a:lnTo>
                  <a:lnTo>
                    <a:pt x="29" y="12"/>
                  </a:lnTo>
                  <a:lnTo>
                    <a:pt x="20" y="20"/>
                  </a:lnTo>
                  <a:lnTo>
                    <a:pt x="12" y="31"/>
                  </a:lnTo>
                  <a:lnTo>
                    <a:pt x="6" y="42"/>
                  </a:lnTo>
                  <a:lnTo>
                    <a:pt x="2" y="55"/>
                  </a:lnTo>
                  <a:lnTo>
                    <a:pt x="0" y="69"/>
                  </a:lnTo>
                  <a:lnTo>
                    <a:pt x="2" y="82"/>
                  </a:lnTo>
                  <a:lnTo>
                    <a:pt x="6" y="94"/>
                  </a:lnTo>
                  <a:lnTo>
                    <a:pt x="12" y="106"/>
                  </a:lnTo>
                  <a:lnTo>
                    <a:pt x="20" y="115"/>
                  </a:lnTo>
                  <a:lnTo>
                    <a:pt x="29" y="123"/>
                  </a:lnTo>
                  <a:lnTo>
                    <a:pt x="42" y="130"/>
                  </a:lnTo>
                  <a:lnTo>
                    <a:pt x="54" y="134"/>
                  </a:lnTo>
                  <a:lnTo>
                    <a:pt x="68" y="135"/>
                  </a:lnTo>
                  <a:lnTo>
                    <a:pt x="81" y="134"/>
                  </a:lnTo>
                  <a:lnTo>
                    <a:pt x="94" y="130"/>
                  </a:lnTo>
                  <a:lnTo>
                    <a:pt x="105" y="123"/>
                  </a:lnTo>
                  <a:lnTo>
                    <a:pt x="115" y="115"/>
                  </a:lnTo>
                  <a:lnTo>
                    <a:pt x="123" y="106"/>
                  </a:lnTo>
                  <a:lnTo>
                    <a:pt x="129" y="94"/>
                  </a:lnTo>
                  <a:lnTo>
                    <a:pt x="133" y="82"/>
                  </a:lnTo>
                  <a:lnTo>
                    <a:pt x="135" y="69"/>
                  </a:lnTo>
                  <a:lnTo>
                    <a:pt x="133" y="55"/>
                  </a:lnTo>
                  <a:lnTo>
                    <a:pt x="129" y="42"/>
                  </a:lnTo>
                  <a:lnTo>
                    <a:pt x="123" y="31"/>
                  </a:lnTo>
                  <a:lnTo>
                    <a:pt x="115" y="20"/>
                  </a:lnTo>
                  <a:lnTo>
                    <a:pt x="105" y="12"/>
                  </a:lnTo>
                  <a:lnTo>
                    <a:pt x="94" y="5"/>
                  </a:lnTo>
                  <a:lnTo>
                    <a:pt x="81" y="1"/>
                  </a:lnTo>
                  <a:lnTo>
                    <a:pt x="68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41" name="Freeform 657"/>
            <p:cNvSpPr>
              <a:spLocks noChangeArrowheads="1"/>
            </p:cNvSpPr>
            <p:nvPr/>
          </p:nvSpPr>
          <p:spPr bwMode="auto">
            <a:xfrm>
              <a:off x="3436" y="3158"/>
              <a:ext cx="30" cy="30"/>
            </a:xfrm>
            <a:custGeom>
              <a:avLst/>
              <a:gdLst>
                <a:gd name="T0" fmla="*/ 0 w 135"/>
                <a:gd name="T1" fmla="*/ 0 h 136"/>
                <a:gd name="T2" fmla="*/ 0 w 135"/>
                <a:gd name="T3" fmla="*/ 0 h 136"/>
                <a:gd name="T4" fmla="*/ 0 w 135"/>
                <a:gd name="T5" fmla="*/ 0 h 136"/>
                <a:gd name="T6" fmla="*/ 0 w 135"/>
                <a:gd name="T7" fmla="*/ 0 h 136"/>
                <a:gd name="T8" fmla="*/ 0 w 135"/>
                <a:gd name="T9" fmla="*/ 0 h 136"/>
                <a:gd name="T10" fmla="*/ 0 w 135"/>
                <a:gd name="T11" fmla="*/ 0 h 136"/>
                <a:gd name="T12" fmla="*/ 0 w 135"/>
                <a:gd name="T13" fmla="*/ 0 h 136"/>
                <a:gd name="T14" fmla="*/ 0 w 135"/>
                <a:gd name="T15" fmla="*/ 0 h 136"/>
                <a:gd name="T16" fmla="*/ 0 w 135"/>
                <a:gd name="T17" fmla="*/ 0 h 136"/>
                <a:gd name="T18" fmla="*/ 0 w 135"/>
                <a:gd name="T19" fmla="*/ 0 h 136"/>
                <a:gd name="T20" fmla="*/ 0 w 135"/>
                <a:gd name="T21" fmla="*/ 0 h 136"/>
                <a:gd name="T22" fmla="*/ 0 w 135"/>
                <a:gd name="T23" fmla="*/ 0 h 136"/>
                <a:gd name="T24" fmla="*/ 0 w 135"/>
                <a:gd name="T25" fmla="*/ 0 h 136"/>
                <a:gd name="T26" fmla="*/ 0 w 135"/>
                <a:gd name="T27" fmla="*/ 0 h 136"/>
                <a:gd name="T28" fmla="*/ 0 w 135"/>
                <a:gd name="T29" fmla="*/ 0 h 136"/>
                <a:gd name="T30" fmla="*/ 0 w 135"/>
                <a:gd name="T31" fmla="*/ 0 h 136"/>
                <a:gd name="T32" fmla="*/ 0 w 135"/>
                <a:gd name="T33" fmla="*/ 0 h 136"/>
                <a:gd name="T34" fmla="*/ 0 w 135"/>
                <a:gd name="T35" fmla="*/ 0 h 136"/>
                <a:gd name="T36" fmla="*/ 0 w 135"/>
                <a:gd name="T37" fmla="*/ 0 h 136"/>
                <a:gd name="T38" fmla="*/ 0 w 135"/>
                <a:gd name="T39" fmla="*/ 0 h 136"/>
                <a:gd name="T40" fmla="*/ 0 w 135"/>
                <a:gd name="T41" fmla="*/ 0 h 136"/>
                <a:gd name="T42" fmla="*/ 0 w 135"/>
                <a:gd name="T43" fmla="*/ 0 h 136"/>
                <a:gd name="T44" fmla="*/ 0 w 135"/>
                <a:gd name="T45" fmla="*/ 0 h 136"/>
                <a:gd name="T46" fmla="*/ 0 w 135"/>
                <a:gd name="T47" fmla="*/ 0 h 136"/>
                <a:gd name="T48" fmla="*/ 0 w 135"/>
                <a:gd name="T49" fmla="*/ 0 h 136"/>
                <a:gd name="T50" fmla="*/ 0 w 135"/>
                <a:gd name="T51" fmla="*/ 0 h 136"/>
                <a:gd name="T52" fmla="*/ 0 w 135"/>
                <a:gd name="T53" fmla="*/ 0 h 136"/>
                <a:gd name="T54" fmla="*/ 0 w 135"/>
                <a:gd name="T55" fmla="*/ 0 h 136"/>
                <a:gd name="T56" fmla="*/ 0 w 135"/>
                <a:gd name="T57" fmla="*/ 0 h 136"/>
                <a:gd name="T58" fmla="*/ 0 w 135"/>
                <a:gd name="T59" fmla="*/ 0 h 136"/>
                <a:gd name="T60" fmla="*/ 0 w 135"/>
                <a:gd name="T61" fmla="*/ 0 h 136"/>
                <a:gd name="T62" fmla="*/ 0 w 135"/>
                <a:gd name="T63" fmla="*/ 0 h 136"/>
                <a:gd name="T64" fmla="*/ 0 w 135"/>
                <a:gd name="T65" fmla="*/ 0 h 1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35" h="136">
                  <a:moveTo>
                    <a:pt x="53" y="1"/>
                  </a:moveTo>
                  <a:lnTo>
                    <a:pt x="40" y="5"/>
                  </a:lnTo>
                  <a:lnTo>
                    <a:pt x="30" y="12"/>
                  </a:lnTo>
                  <a:lnTo>
                    <a:pt x="19" y="20"/>
                  </a:lnTo>
                  <a:lnTo>
                    <a:pt x="11" y="31"/>
                  </a:lnTo>
                  <a:lnTo>
                    <a:pt x="5" y="42"/>
                  </a:lnTo>
                  <a:lnTo>
                    <a:pt x="1" y="55"/>
                  </a:lnTo>
                  <a:lnTo>
                    <a:pt x="0" y="69"/>
                  </a:lnTo>
                  <a:lnTo>
                    <a:pt x="1" y="82"/>
                  </a:lnTo>
                  <a:lnTo>
                    <a:pt x="5" y="94"/>
                  </a:lnTo>
                  <a:lnTo>
                    <a:pt x="11" y="106"/>
                  </a:lnTo>
                  <a:lnTo>
                    <a:pt x="19" y="115"/>
                  </a:lnTo>
                  <a:lnTo>
                    <a:pt x="30" y="123"/>
                  </a:lnTo>
                  <a:lnTo>
                    <a:pt x="40" y="130"/>
                  </a:lnTo>
                  <a:lnTo>
                    <a:pt x="53" y="134"/>
                  </a:lnTo>
                  <a:lnTo>
                    <a:pt x="67" y="135"/>
                  </a:lnTo>
                  <a:lnTo>
                    <a:pt x="80" y="134"/>
                  </a:lnTo>
                  <a:lnTo>
                    <a:pt x="93" y="130"/>
                  </a:lnTo>
                  <a:lnTo>
                    <a:pt x="104" y="123"/>
                  </a:lnTo>
                  <a:lnTo>
                    <a:pt x="113" y="115"/>
                  </a:lnTo>
                  <a:lnTo>
                    <a:pt x="122" y="106"/>
                  </a:lnTo>
                  <a:lnTo>
                    <a:pt x="129" y="94"/>
                  </a:lnTo>
                  <a:lnTo>
                    <a:pt x="133" y="82"/>
                  </a:lnTo>
                  <a:lnTo>
                    <a:pt x="134" y="69"/>
                  </a:lnTo>
                  <a:lnTo>
                    <a:pt x="133" y="55"/>
                  </a:lnTo>
                  <a:lnTo>
                    <a:pt x="129" y="42"/>
                  </a:lnTo>
                  <a:lnTo>
                    <a:pt x="122" y="31"/>
                  </a:lnTo>
                  <a:lnTo>
                    <a:pt x="113" y="20"/>
                  </a:lnTo>
                  <a:lnTo>
                    <a:pt x="104" y="12"/>
                  </a:lnTo>
                  <a:lnTo>
                    <a:pt x="93" y="5"/>
                  </a:lnTo>
                  <a:lnTo>
                    <a:pt x="80" y="1"/>
                  </a:lnTo>
                  <a:lnTo>
                    <a:pt x="67" y="0"/>
                  </a:lnTo>
                  <a:lnTo>
                    <a:pt x="53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42" name="Freeform 658"/>
            <p:cNvSpPr>
              <a:spLocks noChangeArrowheads="1"/>
            </p:cNvSpPr>
            <p:nvPr/>
          </p:nvSpPr>
          <p:spPr bwMode="auto">
            <a:xfrm>
              <a:off x="3436" y="3158"/>
              <a:ext cx="30" cy="30"/>
            </a:xfrm>
            <a:custGeom>
              <a:avLst/>
              <a:gdLst>
                <a:gd name="T0" fmla="*/ 0 w 135"/>
                <a:gd name="T1" fmla="*/ 0 h 136"/>
                <a:gd name="T2" fmla="*/ 0 w 135"/>
                <a:gd name="T3" fmla="*/ 0 h 136"/>
                <a:gd name="T4" fmla="*/ 0 w 135"/>
                <a:gd name="T5" fmla="*/ 0 h 136"/>
                <a:gd name="T6" fmla="*/ 0 w 135"/>
                <a:gd name="T7" fmla="*/ 0 h 136"/>
                <a:gd name="T8" fmla="*/ 0 w 135"/>
                <a:gd name="T9" fmla="*/ 0 h 136"/>
                <a:gd name="T10" fmla="*/ 0 w 135"/>
                <a:gd name="T11" fmla="*/ 0 h 136"/>
                <a:gd name="T12" fmla="*/ 0 w 135"/>
                <a:gd name="T13" fmla="*/ 0 h 136"/>
                <a:gd name="T14" fmla="*/ 0 w 135"/>
                <a:gd name="T15" fmla="*/ 0 h 136"/>
                <a:gd name="T16" fmla="*/ 0 w 135"/>
                <a:gd name="T17" fmla="*/ 0 h 136"/>
                <a:gd name="T18" fmla="*/ 0 w 135"/>
                <a:gd name="T19" fmla="*/ 0 h 136"/>
                <a:gd name="T20" fmla="*/ 0 w 135"/>
                <a:gd name="T21" fmla="*/ 0 h 136"/>
                <a:gd name="T22" fmla="*/ 0 w 135"/>
                <a:gd name="T23" fmla="*/ 0 h 136"/>
                <a:gd name="T24" fmla="*/ 0 w 135"/>
                <a:gd name="T25" fmla="*/ 0 h 136"/>
                <a:gd name="T26" fmla="*/ 0 w 135"/>
                <a:gd name="T27" fmla="*/ 0 h 136"/>
                <a:gd name="T28" fmla="*/ 0 w 135"/>
                <a:gd name="T29" fmla="*/ 0 h 136"/>
                <a:gd name="T30" fmla="*/ 0 w 135"/>
                <a:gd name="T31" fmla="*/ 0 h 136"/>
                <a:gd name="T32" fmla="*/ 0 w 135"/>
                <a:gd name="T33" fmla="*/ 0 h 136"/>
                <a:gd name="T34" fmla="*/ 0 w 135"/>
                <a:gd name="T35" fmla="*/ 0 h 136"/>
                <a:gd name="T36" fmla="*/ 0 w 135"/>
                <a:gd name="T37" fmla="*/ 0 h 136"/>
                <a:gd name="T38" fmla="*/ 0 w 135"/>
                <a:gd name="T39" fmla="*/ 0 h 136"/>
                <a:gd name="T40" fmla="*/ 0 w 135"/>
                <a:gd name="T41" fmla="*/ 0 h 136"/>
                <a:gd name="T42" fmla="*/ 0 w 135"/>
                <a:gd name="T43" fmla="*/ 0 h 136"/>
                <a:gd name="T44" fmla="*/ 0 w 135"/>
                <a:gd name="T45" fmla="*/ 0 h 136"/>
                <a:gd name="T46" fmla="*/ 0 w 135"/>
                <a:gd name="T47" fmla="*/ 0 h 136"/>
                <a:gd name="T48" fmla="*/ 0 w 135"/>
                <a:gd name="T49" fmla="*/ 0 h 136"/>
                <a:gd name="T50" fmla="*/ 0 w 135"/>
                <a:gd name="T51" fmla="*/ 0 h 136"/>
                <a:gd name="T52" fmla="*/ 0 w 135"/>
                <a:gd name="T53" fmla="*/ 0 h 136"/>
                <a:gd name="T54" fmla="*/ 0 w 135"/>
                <a:gd name="T55" fmla="*/ 0 h 136"/>
                <a:gd name="T56" fmla="*/ 0 w 135"/>
                <a:gd name="T57" fmla="*/ 0 h 136"/>
                <a:gd name="T58" fmla="*/ 0 w 135"/>
                <a:gd name="T59" fmla="*/ 0 h 136"/>
                <a:gd name="T60" fmla="*/ 0 w 135"/>
                <a:gd name="T61" fmla="*/ 0 h 136"/>
                <a:gd name="T62" fmla="*/ 0 w 135"/>
                <a:gd name="T63" fmla="*/ 0 h 136"/>
                <a:gd name="T64" fmla="*/ 0 w 135"/>
                <a:gd name="T65" fmla="*/ 0 h 1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35" h="136">
                  <a:moveTo>
                    <a:pt x="67" y="0"/>
                  </a:moveTo>
                  <a:lnTo>
                    <a:pt x="53" y="1"/>
                  </a:lnTo>
                  <a:lnTo>
                    <a:pt x="40" y="5"/>
                  </a:lnTo>
                  <a:lnTo>
                    <a:pt x="30" y="12"/>
                  </a:lnTo>
                  <a:lnTo>
                    <a:pt x="19" y="20"/>
                  </a:lnTo>
                  <a:lnTo>
                    <a:pt x="11" y="31"/>
                  </a:lnTo>
                  <a:lnTo>
                    <a:pt x="5" y="42"/>
                  </a:lnTo>
                  <a:lnTo>
                    <a:pt x="1" y="55"/>
                  </a:lnTo>
                  <a:lnTo>
                    <a:pt x="0" y="69"/>
                  </a:lnTo>
                  <a:lnTo>
                    <a:pt x="1" y="82"/>
                  </a:lnTo>
                  <a:lnTo>
                    <a:pt x="5" y="94"/>
                  </a:lnTo>
                  <a:lnTo>
                    <a:pt x="11" y="106"/>
                  </a:lnTo>
                  <a:lnTo>
                    <a:pt x="19" y="115"/>
                  </a:lnTo>
                  <a:lnTo>
                    <a:pt x="30" y="123"/>
                  </a:lnTo>
                  <a:lnTo>
                    <a:pt x="40" y="130"/>
                  </a:lnTo>
                  <a:lnTo>
                    <a:pt x="53" y="134"/>
                  </a:lnTo>
                  <a:lnTo>
                    <a:pt x="67" y="135"/>
                  </a:lnTo>
                  <a:lnTo>
                    <a:pt x="80" y="134"/>
                  </a:lnTo>
                  <a:lnTo>
                    <a:pt x="93" y="130"/>
                  </a:lnTo>
                  <a:lnTo>
                    <a:pt x="104" y="123"/>
                  </a:lnTo>
                  <a:lnTo>
                    <a:pt x="113" y="115"/>
                  </a:lnTo>
                  <a:lnTo>
                    <a:pt x="122" y="106"/>
                  </a:lnTo>
                  <a:lnTo>
                    <a:pt x="129" y="94"/>
                  </a:lnTo>
                  <a:lnTo>
                    <a:pt x="133" y="82"/>
                  </a:lnTo>
                  <a:lnTo>
                    <a:pt x="134" y="69"/>
                  </a:lnTo>
                  <a:lnTo>
                    <a:pt x="133" y="55"/>
                  </a:lnTo>
                  <a:lnTo>
                    <a:pt x="129" y="42"/>
                  </a:lnTo>
                  <a:lnTo>
                    <a:pt x="122" y="31"/>
                  </a:lnTo>
                  <a:lnTo>
                    <a:pt x="113" y="20"/>
                  </a:lnTo>
                  <a:lnTo>
                    <a:pt x="104" y="12"/>
                  </a:lnTo>
                  <a:lnTo>
                    <a:pt x="93" y="5"/>
                  </a:lnTo>
                  <a:lnTo>
                    <a:pt x="80" y="1"/>
                  </a:lnTo>
                  <a:lnTo>
                    <a:pt x="67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43" name="Freeform 659"/>
            <p:cNvSpPr>
              <a:spLocks noChangeArrowheads="1"/>
            </p:cNvSpPr>
            <p:nvPr/>
          </p:nvSpPr>
          <p:spPr bwMode="auto">
            <a:xfrm>
              <a:off x="3388" y="3205"/>
              <a:ext cx="24" cy="24"/>
            </a:xfrm>
            <a:custGeom>
              <a:avLst/>
              <a:gdLst>
                <a:gd name="T0" fmla="*/ 0 w 109"/>
                <a:gd name="T1" fmla="*/ 0 h 110"/>
                <a:gd name="T2" fmla="*/ 0 w 109"/>
                <a:gd name="T3" fmla="*/ 0 h 110"/>
                <a:gd name="T4" fmla="*/ 0 w 109"/>
                <a:gd name="T5" fmla="*/ 0 h 110"/>
                <a:gd name="T6" fmla="*/ 0 w 109"/>
                <a:gd name="T7" fmla="*/ 0 h 110"/>
                <a:gd name="T8" fmla="*/ 0 w 109"/>
                <a:gd name="T9" fmla="*/ 0 h 110"/>
                <a:gd name="T10" fmla="*/ 0 w 109"/>
                <a:gd name="T11" fmla="*/ 0 h 110"/>
                <a:gd name="T12" fmla="*/ 0 w 109"/>
                <a:gd name="T13" fmla="*/ 0 h 110"/>
                <a:gd name="T14" fmla="*/ 0 w 109"/>
                <a:gd name="T15" fmla="*/ 0 h 110"/>
                <a:gd name="T16" fmla="*/ 0 w 109"/>
                <a:gd name="T17" fmla="*/ 0 h 110"/>
                <a:gd name="T18" fmla="*/ 0 w 109"/>
                <a:gd name="T19" fmla="*/ 0 h 110"/>
                <a:gd name="T20" fmla="*/ 0 w 109"/>
                <a:gd name="T21" fmla="*/ 0 h 110"/>
                <a:gd name="T22" fmla="*/ 0 w 109"/>
                <a:gd name="T23" fmla="*/ 0 h 110"/>
                <a:gd name="T24" fmla="*/ 0 w 109"/>
                <a:gd name="T25" fmla="*/ 0 h 110"/>
                <a:gd name="T26" fmla="*/ 0 w 109"/>
                <a:gd name="T27" fmla="*/ 0 h 110"/>
                <a:gd name="T28" fmla="*/ 0 w 109"/>
                <a:gd name="T29" fmla="*/ 0 h 110"/>
                <a:gd name="T30" fmla="*/ 0 w 109"/>
                <a:gd name="T31" fmla="*/ 0 h 110"/>
                <a:gd name="T32" fmla="*/ 0 w 109"/>
                <a:gd name="T33" fmla="*/ 0 h 110"/>
                <a:gd name="T34" fmla="*/ 0 w 109"/>
                <a:gd name="T35" fmla="*/ 0 h 110"/>
                <a:gd name="T36" fmla="*/ 0 w 109"/>
                <a:gd name="T37" fmla="*/ 0 h 110"/>
                <a:gd name="T38" fmla="*/ 0 w 109"/>
                <a:gd name="T39" fmla="*/ 0 h 110"/>
                <a:gd name="T40" fmla="*/ 0 w 109"/>
                <a:gd name="T41" fmla="*/ 0 h 110"/>
                <a:gd name="T42" fmla="*/ 0 w 109"/>
                <a:gd name="T43" fmla="*/ 0 h 110"/>
                <a:gd name="T44" fmla="*/ 0 w 109"/>
                <a:gd name="T45" fmla="*/ 0 h 110"/>
                <a:gd name="T46" fmla="*/ 0 w 109"/>
                <a:gd name="T47" fmla="*/ 0 h 110"/>
                <a:gd name="T48" fmla="*/ 0 w 109"/>
                <a:gd name="T49" fmla="*/ 0 h 110"/>
                <a:gd name="T50" fmla="*/ 0 w 109"/>
                <a:gd name="T51" fmla="*/ 0 h 110"/>
                <a:gd name="T52" fmla="*/ 0 w 109"/>
                <a:gd name="T53" fmla="*/ 0 h 110"/>
                <a:gd name="T54" fmla="*/ 0 w 109"/>
                <a:gd name="T55" fmla="*/ 0 h 110"/>
                <a:gd name="T56" fmla="*/ 0 w 109"/>
                <a:gd name="T57" fmla="*/ 0 h 110"/>
                <a:gd name="T58" fmla="*/ 0 w 109"/>
                <a:gd name="T59" fmla="*/ 0 h 110"/>
                <a:gd name="T60" fmla="*/ 0 w 109"/>
                <a:gd name="T61" fmla="*/ 0 h 110"/>
                <a:gd name="T62" fmla="*/ 0 w 109"/>
                <a:gd name="T63" fmla="*/ 0 h 110"/>
                <a:gd name="T64" fmla="*/ 0 w 109"/>
                <a:gd name="T65" fmla="*/ 0 h 11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09" h="110">
                  <a:moveTo>
                    <a:pt x="44" y="1"/>
                  </a:moveTo>
                  <a:lnTo>
                    <a:pt x="34" y="3"/>
                  </a:lnTo>
                  <a:lnTo>
                    <a:pt x="24" y="9"/>
                  </a:lnTo>
                  <a:lnTo>
                    <a:pt x="16" y="15"/>
                  </a:lnTo>
                  <a:lnTo>
                    <a:pt x="9" y="23"/>
                  </a:lnTo>
                  <a:lnTo>
                    <a:pt x="4" y="33"/>
                  </a:lnTo>
                  <a:lnTo>
                    <a:pt x="1" y="43"/>
                  </a:lnTo>
                  <a:lnTo>
                    <a:pt x="0" y="54"/>
                  </a:lnTo>
                  <a:lnTo>
                    <a:pt x="1" y="65"/>
                  </a:lnTo>
                  <a:lnTo>
                    <a:pt x="4" y="76"/>
                  </a:lnTo>
                  <a:lnTo>
                    <a:pt x="9" y="85"/>
                  </a:lnTo>
                  <a:lnTo>
                    <a:pt x="16" y="94"/>
                  </a:lnTo>
                  <a:lnTo>
                    <a:pt x="24" y="99"/>
                  </a:lnTo>
                  <a:lnTo>
                    <a:pt x="34" y="106"/>
                  </a:lnTo>
                  <a:lnTo>
                    <a:pt x="44" y="108"/>
                  </a:lnTo>
                  <a:lnTo>
                    <a:pt x="55" y="109"/>
                  </a:lnTo>
                  <a:lnTo>
                    <a:pt x="66" y="108"/>
                  </a:lnTo>
                  <a:lnTo>
                    <a:pt x="75" y="106"/>
                  </a:lnTo>
                  <a:lnTo>
                    <a:pt x="84" y="99"/>
                  </a:lnTo>
                  <a:lnTo>
                    <a:pt x="93" y="94"/>
                  </a:lnTo>
                  <a:lnTo>
                    <a:pt x="99" y="85"/>
                  </a:lnTo>
                  <a:lnTo>
                    <a:pt x="104" y="76"/>
                  </a:lnTo>
                  <a:lnTo>
                    <a:pt x="107" y="65"/>
                  </a:lnTo>
                  <a:lnTo>
                    <a:pt x="108" y="54"/>
                  </a:lnTo>
                  <a:lnTo>
                    <a:pt x="107" y="43"/>
                  </a:lnTo>
                  <a:lnTo>
                    <a:pt x="104" y="33"/>
                  </a:lnTo>
                  <a:lnTo>
                    <a:pt x="99" y="23"/>
                  </a:lnTo>
                  <a:lnTo>
                    <a:pt x="93" y="15"/>
                  </a:lnTo>
                  <a:lnTo>
                    <a:pt x="84" y="9"/>
                  </a:lnTo>
                  <a:lnTo>
                    <a:pt x="75" y="3"/>
                  </a:lnTo>
                  <a:lnTo>
                    <a:pt x="66" y="1"/>
                  </a:lnTo>
                  <a:lnTo>
                    <a:pt x="55" y="0"/>
                  </a:lnTo>
                  <a:lnTo>
                    <a:pt x="44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44" name="Freeform 660"/>
            <p:cNvSpPr>
              <a:spLocks noChangeArrowheads="1"/>
            </p:cNvSpPr>
            <p:nvPr/>
          </p:nvSpPr>
          <p:spPr bwMode="auto">
            <a:xfrm>
              <a:off x="3388" y="3205"/>
              <a:ext cx="24" cy="24"/>
            </a:xfrm>
            <a:custGeom>
              <a:avLst/>
              <a:gdLst>
                <a:gd name="T0" fmla="*/ 0 w 109"/>
                <a:gd name="T1" fmla="*/ 0 h 110"/>
                <a:gd name="T2" fmla="*/ 0 w 109"/>
                <a:gd name="T3" fmla="*/ 0 h 110"/>
                <a:gd name="T4" fmla="*/ 0 w 109"/>
                <a:gd name="T5" fmla="*/ 0 h 110"/>
                <a:gd name="T6" fmla="*/ 0 w 109"/>
                <a:gd name="T7" fmla="*/ 0 h 110"/>
                <a:gd name="T8" fmla="*/ 0 w 109"/>
                <a:gd name="T9" fmla="*/ 0 h 110"/>
                <a:gd name="T10" fmla="*/ 0 w 109"/>
                <a:gd name="T11" fmla="*/ 0 h 110"/>
                <a:gd name="T12" fmla="*/ 0 w 109"/>
                <a:gd name="T13" fmla="*/ 0 h 110"/>
                <a:gd name="T14" fmla="*/ 0 w 109"/>
                <a:gd name="T15" fmla="*/ 0 h 110"/>
                <a:gd name="T16" fmla="*/ 0 w 109"/>
                <a:gd name="T17" fmla="*/ 0 h 110"/>
                <a:gd name="T18" fmla="*/ 0 w 109"/>
                <a:gd name="T19" fmla="*/ 0 h 110"/>
                <a:gd name="T20" fmla="*/ 0 w 109"/>
                <a:gd name="T21" fmla="*/ 0 h 110"/>
                <a:gd name="T22" fmla="*/ 0 w 109"/>
                <a:gd name="T23" fmla="*/ 0 h 110"/>
                <a:gd name="T24" fmla="*/ 0 w 109"/>
                <a:gd name="T25" fmla="*/ 0 h 110"/>
                <a:gd name="T26" fmla="*/ 0 w 109"/>
                <a:gd name="T27" fmla="*/ 0 h 110"/>
                <a:gd name="T28" fmla="*/ 0 w 109"/>
                <a:gd name="T29" fmla="*/ 0 h 110"/>
                <a:gd name="T30" fmla="*/ 0 w 109"/>
                <a:gd name="T31" fmla="*/ 0 h 110"/>
                <a:gd name="T32" fmla="*/ 0 w 109"/>
                <a:gd name="T33" fmla="*/ 0 h 110"/>
                <a:gd name="T34" fmla="*/ 0 w 109"/>
                <a:gd name="T35" fmla="*/ 0 h 110"/>
                <a:gd name="T36" fmla="*/ 0 w 109"/>
                <a:gd name="T37" fmla="*/ 0 h 110"/>
                <a:gd name="T38" fmla="*/ 0 w 109"/>
                <a:gd name="T39" fmla="*/ 0 h 110"/>
                <a:gd name="T40" fmla="*/ 0 w 109"/>
                <a:gd name="T41" fmla="*/ 0 h 110"/>
                <a:gd name="T42" fmla="*/ 0 w 109"/>
                <a:gd name="T43" fmla="*/ 0 h 110"/>
                <a:gd name="T44" fmla="*/ 0 w 109"/>
                <a:gd name="T45" fmla="*/ 0 h 110"/>
                <a:gd name="T46" fmla="*/ 0 w 109"/>
                <a:gd name="T47" fmla="*/ 0 h 110"/>
                <a:gd name="T48" fmla="*/ 0 w 109"/>
                <a:gd name="T49" fmla="*/ 0 h 110"/>
                <a:gd name="T50" fmla="*/ 0 w 109"/>
                <a:gd name="T51" fmla="*/ 0 h 110"/>
                <a:gd name="T52" fmla="*/ 0 w 109"/>
                <a:gd name="T53" fmla="*/ 0 h 110"/>
                <a:gd name="T54" fmla="*/ 0 w 109"/>
                <a:gd name="T55" fmla="*/ 0 h 110"/>
                <a:gd name="T56" fmla="*/ 0 w 109"/>
                <a:gd name="T57" fmla="*/ 0 h 110"/>
                <a:gd name="T58" fmla="*/ 0 w 109"/>
                <a:gd name="T59" fmla="*/ 0 h 110"/>
                <a:gd name="T60" fmla="*/ 0 w 109"/>
                <a:gd name="T61" fmla="*/ 0 h 110"/>
                <a:gd name="T62" fmla="*/ 0 w 109"/>
                <a:gd name="T63" fmla="*/ 0 h 110"/>
                <a:gd name="T64" fmla="*/ 0 w 109"/>
                <a:gd name="T65" fmla="*/ 0 h 11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09" h="110">
                  <a:moveTo>
                    <a:pt x="55" y="0"/>
                  </a:moveTo>
                  <a:lnTo>
                    <a:pt x="44" y="1"/>
                  </a:lnTo>
                  <a:lnTo>
                    <a:pt x="34" y="3"/>
                  </a:lnTo>
                  <a:lnTo>
                    <a:pt x="24" y="9"/>
                  </a:lnTo>
                  <a:lnTo>
                    <a:pt x="16" y="15"/>
                  </a:lnTo>
                  <a:lnTo>
                    <a:pt x="9" y="23"/>
                  </a:lnTo>
                  <a:lnTo>
                    <a:pt x="4" y="33"/>
                  </a:lnTo>
                  <a:lnTo>
                    <a:pt x="1" y="43"/>
                  </a:lnTo>
                  <a:lnTo>
                    <a:pt x="0" y="54"/>
                  </a:lnTo>
                  <a:lnTo>
                    <a:pt x="1" y="65"/>
                  </a:lnTo>
                  <a:lnTo>
                    <a:pt x="4" y="76"/>
                  </a:lnTo>
                  <a:lnTo>
                    <a:pt x="9" y="85"/>
                  </a:lnTo>
                  <a:lnTo>
                    <a:pt x="16" y="94"/>
                  </a:lnTo>
                  <a:lnTo>
                    <a:pt x="24" y="99"/>
                  </a:lnTo>
                  <a:lnTo>
                    <a:pt x="34" y="106"/>
                  </a:lnTo>
                  <a:lnTo>
                    <a:pt x="44" y="108"/>
                  </a:lnTo>
                  <a:lnTo>
                    <a:pt x="55" y="109"/>
                  </a:lnTo>
                  <a:lnTo>
                    <a:pt x="66" y="108"/>
                  </a:lnTo>
                  <a:lnTo>
                    <a:pt x="75" y="106"/>
                  </a:lnTo>
                  <a:lnTo>
                    <a:pt x="84" y="99"/>
                  </a:lnTo>
                  <a:lnTo>
                    <a:pt x="93" y="94"/>
                  </a:lnTo>
                  <a:lnTo>
                    <a:pt x="99" y="85"/>
                  </a:lnTo>
                  <a:lnTo>
                    <a:pt x="104" y="76"/>
                  </a:lnTo>
                  <a:lnTo>
                    <a:pt x="107" y="65"/>
                  </a:lnTo>
                  <a:lnTo>
                    <a:pt x="108" y="54"/>
                  </a:lnTo>
                  <a:lnTo>
                    <a:pt x="107" y="43"/>
                  </a:lnTo>
                  <a:lnTo>
                    <a:pt x="104" y="33"/>
                  </a:lnTo>
                  <a:lnTo>
                    <a:pt x="99" y="23"/>
                  </a:lnTo>
                  <a:lnTo>
                    <a:pt x="93" y="15"/>
                  </a:lnTo>
                  <a:lnTo>
                    <a:pt x="84" y="9"/>
                  </a:lnTo>
                  <a:lnTo>
                    <a:pt x="75" y="3"/>
                  </a:lnTo>
                  <a:lnTo>
                    <a:pt x="66" y="1"/>
                  </a:lnTo>
                  <a:lnTo>
                    <a:pt x="55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45" name="Freeform 661"/>
            <p:cNvSpPr>
              <a:spLocks noChangeArrowheads="1"/>
            </p:cNvSpPr>
            <p:nvPr/>
          </p:nvSpPr>
          <p:spPr bwMode="auto">
            <a:xfrm>
              <a:off x="3348" y="3205"/>
              <a:ext cx="24" cy="24"/>
            </a:xfrm>
            <a:custGeom>
              <a:avLst/>
              <a:gdLst>
                <a:gd name="T0" fmla="*/ 0 w 110"/>
                <a:gd name="T1" fmla="*/ 0 h 110"/>
                <a:gd name="T2" fmla="*/ 0 w 110"/>
                <a:gd name="T3" fmla="*/ 0 h 110"/>
                <a:gd name="T4" fmla="*/ 0 w 110"/>
                <a:gd name="T5" fmla="*/ 0 h 110"/>
                <a:gd name="T6" fmla="*/ 0 w 110"/>
                <a:gd name="T7" fmla="*/ 0 h 110"/>
                <a:gd name="T8" fmla="*/ 0 w 110"/>
                <a:gd name="T9" fmla="*/ 0 h 110"/>
                <a:gd name="T10" fmla="*/ 0 w 110"/>
                <a:gd name="T11" fmla="*/ 0 h 110"/>
                <a:gd name="T12" fmla="*/ 0 w 110"/>
                <a:gd name="T13" fmla="*/ 0 h 110"/>
                <a:gd name="T14" fmla="*/ 0 w 110"/>
                <a:gd name="T15" fmla="*/ 0 h 110"/>
                <a:gd name="T16" fmla="*/ 0 w 110"/>
                <a:gd name="T17" fmla="*/ 0 h 110"/>
                <a:gd name="T18" fmla="*/ 0 w 110"/>
                <a:gd name="T19" fmla="*/ 0 h 110"/>
                <a:gd name="T20" fmla="*/ 0 w 110"/>
                <a:gd name="T21" fmla="*/ 0 h 110"/>
                <a:gd name="T22" fmla="*/ 0 w 110"/>
                <a:gd name="T23" fmla="*/ 0 h 110"/>
                <a:gd name="T24" fmla="*/ 0 w 110"/>
                <a:gd name="T25" fmla="*/ 0 h 110"/>
                <a:gd name="T26" fmla="*/ 0 w 110"/>
                <a:gd name="T27" fmla="*/ 0 h 110"/>
                <a:gd name="T28" fmla="*/ 0 w 110"/>
                <a:gd name="T29" fmla="*/ 0 h 110"/>
                <a:gd name="T30" fmla="*/ 0 w 110"/>
                <a:gd name="T31" fmla="*/ 0 h 110"/>
                <a:gd name="T32" fmla="*/ 0 w 110"/>
                <a:gd name="T33" fmla="*/ 0 h 110"/>
                <a:gd name="T34" fmla="*/ 0 w 110"/>
                <a:gd name="T35" fmla="*/ 0 h 110"/>
                <a:gd name="T36" fmla="*/ 0 w 110"/>
                <a:gd name="T37" fmla="*/ 0 h 110"/>
                <a:gd name="T38" fmla="*/ 0 w 110"/>
                <a:gd name="T39" fmla="*/ 0 h 110"/>
                <a:gd name="T40" fmla="*/ 0 w 110"/>
                <a:gd name="T41" fmla="*/ 0 h 110"/>
                <a:gd name="T42" fmla="*/ 0 w 110"/>
                <a:gd name="T43" fmla="*/ 0 h 110"/>
                <a:gd name="T44" fmla="*/ 0 w 110"/>
                <a:gd name="T45" fmla="*/ 0 h 110"/>
                <a:gd name="T46" fmla="*/ 0 w 110"/>
                <a:gd name="T47" fmla="*/ 0 h 110"/>
                <a:gd name="T48" fmla="*/ 0 w 110"/>
                <a:gd name="T49" fmla="*/ 0 h 110"/>
                <a:gd name="T50" fmla="*/ 0 w 110"/>
                <a:gd name="T51" fmla="*/ 0 h 110"/>
                <a:gd name="T52" fmla="*/ 0 w 110"/>
                <a:gd name="T53" fmla="*/ 0 h 110"/>
                <a:gd name="T54" fmla="*/ 0 w 110"/>
                <a:gd name="T55" fmla="*/ 0 h 110"/>
                <a:gd name="T56" fmla="*/ 0 w 110"/>
                <a:gd name="T57" fmla="*/ 0 h 110"/>
                <a:gd name="T58" fmla="*/ 0 w 110"/>
                <a:gd name="T59" fmla="*/ 0 h 110"/>
                <a:gd name="T60" fmla="*/ 0 w 110"/>
                <a:gd name="T61" fmla="*/ 0 h 110"/>
                <a:gd name="T62" fmla="*/ 0 w 110"/>
                <a:gd name="T63" fmla="*/ 0 h 110"/>
                <a:gd name="T64" fmla="*/ 0 w 110"/>
                <a:gd name="T65" fmla="*/ 0 h 11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10" h="110">
                  <a:moveTo>
                    <a:pt x="44" y="1"/>
                  </a:moveTo>
                  <a:lnTo>
                    <a:pt x="34" y="3"/>
                  </a:lnTo>
                  <a:lnTo>
                    <a:pt x="24" y="9"/>
                  </a:lnTo>
                  <a:lnTo>
                    <a:pt x="17" y="15"/>
                  </a:lnTo>
                  <a:lnTo>
                    <a:pt x="10" y="23"/>
                  </a:lnTo>
                  <a:lnTo>
                    <a:pt x="5" y="33"/>
                  </a:lnTo>
                  <a:lnTo>
                    <a:pt x="2" y="43"/>
                  </a:lnTo>
                  <a:lnTo>
                    <a:pt x="0" y="54"/>
                  </a:lnTo>
                  <a:lnTo>
                    <a:pt x="2" y="65"/>
                  </a:lnTo>
                  <a:lnTo>
                    <a:pt x="5" y="76"/>
                  </a:lnTo>
                  <a:lnTo>
                    <a:pt x="10" y="85"/>
                  </a:lnTo>
                  <a:lnTo>
                    <a:pt x="17" y="94"/>
                  </a:lnTo>
                  <a:lnTo>
                    <a:pt x="24" y="99"/>
                  </a:lnTo>
                  <a:lnTo>
                    <a:pt x="34" y="106"/>
                  </a:lnTo>
                  <a:lnTo>
                    <a:pt x="44" y="108"/>
                  </a:lnTo>
                  <a:lnTo>
                    <a:pt x="55" y="109"/>
                  </a:lnTo>
                  <a:lnTo>
                    <a:pt x="65" y="108"/>
                  </a:lnTo>
                  <a:lnTo>
                    <a:pt x="75" y="106"/>
                  </a:lnTo>
                  <a:lnTo>
                    <a:pt x="84" y="99"/>
                  </a:lnTo>
                  <a:lnTo>
                    <a:pt x="93" y="94"/>
                  </a:lnTo>
                  <a:lnTo>
                    <a:pt x="99" y="85"/>
                  </a:lnTo>
                  <a:lnTo>
                    <a:pt x="105" y="76"/>
                  </a:lnTo>
                  <a:lnTo>
                    <a:pt x="108" y="65"/>
                  </a:lnTo>
                  <a:lnTo>
                    <a:pt x="109" y="54"/>
                  </a:lnTo>
                  <a:lnTo>
                    <a:pt x="108" y="43"/>
                  </a:lnTo>
                  <a:lnTo>
                    <a:pt x="105" y="33"/>
                  </a:lnTo>
                  <a:lnTo>
                    <a:pt x="99" y="23"/>
                  </a:lnTo>
                  <a:lnTo>
                    <a:pt x="93" y="15"/>
                  </a:lnTo>
                  <a:lnTo>
                    <a:pt x="84" y="9"/>
                  </a:lnTo>
                  <a:lnTo>
                    <a:pt x="75" y="3"/>
                  </a:lnTo>
                  <a:lnTo>
                    <a:pt x="65" y="1"/>
                  </a:lnTo>
                  <a:lnTo>
                    <a:pt x="55" y="0"/>
                  </a:lnTo>
                  <a:lnTo>
                    <a:pt x="44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46" name="Freeform 662"/>
            <p:cNvSpPr>
              <a:spLocks noChangeArrowheads="1"/>
            </p:cNvSpPr>
            <p:nvPr/>
          </p:nvSpPr>
          <p:spPr bwMode="auto">
            <a:xfrm>
              <a:off x="3348" y="3205"/>
              <a:ext cx="24" cy="24"/>
            </a:xfrm>
            <a:custGeom>
              <a:avLst/>
              <a:gdLst>
                <a:gd name="T0" fmla="*/ 0 w 110"/>
                <a:gd name="T1" fmla="*/ 0 h 110"/>
                <a:gd name="T2" fmla="*/ 0 w 110"/>
                <a:gd name="T3" fmla="*/ 0 h 110"/>
                <a:gd name="T4" fmla="*/ 0 w 110"/>
                <a:gd name="T5" fmla="*/ 0 h 110"/>
                <a:gd name="T6" fmla="*/ 0 w 110"/>
                <a:gd name="T7" fmla="*/ 0 h 110"/>
                <a:gd name="T8" fmla="*/ 0 w 110"/>
                <a:gd name="T9" fmla="*/ 0 h 110"/>
                <a:gd name="T10" fmla="*/ 0 w 110"/>
                <a:gd name="T11" fmla="*/ 0 h 110"/>
                <a:gd name="T12" fmla="*/ 0 w 110"/>
                <a:gd name="T13" fmla="*/ 0 h 110"/>
                <a:gd name="T14" fmla="*/ 0 w 110"/>
                <a:gd name="T15" fmla="*/ 0 h 110"/>
                <a:gd name="T16" fmla="*/ 0 w 110"/>
                <a:gd name="T17" fmla="*/ 0 h 110"/>
                <a:gd name="T18" fmla="*/ 0 w 110"/>
                <a:gd name="T19" fmla="*/ 0 h 110"/>
                <a:gd name="T20" fmla="*/ 0 w 110"/>
                <a:gd name="T21" fmla="*/ 0 h 110"/>
                <a:gd name="T22" fmla="*/ 0 w 110"/>
                <a:gd name="T23" fmla="*/ 0 h 110"/>
                <a:gd name="T24" fmla="*/ 0 w 110"/>
                <a:gd name="T25" fmla="*/ 0 h 110"/>
                <a:gd name="T26" fmla="*/ 0 w 110"/>
                <a:gd name="T27" fmla="*/ 0 h 110"/>
                <a:gd name="T28" fmla="*/ 0 w 110"/>
                <a:gd name="T29" fmla="*/ 0 h 110"/>
                <a:gd name="T30" fmla="*/ 0 w 110"/>
                <a:gd name="T31" fmla="*/ 0 h 110"/>
                <a:gd name="T32" fmla="*/ 0 w 110"/>
                <a:gd name="T33" fmla="*/ 0 h 110"/>
                <a:gd name="T34" fmla="*/ 0 w 110"/>
                <a:gd name="T35" fmla="*/ 0 h 110"/>
                <a:gd name="T36" fmla="*/ 0 w 110"/>
                <a:gd name="T37" fmla="*/ 0 h 110"/>
                <a:gd name="T38" fmla="*/ 0 w 110"/>
                <a:gd name="T39" fmla="*/ 0 h 110"/>
                <a:gd name="T40" fmla="*/ 0 w 110"/>
                <a:gd name="T41" fmla="*/ 0 h 110"/>
                <a:gd name="T42" fmla="*/ 0 w 110"/>
                <a:gd name="T43" fmla="*/ 0 h 110"/>
                <a:gd name="T44" fmla="*/ 0 w 110"/>
                <a:gd name="T45" fmla="*/ 0 h 110"/>
                <a:gd name="T46" fmla="*/ 0 w 110"/>
                <a:gd name="T47" fmla="*/ 0 h 110"/>
                <a:gd name="T48" fmla="*/ 0 w 110"/>
                <a:gd name="T49" fmla="*/ 0 h 110"/>
                <a:gd name="T50" fmla="*/ 0 w 110"/>
                <a:gd name="T51" fmla="*/ 0 h 110"/>
                <a:gd name="T52" fmla="*/ 0 w 110"/>
                <a:gd name="T53" fmla="*/ 0 h 110"/>
                <a:gd name="T54" fmla="*/ 0 w 110"/>
                <a:gd name="T55" fmla="*/ 0 h 110"/>
                <a:gd name="T56" fmla="*/ 0 w 110"/>
                <a:gd name="T57" fmla="*/ 0 h 110"/>
                <a:gd name="T58" fmla="*/ 0 w 110"/>
                <a:gd name="T59" fmla="*/ 0 h 110"/>
                <a:gd name="T60" fmla="*/ 0 w 110"/>
                <a:gd name="T61" fmla="*/ 0 h 110"/>
                <a:gd name="T62" fmla="*/ 0 w 110"/>
                <a:gd name="T63" fmla="*/ 0 h 110"/>
                <a:gd name="T64" fmla="*/ 0 w 110"/>
                <a:gd name="T65" fmla="*/ 0 h 11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10" h="110">
                  <a:moveTo>
                    <a:pt x="55" y="0"/>
                  </a:moveTo>
                  <a:lnTo>
                    <a:pt x="44" y="1"/>
                  </a:lnTo>
                  <a:lnTo>
                    <a:pt x="34" y="3"/>
                  </a:lnTo>
                  <a:lnTo>
                    <a:pt x="24" y="9"/>
                  </a:lnTo>
                  <a:lnTo>
                    <a:pt x="17" y="15"/>
                  </a:lnTo>
                  <a:lnTo>
                    <a:pt x="10" y="23"/>
                  </a:lnTo>
                  <a:lnTo>
                    <a:pt x="5" y="33"/>
                  </a:lnTo>
                  <a:lnTo>
                    <a:pt x="2" y="43"/>
                  </a:lnTo>
                  <a:lnTo>
                    <a:pt x="0" y="54"/>
                  </a:lnTo>
                  <a:lnTo>
                    <a:pt x="2" y="65"/>
                  </a:lnTo>
                  <a:lnTo>
                    <a:pt x="5" y="76"/>
                  </a:lnTo>
                  <a:lnTo>
                    <a:pt x="10" y="85"/>
                  </a:lnTo>
                  <a:lnTo>
                    <a:pt x="17" y="94"/>
                  </a:lnTo>
                  <a:lnTo>
                    <a:pt x="24" y="99"/>
                  </a:lnTo>
                  <a:lnTo>
                    <a:pt x="34" y="106"/>
                  </a:lnTo>
                  <a:lnTo>
                    <a:pt x="44" y="108"/>
                  </a:lnTo>
                  <a:lnTo>
                    <a:pt x="55" y="109"/>
                  </a:lnTo>
                  <a:lnTo>
                    <a:pt x="65" y="108"/>
                  </a:lnTo>
                  <a:lnTo>
                    <a:pt x="75" y="106"/>
                  </a:lnTo>
                  <a:lnTo>
                    <a:pt x="84" y="99"/>
                  </a:lnTo>
                  <a:lnTo>
                    <a:pt x="93" y="94"/>
                  </a:lnTo>
                  <a:lnTo>
                    <a:pt x="99" y="85"/>
                  </a:lnTo>
                  <a:lnTo>
                    <a:pt x="105" y="76"/>
                  </a:lnTo>
                  <a:lnTo>
                    <a:pt x="108" y="65"/>
                  </a:lnTo>
                  <a:lnTo>
                    <a:pt x="109" y="54"/>
                  </a:lnTo>
                  <a:lnTo>
                    <a:pt x="108" y="43"/>
                  </a:lnTo>
                  <a:lnTo>
                    <a:pt x="105" y="33"/>
                  </a:lnTo>
                  <a:lnTo>
                    <a:pt x="99" y="23"/>
                  </a:lnTo>
                  <a:lnTo>
                    <a:pt x="93" y="15"/>
                  </a:lnTo>
                  <a:lnTo>
                    <a:pt x="84" y="9"/>
                  </a:lnTo>
                  <a:lnTo>
                    <a:pt x="75" y="3"/>
                  </a:lnTo>
                  <a:lnTo>
                    <a:pt x="65" y="1"/>
                  </a:lnTo>
                  <a:lnTo>
                    <a:pt x="55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47" name="Freeform 663"/>
            <p:cNvSpPr>
              <a:spLocks noChangeArrowheads="1"/>
            </p:cNvSpPr>
            <p:nvPr/>
          </p:nvSpPr>
          <p:spPr bwMode="auto">
            <a:xfrm>
              <a:off x="3429" y="3205"/>
              <a:ext cx="24" cy="24"/>
            </a:xfrm>
            <a:custGeom>
              <a:avLst/>
              <a:gdLst>
                <a:gd name="T0" fmla="*/ 0 w 109"/>
                <a:gd name="T1" fmla="*/ 0 h 110"/>
                <a:gd name="T2" fmla="*/ 0 w 109"/>
                <a:gd name="T3" fmla="*/ 0 h 110"/>
                <a:gd name="T4" fmla="*/ 0 w 109"/>
                <a:gd name="T5" fmla="*/ 0 h 110"/>
                <a:gd name="T6" fmla="*/ 0 w 109"/>
                <a:gd name="T7" fmla="*/ 0 h 110"/>
                <a:gd name="T8" fmla="*/ 0 w 109"/>
                <a:gd name="T9" fmla="*/ 0 h 110"/>
                <a:gd name="T10" fmla="*/ 0 w 109"/>
                <a:gd name="T11" fmla="*/ 0 h 110"/>
                <a:gd name="T12" fmla="*/ 0 w 109"/>
                <a:gd name="T13" fmla="*/ 0 h 110"/>
                <a:gd name="T14" fmla="*/ 0 w 109"/>
                <a:gd name="T15" fmla="*/ 0 h 110"/>
                <a:gd name="T16" fmla="*/ 0 w 109"/>
                <a:gd name="T17" fmla="*/ 0 h 110"/>
                <a:gd name="T18" fmla="*/ 0 w 109"/>
                <a:gd name="T19" fmla="*/ 0 h 110"/>
                <a:gd name="T20" fmla="*/ 0 w 109"/>
                <a:gd name="T21" fmla="*/ 0 h 110"/>
                <a:gd name="T22" fmla="*/ 0 w 109"/>
                <a:gd name="T23" fmla="*/ 0 h 110"/>
                <a:gd name="T24" fmla="*/ 0 w 109"/>
                <a:gd name="T25" fmla="*/ 0 h 110"/>
                <a:gd name="T26" fmla="*/ 0 w 109"/>
                <a:gd name="T27" fmla="*/ 0 h 110"/>
                <a:gd name="T28" fmla="*/ 0 w 109"/>
                <a:gd name="T29" fmla="*/ 0 h 110"/>
                <a:gd name="T30" fmla="*/ 0 w 109"/>
                <a:gd name="T31" fmla="*/ 0 h 110"/>
                <a:gd name="T32" fmla="*/ 0 w 109"/>
                <a:gd name="T33" fmla="*/ 0 h 110"/>
                <a:gd name="T34" fmla="*/ 0 w 109"/>
                <a:gd name="T35" fmla="*/ 0 h 110"/>
                <a:gd name="T36" fmla="*/ 0 w 109"/>
                <a:gd name="T37" fmla="*/ 0 h 110"/>
                <a:gd name="T38" fmla="*/ 0 w 109"/>
                <a:gd name="T39" fmla="*/ 0 h 110"/>
                <a:gd name="T40" fmla="*/ 0 w 109"/>
                <a:gd name="T41" fmla="*/ 0 h 110"/>
                <a:gd name="T42" fmla="*/ 0 w 109"/>
                <a:gd name="T43" fmla="*/ 0 h 110"/>
                <a:gd name="T44" fmla="*/ 0 w 109"/>
                <a:gd name="T45" fmla="*/ 0 h 110"/>
                <a:gd name="T46" fmla="*/ 0 w 109"/>
                <a:gd name="T47" fmla="*/ 0 h 110"/>
                <a:gd name="T48" fmla="*/ 0 w 109"/>
                <a:gd name="T49" fmla="*/ 0 h 110"/>
                <a:gd name="T50" fmla="*/ 0 w 109"/>
                <a:gd name="T51" fmla="*/ 0 h 110"/>
                <a:gd name="T52" fmla="*/ 0 w 109"/>
                <a:gd name="T53" fmla="*/ 0 h 110"/>
                <a:gd name="T54" fmla="*/ 0 w 109"/>
                <a:gd name="T55" fmla="*/ 0 h 110"/>
                <a:gd name="T56" fmla="*/ 0 w 109"/>
                <a:gd name="T57" fmla="*/ 0 h 110"/>
                <a:gd name="T58" fmla="*/ 0 w 109"/>
                <a:gd name="T59" fmla="*/ 0 h 110"/>
                <a:gd name="T60" fmla="*/ 0 w 109"/>
                <a:gd name="T61" fmla="*/ 0 h 110"/>
                <a:gd name="T62" fmla="*/ 0 w 109"/>
                <a:gd name="T63" fmla="*/ 0 h 110"/>
                <a:gd name="T64" fmla="*/ 0 w 109"/>
                <a:gd name="T65" fmla="*/ 0 h 11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09" h="110">
                  <a:moveTo>
                    <a:pt x="44" y="1"/>
                  </a:moveTo>
                  <a:lnTo>
                    <a:pt x="34" y="3"/>
                  </a:lnTo>
                  <a:lnTo>
                    <a:pt x="24" y="9"/>
                  </a:lnTo>
                  <a:lnTo>
                    <a:pt x="16" y="15"/>
                  </a:lnTo>
                  <a:lnTo>
                    <a:pt x="10" y="23"/>
                  </a:lnTo>
                  <a:lnTo>
                    <a:pt x="5" y="33"/>
                  </a:lnTo>
                  <a:lnTo>
                    <a:pt x="2" y="43"/>
                  </a:lnTo>
                  <a:lnTo>
                    <a:pt x="0" y="54"/>
                  </a:lnTo>
                  <a:lnTo>
                    <a:pt x="2" y="65"/>
                  </a:lnTo>
                  <a:lnTo>
                    <a:pt x="5" y="76"/>
                  </a:lnTo>
                  <a:lnTo>
                    <a:pt x="10" y="85"/>
                  </a:lnTo>
                  <a:lnTo>
                    <a:pt x="16" y="94"/>
                  </a:lnTo>
                  <a:lnTo>
                    <a:pt x="24" y="99"/>
                  </a:lnTo>
                  <a:lnTo>
                    <a:pt x="34" y="106"/>
                  </a:lnTo>
                  <a:lnTo>
                    <a:pt x="44" y="108"/>
                  </a:lnTo>
                  <a:lnTo>
                    <a:pt x="55" y="109"/>
                  </a:lnTo>
                  <a:lnTo>
                    <a:pt x="66" y="108"/>
                  </a:lnTo>
                  <a:lnTo>
                    <a:pt x="75" y="106"/>
                  </a:lnTo>
                  <a:lnTo>
                    <a:pt x="85" y="99"/>
                  </a:lnTo>
                  <a:lnTo>
                    <a:pt x="93" y="94"/>
                  </a:lnTo>
                  <a:lnTo>
                    <a:pt x="99" y="85"/>
                  </a:lnTo>
                  <a:lnTo>
                    <a:pt x="104" y="76"/>
                  </a:lnTo>
                  <a:lnTo>
                    <a:pt x="107" y="65"/>
                  </a:lnTo>
                  <a:lnTo>
                    <a:pt x="108" y="54"/>
                  </a:lnTo>
                  <a:lnTo>
                    <a:pt x="107" y="43"/>
                  </a:lnTo>
                  <a:lnTo>
                    <a:pt x="104" y="33"/>
                  </a:lnTo>
                  <a:lnTo>
                    <a:pt x="99" y="23"/>
                  </a:lnTo>
                  <a:lnTo>
                    <a:pt x="93" y="15"/>
                  </a:lnTo>
                  <a:lnTo>
                    <a:pt x="85" y="9"/>
                  </a:lnTo>
                  <a:lnTo>
                    <a:pt x="75" y="3"/>
                  </a:lnTo>
                  <a:lnTo>
                    <a:pt x="66" y="1"/>
                  </a:lnTo>
                  <a:lnTo>
                    <a:pt x="55" y="0"/>
                  </a:lnTo>
                  <a:lnTo>
                    <a:pt x="44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48" name="Freeform 664"/>
            <p:cNvSpPr>
              <a:spLocks noChangeArrowheads="1"/>
            </p:cNvSpPr>
            <p:nvPr/>
          </p:nvSpPr>
          <p:spPr bwMode="auto">
            <a:xfrm>
              <a:off x="3429" y="3205"/>
              <a:ext cx="24" cy="24"/>
            </a:xfrm>
            <a:custGeom>
              <a:avLst/>
              <a:gdLst>
                <a:gd name="T0" fmla="*/ 0 w 109"/>
                <a:gd name="T1" fmla="*/ 0 h 110"/>
                <a:gd name="T2" fmla="*/ 0 w 109"/>
                <a:gd name="T3" fmla="*/ 0 h 110"/>
                <a:gd name="T4" fmla="*/ 0 w 109"/>
                <a:gd name="T5" fmla="*/ 0 h 110"/>
                <a:gd name="T6" fmla="*/ 0 w 109"/>
                <a:gd name="T7" fmla="*/ 0 h 110"/>
                <a:gd name="T8" fmla="*/ 0 w 109"/>
                <a:gd name="T9" fmla="*/ 0 h 110"/>
                <a:gd name="T10" fmla="*/ 0 w 109"/>
                <a:gd name="T11" fmla="*/ 0 h 110"/>
                <a:gd name="T12" fmla="*/ 0 w 109"/>
                <a:gd name="T13" fmla="*/ 0 h 110"/>
                <a:gd name="T14" fmla="*/ 0 w 109"/>
                <a:gd name="T15" fmla="*/ 0 h 110"/>
                <a:gd name="T16" fmla="*/ 0 w 109"/>
                <a:gd name="T17" fmla="*/ 0 h 110"/>
                <a:gd name="T18" fmla="*/ 0 w 109"/>
                <a:gd name="T19" fmla="*/ 0 h 110"/>
                <a:gd name="T20" fmla="*/ 0 w 109"/>
                <a:gd name="T21" fmla="*/ 0 h 110"/>
                <a:gd name="T22" fmla="*/ 0 w 109"/>
                <a:gd name="T23" fmla="*/ 0 h 110"/>
                <a:gd name="T24" fmla="*/ 0 w 109"/>
                <a:gd name="T25" fmla="*/ 0 h 110"/>
                <a:gd name="T26" fmla="*/ 0 w 109"/>
                <a:gd name="T27" fmla="*/ 0 h 110"/>
                <a:gd name="T28" fmla="*/ 0 w 109"/>
                <a:gd name="T29" fmla="*/ 0 h 110"/>
                <a:gd name="T30" fmla="*/ 0 w 109"/>
                <a:gd name="T31" fmla="*/ 0 h 110"/>
                <a:gd name="T32" fmla="*/ 0 w 109"/>
                <a:gd name="T33" fmla="*/ 0 h 110"/>
                <a:gd name="T34" fmla="*/ 0 w 109"/>
                <a:gd name="T35" fmla="*/ 0 h 110"/>
                <a:gd name="T36" fmla="*/ 0 w 109"/>
                <a:gd name="T37" fmla="*/ 0 h 110"/>
                <a:gd name="T38" fmla="*/ 0 w 109"/>
                <a:gd name="T39" fmla="*/ 0 h 110"/>
                <a:gd name="T40" fmla="*/ 0 w 109"/>
                <a:gd name="T41" fmla="*/ 0 h 110"/>
                <a:gd name="T42" fmla="*/ 0 w 109"/>
                <a:gd name="T43" fmla="*/ 0 h 110"/>
                <a:gd name="T44" fmla="*/ 0 w 109"/>
                <a:gd name="T45" fmla="*/ 0 h 110"/>
                <a:gd name="T46" fmla="*/ 0 w 109"/>
                <a:gd name="T47" fmla="*/ 0 h 110"/>
                <a:gd name="T48" fmla="*/ 0 w 109"/>
                <a:gd name="T49" fmla="*/ 0 h 110"/>
                <a:gd name="T50" fmla="*/ 0 w 109"/>
                <a:gd name="T51" fmla="*/ 0 h 110"/>
                <a:gd name="T52" fmla="*/ 0 w 109"/>
                <a:gd name="T53" fmla="*/ 0 h 110"/>
                <a:gd name="T54" fmla="*/ 0 w 109"/>
                <a:gd name="T55" fmla="*/ 0 h 110"/>
                <a:gd name="T56" fmla="*/ 0 w 109"/>
                <a:gd name="T57" fmla="*/ 0 h 110"/>
                <a:gd name="T58" fmla="*/ 0 w 109"/>
                <a:gd name="T59" fmla="*/ 0 h 110"/>
                <a:gd name="T60" fmla="*/ 0 w 109"/>
                <a:gd name="T61" fmla="*/ 0 h 110"/>
                <a:gd name="T62" fmla="*/ 0 w 109"/>
                <a:gd name="T63" fmla="*/ 0 h 110"/>
                <a:gd name="T64" fmla="*/ 0 w 109"/>
                <a:gd name="T65" fmla="*/ 0 h 11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09" h="110">
                  <a:moveTo>
                    <a:pt x="55" y="0"/>
                  </a:moveTo>
                  <a:lnTo>
                    <a:pt x="44" y="1"/>
                  </a:lnTo>
                  <a:lnTo>
                    <a:pt x="34" y="3"/>
                  </a:lnTo>
                  <a:lnTo>
                    <a:pt x="24" y="9"/>
                  </a:lnTo>
                  <a:lnTo>
                    <a:pt x="16" y="15"/>
                  </a:lnTo>
                  <a:lnTo>
                    <a:pt x="10" y="23"/>
                  </a:lnTo>
                  <a:lnTo>
                    <a:pt x="5" y="33"/>
                  </a:lnTo>
                  <a:lnTo>
                    <a:pt x="2" y="43"/>
                  </a:lnTo>
                  <a:lnTo>
                    <a:pt x="0" y="54"/>
                  </a:lnTo>
                  <a:lnTo>
                    <a:pt x="2" y="65"/>
                  </a:lnTo>
                  <a:lnTo>
                    <a:pt x="5" y="76"/>
                  </a:lnTo>
                  <a:lnTo>
                    <a:pt x="10" y="85"/>
                  </a:lnTo>
                  <a:lnTo>
                    <a:pt x="16" y="94"/>
                  </a:lnTo>
                  <a:lnTo>
                    <a:pt x="24" y="99"/>
                  </a:lnTo>
                  <a:lnTo>
                    <a:pt x="34" y="106"/>
                  </a:lnTo>
                  <a:lnTo>
                    <a:pt x="44" y="108"/>
                  </a:lnTo>
                  <a:lnTo>
                    <a:pt x="55" y="109"/>
                  </a:lnTo>
                  <a:lnTo>
                    <a:pt x="66" y="108"/>
                  </a:lnTo>
                  <a:lnTo>
                    <a:pt x="75" y="106"/>
                  </a:lnTo>
                  <a:lnTo>
                    <a:pt x="85" y="99"/>
                  </a:lnTo>
                  <a:lnTo>
                    <a:pt x="93" y="94"/>
                  </a:lnTo>
                  <a:lnTo>
                    <a:pt x="99" y="85"/>
                  </a:lnTo>
                  <a:lnTo>
                    <a:pt x="104" y="76"/>
                  </a:lnTo>
                  <a:lnTo>
                    <a:pt x="107" y="65"/>
                  </a:lnTo>
                  <a:lnTo>
                    <a:pt x="108" y="54"/>
                  </a:lnTo>
                  <a:lnTo>
                    <a:pt x="107" y="43"/>
                  </a:lnTo>
                  <a:lnTo>
                    <a:pt x="104" y="33"/>
                  </a:lnTo>
                  <a:lnTo>
                    <a:pt x="99" y="23"/>
                  </a:lnTo>
                  <a:lnTo>
                    <a:pt x="93" y="15"/>
                  </a:lnTo>
                  <a:lnTo>
                    <a:pt x="85" y="9"/>
                  </a:lnTo>
                  <a:lnTo>
                    <a:pt x="75" y="3"/>
                  </a:lnTo>
                  <a:lnTo>
                    <a:pt x="66" y="1"/>
                  </a:lnTo>
                  <a:lnTo>
                    <a:pt x="55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49" name="Freeform 665"/>
            <p:cNvSpPr>
              <a:spLocks noChangeArrowheads="1"/>
            </p:cNvSpPr>
            <p:nvPr/>
          </p:nvSpPr>
          <p:spPr bwMode="auto">
            <a:xfrm>
              <a:off x="3391" y="3250"/>
              <a:ext cx="18" cy="18"/>
            </a:xfrm>
            <a:custGeom>
              <a:avLst/>
              <a:gdLst>
                <a:gd name="T0" fmla="*/ 0 w 84"/>
                <a:gd name="T1" fmla="*/ 0 h 85"/>
                <a:gd name="T2" fmla="*/ 0 w 84"/>
                <a:gd name="T3" fmla="*/ 0 h 85"/>
                <a:gd name="T4" fmla="*/ 0 w 84"/>
                <a:gd name="T5" fmla="*/ 0 h 85"/>
                <a:gd name="T6" fmla="*/ 0 w 84"/>
                <a:gd name="T7" fmla="*/ 0 h 85"/>
                <a:gd name="T8" fmla="*/ 0 w 84"/>
                <a:gd name="T9" fmla="*/ 0 h 85"/>
                <a:gd name="T10" fmla="*/ 0 w 84"/>
                <a:gd name="T11" fmla="*/ 0 h 85"/>
                <a:gd name="T12" fmla="*/ 0 w 84"/>
                <a:gd name="T13" fmla="*/ 0 h 85"/>
                <a:gd name="T14" fmla="*/ 0 w 84"/>
                <a:gd name="T15" fmla="*/ 0 h 85"/>
                <a:gd name="T16" fmla="*/ 0 w 84"/>
                <a:gd name="T17" fmla="*/ 0 h 85"/>
                <a:gd name="T18" fmla="*/ 0 w 84"/>
                <a:gd name="T19" fmla="*/ 0 h 85"/>
                <a:gd name="T20" fmla="*/ 0 w 84"/>
                <a:gd name="T21" fmla="*/ 0 h 85"/>
                <a:gd name="T22" fmla="*/ 0 w 84"/>
                <a:gd name="T23" fmla="*/ 0 h 85"/>
                <a:gd name="T24" fmla="*/ 0 w 84"/>
                <a:gd name="T25" fmla="*/ 0 h 85"/>
                <a:gd name="T26" fmla="*/ 0 w 84"/>
                <a:gd name="T27" fmla="*/ 0 h 85"/>
                <a:gd name="T28" fmla="*/ 0 w 84"/>
                <a:gd name="T29" fmla="*/ 0 h 85"/>
                <a:gd name="T30" fmla="*/ 0 w 84"/>
                <a:gd name="T31" fmla="*/ 0 h 85"/>
                <a:gd name="T32" fmla="*/ 0 w 84"/>
                <a:gd name="T33" fmla="*/ 0 h 85"/>
                <a:gd name="T34" fmla="*/ 0 w 84"/>
                <a:gd name="T35" fmla="*/ 0 h 85"/>
                <a:gd name="T36" fmla="*/ 0 w 84"/>
                <a:gd name="T37" fmla="*/ 0 h 85"/>
                <a:gd name="T38" fmla="*/ 0 w 84"/>
                <a:gd name="T39" fmla="*/ 0 h 85"/>
                <a:gd name="T40" fmla="*/ 0 w 84"/>
                <a:gd name="T41" fmla="*/ 0 h 85"/>
                <a:gd name="T42" fmla="*/ 0 w 84"/>
                <a:gd name="T43" fmla="*/ 0 h 85"/>
                <a:gd name="T44" fmla="*/ 0 w 84"/>
                <a:gd name="T45" fmla="*/ 0 h 85"/>
                <a:gd name="T46" fmla="*/ 0 w 84"/>
                <a:gd name="T47" fmla="*/ 0 h 85"/>
                <a:gd name="T48" fmla="*/ 0 w 84"/>
                <a:gd name="T49" fmla="*/ 0 h 85"/>
                <a:gd name="T50" fmla="*/ 0 w 84"/>
                <a:gd name="T51" fmla="*/ 0 h 85"/>
                <a:gd name="T52" fmla="*/ 0 w 84"/>
                <a:gd name="T53" fmla="*/ 0 h 85"/>
                <a:gd name="T54" fmla="*/ 0 w 84"/>
                <a:gd name="T55" fmla="*/ 0 h 85"/>
                <a:gd name="T56" fmla="*/ 0 w 84"/>
                <a:gd name="T57" fmla="*/ 0 h 85"/>
                <a:gd name="T58" fmla="*/ 0 w 84"/>
                <a:gd name="T59" fmla="*/ 0 h 85"/>
                <a:gd name="T60" fmla="*/ 0 w 84"/>
                <a:gd name="T61" fmla="*/ 0 h 85"/>
                <a:gd name="T62" fmla="*/ 0 w 84"/>
                <a:gd name="T63" fmla="*/ 0 h 85"/>
                <a:gd name="T64" fmla="*/ 0 w 84"/>
                <a:gd name="T65" fmla="*/ 0 h 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4" h="85">
                  <a:moveTo>
                    <a:pt x="33" y="1"/>
                  </a:moveTo>
                  <a:lnTo>
                    <a:pt x="25" y="4"/>
                  </a:lnTo>
                  <a:lnTo>
                    <a:pt x="19" y="7"/>
                  </a:lnTo>
                  <a:lnTo>
                    <a:pt x="13" y="13"/>
                  </a:lnTo>
                  <a:lnTo>
                    <a:pt x="8" y="19"/>
                  </a:lnTo>
                  <a:lnTo>
                    <a:pt x="4" y="25"/>
                  </a:lnTo>
                  <a:lnTo>
                    <a:pt x="1" y="33"/>
                  </a:lnTo>
                  <a:lnTo>
                    <a:pt x="0" y="41"/>
                  </a:lnTo>
                  <a:lnTo>
                    <a:pt x="1" y="50"/>
                  </a:lnTo>
                  <a:lnTo>
                    <a:pt x="4" y="58"/>
                  </a:lnTo>
                  <a:lnTo>
                    <a:pt x="8" y="65"/>
                  </a:lnTo>
                  <a:lnTo>
                    <a:pt x="13" y="72"/>
                  </a:lnTo>
                  <a:lnTo>
                    <a:pt x="19" y="76"/>
                  </a:lnTo>
                  <a:lnTo>
                    <a:pt x="25" y="80"/>
                  </a:lnTo>
                  <a:lnTo>
                    <a:pt x="33" y="83"/>
                  </a:lnTo>
                  <a:lnTo>
                    <a:pt x="41" y="84"/>
                  </a:lnTo>
                  <a:lnTo>
                    <a:pt x="49" y="83"/>
                  </a:lnTo>
                  <a:lnTo>
                    <a:pt x="57" y="80"/>
                  </a:lnTo>
                  <a:lnTo>
                    <a:pt x="65" y="76"/>
                  </a:lnTo>
                  <a:lnTo>
                    <a:pt x="71" y="72"/>
                  </a:lnTo>
                  <a:lnTo>
                    <a:pt x="76" y="65"/>
                  </a:lnTo>
                  <a:lnTo>
                    <a:pt x="80" y="58"/>
                  </a:lnTo>
                  <a:lnTo>
                    <a:pt x="83" y="50"/>
                  </a:lnTo>
                  <a:lnTo>
                    <a:pt x="83" y="41"/>
                  </a:lnTo>
                  <a:lnTo>
                    <a:pt x="83" y="33"/>
                  </a:lnTo>
                  <a:lnTo>
                    <a:pt x="80" y="25"/>
                  </a:lnTo>
                  <a:lnTo>
                    <a:pt x="76" y="19"/>
                  </a:lnTo>
                  <a:lnTo>
                    <a:pt x="71" y="13"/>
                  </a:lnTo>
                  <a:lnTo>
                    <a:pt x="65" y="7"/>
                  </a:lnTo>
                  <a:lnTo>
                    <a:pt x="57" y="4"/>
                  </a:lnTo>
                  <a:lnTo>
                    <a:pt x="49" y="1"/>
                  </a:lnTo>
                  <a:lnTo>
                    <a:pt x="41" y="0"/>
                  </a:lnTo>
                  <a:lnTo>
                    <a:pt x="33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50" name="Freeform 666"/>
            <p:cNvSpPr>
              <a:spLocks noChangeArrowheads="1"/>
            </p:cNvSpPr>
            <p:nvPr/>
          </p:nvSpPr>
          <p:spPr bwMode="auto">
            <a:xfrm>
              <a:off x="3391" y="3250"/>
              <a:ext cx="18" cy="18"/>
            </a:xfrm>
            <a:custGeom>
              <a:avLst/>
              <a:gdLst>
                <a:gd name="T0" fmla="*/ 0 w 84"/>
                <a:gd name="T1" fmla="*/ 0 h 85"/>
                <a:gd name="T2" fmla="*/ 0 w 84"/>
                <a:gd name="T3" fmla="*/ 0 h 85"/>
                <a:gd name="T4" fmla="*/ 0 w 84"/>
                <a:gd name="T5" fmla="*/ 0 h 85"/>
                <a:gd name="T6" fmla="*/ 0 w 84"/>
                <a:gd name="T7" fmla="*/ 0 h 85"/>
                <a:gd name="T8" fmla="*/ 0 w 84"/>
                <a:gd name="T9" fmla="*/ 0 h 85"/>
                <a:gd name="T10" fmla="*/ 0 w 84"/>
                <a:gd name="T11" fmla="*/ 0 h 85"/>
                <a:gd name="T12" fmla="*/ 0 w 84"/>
                <a:gd name="T13" fmla="*/ 0 h 85"/>
                <a:gd name="T14" fmla="*/ 0 w 84"/>
                <a:gd name="T15" fmla="*/ 0 h 85"/>
                <a:gd name="T16" fmla="*/ 0 w 84"/>
                <a:gd name="T17" fmla="*/ 0 h 85"/>
                <a:gd name="T18" fmla="*/ 0 w 84"/>
                <a:gd name="T19" fmla="*/ 0 h 85"/>
                <a:gd name="T20" fmla="*/ 0 w 84"/>
                <a:gd name="T21" fmla="*/ 0 h 85"/>
                <a:gd name="T22" fmla="*/ 0 w 84"/>
                <a:gd name="T23" fmla="*/ 0 h 85"/>
                <a:gd name="T24" fmla="*/ 0 w 84"/>
                <a:gd name="T25" fmla="*/ 0 h 85"/>
                <a:gd name="T26" fmla="*/ 0 w 84"/>
                <a:gd name="T27" fmla="*/ 0 h 85"/>
                <a:gd name="T28" fmla="*/ 0 w 84"/>
                <a:gd name="T29" fmla="*/ 0 h 85"/>
                <a:gd name="T30" fmla="*/ 0 w 84"/>
                <a:gd name="T31" fmla="*/ 0 h 85"/>
                <a:gd name="T32" fmla="*/ 0 w 84"/>
                <a:gd name="T33" fmla="*/ 0 h 85"/>
                <a:gd name="T34" fmla="*/ 0 w 84"/>
                <a:gd name="T35" fmla="*/ 0 h 85"/>
                <a:gd name="T36" fmla="*/ 0 w 84"/>
                <a:gd name="T37" fmla="*/ 0 h 85"/>
                <a:gd name="T38" fmla="*/ 0 w 84"/>
                <a:gd name="T39" fmla="*/ 0 h 85"/>
                <a:gd name="T40" fmla="*/ 0 w 84"/>
                <a:gd name="T41" fmla="*/ 0 h 85"/>
                <a:gd name="T42" fmla="*/ 0 w 84"/>
                <a:gd name="T43" fmla="*/ 0 h 85"/>
                <a:gd name="T44" fmla="*/ 0 w 84"/>
                <a:gd name="T45" fmla="*/ 0 h 85"/>
                <a:gd name="T46" fmla="*/ 0 w 84"/>
                <a:gd name="T47" fmla="*/ 0 h 85"/>
                <a:gd name="T48" fmla="*/ 0 w 84"/>
                <a:gd name="T49" fmla="*/ 0 h 85"/>
                <a:gd name="T50" fmla="*/ 0 w 84"/>
                <a:gd name="T51" fmla="*/ 0 h 85"/>
                <a:gd name="T52" fmla="*/ 0 w 84"/>
                <a:gd name="T53" fmla="*/ 0 h 85"/>
                <a:gd name="T54" fmla="*/ 0 w 84"/>
                <a:gd name="T55" fmla="*/ 0 h 85"/>
                <a:gd name="T56" fmla="*/ 0 w 84"/>
                <a:gd name="T57" fmla="*/ 0 h 85"/>
                <a:gd name="T58" fmla="*/ 0 w 84"/>
                <a:gd name="T59" fmla="*/ 0 h 85"/>
                <a:gd name="T60" fmla="*/ 0 w 84"/>
                <a:gd name="T61" fmla="*/ 0 h 85"/>
                <a:gd name="T62" fmla="*/ 0 w 84"/>
                <a:gd name="T63" fmla="*/ 0 h 85"/>
                <a:gd name="T64" fmla="*/ 0 w 84"/>
                <a:gd name="T65" fmla="*/ 0 h 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4" h="85">
                  <a:moveTo>
                    <a:pt x="41" y="0"/>
                  </a:moveTo>
                  <a:lnTo>
                    <a:pt x="33" y="1"/>
                  </a:lnTo>
                  <a:lnTo>
                    <a:pt x="25" y="4"/>
                  </a:lnTo>
                  <a:lnTo>
                    <a:pt x="19" y="7"/>
                  </a:lnTo>
                  <a:lnTo>
                    <a:pt x="13" y="13"/>
                  </a:lnTo>
                  <a:lnTo>
                    <a:pt x="8" y="19"/>
                  </a:lnTo>
                  <a:lnTo>
                    <a:pt x="4" y="25"/>
                  </a:lnTo>
                  <a:lnTo>
                    <a:pt x="1" y="33"/>
                  </a:lnTo>
                  <a:lnTo>
                    <a:pt x="0" y="41"/>
                  </a:lnTo>
                  <a:lnTo>
                    <a:pt x="1" y="50"/>
                  </a:lnTo>
                  <a:lnTo>
                    <a:pt x="4" y="58"/>
                  </a:lnTo>
                  <a:lnTo>
                    <a:pt x="8" y="65"/>
                  </a:lnTo>
                  <a:lnTo>
                    <a:pt x="13" y="72"/>
                  </a:lnTo>
                  <a:lnTo>
                    <a:pt x="19" y="76"/>
                  </a:lnTo>
                  <a:lnTo>
                    <a:pt x="25" y="80"/>
                  </a:lnTo>
                  <a:lnTo>
                    <a:pt x="33" y="83"/>
                  </a:lnTo>
                  <a:lnTo>
                    <a:pt x="41" y="84"/>
                  </a:lnTo>
                  <a:lnTo>
                    <a:pt x="49" y="83"/>
                  </a:lnTo>
                  <a:lnTo>
                    <a:pt x="57" y="80"/>
                  </a:lnTo>
                  <a:lnTo>
                    <a:pt x="65" y="76"/>
                  </a:lnTo>
                  <a:lnTo>
                    <a:pt x="71" y="72"/>
                  </a:lnTo>
                  <a:lnTo>
                    <a:pt x="76" y="65"/>
                  </a:lnTo>
                  <a:lnTo>
                    <a:pt x="80" y="58"/>
                  </a:lnTo>
                  <a:lnTo>
                    <a:pt x="83" y="50"/>
                  </a:lnTo>
                  <a:lnTo>
                    <a:pt x="83" y="41"/>
                  </a:lnTo>
                  <a:lnTo>
                    <a:pt x="83" y="33"/>
                  </a:lnTo>
                  <a:lnTo>
                    <a:pt x="80" y="25"/>
                  </a:lnTo>
                  <a:lnTo>
                    <a:pt x="76" y="19"/>
                  </a:lnTo>
                  <a:lnTo>
                    <a:pt x="71" y="13"/>
                  </a:lnTo>
                  <a:lnTo>
                    <a:pt x="65" y="7"/>
                  </a:lnTo>
                  <a:lnTo>
                    <a:pt x="57" y="4"/>
                  </a:lnTo>
                  <a:lnTo>
                    <a:pt x="49" y="1"/>
                  </a:lnTo>
                  <a:lnTo>
                    <a:pt x="41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51" name="Freeform 667"/>
            <p:cNvSpPr>
              <a:spLocks noChangeArrowheads="1"/>
            </p:cNvSpPr>
            <p:nvPr/>
          </p:nvSpPr>
          <p:spPr bwMode="auto">
            <a:xfrm>
              <a:off x="3361" y="3250"/>
              <a:ext cx="18" cy="18"/>
            </a:xfrm>
            <a:custGeom>
              <a:avLst/>
              <a:gdLst>
                <a:gd name="T0" fmla="*/ 0 w 83"/>
                <a:gd name="T1" fmla="*/ 0 h 85"/>
                <a:gd name="T2" fmla="*/ 0 w 83"/>
                <a:gd name="T3" fmla="*/ 0 h 85"/>
                <a:gd name="T4" fmla="*/ 0 w 83"/>
                <a:gd name="T5" fmla="*/ 0 h 85"/>
                <a:gd name="T6" fmla="*/ 0 w 83"/>
                <a:gd name="T7" fmla="*/ 0 h 85"/>
                <a:gd name="T8" fmla="*/ 0 w 83"/>
                <a:gd name="T9" fmla="*/ 0 h 85"/>
                <a:gd name="T10" fmla="*/ 0 w 83"/>
                <a:gd name="T11" fmla="*/ 0 h 85"/>
                <a:gd name="T12" fmla="*/ 0 w 83"/>
                <a:gd name="T13" fmla="*/ 0 h 85"/>
                <a:gd name="T14" fmla="*/ 0 w 83"/>
                <a:gd name="T15" fmla="*/ 0 h 85"/>
                <a:gd name="T16" fmla="*/ 0 w 83"/>
                <a:gd name="T17" fmla="*/ 0 h 85"/>
                <a:gd name="T18" fmla="*/ 0 w 83"/>
                <a:gd name="T19" fmla="*/ 0 h 85"/>
                <a:gd name="T20" fmla="*/ 0 w 83"/>
                <a:gd name="T21" fmla="*/ 0 h 85"/>
                <a:gd name="T22" fmla="*/ 0 w 83"/>
                <a:gd name="T23" fmla="*/ 0 h 85"/>
                <a:gd name="T24" fmla="*/ 0 w 83"/>
                <a:gd name="T25" fmla="*/ 0 h 85"/>
                <a:gd name="T26" fmla="*/ 0 w 83"/>
                <a:gd name="T27" fmla="*/ 0 h 85"/>
                <a:gd name="T28" fmla="*/ 0 w 83"/>
                <a:gd name="T29" fmla="*/ 0 h 85"/>
                <a:gd name="T30" fmla="*/ 0 w 83"/>
                <a:gd name="T31" fmla="*/ 0 h 85"/>
                <a:gd name="T32" fmla="*/ 0 w 83"/>
                <a:gd name="T33" fmla="*/ 0 h 85"/>
                <a:gd name="T34" fmla="*/ 0 w 83"/>
                <a:gd name="T35" fmla="*/ 0 h 85"/>
                <a:gd name="T36" fmla="*/ 0 w 83"/>
                <a:gd name="T37" fmla="*/ 0 h 85"/>
                <a:gd name="T38" fmla="*/ 0 w 83"/>
                <a:gd name="T39" fmla="*/ 0 h 85"/>
                <a:gd name="T40" fmla="*/ 0 w 83"/>
                <a:gd name="T41" fmla="*/ 0 h 85"/>
                <a:gd name="T42" fmla="*/ 0 w 83"/>
                <a:gd name="T43" fmla="*/ 0 h 85"/>
                <a:gd name="T44" fmla="*/ 0 w 83"/>
                <a:gd name="T45" fmla="*/ 0 h 85"/>
                <a:gd name="T46" fmla="*/ 0 w 83"/>
                <a:gd name="T47" fmla="*/ 0 h 85"/>
                <a:gd name="T48" fmla="*/ 0 w 83"/>
                <a:gd name="T49" fmla="*/ 0 h 85"/>
                <a:gd name="T50" fmla="*/ 0 w 83"/>
                <a:gd name="T51" fmla="*/ 0 h 85"/>
                <a:gd name="T52" fmla="*/ 0 w 83"/>
                <a:gd name="T53" fmla="*/ 0 h 85"/>
                <a:gd name="T54" fmla="*/ 0 w 83"/>
                <a:gd name="T55" fmla="*/ 0 h 85"/>
                <a:gd name="T56" fmla="*/ 0 w 83"/>
                <a:gd name="T57" fmla="*/ 0 h 85"/>
                <a:gd name="T58" fmla="*/ 0 w 83"/>
                <a:gd name="T59" fmla="*/ 0 h 85"/>
                <a:gd name="T60" fmla="*/ 0 w 83"/>
                <a:gd name="T61" fmla="*/ 0 h 85"/>
                <a:gd name="T62" fmla="*/ 0 w 83"/>
                <a:gd name="T63" fmla="*/ 0 h 85"/>
                <a:gd name="T64" fmla="*/ 0 w 83"/>
                <a:gd name="T65" fmla="*/ 0 h 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3" h="85">
                  <a:moveTo>
                    <a:pt x="34" y="1"/>
                  </a:moveTo>
                  <a:lnTo>
                    <a:pt x="25" y="4"/>
                  </a:lnTo>
                  <a:lnTo>
                    <a:pt x="18" y="7"/>
                  </a:lnTo>
                  <a:lnTo>
                    <a:pt x="12" y="13"/>
                  </a:lnTo>
                  <a:lnTo>
                    <a:pt x="8" y="19"/>
                  </a:lnTo>
                  <a:lnTo>
                    <a:pt x="4" y="25"/>
                  </a:lnTo>
                  <a:lnTo>
                    <a:pt x="1" y="33"/>
                  </a:lnTo>
                  <a:lnTo>
                    <a:pt x="0" y="41"/>
                  </a:lnTo>
                  <a:lnTo>
                    <a:pt x="1" y="50"/>
                  </a:lnTo>
                  <a:lnTo>
                    <a:pt x="4" y="58"/>
                  </a:lnTo>
                  <a:lnTo>
                    <a:pt x="8" y="65"/>
                  </a:lnTo>
                  <a:lnTo>
                    <a:pt x="12" y="72"/>
                  </a:lnTo>
                  <a:lnTo>
                    <a:pt x="18" y="76"/>
                  </a:lnTo>
                  <a:lnTo>
                    <a:pt x="25" y="80"/>
                  </a:lnTo>
                  <a:lnTo>
                    <a:pt x="34" y="83"/>
                  </a:lnTo>
                  <a:lnTo>
                    <a:pt x="42" y="84"/>
                  </a:lnTo>
                  <a:lnTo>
                    <a:pt x="50" y="83"/>
                  </a:lnTo>
                  <a:lnTo>
                    <a:pt x="57" y="80"/>
                  </a:lnTo>
                  <a:lnTo>
                    <a:pt x="64" y="76"/>
                  </a:lnTo>
                  <a:lnTo>
                    <a:pt x="70" y="72"/>
                  </a:lnTo>
                  <a:lnTo>
                    <a:pt x="76" y="65"/>
                  </a:lnTo>
                  <a:lnTo>
                    <a:pt x="79" y="58"/>
                  </a:lnTo>
                  <a:lnTo>
                    <a:pt x="82" y="50"/>
                  </a:lnTo>
                  <a:lnTo>
                    <a:pt x="82" y="41"/>
                  </a:lnTo>
                  <a:lnTo>
                    <a:pt x="82" y="33"/>
                  </a:lnTo>
                  <a:lnTo>
                    <a:pt x="79" y="25"/>
                  </a:lnTo>
                  <a:lnTo>
                    <a:pt x="76" y="19"/>
                  </a:lnTo>
                  <a:lnTo>
                    <a:pt x="70" y="13"/>
                  </a:lnTo>
                  <a:lnTo>
                    <a:pt x="64" y="7"/>
                  </a:lnTo>
                  <a:lnTo>
                    <a:pt x="57" y="4"/>
                  </a:lnTo>
                  <a:lnTo>
                    <a:pt x="50" y="1"/>
                  </a:lnTo>
                  <a:lnTo>
                    <a:pt x="42" y="0"/>
                  </a:lnTo>
                  <a:lnTo>
                    <a:pt x="34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52" name="Freeform 668"/>
            <p:cNvSpPr>
              <a:spLocks noChangeArrowheads="1"/>
            </p:cNvSpPr>
            <p:nvPr/>
          </p:nvSpPr>
          <p:spPr bwMode="auto">
            <a:xfrm>
              <a:off x="3361" y="3250"/>
              <a:ext cx="18" cy="18"/>
            </a:xfrm>
            <a:custGeom>
              <a:avLst/>
              <a:gdLst>
                <a:gd name="T0" fmla="*/ 0 w 83"/>
                <a:gd name="T1" fmla="*/ 0 h 85"/>
                <a:gd name="T2" fmla="*/ 0 w 83"/>
                <a:gd name="T3" fmla="*/ 0 h 85"/>
                <a:gd name="T4" fmla="*/ 0 w 83"/>
                <a:gd name="T5" fmla="*/ 0 h 85"/>
                <a:gd name="T6" fmla="*/ 0 w 83"/>
                <a:gd name="T7" fmla="*/ 0 h 85"/>
                <a:gd name="T8" fmla="*/ 0 w 83"/>
                <a:gd name="T9" fmla="*/ 0 h 85"/>
                <a:gd name="T10" fmla="*/ 0 w 83"/>
                <a:gd name="T11" fmla="*/ 0 h 85"/>
                <a:gd name="T12" fmla="*/ 0 w 83"/>
                <a:gd name="T13" fmla="*/ 0 h 85"/>
                <a:gd name="T14" fmla="*/ 0 w 83"/>
                <a:gd name="T15" fmla="*/ 0 h 85"/>
                <a:gd name="T16" fmla="*/ 0 w 83"/>
                <a:gd name="T17" fmla="*/ 0 h 85"/>
                <a:gd name="T18" fmla="*/ 0 w 83"/>
                <a:gd name="T19" fmla="*/ 0 h 85"/>
                <a:gd name="T20" fmla="*/ 0 w 83"/>
                <a:gd name="T21" fmla="*/ 0 h 85"/>
                <a:gd name="T22" fmla="*/ 0 w 83"/>
                <a:gd name="T23" fmla="*/ 0 h 85"/>
                <a:gd name="T24" fmla="*/ 0 w 83"/>
                <a:gd name="T25" fmla="*/ 0 h 85"/>
                <a:gd name="T26" fmla="*/ 0 w 83"/>
                <a:gd name="T27" fmla="*/ 0 h 85"/>
                <a:gd name="T28" fmla="*/ 0 w 83"/>
                <a:gd name="T29" fmla="*/ 0 h 85"/>
                <a:gd name="T30" fmla="*/ 0 w 83"/>
                <a:gd name="T31" fmla="*/ 0 h 85"/>
                <a:gd name="T32" fmla="*/ 0 w 83"/>
                <a:gd name="T33" fmla="*/ 0 h 85"/>
                <a:gd name="T34" fmla="*/ 0 w 83"/>
                <a:gd name="T35" fmla="*/ 0 h 85"/>
                <a:gd name="T36" fmla="*/ 0 w 83"/>
                <a:gd name="T37" fmla="*/ 0 h 85"/>
                <a:gd name="T38" fmla="*/ 0 w 83"/>
                <a:gd name="T39" fmla="*/ 0 h 85"/>
                <a:gd name="T40" fmla="*/ 0 w 83"/>
                <a:gd name="T41" fmla="*/ 0 h 85"/>
                <a:gd name="T42" fmla="*/ 0 w 83"/>
                <a:gd name="T43" fmla="*/ 0 h 85"/>
                <a:gd name="T44" fmla="*/ 0 w 83"/>
                <a:gd name="T45" fmla="*/ 0 h 85"/>
                <a:gd name="T46" fmla="*/ 0 w 83"/>
                <a:gd name="T47" fmla="*/ 0 h 85"/>
                <a:gd name="T48" fmla="*/ 0 w 83"/>
                <a:gd name="T49" fmla="*/ 0 h 85"/>
                <a:gd name="T50" fmla="*/ 0 w 83"/>
                <a:gd name="T51" fmla="*/ 0 h 85"/>
                <a:gd name="T52" fmla="*/ 0 w 83"/>
                <a:gd name="T53" fmla="*/ 0 h 85"/>
                <a:gd name="T54" fmla="*/ 0 w 83"/>
                <a:gd name="T55" fmla="*/ 0 h 85"/>
                <a:gd name="T56" fmla="*/ 0 w 83"/>
                <a:gd name="T57" fmla="*/ 0 h 85"/>
                <a:gd name="T58" fmla="*/ 0 w 83"/>
                <a:gd name="T59" fmla="*/ 0 h 85"/>
                <a:gd name="T60" fmla="*/ 0 w 83"/>
                <a:gd name="T61" fmla="*/ 0 h 85"/>
                <a:gd name="T62" fmla="*/ 0 w 83"/>
                <a:gd name="T63" fmla="*/ 0 h 85"/>
                <a:gd name="T64" fmla="*/ 0 w 83"/>
                <a:gd name="T65" fmla="*/ 0 h 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3" h="85">
                  <a:moveTo>
                    <a:pt x="42" y="0"/>
                  </a:moveTo>
                  <a:lnTo>
                    <a:pt x="34" y="1"/>
                  </a:lnTo>
                  <a:lnTo>
                    <a:pt x="25" y="4"/>
                  </a:lnTo>
                  <a:lnTo>
                    <a:pt x="18" y="7"/>
                  </a:lnTo>
                  <a:lnTo>
                    <a:pt x="12" y="13"/>
                  </a:lnTo>
                  <a:lnTo>
                    <a:pt x="8" y="19"/>
                  </a:lnTo>
                  <a:lnTo>
                    <a:pt x="4" y="25"/>
                  </a:lnTo>
                  <a:lnTo>
                    <a:pt x="1" y="33"/>
                  </a:lnTo>
                  <a:lnTo>
                    <a:pt x="0" y="41"/>
                  </a:lnTo>
                  <a:lnTo>
                    <a:pt x="1" y="50"/>
                  </a:lnTo>
                  <a:lnTo>
                    <a:pt x="4" y="58"/>
                  </a:lnTo>
                  <a:lnTo>
                    <a:pt x="8" y="65"/>
                  </a:lnTo>
                  <a:lnTo>
                    <a:pt x="12" y="72"/>
                  </a:lnTo>
                  <a:lnTo>
                    <a:pt x="18" y="76"/>
                  </a:lnTo>
                  <a:lnTo>
                    <a:pt x="25" y="80"/>
                  </a:lnTo>
                  <a:lnTo>
                    <a:pt x="34" y="83"/>
                  </a:lnTo>
                  <a:lnTo>
                    <a:pt x="42" y="84"/>
                  </a:lnTo>
                  <a:lnTo>
                    <a:pt x="50" y="83"/>
                  </a:lnTo>
                  <a:lnTo>
                    <a:pt x="57" y="80"/>
                  </a:lnTo>
                  <a:lnTo>
                    <a:pt x="64" y="76"/>
                  </a:lnTo>
                  <a:lnTo>
                    <a:pt x="70" y="72"/>
                  </a:lnTo>
                  <a:lnTo>
                    <a:pt x="76" y="65"/>
                  </a:lnTo>
                  <a:lnTo>
                    <a:pt x="79" y="58"/>
                  </a:lnTo>
                  <a:lnTo>
                    <a:pt x="82" y="50"/>
                  </a:lnTo>
                  <a:lnTo>
                    <a:pt x="82" y="41"/>
                  </a:lnTo>
                  <a:lnTo>
                    <a:pt x="82" y="33"/>
                  </a:lnTo>
                  <a:lnTo>
                    <a:pt x="79" y="25"/>
                  </a:lnTo>
                  <a:lnTo>
                    <a:pt x="76" y="19"/>
                  </a:lnTo>
                  <a:lnTo>
                    <a:pt x="70" y="13"/>
                  </a:lnTo>
                  <a:lnTo>
                    <a:pt x="64" y="7"/>
                  </a:lnTo>
                  <a:lnTo>
                    <a:pt x="57" y="4"/>
                  </a:lnTo>
                  <a:lnTo>
                    <a:pt x="50" y="1"/>
                  </a:lnTo>
                  <a:lnTo>
                    <a:pt x="42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53" name="Freeform 669"/>
            <p:cNvSpPr>
              <a:spLocks noChangeArrowheads="1"/>
            </p:cNvSpPr>
            <p:nvPr/>
          </p:nvSpPr>
          <p:spPr bwMode="auto">
            <a:xfrm>
              <a:off x="3422" y="3250"/>
              <a:ext cx="18" cy="18"/>
            </a:xfrm>
            <a:custGeom>
              <a:avLst/>
              <a:gdLst>
                <a:gd name="T0" fmla="*/ 0 w 83"/>
                <a:gd name="T1" fmla="*/ 0 h 85"/>
                <a:gd name="T2" fmla="*/ 0 w 83"/>
                <a:gd name="T3" fmla="*/ 0 h 85"/>
                <a:gd name="T4" fmla="*/ 0 w 83"/>
                <a:gd name="T5" fmla="*/ 0 h 85"/>
                <a:gd name="T6" fmla="*/ 0 w 83"/>
                <a:gd name="T7" fmla="*/ 0 h 85"/>
                <a:gd name="T8" fmla="*/ 0 w 83"/>
                <a:gd name="T9" fmla="*/ 0 h 85"/>
                <a:gd name="T10" fmla="*/ 0 w 83"/>
                <a:gd name="T11" fmla="*/ 0 h 85"/>
                <a:gd name="T12" fmla="*/ 0 w 83"/>
                <a:gd name="T13" fmla="*/ 0 h 85"/>
                <a:gd name="T14" fmla="*/ 0 w 83"/>
                <a:gd name="T15" fmla="*/ 0 h 85"/>
                <a:gd name="T16" fmla="*/ 0 w 83"/>
                <a:gd name="T17" fmla="*/ 0 h 85"/>
                <a:gd name="T18" fmla="*/ 0 w 83"/>
                <a:gd name="T19" fmla="*/ 0 h 85"/>
                <a:gd name="T20" fmla="*/ 0 w 83"/>
                <a:gd name="T21" fmla="*/ 0 h 85"/>
                <a:gd name="T22" fmla="*/ 0 w 83"/>
                <a:gd name="T23" fmla="*/ 0 h 85"/>
                <a:gd name="T24" fmla="*/ 0 w 83"/>
                <a:gd name="T25" fmla="*/ 0 h 85"/>
                <a:gd name="T26" fmla="*/ 0 w 83"/>
                <a:gd name="T27" fmla="*/ 0 h 85"/>
                <a:gd name="T28" fmla="*/ 0 w 83"/>
                <a:gd name="T29" fmla="*/ 0 h 85"/>
                <a:gd name="T30" fmla="*/ 0 w 83"/>
                <a:gd name="T31" fmla="*/ 0 h 85"/>
                <a:gd name="T32" fmla="*/ 0 w 83"/>
                <a:gd name="T33" fmla="*/ 0 h 85"/>
                <a:gd name="T34" fmla="*/ 0 w 83"/>
                <a:gd name="T35" fmla="*/ 0 h 85"/>
                <a:gd name="T36" fmla="*/ 0 w 83"/>
                <a:gd name="T37" fmla="*/ 0 h 85"/>
                <a:gd name="T38" fmla="*/ 0 w 83"/>
                <a:gd name="T39" fmla="*/ 0 h 85"/>
                <a:gd name="T40" fmla="*/ 0 w 83"/>
                <a:gd name="T41" fmla="*/ 0 h 85"/>
                <a:gd name="T42" fmla="*/ 0 w 83"/>
                <a:gd name="T43" fmla="*/ 0 h 85"/>
                <a:gd name="T44" fmla="*/ 0 w 83"/>
                <a:gd name="T45" fmla="*/ 0 h 85"/>
                <a:gd name="T46" fmla="*/ 0 w 83"/>
                <a:gd name="T47" fmla="*/ 0 h 85"/>
                <a:gd name="T48" fmla="*/ 0 w 83"/>
                <a:gd name="T49" fmla="*/ 0 h 85"/>
                <a:gd name="T50" fmla="*/ 0 w 83"/>
                <a:gd name="T51" fmla="*/ 0 h 85"/>
                <a:gd name="T52" fmla="*/ 0 w 83"/>
                <a:gd name="T53" fmla="*/ 0 h 85"/>
                <a:gd name="T54" fmla="*/ 0 w 83"/>
                <a:gd name="T55" fmla="*/ 0 h 85"/>
                <a:gd name="T56" fmla="*/ 0 w 83"/>
                <a:gd name="T57" fmla="*/ 0 h 85"/>
                <a:gd name="T58" fmla="*/ 0 w 83"/>
                <a:gd name="T59" fmla="*/ 0 h 85"/>
                <a:gd name="T60" fmla="*/ 0 w 83"/>
                <a:gd name="T61" fmla="*/ 0 h 85"/>
                <a:gd name="T62" fmla="*/ 0 w 83"/>
                <a:gd name="T63" fmla="*/ 0 h 85"/>
                <a:gd name="T64" fmla="*/ 0 w 83"/>
                <a:gd name="T65" fmla="*/ 0 h 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3" h="85">
                  <a:moveTo>
                    <a:pt x="34" y="1"/>
                  </a:moveTo>
                  <a:lnTo>
                    <a:pt x="26" y="4"/>
                  </a:lnTo>
                  <a:lnTo>
                    <a:pt x="20" y="7"/>
                  </a:lnTo>
                  <a:lnTo>
                    <a:pt x="14" y="13"/>
                  </a:lnTo>
                  <a:lnTo>
                    <a:pt x="8" y="19"/>
                  </a:lnTo>
                  <a:lnTo>
                    <a:pt x="5" y="25"/>
                  </a:lnTo>
                  <a:lnTo>
                    <a:pt x="1" y="33"/>
                  </a:lnTo>
                  <a:lnTo>
                    <a:pt x="0" y="41"/>
                  </a:lnTo>
                  <a:lnTo>
                    <a:pt x="1" y="50"/>
                  </a:lnTo>
                  <a:lnTo>
                    <a:pt x="5" y="58"/>
                  </a:lnTo>
                  <a:lnTo>
                    <a:pt x="8" y="65"/>
                  </a:lnTo>
                  <a:lnTo>
                    <a:pt x="14" y="72"/>
                  </a:lnTo>
                  <a:lnTo>
                    <a:pt x="20" y="76"/>
                  </a:lnTo>
                  <a:lnTo>
                    <a:pt x="26" y="80"/>
                  </a:lnTo>
                  <a:lnTo>
                    <a:pt x="34" y="83"/>
                  </a:lnTo>
                  <a:lnTo>
                    <a:pt x="42" y="84"/>
                  </a:lnTo>
                  <a:lnTo>
                    <a:pt x="50" y="83"/>
                  </a:lnTo>
                  <a:lnTo>
                    <a:pt x="57" y="80"/>
                  </a:lnTo>
                  <a:lnTo>
                    <a:pt x="64" y="76"/>
                  </a:lnTo>
                  <a:lnTo>
                    <a:pt x="70" y="72"/>
                  </a:lnTo>
                  <a:lnTo>
                    <a:pt x="76" y="65"/>
                  </a:lnTo>
                  <a:lnTo>
                    <a:pt x="79" y="58"/>
                  </a:lnTo>
                  <a:lnTo>
                    <a:pt x="82" y="50"/>
                  </a:lnTo>
                  <a:lnTo>
                    <a:pt x="82" y="41"/>
                  </a:lnTo>
                  <a:lnTo>
                    <a:pt x="82" y="33"/>
                  </a:lnTo>
                  <a:lnTo>
                    <a:pt x="79" y="25"/>
                  </a:lnTo>
                  <a:lnTo>
                    <a:pt x="76" y="19"/>
                  </a:lnTo>
                  <a:lnTo>
                    <a:pt x="70" y="13"/>
                  </a:lnTo>
                  <a:lnTo>
                    <a:pt x="64" y="7"/>
                  </a:lnTo>
                  <a:lnTo>
                    <a:pt x="57" y="4"/>
                  </a:lnTo>
                  <a:lnTo>
                    <a:pt x="50" y="1"/>
                  </a:lnTo>
                  <a:lnTo>
                    <a:pt x="42" y="0"/>
                  </a:lnTo>
                  <a:lnTo>
                    <a:pt x="34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54" name="Freeform 670"/>
            <p:cNvSpPr>
              <a:spLocks noChangeArrowheads="1"/>
            </p:cNvSpPr>
            <p:nvPr/>
          </p:nvSpPr>
          <p:spPr bwMode="auto">
            <a:xfrm>
              <a:off x="3422" y="3250"/>
              <a:ext cx="18" cy="18"/>
            </a:xfrm>
            <a:custGeom>
              <a:avLst/>
              <a:gdLst>
                <a:gd name="T0" fmla="*/ 0 w 83"/>
                <a:gd name="T1" fmla="*/ 0 h 85"/>
                <a:gd name="T2" fmla="*/ 0 w 83"/>
                <a:gd name="T3" fmla="*/ 0 h 85"/>
                <a:gd name="T4" fmla="*/ 0 w 83"/>
                <a:gd name="T5" fmla="*/ 0 h 85"/>
                <a:gd name="T6" fmla="*/ 0 w 83"/>
                <a:gd name="T7" fmla="*/ 0 h 85"/>
                <a:gd name="T8" fmla="*/ 0 w 83"/>
                <a:gd name="T9" fmla="*/ 0 h 85"/>
                <a:gd name="T10" fmla="*/ 0 w 83"/>
                <a:gd name="T11" fmla="*/ 0 h 85"/>
                <a:gd name="T12" fmla="*/ 0 w 83"/>
                <a:gd name="T13" fmla="*/ 0 h 85"/>
                <a:gd name="T14" fmla="*/ 0 w 83"/>
                <a:gd name="T15" fmla="*/ 0 h 85"/>
                <a:gd name="T16" fmla="*/ 0 w 83"/>
                <a:gd name="T17" fmla="*/ 0 h 85"/>
                <a:gd name="T18" fmla="*/ 0 w 83"/>
                <a:gd name="T19" fmla="*/ 0 h 85"/>
                <a:gd name="T20" fmla="*/ 0 w 83"/>
                <a:gd name="T21" fmla="*/ 0 h 85"/>
                <a:gd name="T22" fmla="*/ 0 w 83"/>
                <a:gd name="T23" fmla="*/ 0 h 85"/>
                <a:gd name="T24" fmla="*/ 0 w 83"/>
                <a:gd name="T25" fmla="*/ 0 h 85"/>
                <a:gd name="T26" fmla="*/ 0 w 83"/>
                <a:gd name="T27" fmla="*/ 0 h 85"/>
                <a:gd name="T28" fmla="*/ 0 w 83"/>
                <a:gd name="T29" fmla="*/ 0 h 85"/>
                <a:gd name="T30" fmla="*/ 0 w 83"/>
                <a:gd name="T31" fmla="*/ 0 h 85"/>
                <a:gd name="T32" fmla="*/ 0 w 83"/>
                <a:gd name="T33" fmla="*/ 0 h 85"/>
                <a:gd name="T34" fmla="*/ 0 w 83"/>
                <a:gd name="T35" fmla="*/ 0 h 85"/>
                <a:gd name="T36" fmla="*/ 0 w 83"/>
                <a:gd name="T37" fmla="*/ 0 h 85"/>
                <a:gd name="T38" fmla="*/ 0 w 83"/>
                <a:gd name="T39" fmla="*/ 0 h 85"/>
                <a:gd name="T40" fmla="*/ 0 w 83"/>
                <a:gd name="T41" fmla="*/ 0 h 85"/>
                <a:gd name="T42" fmla="*/ 0 w 83"/>
                <a:gd name="T43" fmla="*/ 0 h 85"/>
                <a:gd name="T44" fmla="*/ 0 w 83"/>
                <a:gd name="T45" fmla="*/ 0 h 85"/>
                <a:gd name="T46" fmla="*/ 0 w 83"/>
                <a:gd name="T47" fmla="*/ 0 h 85"/>
                <a:gd name="T48" fmla="*/ 0 w 83"/>
                <a:gd name="T49" fmla="*/ 0 h 85"/>
                <a:gd name="T50" fmla="*/ 0 w 83"/>
                <a:gd name="T51" fmla="*/ 0 h 85"/>
                <a:gd name="T52" fmla="*/ 0 w 83"/>
                <a:gd name="T53" fmla="*/ 0 h 85"/>
                <a:gd name="T54" fmla="*/ 0 w 83"/>
                <a:gd name="T55" fmla="*/ 0 h 85"/>
                <a:gd name="T56" fmla="*/ 0 w 83"/>
                <a:gd name="T57" fmla="*/ 0 h 85"/>
                <a:gd name="T58" fmla="*/ 0 w 83"/>
                <a:gd name="T59" fmla="*/ 0 h 85"/>
                <a:gd name="T60" fmla="*/ 0 w 83"/>
                <a:gd name="T61" fmla="*/ 0 h 85"/>
                <a:gd name="T62" fmla="*/ 0 w 83"/>
                <a:gd name="T63" fmla="*/ 0 h 85"/>
                <a:gd name="T64" fmla="*/ 0 w 83"/>
                <a:gd name="T65" fmla="*/ 0 h 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3" h="85">
                  <a:moveTo>
                    <a:pt x="42" y="0"/>
                  </a:moveTo>
                  <a:lnTo>
                    <a:pt x="34" y="1"/>
                  </a:lnTo>
                  <a:lnTo>
                    <a:pt x="26" y="4"/>
                  </a:lnTo>
                  <a:lnTo>
                    <a:pt x="20" y="7"/>
                  </a:lnTo>
                  <a:lnTo>
                    <a:pt x="14" y="13"/>
                  </a:lnTo>
                  <a:lnTo>
                    <a:pt x="8" y="19"/>
                  </a:lnTo>
                  <a:lnTo>
                    <a:pt x="5" y="25"/>
                  </a:lnTo>
                  <a:lnTo>
                    <a:pt x="1" y="33"/>
                  </a:lnTo>
                  <a:lnTo>
                    <a:pt x="0" y="41"/>
                  </a:lnTo>
                  <a:lnTo>
                    <a:pt x="1" y="50"/>
                  </a:lnTo>
                  <a:lnTo>
                    <a:pt x="5" y="58"/>
                  </a:lnTo>
                  <a:lnTo>
                    <a:pt x="8" y="65"/>
                  </a:lnTo>
                  <a:lnTo>
                    <a:pt x="14" y="72"/>
                  </a:lnTo>
                  <a:lnTo>
                    <a:pt x="20" y="76"/>
                  </a:lnTo>
                  <a:lnTo>
                    <a:pt x="26" y="80"/>
                  </a:lnTo>
                  <a:lnTo>
                    <a:pt x="34" y="83"/>
                  </a:lnTo>
                  <a:lnTo>
                    <a:pt x="42" y="84"/>
                  </a:lnTo>
                  <a:lnTo>
                    <a:pt x="50" y="83"/>
                  </a:lnTo>
                  <a:lnTo>
                    <a:pt x="57" y="80"/>
                  </a:lnTo>
                  <a:lnTo>
                    <a:pt x="64" y="76"/>
                  </a:lnTo>
                  <a:lnTo>
                    <a:pt x="70" y="72"/>
                  </a:lnTo>
                  <a:lnTo>
                    <a:pt x="76" y="65"/>
                  </a:lnTo>
                  <a:lnTo>
                    <a:pt x="79" y="58"/>
                  </a:lnTo>
                  <a:lnTo>
                    <a:pt x="82" y="50"/>
                  </a:lnTo>
                  <a:lnTo>
                    <a:pt x="82" y="41"/>
                  </a:lnTo>
                  <a:lnTo>
                    <a:pt x="82" y="33"/>
                  </a:lnTo>
                  <a:lnTo>
                    <a:pt x="79" y="25"/>
                  </a:lnTo>
                  <a:lnTo>
                    <a:pt x="76" y="19"/>
                  </a:lnTo>
                  <a:lnTo>
                    <a:pt x="70" y="13"/>
                  </a:lnTo>
                  <a:lnTo>
                    <a:pt x="64" y="7"/>
                  </a:lnTo>
                  <a:lnTo>
                    <a:pt x="57" y="4"/>
                  </a:lnTo>
                  <a:lnTo>
                    <a:pt x="50" y="1"/>
                  </a:lnTo>
                  <a:lnTo>
                    <a:pt x="42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55" name="Freeform 671"/>
            <p:cNvSpPr>
              <a:spLocks noChangeArrowheads="1"/>
            </p:cNvSpPr>
            <p:nvPr/>
          </p:nvSpPr>
          <p:spPr bwMode="auto">
            <a:xfrm>
              <a:off x="3395" y="3289"/>
              <a:ext cx="12" cy="12"/>
            </a:xfrm>
            <a:custGeom>
              <a:avLst/>
              <a:gdLst>
                <a:gd name="T0" fmla="*/ 0 w 57"/>
                <a:gd name="T1" fmla="*/ 0 h 58"/>
                <a:gd name="T2" fmla="*/ 0 w 57"/>
                <a:gd name="T3" fmla="*/ 0 h 58"/>
                <a:gd name="T4" fmla="*/ 0 w 57"/>
                <a:gd name="T5" fmla="*/ 0 h 58"/>
                <a:gd name="T6" fmla="*/ 0 w 57"/>
                <a:gd name="T7" fmla="*/ 0 h 58"/>
                <a:gd name="T8" fmla="*/ 0 w 57"/>
                <a:gd name="T9" fmla="*/ 0 h 58"/>
                <a:gd name="T10" fmla="*/ 0 w 57"/>
                <a:gd name="T11" fmla="*/ 0 h 58"/>
                <a:gd name="T12" fmla="*/ 0 w 57"/>
                <a:gd name="T13" fmla="*/ 0 h 58"/>
                <a:gd name="T14" fmla="*/ 0 w 57"/>
                <a:gd name="T15" fmla="*/ 0 h 58"/>
                <a:gd name="T16" fmla="*/ 0 w 57"/>
                <a:gd name="T17" fmla="*/ 0 h 58"/>
                <a:gd name="T18" fmla="*/ 0 w 57"/>
                <a:gd name="T19" fmla="*/ 0 h 58"/>
                <a:gd name="T20" fmla="*/ 0 w 57"/>
                <a:gd name="T21" fmla="*/ 0 h 58"/>
                <a:gd name="T22" fmla="*/ 0 w 57"/>
                <a:gd name="T23" fmla="*/ 0 h 58"/>
                <a:gd name="T24" fmla="*/ 0 w 57"/>
                <a:gd name="T25" fmla="*/ 0 h 58"/>
                <a:gd name="T26" fmla="*/ 0 w 57"/>
                <a:gd name="T27" fmla="*/ 0 h 58"/>
                <a:gd name="T28" fmla="*/ 0 w 57"/>
                <a:gd name="T29" fmla="*/ 0 h 58"/>
                <a:gd name="T30" fmla="*/ 0 w 57"/>
                <a:gd name="T31" fmla="*/ 0 h 58"/>
                <a:gd name="T32" fmla="*/ 0 w 57"/>
                <a:gd name="T33" fmla="*/ 0 h 58"/>
                <a:gd name="T34" fmla="*/ 0 w 57"/>
                <a:gd name="T35" fmla="*/ 0 h 58"/>
                <a:gd name="T36" fmla="*/ 0 w 57"/>
                <a:gd name="T37" fmla="*/ 0 h 58"/>
                <a:gd name="T38" fmla="*/ 0 w 57"/>
                <a:gd name="T39" fmla="*/ 0 h 58"/>
                <a:gd name="T40" fmla="*/ 0 w 57"/>
                <a:gd name="T41" fmla="*/ 0 h 58"/>
                <a:gd name="T42" fmla="*/ 0 w 57"/>
                <a:gd name="T43" fmla="*/ 0 h 58"/>
                <a:gd name="T44" fmla="*/ 0 w 57"/>
                <a:gd name="T45" fmla="*/ 0 h 58"/>
                <a:gd name="T46" fmla="*/ 0 w 57"/>
                <a:gd name="T47" fmla="*/ 0 h 58"/>
                <a:gd name="T48" fmla="*/ 0 w 57"/>
                <a:gd name="T49" fmla="*/ 0 h 58"/>
                <a:gd name="T50" fmla="*/ 0 w 57"/>
                <a:gd name="T51" fmla="*/ 0 h 58"/>
                <a:gd name="T52" fmla="*/ 0 w 57"/>
                <a:gd name="T53" fmla="*/ 0 h 58"/>
                <a:gd name="T54" fmla="*/ 0 w 57"/>
                <a:gd name="T55" fmla="*/ 0 h 58"/>
                <a:gd name="T56" fmla="*/ 0 w 57"/>
                <a:gd name="T57" fmla="*/ 0 h 58"/>
                <a:gd name="T58" fmla="*/ 0 w 57"/>
                <a:gd name="T59" fmla="*/ 0 h 58"/>
                <a:gd name="T60" fmla="*/ 0 w 57"/>
                <a:gd name="T61" fmla="*/ 0 h 58"/>
                <a:gd name="T62" fmla="*/ 0 w 57"/>
                <a:gd name="T63" fmla="*/ 0 h 58"/>
                <a:gd name="T64" fmla="*/ 0 w 57"/>
                <a:gd name="T65" fmla="*/ 0 h 5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57" h="58">
                  <a:moveTo>
                    <a:pt x="22" y="1"/>
                  </a:moveTo>
                  <a:lnTo>
                    <a:pt x="17" y="3"/>
                  </a:lnTo>
                  <a:lnTo>
                    <a:pt x="12" y="6"/>
                  </a:lnTo>
                  <a:lnTo>
                    <a:pt x="8" y="9"/>
                  </a:lnTo>
                  <a:lnTo>
                    <a:pt x="4" y="14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2" y="40"/>
                  </a:lnTo>
                  <a:lnTo>
                    <a:pt x="4" y="45"/>
                  </a:lnTo>
                  <a:lnTo>
                    <a:pt x="8" y="49"/>
                  </a:lnTo>
                  <a:lnTo>
                    <a:pt x="12" y="53"/>
                  </a:lnTo>
                  <a:lnTo>
                    <a:pt x="17" y="55"/>
                  </a:lnTo>
                  <a:lnTo>
                    <a:pt x="22" y="57"/>
                  </a:lnTo>
                  <a:lnTo>
                    <a:pt x="27" y="57"/>
                  </a:lnTo>
                  <a:lnTo>
                    <a:pt x="33" y="57"/>
                  </a:lnTo>
                  <a:lnTo>
                    <a:pt x="38" y="55"/>
                  </a:lnTo>
                  <a:lnTo>
                    <a:pt x="43" y="53"/>
                  </a:lnTo>
                  <a:lnTo>
                    <a:pt x="47" y="49"/>
                  </a:lnTo>
                  <a:lnTo>
                    <a:pt x="51" y="45"/>
                  </a:lnTo>
                  <a:lnTo>
                    <a:pt x="54" y="40"/>
                  </a:lnTo>
                  <a:lnTo>
                    <a:pt x="55" y="35"/>
                  </a:lnTo>
                  <a:lnTo>
                    <a:pt x="56" y="30"/>
                  </a:lnTo>
                  <a:lnTo>
                    <a:pt x="55" y="24"/>
                  </a:lnTo>
                  <a:lnTo>
                    <a:pt x="54" y="18"/>
                  </a:lnTo>
                  <a:lnTo>
                    <a:pt x="51" y="14"/>
                  </a:lnTo>
                  <a:lnTo>
                    <a:pt x="47" y="9"/>
                  </a:lnTo>
                  <a:lnTo>
                    <a:pt x="43" y="6"/>
                  </a:lnTo>
                  <a:lnTo>
                    <a:pt x="38" y="3"/>
                  </a:lnTo>
                  <a:lnTo>
                    <a:pt x="33" y="1"/>
                  </a:lnTo>
                  <a:lnTo>
                    <a:pt x="27" y="0"/>
                  </a:lnTo>
                  <a:lnTo>
                    <a:pt x="22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56" name="Freeform 672"/>
            <p:cNvSpPr>
              <a:spLocks noChangeArrowheads="1"/>
            </p:cNvSpPr>
            <p:nvPr/>
          </p:nvSpPr>
          <p:spPr bwMode="auto">
            <a:xfrm>
              <a:off x="3395" y="3289"/>
              <a:ext cx="12" cy="12"/>
            </a:xfrm>
            <a:custGeom>
              <a:avLst/>
              <a:gdLst>
                <a:gd name="T0" fmla="*/ 0 w 57"/>
                <a:gd name="T1" fmla="*/ 0 h 58"/>
                <a:gd name="T2" fmla="*/ 0 w 57"/>
                <a:gd name="T3" fmla="*/ 0 h 58"/>
                <a:gd name="T4" fmla="*/ 0 w 57"/>
                <a:gd name="T5" fmla="*/ 0 h 58"/>
                <a:gd name="T6" fmla="*/ 0 w 57"/>
                <a:gd name="T7" fmla="*/ 0 h 58"/>
                <a:gd name="T8" fmla="*/ 0 w 57"/>
                <a:gd name="T9" fmla="*/ 0 h 58"/>
                <a:gd name="T10" fmla="*/ 0 w 57"/>
                <a:gd name="T11" fmla="*/ 0 h 58"/>
                <a:gd name="T12" fmla="*/ 0 w 57"/>
                <a:gd name="T13" fmla="*/ 0 h 58"/>
                <a:gd name="T14" fmla="*/ 0 w 57"/>
                <a:gd name="T15" fmla="*/ 0 h 58"/>
                <a:gd name="T16" fmla="*/ 0 w 57"/>
                <a:gd name="T17" fmla="*/ 0 h 58"/>
                <a:gd name="T18" fmla="*/ 0 w 57"/>
                <a:gd name="T19" fmla="*/ 0 h 58"/>
                <a:gd name="T20" fmla="*/ 0 w 57"/>
                <a:gd name="T21" fmla="*/ 0 h 58"/>
                <a:gd name="T22" fmla="*/ 0 w 57"/>
                <a:gd name="T23" fmla="*/ 0 h 58"/>
                <a:gd name="T24" fmla="*/ 0 w 57"/>
                <a:gd name="T25" fmla="*/ 0 h 58"/>
                <a:gd name="T26" fmla="*/ 0 w 57"/>
                <a:gd name="T27" fmla="*/ 0 h 58"/>
                <a:gd name="T28" fmla="*/ 0 w 57"/>
                <a:gd name="T29" fmla="*/ 0 h 58"/>
                <a:gd name="T30" fmla="*/ 0 w 57"/>
                <a:gd name="T31" fmla="*/ 0 h 58"/>
                <a:gd name="T32" fmla="*/ 0 w 57"/>
                <a:gd name="T33" fmla="*/ 0 h 58"/>
                <a:gd name="T34" fmla="*/ 0 w 57"/>
                <a:gd name="T35" fmla="*/ 0 h 58"/>
                <a:gd name="T36" fmla="*/ 0 w 57"/>
                <a:gd name="T37" fmla="*/ 0 h 58"/>
                <a:gd name="T38" fmla="*/ 0 w 57"/>
                <a:gd name="T39" fmla="*/ 0 h 58"/>
                <a:gd name="T40" fmla="*/ 0 w 57"/>
                <a:gd name="T41" fmla="*/ 0 h 58"/>
                <a:gd name="T42" fmla="*/ 0 w 57"/>
                <a:gd name="T43" fmla="*/ 0 h 58"/>
                <a:gd name="T44" fmla="*/ 0 w 57"/>
                <a:gd name="T45" fmla="*/ 0 h 58"/>
                <a:gd name="T46" fmla="*/ 0 w 57"/>
                <a:gd name="T47" fmla="*/ 0 h 58"/>
                <a:gd name="T48" fmla="*/ 0 w 57"/>
                <a:gd name="T49" fmla="*/ 0 h 58"/>
                <a:gd name="T50" fmla="*/ 0 w 57"/>
                <a:gd name="T51" fmla="*/ 0 h 58"/>
                <a:gd name="T52" fmla="*/ 0 w 57"/>
                <a:gd name="T53" fmla="*/ 0 h 58"/>
                <a:gd name="T54" fmla="*/ 0 w 57"/>
                <a:gd name="T55" fmla="*/ 0 h 58"/>
                <a:gd name="T56" fmla="*/ 0 w 57"/>
                <a:gd name="T57" fmla="*/ 0 h 58"/>
                <a:gd name="T58" fmla="*/ 0 w 57"/>
                <a:gd name="T59" fmla="*/ 0 h 58"/>
                <a:gd name="T60" fmla="*/ 0 w 57"/>
                <a:gd name="T61" fmla="*/ 0 h 58"/>
                <a:gd name="T62" fmla="*/ 0 w 57"/>
                <a:gd name="T63" fmla="*/ 0 h 58"/>
                <a:gd name="T64" fmla="*/ 0 w 57"/>
                <a:gd name="T65" fmla="*/ 0 h 5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57" h="58">
                  <a:moveTo>
                    <a:pt x="27" y="0"/>
                  </a:moveTo>
                  <a:lnTo>
                    <a:pt x="22" y="1"/>
                  </a:lnTo>
                  <a:lnTo>
                    <a:pt x="17" y="3"/>
                  </a:lnTo>
                  <a:lnTo>
                    <a:pt x="12" y="6"/>
                  </a:lnTo>
                  <a:lnTo>
                    <a:pt x="8" y="9"/>
                  </a:lnTo>
                  <a:lnTo>
                    <a:pt x="4" y="14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2" y="40"/>
                  </a:lnTo>
                  <a:lnTo>
                    <a:pt x="4" y="45"/>
                  </a:lnTo>
                  <a:lnTo>
                    <a:pt x="8" y="49"/>
                  </a:lnTo>
                  <a:lnTo>
                    <a:pt x="12" y="53"/>
                  </a:lnTo>
                  <a:lnTo>
                    <a:pt x="17" y="55"/>
                  </a:lnTo>
                  <a:lnTo>
                    <a:pt x="22" y="57"/>
                  </a:lnTo>
                  <a:lnTo>
                    <a:pt x="27" y="57"/>
                  </a:lnTo>
                  <a:lnTo>
                    <a:pt x="33" y="57"/>
                  </a:lnTo>
                  <a:lnTo>
                    <a:pt x="38" y="55"/>
                  </a:lnTo>
                  <a:lnTo>
                    <a:pt x="43" y="53"/>
                  </a:lnTo>
                  <a:lnTo>
                    <a:pt x="47" y="49"/>
                  </a:lnTo>
                  <a:lnTo>
                    <a:pt x="51" y="45"/>
                  </a:lnTo>
                  <a:lnTo>
                    <a:pt x="54" y="40"/>
                  </a:lnTo>
                  <a:lnTo>
                    <a:pt x="55" y="35"/>
                  </a:lnTo>
                  <a:lnTo>
                    <a:pt x="56" y="30"/>
                  </a:lnTo>
                  <a:lnTo>
                    <a:pt x="55" y="24"/>
                  </a:lnTo>
                  <a:lnTo>
                    <a:pt x="54" y="18"/>
                  </a:lnTo>
                  <a:lnTo>
                    <a:pt x="51" y="14"/>
                  </a:lnTo>
                  <a:lnTo>
                    <a:pt x="47" y="9"/>
                  </a:lnTo>
                  <a:lnTo>
                    <a:pt x="43" y="6"/>
                  </a:lnTo>
                  <a:lnTo>
                    <a:pt x="38" y="3"/>
                  </a:lnTo>
                  <a:lnTo>
                    <a:pt x="33" y="1"/>
                  </a:lnTo>
                  <a:lnTo>
                    <a:pt x="27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57" name="Freeform 673"/>
            <p:cNvSpPr>
              <a:spLocks noChangeArrowheads="1"/>
            </p:cNvSpPr>
            <p:nvPr/>
          </p:nvSpPr>
          <p:spPr bwMode="auto">
            <a:xfrm>
              <a:off x="3373" y="3289"/>
              <a:ext cx="12" cy="12"/>
            </a:xfrm>
            <a:custGeom>
              <a:avLst/>
              <a:gdLst>
                <a:gd name="T0" fmla="*/ 0 w 58"/>
                <a:gd name="T1" fmla="*/ 0 h 58"/>
                <a:gd name="T2" fmla="*/ 0 w 58"/>
                <a:gd name="T3" fmla="*/ 0 h 58"/>
                <a:gd name="T4" fmla="*/ 0 w 58"/>
                <a:gd name="T5" fmla="*/ 0 h 58"/>
                <a:gd name="T6" fmla="*/ 0 w 58"/>
                <a:gd name="T7" fmla="*/ 0 h 58"/>
                <a:gd name="T8" fmla="*/ 0 w 58"/>
                <a:gd name="T9" fmla="*/ 0 h 58"/>
                <a:gd name="T10" fmla="*/ 0 w 58"/>
                <a:gd name="T11" fmla="*/ 0 h 58"/>
                <a:gd name="T12" fmla="*/ 0 w 58"/>
                <a:gd name="T13" fmla="*/ 0 h 58"/>
                <a:gd name="T14" fmla="*/ 0 w 58"/>
                <a:gd name="T15" fmla="*/ 0 h 58"/>
                <a:gd name="T16" fmla="*/ 0 w 58"/>
                <a:gd name="T17" fmla="*/ 0 h 58"/>
                <a:gd name="T18" fmla="*/ 0 w 58"/>
                <a:gd name="T19" fmla="*/ 0 h 58"/>
                <a:gd name="T20" fmla="*/ 0 w 58"/>
                <a:gd name="T21" fmla="*/ 0 h 58"/>
                <a:gd name="T22" fmla="*/ 0 w 58"/>
                <a:gd name="T23" fmla="*/ 0 h 58"/>
                <a:gd name="T24" fmla="*/ 0 w 58"/>
                <a:gd name="T25" fmla="*/ 0 h 58"/>
                <a:gd name="T26" fmla="*/ 0 w 58"/>
                <a:gd name="T27" fmla="*/ 0 h 58"/>
                <a:gd name="T28" fmla="*/ 0 w 58"/>
                <a:gd name="T29" fmla="*/ 0 h 58"/>
                <a:gd name="T30" fmla="*/ 0 w 58"/>
                <a:gd name="T31" fmla="*/ 0 h 58"/>
                <a:gd name="T32" fmla="*/ 0 w 58"/>
                <a:gd name="T33" fmla="*/ 0 h 58"/>
                <a:gd name="T34" fmla="*/ 0 w 58"/>
                <a:gd name="T35" fmla="*/ 0 h 58"/>
                <a:gd name="T36" fmla="*/ 0 w 58"/>
                <a:gd name="T37" fmla="*/ 0 h 58"/>
                <a:gd name="T38" fmla="*/ 0 w 58"/>
                <a:gd name="T39" fmla="*/ 0 h 58"/>
                <a:gd name="T40" fmla="*/ 0 w 58"/>
                <a:gd name="T41" fmla="*/ 0 h 58"/>
                <a:gd name="T42" fmla="*/ 0 w 58"/>
                <a:gd name="T43" fmla="*/ 0 h 58"/>
                <a:gd name="T44" fmla="*/ 0 w 58"/>
                <a:gd name="T45" fmla="*/ 0 h 58"/>
                <a:gd name="T46" fmla="*/ 0 w 58"/>
                <a:gd name="T47" fmla="*/ 0 h 58"/>
                <a:gd name="T48" fmla="*/ 0 w 58"/>
                <a:gd name="T49" fmla="*/ 0 h 58"/>
                <a:gd name="T50" fmla="*/ 0 w 58"/>
                <a:gd name="T51" fmla="*/ 0 h 58"/>
                <a:gd name="T52" fmla="*/ 0 w 58"/>
                <a:gd name="T53" fmla="*/ 0 h 58"/>
                <a:gd name="T54" fmla="*/ 0 w 58"/>
                <a:gd name="T55" fmla="*/ 0 h 58"/>
                <a:gd name="T56" fmla="*/ 0 w 58"/>
                <a:gd name="T57" fmla="*/ 0 h 58"/>
                <a:gd name="T58" fmla="*/ 0 w 58"/>
                <a:gd name="T59" fmla="*/ 0 h 58"/>
                <a:gd name="T60" fmla="*/ 0 w 58"/>
                <a:gd name="T61" fmla="*/ 0 h 58"/>
                <a:gd name="T62" fmla="*/ 0 w 58"/>
                <a:gd name="T63" fmla="*/ 0 h 58"/>
                <a:gd name="T64" fmla="*/ 0 w 58"/>
                <a:gd name="T65" fmla="*/ 0 h 5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58" h="58">
                  <a:moveTo>
                    <a:pt x="23" y="1"/>
                  </a:moveTo>
                  <a:lnTo>
                    <a:pt x="18" y="3"/>
                  </a:lnTo>
                  <a:lnTo>
                    <a:pt x="13" y="6"/>
                  </a:lnTo>
                  <a:lnTo>
                    <a:pt x="8" y="9"/>
                  </a:lnTo>
                  <a:lnTo>
                    <a:pt x="5" y="14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5" y="45"/>
                  </a:lnTo>
                  <a:lnTo>
                    <a:pt x="8" y="49"/>
                  </a:lnTo>
                  <a:lnTo>
                    <a:pt x="13" y="53"/>
                  </a:lnTo>
                  <a:lnTo>
                    <a:pt x="18" y="55"/>
                  </a:lnTo>
                  <a:lnTo>
                    <a:pt x="23" y="57"/>
                  </a:lnTo>
                  <a:lnTo>
                    <a:pt x="29" y="57"/>
                  </a:lnTo>
                  <a:lnTo>
                    <a:pt x="34" y="57"/>
                  </a:lnTo>
                  <a:lnTo>
                    <a:pt x="41" y="55"/>
                  </a:lnTo>
                  <a:lnTo>
                    <a:pt x="45" y="53"/>
                  </a:lnTo>
                  <a:lnTo>
                    <a:pt x="49" y="49"/>
                  </a:lnTo>
                  <a:lnTo>
                    <a:pt x="53" y="45"/>
                  </a:lnTo>
                  <a:lnTo>
                    <a:pt x="55" y="40"/>
                  </a:lnTo>
                  <a:lnTo>
                    <a:pt x="57" y="35"/>
                  </a:lnTo>
                  <a:lnTo>
                    <a:pt x="57" y="30"/>
                  </a:lnTo>
                  <a:lnTo>
                    <a:pt x="57" y="24"/>
                  </a:lnTo>
                  <a:lnTo>
                    <a:pt x="55" y="18"/>
                  </a:lnTo>
                  <a:lnTo>
                    <a:pt x="53" y="14"/>
                  </a:lnTo>
                  <a:lnTo>
                    <a:pt x="49" y="9"/>
                  </a:lnTo>
                  <a:lnTo>
                    <a:pt x="45" y="6"/>
                  </a:lnTo>
                  <a:lnTo>
                    <a:pt x="41" y="3"/>
                  </a:lnTo>
                  <a:lnTo>
                    <a:pt x="34" y="1"/>
                  </a:lnTo>
                  <a:lnTo>
                    <a:pt x="29" y="0"/>
                  </a:lnTo>
                  <a:lnTo>
                    <a:pt x="23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58" name="Freeform 674"/>
            <p:cNvSpPr>
              <a:spLocks noChangeArrowheads="1"/>
            </p:cNvSpPr>
            <p:nvPr/>
          </p:nvSpPr>
          <p:spPr bwMode="auto">
            <a:xfrm>
              <a:off x="3373" y="3289"/>
              <a:ext cx="12" cy="12"/>
            </a:xfrm>
            <a:custGeom>
              <a:avLst/>
              <a:gdLst>
                <a:gd name="T0" fmla="*/ 0 w 58"/>
                <a:gd name="T1" fmla="*/ 0 h 58"/>
                <a:gd name="T2" fmla="*/ 0 w 58"/>
                <a:gd name="T3" fmla="*/ 0 h 58"/>
                <a:gd name="T4" fmla="*/ 0 w 58"/>
                <a:gd name="T5" fmla="*/ 0 h 58"/>
                <a:gd name="T6" fmla="*/ 0 w 58"/>
                <a:gd name="T7" fmla="*/ 0 h 58"/>
                <a:gd name="T8" fmla="*/ 0 w 58"/>
                <a:gd name="T9" fmla="*/ 0 h 58"/>
                <a:gd name="T10" fmla="*/ 0 w 58"/>
                <a:gd name="T11" fmla="*/ 0 h 58"/>
                <a:gd name="T12" fmla="*/ 0 w 58"/>
                <a:gd name="T13" fmla="*/ 0 h 58"/>
                <a:gd name="T14" fmla="*/ 0 w 58"/>
                <a:gd name="T15" fmla="*/ 0 h 58"/>
                <a:gd name="T16" fmla="*/ 0 w 58"/>
                <a:gd name="T17" fmla="*/ 0 h 58"/>
                <a:gd name="T18" fmla="*/ 0 w 58"/>
                <a:gd name="T19" fmla="*/ 0 h 58"/>
                <a:gd name="T20" fmla="*/ 0 w 58"/>
                <a:gd name="T21" fmla="*/ 0 h 58"/>
                <a:gd name="T22" fmla="*/ 0 w 58"/>
                <a:gd name="T23" fmla="*/ 0 h 58"/>
                <a:gd name="T24" fmla="*/ 0 w 58"/>
                <a:gd name="T25" fmla="*/ 0 h 58"/>
                <a:gd name="T26" fmla="*/ 0 w 58"/>
                <a:gd name="T27" fmla="*/ 0 h 58"/>
                <a:gd name="T28" fmla="*/ 0 w 58"/>
                <a:gd name="T29" fmla="*/ 0 h 58"/>
                <a:gd name="T30" fmla="*/ 0 w 58"/>
                <a:gd name="T31" fmla="*/ 0 h 58"/>
                <a:gd name="T32" fmla="*/ 0 w 58"/>
                <a:gd name="T33" fmla="*/ 0 h 58"/>
                <a:gd name="T34" fmla="*/ 0 w 58"/>
                <a:gd name="T35" fmla="*/ 0 h 58"/>
                <a:gd name="T36" fmla="*/ 0 w 58"/>
                <a:gd name="T37" fmla="*/ 0 h 58"/>
                <a:gd name="T38" fmla="*/ 0 w 58"/>
                <a:gd name="T39" fmla="*/ 0 h 58"/>
                <a:gd name="T40" fmla="*/ 0 w 58"/>
                <a:gd name="T41" fmla="*/ 0 h 58"/>
                <a:gd name="T42" fmla="*/ 0 w 58"/>
                <a:gd name="T43" fmla="*/ 0 h 58"/>
                <a:gd name="T44" fmla="*/ 0 w 58"/>
                <a:gd name="T45" fmla="*/ 0 h 58"/>
                <a:gd name="T46" fmla="*/ 0 w 58"/>
                <a:gd name="T47" fmla="*/ 0 h 58"/>
                <a:gd name="T48" fmla="*/ 0 w 58"/>
                <a:gd name="T49" fmla="*/ 0 h 58"/>
                <a:gd name="T50" fmla="*/ 0 w 58"/>
                <a:gd name="T51" fmla="*/ 0 h 58"/>
                <a:gd name="T52" fmla="*/ 0 w 58"/>
                <a:gd name="T53" fmla="*/ 0 h 58"/>
                <a:gd name="T54" fmla="*/ 0 w 58"/>
                <a:gd name="T55" fmla="*/ 0 h 58"/>
                <a:gd name="T56" fmla="*/ 0 w 58"/>
                <a:gd name="T57" fmla="*/ 0 h 58"/>
                <a:gd name="T58" fmla="*/ 0 w 58"/>
                <a:gd name="T59" fmla="*/ 0 h 58"/>
                <a:gd name="T60" fmla="*/ 0 w 58"/>
                <a:gd name="T61" fmla="*/ 0 h 58"/>
                <a:gd name="T62" fmla="*/ 0 w 58"/>
                <a:gd name="T63" fmla="*/ 0 h 58"/>
                <a:gd name="T64" fmla="*/ 0 w 58"/>
                <a:gd name="T65" fmla="*/ 0 h 5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58" h="58">
                  <a:moveTo>
                    <a:pt x="29" y="0"/>
                  </a:moveTo>
                  <a:lnTo>
                    <a:pt x="23" y="1"/>
                  </a:lnTo>
                  <a:lnTo>
                    <a:pt x="18" y="3"/>
                  </a:lnTo>
                  <a:lnTo>
                    <a:pt x="13" y="6"/>
                  </a:lnTo>
                  <a:lnTo>
                    <a:pt x="8" y="9"/>
                  </a:lnTo>
                  <a:lnTo>
                    <a:pt x="5" y="14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5" y="45"/>
                  </a:lnTo>
                  <a:lnTo>
                    <a:pt x="8" y="49"/>
                  </a:lnTo>
                  <a:lnTo>
                    <a:pt x="13" y="53"/>
                  </a:lnTo>
                  <a:lnTo>
                    <a:pt x="18" y="55"/>
                  </a:lnTo>
                  <a:lnTo>
                    <a:pt x="23" y="57"/>
                  </a:lnTo>
                  <a:lnTo>
                    <a:pt x="29" y="57"/>
                  </a:lnTo>
                  <a:lnTo>
                    <a:pt x="34" y="57"/>
                  </a:lnTo>
                  <a:lnTo>
                    <a:pt x="41" y="55"/>
                  </a:lnTo>
                  <a:lnTo>
                    <a:pt x="45" y="53"/>
                  </a:lnTo>
                  <a:lnTo>
                    <a:pt x="49" y="49"/>
                  </a:lnTo>
                  <a:lnTo>
                    <a:pt x="53" y="45"/>
                  </a:lnTo>
                  <a:lnTo>
                    <a:pt x="55" y="40"/>
                  </a:lnTo>
                  <a:lnTo>
                    <a:pt x="57" y="35"/>
                  </a:lnTo>
                  <a:lnTo>
                    <a:pt x="57" y="30"/>
                  </a:lnTo>
                  <a:lnTo>
                    <a:pt x="57" y="24"/>
                  </a:lnTo>
                  <a:lnTo>
                    <a:pt x="55" y="18"/>
                  </a:lnTo>
                  <a:lnTo>
                    <a:pt x="53" y="14"/>
                  </a:lnTo>
                  <a:lnTo>
                    <a:pt x="49" y="9"/>
                  </a:lnTo>
                  <a:lnTo>
                    <a:pt x="45" y="6"/>
                  </a:lnTo>
                  <a:lnTo>
                    <a:pt x="41" y="3"/>
                  </a:lnTo>
                  <a:lnTo>
                    <a:pt x="34" y="1"/>
                  </a:lnTo>
                  <a:lnTo>
                    <a:pt x="29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59" name="Freeform 675"/>
            <p:cNvSpPr>
              <a:spLocks noChangeArrowheads="1"/>
            </p:cNvSpPr>
            <p:nvPr/>
          </p:nvSpPr>
          <p:spPr bwMode="auto">
            <a:xfrm>
              <a:off x="3415" y="3289"/>
              <a:ext cx="12" cy="12"/>
            </a:xfrm>
            <a:custGeom>
              <a:avLst/>
              <a:gdLst>
                <a:gd name="T0" fmla="*/ 0 w 58"/>
                <a:gd name="T1" fmla="*/ 0 h 58"/>
                <a:gd name="T2" fmla="*/ 0 w 58"/>
                <a:gd name="T3" fmla="*/ 0 h 58"/>
                <a:gd name="T4" fmla="*/ 0 w 58"/>
                <a:gd name="T5" fmla="*/ 0 h 58"/>
                <a:gd name="T6" fmla="*/ 0 w 58"/>
                <a:gd name="T7" fmla="*/ 0 h 58"/>
                <a:gd name="T8" fmla="*/ 0 w 58"/>
                <a:gd name="T9" fmla="*/ 0 h 58"/>
                <a:gd name="T10" fmla="*/ 0 w 58"/>
                <a:gd name="T11" fmla="*/ 0 h 58"/>
                <a:gd name="T12" fmla="*/ 0 w 58"/>
                <a:gd name="T13" fmla="*/ 0 h 58"/>
                <a:gd name="T14" fmla="*/ 0 w 58"/>
                <a:gd name="T15" fmla="*/ 0 h 58"/>
                <a:gd name="T16" fmla="*/ 0 w 58"/>
                <a:gd name="T17" fmla="*/ 0 h 58"/>
                <a:gd name="T18" fmla="*/ 0 w 58"/>
                <a:gd name="T19" fmla="*/ 0 h 58"/>
                <a:gd name="T20" fmla="*/ 0 w 58"/>
                <a:gd name="T21" fmla="*/ 0 h 58"/>
                <a:gd name="T22" fmla="*/ 0 w 58"/>
                <a:gd name="T23" fmla="*/ 0 h 58"/>
                <a:gd name="T24" fmla="*/ 0 w 58"/>
                <a:gd name="T25" fmla="*/ 0 h 58"/>
                <a:gd name="T26" fmla="*/ 0 w 58"/>
                <a:gd name="T27" fmla="*/ 0 h 58"/>
                <a:gd name="T28" fmla="*/ 0 w 58"/>
                <a:gd name="T29" fmla="*/ 0 h 58"/>
                <a:gd name="T30" fmla="*/ 0 w 58"/>
                <a:gd name="T31" fmla="*/ 0 h 58"/>
                <a:gd name="T32" fmla="*/ 0 w 58"/>
                <a:gd name="T33" fmla="*/ 0 h 58"/>
                <a:gd name="T34" fmla="*/ 0 w 58"/>
                <a:gd name="T35" fmla="*/ 0 h 58"/>
                <a:gd name="T36" fmla="*/ 0 w 58"/>
                <a:gd name="T37" fmla="*/ 0 h 58"/>
                <a:gd name="T38" fmla="*/ 0 w 58"/>
                <a:gd name="T39" fmla="*/ 0 h 58"/>
                <a:gd name="T40" fmla="*/ 0 w 58"/>
                <a:gd name="T41" fmla="*/ 0 h 58"/>
                <a:gd name="T42" fmla="*/ 0 w 58"/>
                <a:gd name="T43" fmla="*/ 0 h 58"/>
                <a:gd name="T44" fmla="*/ 0 w 58"/>
                <a:gd name="T45" fmla="*/ 0 h 58"/>
                <a:gd name="T46" fmla="*/ 0 w 58"/>
                <a:gd name="T47" fmla="*/ 0 h 58"/>
                <a:gd name="T48" fmla="*/ 0 w 58"/>
                <a:gd name="T49" fmla="*/ 0 h 58"/>
                <a:gd name="T50" fmla="*/ 0 w 58"/>
                <a:gd name="T51" fmla="*/ 0 h 58"/>
                <a:gd name="T52" fmla="*/ 0 w 58"/>
                <a:gd name="T53" fmla="*/ 0 h 58"/>
                <a:gd name="T54" fmla="*/ 0 w 58"/>
                <a:gd name="T55" fmla="*/ 0 h 58"/>
                <a:gd name="T56" fmla="*/ 0 w 58"/>
                <a:gd name="T57" fmla="*/ 0 h 58"/>
                <a:gd name="T58" fmla="*/ 0 w 58"/>
                <a:gd name="T59" fmla="*/ 0 h 58"/>
                <a:gd name="T60" fmla="*/ 0 w 58"/>
                <a:gd name="T61" fmla="*/ 0 h 58"/>
                <a:gd name="T62" fmla="*/ 0 w 58"/>
                <a:gd name="T63" fmla="*/ 0 h 58"/>
                <a:gd name="T64" fmla="*/ 0 w 58"/>
                <a:gd name="T65" fmla="*/ 0 h 5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58" h="58">
                  <a:moveTo>
                    <a:pt x="24" y="1"/>
                  </a:moveTo>
                  <a:lnTo>
                    <a:pt x="17" y="3"/>
                  </a:lnTo>
                  <a:lnTo>
                    <a:pt x="12" y="6"/>
                  </a:lnTo>
                  <a:lnTo>
                    <a:pt x="8" y="9"/>
                  </a:lnTo>
                  <a:lnTo>
                    <a:pt x="5" y="14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5" y="45"/>
                  </a:lnTo>
                  <a:lnTo>
                    <a:pt x="8" y="49"/>
                  </a:lnTo>
                  <a:lnTo>
                    <a:pt x="12" y="53"/>
                  </a:lnTo>
                  <a:lnTo>
                    <a:pt x="17" y="55"/>
                  </a:lnTo>
                  <a:lnTo>
                    <a:pt x="24" y="57"/>
                  </a:lnTo>
                  <a:lnTo>
                    <a:pt x="29" y="57"/>
                  </a:lnTo>
                  <a:lnTo>
                    <a:pt x="34" y="57"/>
                  </a:lnTo>
                  <a:lnTo>
                    <a:pt x="40" y="55"/>
                  </a:lnTo>
                  <a:lnTo>
                    <a:pt x="45" y="53"/>
                  </a:lnTo>
                  <a:lnTo>
                    <a:pt x="49" y="49"/>
                  </a:lnTo>
                  <a:lnTo>
                    <a:pt x="53" y="45"/>
                  </a:lnTo>
                  <a:lnTo>
                    <a:pt x="55" y="40"/>
                  </a:lnTo>
                  <a:lnTo>
                    <a:pt x="57" y="35"/>
                  </a:lnTo>
                  <a:lnTo>
                    <a:pt x="57" y="30"/>
                  </a:lnTo>
                  <a:lnTo>
                    <a:pt x="57" y="24"/>
                  </a:lnTo>
                  <a:lnTo>
                    <a:pt x="55" y="18"/>
                  </a:lnTo>
                  <a:lnTo>
                    <a:pt x="53" y="14"/>
                  </a:lnTo>
                  <a:lnTo>
                    <a:pt x="49" y="9"/>
                  </a:lnTo>
                  <a:lnTo>
                    <a:pt x="45" y="6"/>
                  </a:lnTo>
                  <a:lnTo>
                    <a:pt x="40" y="3"/>
                  </a:lnTo>
                  <a:lnTo>
                    <a:pt x="34" y="1"/>
                  </a:lnTo>
                  <a:lnTo>
                    <a:pt x="29" y="0"/>
                  </a:lnTo>
                  <a:lnTo>
                    <a:pt x="24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60" name="Freeform 676"/>
            <p:cNvSpPr>
              <a:spLocks noChangeArrowheads="1"/>
            </p:cNvSpPr>
            <p:nvPr/>
          </p:nvSpPr>
          <p:spPr bwMode="auto">
            <a:xfrm>
              <a:off x="3415" y="3289"/>
              <a:ext cx="12" cy="12"/>
            </a:xfrm>
            <a:custGeom>
              <a:avLst/>
              <a:gdLst>
                <a:gd name="T0" fmla="*/ 0 w 58"/>
                <a:gd name="T1" fmla="*/ 0 h 58"/>
                <a:gd name="T2" fmla="*/ 0 w 58"/>
                <a:gd name="T3" fmla="*/ 0 h 58"/>
                <a:gd name="T4" fmla="*/ 0 w 58"/>
                <a:gd name="T5" fmla="*/ 0 h 58"/>
                <a:gd name="T6" fmla="*/ 0 w 58"/>
                <a:gd name="T7" fmla="*/ 0 h 58"/>
                <a:gd name="T8" fmla="*/ 0 w 58"/>
                <a:gd name="T9" fmla="*/ 0 h 58"/>
                <a:gd name="T10" fmla="*/ 0 w 58"/>
                <a:gd name="T11" fmla="*/ 0 h 58"/>
                <a:gd name="T12" fmla="*/ 0 w 58"/>
                <a:gd name="T13" fmla="*/ 0 h 58"/>
                <a:gd name="T14" fmla="*/ 0 w 58"/>
                <a:gd name="T15" fmla="*/ 0 h 58"/>
                <a:gd name="T16" fmla="*/ 0 w 58"/>
                <a:gd name="T17" fmla="*/ 0 h 58"/>
                <a:gd name="T18" fmla="*/ 0 w 58"/>
                <a:gd name="T19" fmla="*/ 0 h 58"/>
                <a:gd name="T20" fmla="*/ 0 w 58"/>
                <a:gd name="T21" fmla="*/ 0 h 58"/>
                <a:gd name="T22" fmla="*/ 0 w 58"/>
                <a:gd name="T23" fmla="*/ 0 h 58"/>
                <a:gd name="T24" fmla="*/ 0 w 58"/>
                <a:gd name="T25" fmla="*/ 0 h 58"/>
                <a:gd name="T26" fmla="*/ 0 w 58"/>
                <a:gd name="T27" fmla="*/ 0 h 58"/>
                <a:gd name="T28" fmla="*/ 0 w 58"/>
                <a:gd name="T29" fmla="*/ 0 h 58"/>
                <a:gd name="T30" fmla="*/ 0 w 58"/>
                <a:gd name="T31" fmla="*/ 0 h 58"/>
                <a:gd name="T32" fmla="*/ 0 w 58"/>
                <a:gd name="T33" fmla="*/ 0 h 58"/>
                <a:gd name="T34" fmla="*/ 0 w 58"/>
                <a:gd name="T35" fmla="*/ 0 h 58"/>
                <a:gd name="T36" fmla="*/ 0 w 58"/>
                <a:gd name="T37" fmla="*/ 0 h 58"/>
                <a:gd name="T38" fmla="*/ 0 w 58"/>
                <a:gd name="T39" fmla="*/ 0 h 58"/>
                <a:gd name="T40" fmla="*/ 0 w 58"/>
                <a:gd name="T41" fmla="*/ 0 h 58"/>
                <a:gd name="T42" fmla="*/ 0 w 58"/>
                <a:gd name="T43" fmla="*/ 0 h 58"/>
                <a:gd name="T44" fmla="*/ 0 w 58"/>
                <a:gd name="T45" fmla="*/ 0 h 58"/>
                <a:gd name="T46" fmla="*/ 0 w 58"/>
                <a:gd name="T47" fmla="*/ 0 h 58"/>
                <a:gd name="T48" fmla="*/ 0 w 58"/>
                <a:gd name="T49" fmla="*/ 0 h 58"/>
                <a:gd name="T50" fmla="*/ 0 w 58"/>
                <a:gd name="T51" fmla="*/ 0 h 58"/>
                <a:gd name="T52" fmla="*/ 0 w 58"/>
                <a:gd name="T53" fmla="*/ 0 h 58"/>
                <a:gd name="T54" fmla="*/ 0 w 58"/>
                <a:gd name="T55" fmla="*/ 0 h 58"/>
                <a:gd name="T56" fmla="*/ 0 w 58"/>
                <a:gd name="T57" fmla="*/ 0 h 58"/>
                <a:gd name="T58" fmla="*/ 0 w 58"/>
                <a:gd name="T59" fmla="*/ 0 h 58"/>
                <a:gd name="T60" fmla="*/ 0 w 58"/>
                <a:gd name="T61" fmla="*/ 0 h 58"/>
                <a:gd name="T62" fmla="*/ 0 w 58"/>
                <a:gd name="T63" fmla="*/ 0 h 58"/>
                <a:gd name="T64" fmla="*/ 0 w 58"/>
                <a:gd name="T65" fmla="*/ 0 h 5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58" h="58">
                  <a:moveTo>
                    <a:pt x="29" y="0"/>
                  </a:moveTo>
                  <a:lnTo>
                    <a:pt x="24" y="1"/>
                  </a:lnTo>
                  <a:lnTo>
                    <a:pt x="17" y="3"/>
                  </a:lnTo>
                  <a:lnTo>
                    <a:pt x="12" y="6"/>
                  </a:lnTo>
                  <a:lnTo>
                    <a:pt x="8" y="9"/>
                  </a:lnTo>
                  <a:lnTo>
                    <a:pt x="5" y="14"/>
                  </a:lnTo>
                  <a:lnTo>
                    <a:pt x="2" y="18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2" y="40"/>
                  </a:lnTo>
                  <a:lnTo>
                    <a:pt x="5" y="45"/>
                  </a:lnTo>
                  <a:lnTo>
                    <a:pt x="8" y="49"/>
                  </a:lnTo>
                  <a:lnTo>
                    <a:pt x="12" y="53"/>
                  </a:lnTo>
                  <a:lnTo>
                    <a:pt x="17" y="55"/>
                  </a:lnTo>
                  <a:lnTo>
                    <a:pt x="24" y="57"/>
                  </a:lnTo>
                  <a:lnTo>
                    <a:pt x="29" y="57"/>
                  </a:lnTo>
                  <a:lnTo>
                    <a:pt x="34" y="57"/>
                  </a:lnTo>
                  <a:lnTo>
                    <a:pt x="40" y="55"/>
                  </a:lnTo>
                  <a:lnTo>
                    <a:pt x="45" y="53"/>
                  </a:lnTo>
                  <a:lnTo>
                    <a:pt x="49" y="49"/>
                  </a:lnTo>
                  <a:lnTo>
                    <a:pt x="53" y="45"/>
                  </a:lnTo>
                  <a:lnTo>
                    <a:pt x="55" y="40"/>
                  </a:lnTo>
                  <a:lnTo>
                    <a:pt x="57" y="35"/>
                  </a:lnTo>
                  <a:lnTo>
                    <a:pt x="57" y="30"/>
                  </a:lnTo>
                  <a:lnTo>
                    <a:pt x="57" y="24"/>
                  </a:lnTo>
                  <a:lnTo>
                    <a:pt x="55" y="18"/>
                  </a:lnTo>
                  <a:lnTo>
                    <a:pt x="53" y="14"/>
                  </a:lnTo>
                  <a:lnTo>
                    <a:pt x="49" y="9"/>
                  </a:lnTo>
                  <a:lnTo>
                    <a:pt x="45" y="6"/>
                  </a:lnTo>
                  <a:lnTo>
                    <a:pt x="40" y="3"/>
                  </a:lnTo>
                  <a:lnTo>
                    <a:pt x="34" y="1"/>
                  </a:lnTo>
                  <a:lnTo>
                    <a:pt x="29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61" name="Freeform 677"/>
            <p:cNvSpPr>
              <a:spLocks noChangeArrowheads="1"/>
            </p:cNvSpPr>
            <p:nvPr/>
          </p:nvSpPr>
          <p:spPr bwMode="auto">
            <a:xfrm>
              <a:off x="3318" y="3306"/>
              <a:ext cx="164" cy="54"/>
            </a:xfrm>
            <a:custGeom>
              <a:avLst/>
              <a:gdLst>
                <a:gd name="T0" fmla="*/ 0 w 728"/>
                <a:gd name="T1" fmla="*/ 0 h 244"/>
                <a:gd name="T2" fmla="*/ 0 w 728"/>
                <a:gd name="T3" fmla="*/ 0 h 244"/>
                <a:gd name="T4" fmla="*/ 0 w 728"/>
                <a:gd name="T5" fmla="*/ 0 h 244"/>
                <a:gd name="T6" fmla="*/ 0 w 728"/>
                <a:gd name="T7" fmla="*/ 0 h 244"/>
                <a:gd name="T8" fmla="*/ 0 w 728"/>
                <a:gd name="T9" fmla="*/ 0 h 244"/>
                <a:gd name="T10" fmla="*/ 0 w 728"/>
                <a:gd name="T11" fmla="*/ 0 h 244"/>
                <a:gd name="T12" fmla="*/ 0 w 728"/>
                <a:gd name="T13" fmla="*/ 0 h 244"/>
                <a:gd name="T14" fmla="*/ 0 w 728"/>
                <a:gd name="T15" fmla="*/ 0 h 244"/>
                <a:gd name="T16" fmla="*/ 0 w 728"/>
                <a:gd name="T17" fmla="*/ 0 h 244"/>
                <a:gd name="T18" fmla="*/ 0 w 728"/>
                <a:gd name="T19" fmla="*/ 0 h 244"/>
                <a:gd name="T20" fmla="*/ 0 w 728"/>
                <a:gd name="T21" fmla="*/ 0 h 244"/>
                <a:gd name="T22" fmla="*/ 0 w 728"/>
                <a:gd name="T23" fmla="*/ 0 h 244"/>
                <a:gd name="T24" fmla="*/ 0 w 728"/>
                <a:gd name="T25" fmla="*/ 0 h 244"/>
                <a:gd name="T26" fmla="*/ 0 w 728"/>
                <a:gd name="T27" fmla="*/ 0 h 244"/>
                <a:gd name="T28" fmla="*/ 0 w 728"/>
                <a:gd name="T29" fmla="*/ 0 h 244"/>
                <a:gd name="T30" fmla="*/ 0 w 728"/>
                <a:gd name="T31" fmla="*/ 0 h 244"/>
                <a:gd name="T32" fmla="*/ 0 w 728"/>
                <a:gd name="T33" fmla="*/ 0 h 244"/>
                <a:gd name="T34" fmla="*/ 0 w 728"/>
                <a:gd name="T35" fmla="*/ 0 h 244"/>
                <a:gd name="T36" fmla="*/ 0 w 728"/>
                <a:gd name="T37" fmla="*/ 0 h 244"/>
                <a:gd name="T38" fmla="*/ 0 w 728"/>
                <a:gd name="T39" fmla="*/ 0 h 244"/>
                <a:gd name="T40" fmla="*/ 0 w 728"/>
                <a:gd name="T41" fmla="*/ 0 h 244"/>
                <a:gd name="T42" fmla="*/ 0 w 728"/>
                <a:gd name="T43" fmla="*/ 0 h 244"/>
                <a:gd name="T44" fmla="*/ 0 w 728"/>
                <a:gd name="T45" fmla="*/ 0 h 244"/>
                <a:gd name="T46" fmla="*/ 0 w 728"/>
                <a:gd name="T47" fmla="*/ 0 h 244"/>
                <a:gd name="T48" fmla="*/ 0 w 728"/>
                <a:gd name="T49" fmla="*/ 0 h 244"/>
                <a:gd name="T50" fmla="*/ 0 w 728"/>
                <a:gd name="T51" fmla="*/ 0 h 244"/>
                <a:gd name="T52" fmla="*/ 0 w 728"/>
                <a:gd name="T53" fmla="*/ 0 h 244"/>
                <a:gd name="T54" fmla="*/ 0 w 728"/>
                <a:gd name="T55" fmla="*/ 0 h 244"/>
                <a:gd name="T56" fmla="*/ 0 w 728"/>
                <a:gd name="T57" fmla="*/ 0 h 244"/>
                <a:gd name="T58" fmla="*/ 0 w 728"/>
                <a:gd name="T59" fmla="*/ 0 h 244"/>
                <a:gd name="T60" fmla="*/ 0 w 728"/>
                <a:gd name="T61" fmla="*/ 0 h 244"/>
                <a:gd name="T62" fmla="*/ 0 w 728"/>
                <a:gd name="T63" fmla="*/ 0 h 244"/>
                <a:gd name="T64" fmla="*/ 0 w 728"/>
                <a:gd name="T65" fmla="*/ 0 h 244"/>
                <a:gd name="T66" fmla="*/ 0 w 728"/>
                <a:gd name="T67" fmla="*/ 0 h 244"/>
                <a:gd name="T68" fmla="*/ 0 w 728"/>
                <a:gd name="T69" fmla="*/ 0 h 244"/>
                <a:gd name="T70" fmla="*/ 0 w 728"/>
                <a:gd name="T71" fmla="*/ 0 h 244"/>
                <a:gd name="T72" fmla="*/ 0 w 728"/>
                <a:gd name="T73" fmla="*/ 0 h 244"/>
                <a:gd name="T74" fmla="*/ 0 w 728"/>
                <a:gd name="T75" fmla="*/ 0 h 24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728" h="244">
                  <a:moveTo>
                    <a:pt x="507" y="0"/>
                  </a:moveTo>
                  <a:lnTo>
                    <a:pt x="506" y="7"/>
                  </a:lnTo>
                  <a:lnTo>
                    <a:pt x="502" y="16"/>
                  </a:lnTo>
                  <a:lnTo>
                    <a:pt x="498" y="23"/>
                  </a:lnTo>
                  <a:lnTo>
                    <a:pt x="492" y="30"/>
                  </a:lnTo>
                  <a:lnTo>
                    <a:pt x="485" y="37"/>
                  </a:lnTo>
                  <a:lnTo>
                    <a:pt x="476" y="42"/>
                  </a:lnTo>
                  <a:lnTo>
                    <a:pt x="466" y="49"/>
                  </a:lnTo>
                  <a:lnTo>
                    <a:pt x="456" y="54"/>
                  </a:lnTo>
                  <a:lnTo>
                    <a:pt x="446" y="59"/>
                  </a:lnTo>
                  <a:lnTo>
                    <a:pt x="435" y="63"/>
                  </a:lnTo>
                  <a:lnTo>
                    <a:pt x="423" y="68"/>
                  </a:lnTo>
                  <a:lnTo>
                    <a:pt x="412" y="70"/>
                  </a:lnTo>
                  <a:lnTo>
                    <a:pt x="400" y="73"/>
                  </a:lnTo>
                  <a:lnTo>
                    <a:pt x="389" y="75"/>
                  </a:lnTo>
                  <a:lnTo>
                    <a:pt x="378" y="75"/>
                  </a:lnTo>
                  <a:lnTo>
                    <a:pt x="368" y="76"/>
                  </a:lnTo>
                  <a:lnTo>
                    <a:pt x="358" y="75"/>
                  </a:lnTo>
                  <a:lnTo>
                    <a:pt x="347" y="75"/>
                  </a:lnTo>
                  <a:lnTo>
                    <a:pt x="335" y="73"/>
                  </a:lnTo>
                  <a:lnTo>
                    <a:pt x="323" y="70"/>
                  </a:lnTo>
                  <a:lnTo>
                    <a:pt x="312" y="68"/>
                  </a:lnTo>
                  <a:lnTo>
                    <a:pt x="299" y="63"/>
                  </a:lnTo>
                  <a:lnTo>
                    <a:pt x="288" y="59"/>
                  </a:lnTo>
                  <a:lnTo>
                    <a:pt x="277" y="54"/>
                  </a:lnTo>
                  <a:lnTo>
                    <a:pt x="266" y="49"/>
                  </a:lnTo>
                  <a:lnTo>
                    <a:pt x="257" y="42"/>
                  </a:lnTo>
                  <a:lnTo>
                    <a:pt x="248" y="37"/>
                  </a:lnTo>
                  <a:lnTo>
                    <a:pt x="240" y="30"/>
                  </a:lnTo>
                  <a:lnTo>
                    <a:pt x="234" y="23"/>
                  </a:lnTo>
                  <a:lnTo>
                    <a:pt x="229" y="16"/>
                  </a:lnTo>
                  <a:lnTo>
                    <a:pt x="226" y="7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243"/>
                  </a:lnTo>
                  <a:lnTo>
                    <a:pt x="727" y="243"/>
                  </a:lnTo>
                  <a:lnTo>
                    <a:pt x="727" y="0"/>
                  </a:lnTo>
                  <a:lnTo>
                    <a:pt x="507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62" name="Freeform 678"/>
            <p:cNvSpPr>
              <a:spLocks noChangeArrowheads="1"/>
            </p:cNvSpPr>
            <p:nvPr/>
          </p:nvSpPr>
          <p:spPr bwMode="auto">
            <a:xfrm>
              <a:off x="3318" y="3306"/>
              <a:ext cx="164" cy="54"/>
            </a:xfrm>
            <a:custGeom>
              <a:avLst/>
              <a:gdLst>
                <a:gd name="T0" fmla="*/ 0 w 728"/>
                <a:gd name="T1" fmla="*/ 0 h 244"/>
                <a:gd name="T2" fmla="*/ 0 w 728"/>
                <a:gd name="T3" fmla="*/ 0 h 244"/>
                <a:gd name="T4" fmla="*/ 0 w 728"/>
                <a:gd name="T5" fmla="*/ 0 h 244"/>
                <a:gd name="T6" fmla="*/ 0 w 728"/>
                <a:gd name="T7" fmla="*/ 0 h 244"/>
                <a:gd name="T8" fmla="*/ 0 w 728"/>
                <a:gd name="T9" fmla="*/ 0 h 244"/>
                <a:gd name="T10" fmla="*/ 0 w 728"/>
                <a:gd name="T11" fmla="*/ 0 h 244"/>
                <a:gd name="T12" fmla="*/ 0 w 728"/>
                <a:gd name="T13" fmla="*/ 0 h 244"/>
                <a:gd name="T14" fmla="*/ 0 w 728"/>
                <a:gd name="T15" fmla="*/ 0 h 244"/>
                <a:gd name="T16" fmla="*/ 0 w 728"/>
                <a:gd name="T17" fmla="*/ 0 h 244"/>
                <a:gd name="T18" fmla="*/ 0 w 728"/>
                <a:gd name="T19" fmla="*/ 0 h 244"/>
                <a:gd name="T20" fmla="*/ 0 w 728"/>
                <a:gd name="T21" fmla="*/ 0 h 244"/>
                <a:gd name="T22" fmla="*/ 0 w 728"/>
                <a:gd name="T23" fmla="*/ 0 h 244"/>
                <a:gd name="T24" fmla="*/ 0 w 728"/>
                <a:gd name="T25" fmla="*/ 0 h 244"/>
                <a:gd name="T26" fmla="*/ 0 w 728"/>
                <a:gd name="T27" fmla="*/ 0 h 244"/>
                <a:gd name="T28" fmla="*/ 0 w 728"/>
                <a:gd name="T29" fmla="*/ 0 h 244"/>
                <a:gd name="T30" fmla="*/ 0 w 728"/>
                <a:gd name="T31" fmla="*/ 0 h 244"/>
                <a:gd name="T32" fmla="*/ 0 w 728"/>
                <a:gd name="T33" fmla="*/ 0 h 244"/>
                <a:gd name="T34" fmla="*/ 0 w 728"/>
                <a:gd name="T35" fmla="*/ 0 h 244"/>
                <a:gd name="T36" fmla="*/ 0 w 728"/>
                <a:gd name="T37" fmla="*/ 0 h 244"/>
                <a:gd name="T38" fmla="*/ 0 w 728"/>
                <a:gd name="T39" fmla="*/ 0 h 244"/>
                <a:gd name="T40" fmla="*/ 0 w 728"/>
                <a:gd name="T41" fmla="*/ 0 h 244"/>
                <a:gd name="T42" fmla="*/ 0 w 728"/>
                <a:gd name="T43" fmla="*/ 0 h 244"/>
                <a:gd name="T44" fmla="*/ 0 w 728"/>
                <a:gd name="T45" fmla="*/ 0 h 244"/>
                <a:gd name="T46" fmla="*/ 0 w 728"/>
                <a:gd name="T47" fmla="*/ 0 h 244"/>
                <a:gd name="T48" fmla="*/ 0 w 728"/>
                <a:gd name="T49" fmla="*/ 0 h 244"/>
                <a:gd name="T50" fmla="*/ 0 w 728"/>
                <a:gd name="T51" fmla="*/ 0 h 244"/>
                <a:gd name="T52" fmla="*/ 0 w 728"/>
                <a:gd name="T53" fmla="*/ 0 h 244"/>
                <a:gd name="T54" fmla="*/ 0 w 728"/>
                <a:gd name="T55" fmla="*/ 0 h 244"/>
                <a:gd name="T56" fmla="*/ 0 w 728"/>
                <a:gd name="T57" fmla="*/ 0 h 244"/>
                <a:gd name="T58" fmla="*/ 0 w 728"/>
                <a:gd name="T59" fmla="*/ 0 h 244"/>
                <a:gd name="T60" fmla="*/ 0 w 728"/>
                <a:gd name="T61" fmla="*/ 0 h 244"/>
                <a:gd name="T62" fmla="*/ 0 w 728"/>
                <a:gd name="T63" fmla="*/ 0 h 244"/>
                <a:gd name="T64" fmla="*/ 0 w 728"/>
                <a:gd name="T65" fmla="*/ 0 h 244"/>
                <a:gd name="T66" fmla="*/ 0 w 728"/>
                <a:gd name="T67" fmla="*/ 0 h 244"/>
                <a:gd name="T68" fmla="*/ 0 w 728"/>
                <a:gd name="T69" fmla="*/ 0 h 244"/>
                <a:gd name="T70" fmla="*/ 0 w 728"/>
                <a:gd name="T71" fmla="*/ 0 h 244"/>
                <a:gd name="T72" fmla="*/ 0 w 728"/>
                <a:gd name="T73" fmla="*/ 0 h 244"/>
                <a:gd name="T74" fmla="*/ 0 w 728"/>
                <a:gd name="T75" fmla="*/ 0 h 24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728" h="244">
                  <a:moveTo>
                    <a:pt x="507" y="0"/>
                  </a:moveTo>
                  <a:lnTo>
                    <a:pt x="506" y="7"/>
                  </a:lnTo>
                  <a:lnTo>
                    <a:pt x="502" y="16"/>
                  </a:lnTo>
                  <a:lnTo>
                    <a:pt x="498" y="23"/>
                  </a:lnTo>
                  <a:lnTo>
                    <a:pt x="492" y="30"/>
                  </a:lnTo>
                  <a:lnTo>
                    <a:pt x="485" y="37"/>
                  </a:lnTo>
                  <a:lnTo>
                    <a:pt x="476" y="42"/>
                  </a:lnTo>
                  <a:lnTo>
                    <a:pt x="466" y="49"/>
                  </a:lnTo>
                  <a:lnTo>
                    <a:pt x="456" y="54"/>
                  </a:lnTo>
                  <a:lnTo>
                    <a:pt x="446" y="59"/>
                  </a:lnTo>
                  <a:lnTo>
                    <a:pt x="435" y="63"/>
                  </a:lnTo>
                  <a:lnTo>
                    <a:pt x="423" y="68"/>
                  </a:lnTo>
                  <a:lnTo>
                    <a:pt x="412" y="70"/>
                  </a:lnTo>
                  <a:lnTo>
                    <a:pt x="400" y="73"/>
                  </a:lnTo>
                  <a:lnTo>
                    <a:pt x="389" y="75"/>
                  </a:lnTo>
                  <a:lnTo>
                    <a:pt x="378" y="75"/>
                  </a:lnTo>
                  <a:lnTo>
                    <a:pt x="368" y="76"/>
                  </a:lnTo>
                  <a:lnTo>
                    <a:pt x="358" y="75"/>
                  </a:lnTo>
                  <a:lnTo>
                    <a:pt x="347" y="75"/>
                  </a:lnTo>
                  <a:lnTo>
                    <a:pt x="335" y="73"/>
                  </a:lnTo>
                  <a:lnTo>
                    <a:pt x="323" y="70"/>
                  </a:lnTo>
                  <a:lnTo>
                    <a:pt x="312" y="68"/>
                  </a:lnTo>
                  <a:lnTo>
                    <a:pt x="299" y="63"/>
                  </a:lnTo>
                  <a:lnTo>
                    <a:pt x="288" y="59"/>
                  </a:lnTo>
                  <a:lnTo>
                    <a:pt x="277" y="54"/>
                  </a:lnTo>
                  <a:lnTo>
                    <a:pt x="266" y="49"/>
                  </a:lnTo>
                  <a:lnTo>
                    <a:pt x="257" y="42"/>
                  </a:lnTo>
                  <a:lnTo>
                    <a:pt x="248" y="37"/>
                  </a:lnTo>
                  <a:lnTo>
                    <a:pt x="240" y="30"/>
                  </a:lnTo>
                  <a:lnTo>
                    <a:pt x="234" y="23"/>
                  </a:lnTo>
                  <a:lnTo>
                    <a:pt x="229" y="16"/>
                  </a:lnTo>
                  <a:lnTo>
                    <a:pt x="226" y="7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243"/>
                  </a:lnTo>
                  <a:lnTo>
                    <a:pt x="727" y="243"/>
                  </a:lnTo>
                  <a:lnTo>
                    <a:pt x="727" y="0"/>
                  </a:lnTo>
                  <a:lnTo>
                    <a:pt x="507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63" name="Freeform 679"/>
            <p:cNvSpPr>
              <a:spLocks noChangeArrowheads="1"/>
            </p:cNvSpPr>
            <p:nvPr/>
          </p:nvSpPr>
          <p:spPr bwMode="auto">
            <a:xfrm>
              <a:off x="3299" y="3006"/>
              <a:ext cx="196" cy="134"/>
            </a:xfrm>
            <a:custGeom>
              <a:avLst/>
              <a:gdLst>
                <a:gd name="T0" fmla="*/ 0 w 867"/>
                <a:gd name="T1" fmla="*/ 0 h 594"/>
                <a:gd name="T2" fmla="*/ 0 w 867"/>
                <a:gd name="T3" fmla="*/ 0 h 594"/>
                <a:gd name="T4" fmla="*/ 0 w 867"/>
                <a:gd name="T5" fmla="*/ 0 h 594"/>
                <a:gd name="T6" fmla="*/ 0 w 867"/>
                <a:gd name="T7" fmla="*/ 0 h 594"/>
                <a:gd name="T8" fmla="*/ 0 w 867"/>
                <a:gd name="T9" fmla="*/ 0 h 594"/>
                <a:gd name="T10" fmla="*/ 0 w 867"/>
                <a:gd name="T11" fmla="*/ 0 h 594"/>
                <a:gd name="T12" fmla="*/ 0 w 867"/>
                <a:gd name="T13" fmla="*/ 0 h 594"/>
                <a:gd name="T14" fmla="*/ 0 w 867"/>
                <a:gd name="T15" fmla="*/ 0 h 594"/>
                <a:gd name="T16" fmla="*/ 0 w 867"/>
                <a:gd name="T17" fmla="*/ 0 h 594"/>
                <a:gd name="T18" fmla="*/ 0 w 867"/>
                <a:gd name="T19" fmla="*/ 0 h 594"/>
                <a:gd name="T20" fmla="*/ 0 w 867"/>
                <a:gd name="T21" fmla="*/ 0 h 594"/>
                <a:gd name="T22" fmla="*/ 0 w 867"/>
                <a:gd name="T23" fmla="*/ 0 h 594"/>
                <a:gd name="T24" fmla="*/ 0 w 867"/>
                <a:gd name="T25" fmla="*/ 0 h 594"/>
                <a:gd name="T26" fmla="*/ 0 w 867"/>
                <a:gd name="T27" fmla="*/ 0 h 594"/>
                <a:gd name="T28" fmla="*/ 0 w 867"/>
                <a:gd name="T29" fmla="*/ 0 h 594"/>
                <a:gd name="T30" fmla="*/ 0 w 867"/>
                <a:gd name="T31" fmla="*/ 0 h 594"/>
                <a:gd name="T32" fmla="*/ 0 w 867"/>
                <a:gd name="T33" fmla="*/ 0 h 594"/>
                <a:gd name="T34" fmla="*/ 0 w 867"/>
                <a:gd name="T35" fmla="*/ 0 h 594"/>
                <a:gd name="T36" fmla="*/ 0 w 867"/>
                <a:gd name="T37" fmla="*/ 0 h 594"/>
                <a:gd name="T38" fmla="*/ 0 w 867"/>
                <a:gd name="T39" fmla="*/ 0 h 594"/>
                <a:gd name="T40" fmla="*/ 0 w 867"/>
                <a:gd name="T41" fmla="*/ 0 h 594"/>
                <a:gd name="T42" fmla="*/ 0 w 867"/>
                <a:gd name="T43" fmla="*/ 0 h 594"/>
                <a:gd name="T44" fmla="*/ 0 w 867"/>
                <a:gd name="T45" fmla="*/ 0 h 594"/>
                <a:gd name="T46" fmla="*/ 0 w 867"/>
                <a:gd name="T47" fmla="*/ 0 h 594"/>
                <a:gd name="T48" fmla="*/ 0 w 867"/>
                <a:gd name="T49" fmla="*/ 0 h 594"/>
                <a:gd name="T50" fmla="*/ 0 w 867"/>
                <a:gd name="T51" fmla="*/ 0 h 594"/>
                <a:gd name="T52" fmla="*/ 0 w 867"/>
                <a:gd name="T53" fmla="*/ 0 h 594"/>
                <a:gd name="T54" fmla="*/ 0 w 867"/>
                <a:gd name="T55" fmla="*/ 0 h 594"/>
                <a:gd name="T56" fmla="*/ 0 w 867"/>
                <a:gd name="T57" fmla="*/ 0 h 594"/>
                <a:gd name="T58" fmla="*/ 0 w 867"/>
                <a:gd name="T59" fmla="*/ 0 h 594"/>
                <a:gd name="T60" fmla="*/ 0 w 867"/>
                <a:gd name="T61" fmla="*/ 0 h 594"/>
                <a:gd name="T62" fmla="*/ 0 w 867"/>
                <a:gd name="T63" fmla="*/ 0 h 594"/>
                <a:gd name="T64" fmla="*/ 0 w 867"/>
                <a:gd name="T65" fmla="*/ 0 h 594"/>
                <a:gd name="T66" fmla="*/ 0 w 867"/>
                <a:gd name="T67" fmla="*/ 0 h 594"/>
                <a:gd name="T68" fmla="*/ 0 w 867"/>
                <a:gd name="T69" fmla="*/ 0 h 594"/>
                <a:gd name="T70" fmla="*/ 0 w 867"/>
                <a:gd name="T71" fmla="*/ 0 h 594"/>
                <a:gd name="T72" fmla="*/ 0 w 867"/>
                <a:gd name="T73" fmla="*/ 0 h 594"/>
                <a:gd name="T74" fmla="*/ 0 w 867"/>
                <a:gd name="T75" fmla="*/ 0 h 594"/>
                <a:gd name="T76" fmla="*/ 0 w 867"/>
                <a:gd name="T77" fmla="*/ 0 h 594"/>
                <a:gd name="T78" fmla="*/ 0 w 867"/>
                <a:gd name="T79" fmla="*/ 0 h 594"/>
                <a:gd name="T80" fmla="*/ 0 w 867"/>
                <a:gd name="T81" fmla="*/ 0 h 594"/>
                <a:gd name="T82" fmla="*/ 0 w 867"/>
                <a:gd name="T83" fmla="*/ 0 h 594"/>
                <a:gd name="T84" fmla="*/ 0 w 867"/>
                <a:gd name="T85" fmla="*/ 0 h 594"/>
                <a:gd name="T86" fmla="*/ 0 w 867"/>
                <a:gd name="T87" fmla="*/ 0 h 594"/>
                <a:gd name="T88" fmla="*/ 0 w 867"/>
                <a:gd name="T89" fmla="*/ 0 h 594"/>
                <a:gd name="T90" fmla="*/ 0 w 867"/>
                <a:gd name="T91" fmla="*/ 0 h 594"/>
                <a:gd name="T92" fmla="*/ 0 w 867"/>
                <a:gd name="T93" fmla="*/ 0 h 594"/>
                <a:gd name="T94" fmla="*/ 0 w 867"/>
                <a:gd name="T95" fmla="*/ 0 h 59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867" h="594">
                  <a:moveTo>
                    <a:pt x="401" y="2"/>
                  </a:moveTo>
                  <a:lnTo>
                    <a:pt x="368" y="6"/>
                  </a:lnTo>
                  <a:lnTo>
                    <a:pt x="335" y="12"/>
                  </a:lnTo>
                  <a:lnTo>
                    <a:pt x="303" y="21"/>
                  </a:lnTo>
                  <a:lnTo>
                    <a:pt x="271" y="32"/>
                  </a:lnTo>
                  <a:lnTo>
                    <a:pt x="240" y="45"/>
                  </a:lnTo>
                  <a:lnTo>
                    <a:pt x="210" y="61"/>
                  </a:lnTo>
                  <a:lnTo>
                    <a:pt x="180" y="79"/>
                  </a:lnTo>
                  <a:lnTo>
                    <a:pt x="151" y="99"/>
                  </a:lnTo>
                  <a:lnTo>
                    <a:pt x="124" y="122"/>
                  </a:lnTo>
                  <a:lnTo>
                    <a:pt x="99" y="146"/>
                  </a:lnTo>
                  <a:lnTo>
                    <a:pt x="75" y="172"/>
                  </a:lnTo>
                  <a:lnTo>
                    <a:pt x="53" y="201"/>
                  </a:lnTo>
                  <a:lnTo>
                    <a:pt x="33" y="231"/>
                  </a:lnTo>
                  <a:lnTo>
                    <a:pt x="15" y="263"/>
                  </a:lnTo>
                  <a:lnTo>
                    <a:pt x="0" y="297"/>
                  </a:lnTo>
                  <a:lnTo>
                    <a:pt x="15" y="330"/>
                  </a:lnTo>
                  <a:lnTo>
                    <a:pt x="33" y="362"/>
                  </a:lnTo>
                  <a:lnTo>
                    <a:pt x="53" y="393"/>
                  </a:lnTo>
                  <a:lnTo>
                    <a:pt x="75" y="421"/>
                  </a:lnTo>
                  <a:lnTo>
                    <a:pt x="99" y="447"/>
                  </a:lnTo>
                  <a:lnTo>
                    <a:pt x="124" y="472"/>
                  </a:lnTo>
                  <a:lnTo>
                    <a:pt x="151" y="494"/>
                  </a:lnTo>
                  <a:lnTo>
                    <a:pt x="180" y="514"/>
                  </a:lnTo>
                  <a:lnTo>
                    <a:pt x="210" y="532"/>
                  </a:lnTo>
                  <a:lnTo>
                    <a:pt x="240" y="548"/>
                  </a:lnTo>
                  <a:lnTo>
                    <a:pt x="271" y="561"/>
                  </a:lnTo>
                  <a:lnTo>
                    <a:pt x="303" y="572"/>
                  </a:lnTo>
                  <a:lnTo>
                    <a:pt x="335" y="582"/>
                  </a:lnTo>
                  <a:lnTo>
                    <a:pt x="368" y="587"/>
                  </a:lnTo>
                  <a:lnTo>
                    <a:pt x="401" y="591"/>
                  </a:lnTo>
                  <a:lnTo>
                    <a:pt x="434" y="593"/>
                  </a:lnTo>
                  <a:lnTo>
                    <a:pt x="466" y="591"/>
                  </a:lnTo>
                  <a:lnTo>
                    <a:pt x="499" y="587"/>
                  </a:lnTo>
                  <a:lnTo>
                    <a:pt x="532" y="582"/>
                  </a:lnTo>
                  <a:lnTo>
                    <a:pt x="564" y="572"/>
                  </a:lnTo>
                  <a:lnTo>
                    <a:pt x="596" y="561"/>
                  </a:lnTo>
                  <a:lnTo>
                    <a:pt x="627" y="548"/>
                  </a:lnTo>
                  <a:lnTo>
                    <a:pt x="657" y="532"/>
                  </a:lnTo>
                  <a:lnTo>
                    <a:pt x="687" y="514"/>
                  </a:lnTo>
                  <a:lnTo>
                    <a:pt x="715" y="494"/>
                  </a:lnTo>
                  <a:lnTo>
                    <a:pt x="742" y="472"/>
                  </a:lnTo>
                  <a:lnTo>
                    <a:pt x="768" y="447"/>
                  </a:lnTo>
                  <a:lnTo>
                    <a:pt x="791" y="421"/>
                  </a:lnTo>
                  <a:lnTo>
                    <a:pt x="813" y="393"/>
                  </a:lnTo>
                  <a:lnTo>
                    <a:pt x="833" y="362"/>
                  </a:lnTo>
                  <a:lnTo>
                    <a:pt x="851" y="330"/>
                  </a:lnTo>
                  <a:lnTo>
                    <a:pt x="866" y="297"/>
                  </a:lnTo>
                  <a:lnTo>
                    <a:pt x="851" y="263"/>
                  </a:lnTo>
                  <a:lnTo>
                    <a:pt x="833" y="231"/>
                  </a:lnTo>
                  <a:lnTo>
                    <a:pt x="813" y="201"/>
                  </a:lnTo>
                  <a:lnTo>
                    <a:pt x="791" y="172"/>
                  </a:lnTo>
                  <a:lnTo>
                    <a:pt x="768" y="146"/>
                  </a:lnTo>
                  <a:lnTo>
                    <a:pt x="742" y="122"/>
                  </a:lnTo>
                  <a:lnTo>
                    <a:pt x="715" y="99"/>
                  </a:lnTo>
                  <a:lnTo>
                    <a:pt x="687" y="79"/>
                  </a:lnTo>
                  <a:lnTo>
                    <a:pt x="657" y="61"/>
                  </a:lnTo>
                  <a:lnTo>
                    <a:pt x="627" y="45"/>
                  </a:lnTo>
                  <a:lnTo>
                    <a:pt x="596" y="32"/>
                  </a:lnTo>
                  <a:lnTo>
                    <a:pt x="564" y="21"/>
                  </a:lnTo>
                  <a:lnTo>
                    <a:pt x="532" y="12"/>
                  </a:lnTo>
                  <a:lnTo>
                    <a:pt x="499" y="6"/>
                  </a:lnTo>
                  <a:lnTo>
                    <a:pt x="466" y="2"/>
                  </a:lnTo>
                  <a:lnTo>
                    <a:pt x="434" y="0"/>
                  </a:lnTo>
                  <a:lnTo>
                    <a:pt x="401" y="2"/>
                  </a:lnTo>
                  <a:close/>
                  <a:moveTo>
                    <a:pt x="524" y="471"/>
                  </a:moveTo>
                  <a:lnTo>
                    <a:pt x="539" y="459"/>
                  </a:lnTo>
                  <a:lnTo>
                    <a:pt x="553" y="447"/>
                  </a:lnTo>
                  <a:lnTo>
                    <a:pt x="566" y="437"/>
                  </a:lnTo>
                  <a:lnTo>
                    <a:pt x="578" y="425"/>
                  </a:lnTo>
                  <a:lnTo>
                    <a:pt x="588" y="415"/>
                  </a:lnTo>
                  <a:lnTo>
                    <a:pt x="597" y="404"/>
                  </a:lnTo>
                  <a:lnTo>
                    <a:pt x="605" y="393"/>
                  </a:lnTo>
                  <a:lnTo>
                    <a:pt x="613" y="382"/>
                  </a:lnTo>
                  <a:lnTo>
                    <a:pt x="619" y="372"/>
                  </a:lnTo>
                  <a:lnTo>
                    <a:pt x="623" y="360"/>
                  </a:lnTo>
                  <a:lnTo>
                    <a:pt x="628" y="348"/>
                  </a:lnTo>
                  <a:lnTo>
                    <a:pt x="630" y="337"/>
                  </a:lnTo>
                  <a:lnTo>
                    <a:pt x="633" y="324"/>
                  </a:lnTo>
                  <a:lnTo>
                    <a:pt x="634" y="310"/>
                  </a:lnTo>
                  <a:lnTo>
                    <a:pt x="634" y="297"/>
                  </a:lnTo>
                  <a:lnTo>
                    <a:pt x="634" y="283"/>
                  </a:lnTo>
                  <a:lnTo>
                    <a:pt x="633" y="269"/>
                  </a:lnTo>
                  <a:lnTo>
                    <a:pt x="630" y="258"/>
                  </a:lnTo>
                  <a:lnTo>
                    <a:pt x="628" y="245"/>
                  </a:lnTo>
                  <a:lnTo>
                    <a:pt x="623" y="233"/>
                  </a:lnTo>
                  <a:lnTo>
                    <a:pt x="619" y="223"/>
                  </a:lnTo>
                  <a:lnTo>
                    <a:pt x="613" y="211"/>
                  </a:lnTo>
                  <a:lnTo>
                    <a:pt x="605" y="201"/>
                  </a:lnTo>
                  <a:lnTo>
                    <a:pt x="597" y="190"/>
                  </a:lnTo>
                  <a:lnTo>
                    <a:pt x="588" y="178"/>
                  </a:lnTo>
                  <a:lnTo>
                    <a:pt x="578" y="168"/>
                  </a:lnTo>
                  <a:lnTo>
                    <a:pt x="566" y="157"/>
                  </a:lnTo>
                  <a:lnTo>
                    <a:pt x="553" y="146"/>
                  </a:lnTo>
                  <a:lnTo>
                    <a:pt x="539" y="134"/>
                  </a:lnTo>
                  <a:lnTo>
                    <a:pt x="524" y="122"/>
                  </a:lnTo>
                  <a:lnTo>
                    <a:pt x="507" y="111"/>
                  </a:lnTo>
                  <a:lnTo>
                    <a:pt x="527" y="111"/>
                  </a:lnTo>
                  <a:lnTo>
                    <a:pt x="546" y="114"/>
                  </a:lnTo>
                  <a:lnTo>
                    <a:pt x="565" y="118"/>
                  </a:lnTo>
                  <a:lnTo>
                    <a:pt x="584" y="123"/>
                  </a:lnTo>
                  <a:lnTo>
                    <a:pt x="603" y="131"/>
                  </a:lnTo>
                  <a:lnTo>
                    <a:pt x="620" y="139"/>
                  </a:lnTo>
                  <a:lnTo>
                    <a:pt x="638" y="149"/>
                  </a:lnTo>
                  <a:lnTo>
                    <a:pt x="655" y="160"/>
                  </a:lnTo>
                  <a:lnTo>
                    <a:pt x="672" y="174"/>
                  </a:lnTo>
                  <a:lnTo>
                    <a:pt x="688" y="188"/>
                  </a:lnTo>
                  <a:lnTo>
                    <a:pt x="705" y="204"/>
                  </a:lnTo>
                  <a:lnTo>
                    <a:pt x="721" y="220"/>
                  </a:lnTo>
                  <a:lnTo>
                    <a:pt x="736" y="237"/>
                  </a:lnTo>
                  <a:lnTo>
                    <a:pt x="751" y="256"/>
                  </a:lnTo>
                  <a:lnTo>
                    <a:pt x="765" y="277"/>
                  </a:lnTo>
                  <a:lnTo>
                    <a:pt x="779" y="297"/>
                  </a:lnTo>
                  <a:lnTo>
                    <a:pt x="765" y="317"/>
                  </a:lnTo>
                  <a:lnTo>
                    <a:pt x="751" y="337"/>
                  </a:lnTo>
                  <a:lnTo>
                    <a:pt x="736" y="356"/>
                  </a:lnTo>
                  <a:lnTo>
                    <a:pt x="721" y="374"/>
                  </a:lnTo>
                  <a:lnTo>
                    <a:pt x="705" y="390"/>
                  </a:lnTo>
                  <a:lnTo>
                    <a:pt x="688" y="405"/>
                  </a:lnTo>
                  <a:lnTo>
                    <a:pt x="672" y="419"/>
                  </a:lnTo>
                  <a:lnTo>
                    <a:pt x="655" y="433"/>
                  </a:lnTo>
                  <a:lnTo>
                    <a:pt x="638" y="444"/>
                  </a:lnTo>
                  <a:lnTo>
                    <a:pt x="620" y="454"/>
                  </a:lnTo>
                  <a:lnTo>
                    <a:pt x="603" y="462"/>
                  </a:lnTo>
                  <a:lnTo>
                    <a:pt x="584" y="470"/>
                  </a:lnTo>
                  <a:lnTo>
                    <a:pt x="565" y="475"/>
                  </a:lnTo>
                  <a:lnTo>
                    <a:pt x="546" y="479"/>
                  </a:lnTo>
                  <a:lnTo>
                    <a:pt x="527" y="482"/>
                  </a:lnTo>
                  <a:lnTo>
                    <a:pt x="507" y="483"/>
                  </a:lnTo>
                  <a:lnTo>
                    <a:pt x="524" y="471"/>
                  </a:lnTo>
                  <a:close/>
                  <a:moveTo>
                    <a:pt x="354" y="482"/>
                  </a:moveTo>
                  <a:lnTo>
                    <a:pt x="335" y="479"/>
                  </a:lnTo>
                  <a:lnTo>
                    <a:pt x="316" y="475"/>
                  </a:lnTo>
                  <a:lnTo>
                    <a:pt x="298" y="470"/>
                  </a:lnTo>
                  <a:lnTo>
                    <a:pt x="279" y="462"/>
                  </a:lnTo>
                  <a:lnTo>
                    <a:pt x="261" y="454"/>
                  </a:lnTo>
                  <a:lnTo>
                    <a:pt x="244" y="444"/>
                  </a:lnTo>
                  <a:lnTo>
                    <a:pt x="226" y="433"/>
                  </a:lnTo>
                  <a:lnTo>
                    <a:pt x="209" y="419"/>
                  </a:lnTo>
                  <a:lnTo>
                    <a:pt x="193" y="405"/>
                  </a:lnTo>
                  <a:lnTo>
                    <a:pt x="177" y="390"/>
                  </a:lnTo>
                  <a:lnTo>
                    <a:pt x="159" y="374"/>
                  </a:lnTo>
                  <a:lnTo>
                    <a:pt x="144" y="356"/>
                  </a:lnTo>
                  <a:lnTo>
                    <a:pt x="130" y="337"/>
                  </a:lnTo>
                  <a:lnTo>
                    <a:pt x="115" y="317"/>
                  </a:lnTo>
                  <a:lnTo>
                    <a:pt x="101" y="297"/>
                  </a:lnTo>
                  <a:lnTo>
                    <a:pt x="115" y="277"/>
                  </a:lnTo>
                  <a:lnTo>
                    <a:pt x="130" y="256"/>
                  </a:lnTo>
                  <a:lnTo>
                    <a:pt x="144" y="237"/>
                  </a:lnTo>
                  <a:lnTo>
                    <a:pt x="159" y="220"/>
                  </a:lnTo>
                  <a:lnTo>
                    <a:pt x="177" y="204"/>
                  </a:lnTo>
                  <a:lnTo>
                    <a:pt x="193" y="188"/>
                  </a:lnTo>
                  <a:lnTo>
                    <a:pt x="209" y="174"/>
                  </a:lnTo>
                  <a:lnTo>
                    <a:pt x="226" y="160"/>
                  </a:lnTo>
                  <a:lnTo>
                    <a:pt x="244" y="149"/>
                  </a:lnTo>
                  <a:lnTo>
                    <a:pt x="261" y="139"/>
                  </a:lnTo>
                  <a:lnTo>
                    <a:pt x="279" y="131"/>
                  </a:lnTo>
                  <a:lnTo>
                    <a:pt x="298" y="123"/>
                  </a:lnTo>
                  <a:lnTo>
                    <a:pt x="316" y="118"/>
                  </a:lnTo>
                  <a:lnTo>
                    <a:pt x="335" y="114"/>
                  </a:lnTo>
                  <a:lnTo>
                    <a:pt x="354" y="111"/>
                  </a:lnTo>
                  <a:lnTo>
                    <a:pt x="374" y="111"/>
                  </a:lnTo>
                  <a:lnTo>
                    <a:pt x="357" y="122"/>
                  </a:lnTo>
                  <a:lnTo>
                    <a:pt x="342" y="134"/>
                  </a:lnTo>
                  <a:lnTo>
                    <a:pt x="328" y="146"/>
                  </a:lnTo>
                  <a:lnTo>
                    <a:pt x="315" y="157"/>
                  </a:lnTo>
                  <a:lnTo>
                    <a:pt x="304" y="168"/>
                  </a:lnTo>
                  <a:lnTo>
                    <a:pt x="293" y="178"/>
                  </a:lnTo>
                  <a:lnTo>
                    <a:pt x="284" y="190"/>
                  </a:lnTo>
                  <a:lnTo>
                    <a:pt x="276" y="201"/>
                  </a:lnTo>
                  <a:lnTo>
                    <a:pt x="269" y="211"/>
                  </a:lnTo>
                  <a:lnTo>
                    <a:pt x="262" y="223"/>
                  </a:lnTo>
                  <a:lnTo>
                    <a:pt x="258" y="233"/>
                  </a:lnTo>
                  <a:lnTo>
                    <a:pt x="254" y="245"/>
                  </a:lnTo>
                  <a:lnTo>
                    <a:pt x="251" y="258"/>
                  </a:lnTo>
                  <a:lnTo>
                    <a:pt x="248" y="269"/>
                  </a:lnTo>
                  <a:lnTo>
                    <a:pt x="248" y="283"/>
                  </a:lnTo>
                  <a:lnTo>
                    <a:pt x="247" y="297"/>
                  </a:lnTo>
                  <a:lnTo>
                    <a:pt x="248" y="310"/>
                  </a:lnTo>
                  <a:lnTo>
                    <a:pt x="248" y="324"/>
                  </a:lnTo>
                  <a:lnTo>
                    <a:pt x="251" y="337"/>
                  </a:lnTo>
                  <a:lnTo>
                    <a:pt x="254" y="348"/>
                  </a:lnTo>
                  <a:lnTo>
                    <a:pt x="258" y="360"/>
                  </a:lnTo>
                  <a:lnTo>
                    <a:pt x="262" y="372"/>
                  </a:lnTo>
                  <a:lnTo>
                    <a:pt x="269" y="382"/>
                  </a:lnTo>
                  <a:lnTo>
                    <a:pt x="276" y="393"/>
                  </a:lnTo>
                  <a:lnTo>
                    <a:pt x="284" y="404"/>
                  </a:lnTo>
                  <a:lnTo>
                    <a:pt x="293" y="415"/>
                  </a:lnTo>
                  <a:lnTo>
                    <a:pt x="304" y="425"/>
                  </a:lnTo>
                  <a:lnTo>
                    <a:pt x="315" y="437"/>
                  </a:lnTo>
                  <a:lnTo>
                    <a:pt x="328" y="447"/>
                  </a:lnTo>
                  <a:lnTo>
                    <a:pt x="342" y="459"/>
                  </a:lnTo>
                  <a:lnTo>
                    <a:pt x="357" y="471"/>
                  </a:lnTo>
                  <a:lnTo>
                    <a:pt x="374" y="483"/>
                  </a:lnTo>
                  <a:lnTo>
                    <a:pt x="354" y="4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64" name="Freeform 680"/>
            <p:cNvSpPr>
              <a:spLocks noChangeArrowheads="1"/>
            </p:cNvSpPr>
            <p:nvPr/>
          </p:nvSpPr>
          <p:spPr bwMode="auto">
            <a:xfrm>
              <a:off x="3299" y="3006"/>
              <a:ext cx="196" cy="134"/>
            </a:xfrm>
            <a:custGeom>
              <a:avLst/>
              <a:gdLst>
                <a:gd name="T0" fmla="*/ 0 w 867"/>
                <a:gd name="T1" fmla="*/ 0 h 594"/>
                <a:gd name="T2" fmla="*/ 0 w 867"/>
                <a:gd name="T3" fmla="*/ 0 h 594"/>
                <a:gd name="T4" fmla="*/ 0 w 867"/>
                <a:gd name="T5" fmla="*/ 0 h 594"/>
                <a:gd name="T6" fmla="*/ 0 w 867"/>
                <a:gd name="T7" fmla="*/ 0 h 594"/>
                <a:gd name="T8" fmla="*/ 0 w 867"/>
                <a:gd name="T9" fmla="*/ 0 h 594"/>
                <a:gd name="T10" fmla="*/ 0 w 867"/>
                <a:gd name="T11" fmla="*/ 0 h 594"/>
                <a:gd name="T12" fmla="*/ 0 w 867"/>
                <a:gd name="T13" fmla="*/ 0 h 594"/>
                <a:gd name="T14" fmla="*/ 0 w 867"/>
                <a:gd name="T15" fmla="*/ 0 h 594"/>
                <a:gd name="T16" fmla="*/ 0 w 867"/>
                <a:gd name="T17" fmla="*/ 0 h 594"/>
                <a:gd name="T18" fmla="*/ 0 w 867"/>
                <a:gd name="T19" fmla="*/ 0 h 594"/>
                <a:gd name="T20" fmla="*/ 0 w 867"/>
                <a:gd name="T21" fmla="*/ 0 h 594"/>
                <a:gd name="T22" fmla="*/ 0 w 867"/>
                <a:gd name="T23" fmla="*/ 0 h 594"/>
                <a:gd name="T24" fmla="*/ 0 w 867"/>
                <a:gd name="T25" fmla="*/ 0 h 594"/>
                <a:gd name="T26" fmla="*/ 0 w 867"/>
                <a:gd name="T27" fmla="*/ 0 h 594"/>
                <a:gd name="T28" fmla="*/ 0 w 867"/>
                <a:gd name="T29" fmla="*/ 0 h 594"/>
                <a:gd name="T30" fmla="*/ 0 w 867"/>
                <a:gd name="T31" fmla="*/ 0 h 594"/>
                <a:gd name="T32" fmla="*/ 0 w 867"/>
                <a:gd name="T33" fmla="*/ 0 h 594"/>
                <a:gd name="T34" fmla="*/ 0 w 867"/>
                <a:gd name="T35" fmla="*/ 0 h 594"/>
                <a:gd name="T36" fmla="*/ 0 w 867"/>
                <a:gd name="T37" fmla="*/ 0 h 594"/>
                <a:gd name="T38" fmla="*/ 0 w 867"/>
                <a:gd name="T39" fmla="*/ 0 h 594"/>
                <a:gd name="T40" fmla="*/ 0 w 867"/>
                <a:gd name="T41" fmla="*/ 0 h 594"/>
                <a:gd name="T42" fmla="*/ 0 w 867"/>
                <a:gd name="T43" fmla="*/ 0 h 594"/>
                <a:gd name="T44" fmla="*/ 0 w 867"/>
                <a:gd name="T45" fmla="*/ 0 h 594"/>
                <a:gd name="T46" fmla="*/ 0 w 867"/>
                <a:gd name="T47" fmla="*/ 0 h 594"/>
                <a:gd name="T48" fmla="*/ 0 w 867"/>
                <a:gd name="T49" fmla="*/ 0 h 594"/>
                <a:gd name="T50" fmla="*/ 0 w 867"/>
                <a:gd name="T51" fmla="*/ 0 h 594"/>
                <a:gd name="T52" fmla="*/ 0 w 867"/>
                <a:gd name="T53" fmla="*/ 0 h 594"/>
                <a:gd name="T54" fmla="*/ 0 w 867"/>
                <a:gd name="T55" fmla="*/ 0 h 594"/>
                <a:gd name="T56" fmla="*/ 0 w 867"/>
                <a:gd name="T57" fmla="*/ 0 h 594"/>
                <a:gd name="T58" fmla="*/ 0 w 867"/>
                <a:gd name="T59" fmla="*/ 0 h 594"/>
                <a:gd name="T60" fmla="*/ 0 w 867"/>
                <a:gd name="T61" fmla="*/ 0 h 594"/>
                <a:gd name="T62" fmla="*/ 0 w 867"/>
                <a:gd name="T63" fmla="*/ 0 h 594"/>
                <a:gd name="T64" fmla="*/ 0 w 867"/>
                <a:gd name="T65" fmla="*/ 0 h 594"/>
                <a:gd name="T66" fmla="*/ 0 w 867"/>
                <a:gd name="T67" fmla="*/ 0 h 594"/>
                <a:gd name="T68" fmla="*/ 0 w 867"/>
                <a:gd name="T69" fmla="*/ 0 h 594"/>
                <a:gd name="T70" fmla="*/ 0 w 867"/>
                <a:gd name="T71" fmla="*/ 0 h 594"/>
                <a:gd name="T72" fmla="*/ 0 w 867"/>
                <a:gd name="T73" fmla="*/ 0 h 594"/>
                <a:gd name="T74" fmla="*/ 0 w 867"/>
                <a:gd name="T75" fmla="*/ 0 h 594"/>
                <a:gd name="T76" fmla="*/ 0 w 867"/>
                <a:gd name="T77" fmla="*/ 0 h 594"/>
                <a:gd name="T78" fmla="*/ 0 w 867"/>
                <a:gd name="T79" fmla="*/ 0 h 594"/>
                <a:gd name="T80" fmla="*/ 0 w 867"/>
                <a:gd name="T81" fmla="*/ 0 h 594"/>
                <a:gd name="T82" fmla="*/ 0 w 867"/>
                <a:gd name="T83" fmla="*/ 0 h 594"/>
                <a:gd name="T84" fmla="*/ 0 w 867"/>
                <a:gd name="T85" fmla="*/ 0 h 594"/>
                <a:gd name="T86" fmla="*/ 0 w 867"/>
                <a:gd name="T87" fmla="*/ 0 h 594"/>
                <a:gd name="T88" fmla="*/ 0 w 867"/>
                <a:gd name="T89" fmla="*/ 0 h 594"/>
                <a:gd name="T90" fmla="*/ 0 w 867"/>
                <a:gd name="T91" fmla="*/ 0 h 594"/>
                <a:gd name="T92" fmla="*/ 0 w 867"/>
                <a:gd name="T93" fmla="*/ 0 h 594"/>
                <a:gd name="T94" fmla="*/ 0 w 867"/>
                <a:gd name="T95" fmla="*/ 0 h 59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867" h="594">
                  <a:moveTo>
                    <a:pt x="434" y="593"/>
                  </a:moveTo>
                  <a:lnTo>
                    <a:pt x="466" y="591"/>
                  </a:lnTo>
                  <a:lnTo>
                    <a:pt x="499" y="587"/>
                  </a:lnTo>
                  <a:lnTo>
                    <a:pt x="532" y="582"/>
                  </a:lnTo>
                  <a:lnTo>
                    <a:pt x="564" y="572"/>
                  </a:lnTo>
                  <a:lnTo>
                    <a:pt x="596" y="561"/>
                  </a:lnTo>
                  <a:lnTo>
                    <a:pt x="627" y="548"/>
                  </a:lnTo>
                  <a:lnTo>
                    <a:pt x="657" y="532"/>
                  </a:lnTo>
                  <a:lnTo>
                    <a:pt x="687" y="514"/>
                  </a:lnTo>
                  <a:lnTo>
                    <a:pt x="715" y="494"/>
                  </a:lnTo>
                  <a:lnTo>
                    <a:pt x="742" y="472"/>
                  </a:lnTo>
                  <a:lnTo>
                    <a:pt x="768" y="447"/>
                  </a:lnTo>
                  <a:lnTo>
                    <a:pt x="791" y="421"/>
                  </a:lnTo>
                  <a:lnTo>
                    <a:pt x="813" y="393"/>
                  </a:lnTo>
                  <a:lnTo>
                    <a:pt x="833" y="362"/>
                  </a:lnTo>
                  <a:lnTo>
                    <a:pt x="851" y="330"/>
                  </a:lnTo>
                  <a:lnTo>
                    <a:pt x="866" y="297"/>
                  </a:lnTo>
                  <a:lnTo>
                    <a:pt x="851" y="263"/>
                  </a:lnTo>
                  <a:lnTo>
                    <a:pt x="833" y="231"/>
                  </a:lnTo>
                  <a:lnTo>
                    <a:pt x="813" y="201"/>
                  </a:lnTo>
                  <a:lnTo>
                    <a:pt x="791" y="172"/>
                  </a:lnTo>
                  <a:lnTo>
                    <a:pt x="768" y="146"/>
                  </a:lnTo>
                  <a:lnTo>
                    <a:pt x="742" y="122"/>
                  </a:lnTo>
                  <a:lnTo>
                    <a:pt x="715" y="99"/>
                  </a:lnTo>
                  <a:lnTo>
                    <a:pt x="687" y="79"/>
                  </a:lnTo>
                  <a:lnTo>
                    <a:pt x="657" y="61"/>
                  </a:lnTo>
                  <a:lnTo>
                    <a:pt x="627" y="45"/>
                  </a:lnTo>
                  <a:lnTo>
                    <a:pt x="596" y="32"/>
                  </a:lnTo>
                  <a:lnTo>
                    <a:pt x="564" y="21"/>
                  </a:lnTo>
                  <a:lnTo>
                    <a:pt x="532" y="12"/>
                  </a:lnTo>
                  <a:lnTo>
                    <a:pt x="499" y="6"/>
                  </a:lnTo>
                  <a:lnTo>
                    <a:pt x="466" y="2"/>
                  </a:lnTo>
                  <a:lnTo>
                    <a:pt x="434" y="0"/>
                  </a:lnTo>
                  <a:lnTo>
                    <a:pt x="401" y="2"/>
                  </a:lnTo>
                  <a:lnTo>
                    <a:pt x="368" y="6"/>
                  </a:lnTo>
                  <a:lnTo>
                    <a:pt x="335" y="12"/>
                  </a:lnTo>
                  <a:lnTo>
                    <a:pt x="303" y="21"/>
                  </a:lnTo>
                  <a:lnTo>
                    <a:pt x="271" y="32"/>
                  </a:lnTo>
                  <a:lnTo>
                    <a:pt x="240" y="45"/>
                  </a:lnTo>
                  <a:lnTo>
                    <a:pt x="210" y="61"/>
                  </a:lnTo>
                  <a:lnTo>
                    <a:pt x="180" y="79"/>
                  </a:lnTo>
                  <a:lnTo>
                    <a:pt x="151" y="99"/>
                  </a:lnTo>
                  <a:lnTo>
                    <a:pt x="124" y="122"/>
                  </a:lnTo>
                  <a:lnTo>
                    <a:pt x="99" y="146"/>
                  </a:lnTo>
                  <a:lnTo>
                    <a:pt x="75" y="172"/>
                  </a:lnTo>
                  <a:lnTo>
                    <a:pt x="53" y="201"/>
                  </a:lnTo>
                  <a:lnTo>
                    <a:pt x="33" y="231"/>
                  </a:lnTo>
                  <a:lnTo>
                    <a:pt x="15" y="263"/>
                  </a:lnTo>
                  <a:lnTo>
                    <a:pt x="0" y="297"/>
                  </a:lnTo>
                  <a:lnTo>
                    <a:pt x="15" y="330"/>
                  </a:lnTo>
                  <a:lnTo>
                    <a:pt x="33" y="362"/>
                  </a:lnTo>
                  <a:lnTo>
                    <a:pt x="53" y="393"/>
                  </a:lnTo>
                  <a:lnTo>
                    <a:pt x="75" y="421"/>
                  </a:lnTo>
                  <a:lnTo>
                    <a:pt x="99" y="447"/>
                  </a:lnTo>
                  <a:lnTo>
                    <a:pt x="124" y="472"/>
                  </a:lnTo>
                  <a:lnTo>
                    <a:pt x="151" y="494"/>
                  </a:lnTo>
                  <a:lnTo>
                    <a:pt x="180" y="514"/>
                  </a:lnTo>
                  <a:lnTo>
                    <a:pt x="210" y="532"/>
                  </a:lnTo>
                  <a:lnTo>
                    <a:pt x="240" y="548"/>
                  </a:lnTo>
                  <a:lnTo>
                    <a:pt x="271" y="561"/>
                  </a:lnTo>
                  <a:lnTo>
                    <a:pt x="303" y="572"/>
                  </a:lnTo>
                  <a:lnTo>
                    <a:pt x="335" y="582"/>
                  </a:lnTo>
                  <a:lnTo>
                    <a:pt x="368" y="587"/>
                  </a:lnTo>
                  <a:lnTo>
                    <a:pt x="401" y="591"/>
                  </a:lnTo>
                  <a:lnTo>
                    <a:pt x="434" y="593"/>
                  </a:lnTo>
                  <a:close/>
                  <a:moveTo>
                    <a:pt x="247" y="297"/>
                  </a:moveTo>
                  <a:lnTo>
                    <a:pt x="248" y="310"/>
                  </a:lnTo>
                  <a:lnTo>
                    <a:pt x="248" y="324"/>
                  </a:lnTo>
                  <a:lnTo>
                    <a:pt x="251" y="337"/>
                  </a:lnTo>
                  <a:lnTo>
                    <a:pt x="254" y="348"/>
                  </a:lnTo>
                  <a:lnTo>
                    <a:pt x="258" y="360"/>
                  </a:lnTo>
                  <a:lnTo>
                    <a:pt x="262" y="372"/>
                  </a:lnTo>
                  <a:lnTo>
                    <a:pt x="269" y="382"/>
                  </a:lnTo>
                  <a:lnTo>
                    <a:pt x="276" y="393"/>
                  </a:lnTo>
                  <a:lnTo>
                    <a:pt x="284" y="404"/>
                  </a:lnTo>
                  <a:lnTo>
                    <a:pt x="293" y="415"/>
                  </a:lnTo>
                  <a:lnTo>
                    <a:pt x="304" y="425"/>
                  </a:lnTo>
                  <a:lnTo>
                    <a:pt x="315" y="437"/>
                  </a:lnTo>
                  <a:lnTo>
                    <a:pt x="328" y="447"/>
                  </a:lnTo>
                  <a:lnTo>
                    <a:pt x="342" y="459"/>
                  </a:lnTo>
                  <a:lnTo>
                    <a:pt x="357" y="471"/>
                  </a:lnTo>
                  <a:lnTo>
                    <a:pt x="374" y="483"/>
                  </a:lnTo>
                  <a:lnTo>
                    <a:pt x="354" y="482"/>
                  </a:lnTo>
                  <a:lnTo>
                    <a:pt x="335" y="479"/>
                  </a:lnTo>
                  <a:lnTo>
                    <a:pt x="316" y="475"/>
                  </a:lnTo>
                  <a:lnTo>
                    <a:pt x="298" y="470"/>
                  </a:lnTo>
                  <a:lnTo>
                    <a:pt x="279" y="462"/>
                  </a:lnTo>
                  <a:lnTo>
                    <a:pt x="261" y="454"/>
                  </a:lnTo>
                  <a:lnTo>
                    <a:pt x="244" y="444"/>
                  </a:lnTo>
                  <a:lnTo>
                    <a:pt x="226" y="433"/>
                  </a:lnTo>
                  <a:lnTo>
                    <a:pt x="209" y="419"/>
                  </a:lnTo>
                  <a:lnTo>
                    <a:pt x="193" y="405"/>
                  </a:lnTo>
                  <a:lnTo>
                    <a:pt x="177" y="390"/>
                  </a:lnTo>
                  <a:lnTo>
                    <a:pt x="159" y="374"/>
                  </a:lnTo>
                  <a:lnTo>
                    <a:pt x="144" y="356"/>
                  </a:lnTo>
                  <a:lnTo>
                    <a:pt x="130" y="337"/>
                  </a:lnTo>
                  <a:lnTo>
                    <a:pt x="115" y="317"/>
                  </a:lnTo>
                  <a:lnTo>
                    <a:pt x="101" y="297"/>
                  </a:lnTo>
                  <a:lnTo>
                    <a:pt x="115" y="277"/>
                  </a:lnTo>
                  <a:lnTo>
                    <a:pt x="130" y="256"/>
                  </a:lnTo>
                  <a:lnTo>
                    <a:pt x="144" y="237"/>
                  </a:lnTo>
                  <a:lnTo>
                    <a:pt x="159" y="220"/>
                  </a:lnTo>
                  <a:lnTo>
                    <a:pt x="177" y="204"/>
                  </a:lnTo>
                  <a:lnTo>
                    <a:pt x="193" y="188"/>
                  </a:lnTo>
                  <a:lnTo>
                    <a:pt x="209" y="174"/>
                  </a:lnTo>
                  <a:lnTo>
                    <a:pt x="226" y="160"/>
                  </a:lnTo>
                  <a:lnTo>
                    <a:pt x="244" y="149"/>
                  </a:lnTo>
                  <a:lnTo>
                    <a:pt x="261" y="139"/>
                  </a:lnTo>
                  <a:lnTo>
                    <a:pt x="279" y="131"/>
                  </a:lnTo>
                  <a:lnTo>
                    <a:pt x="298" y="123"/>
                  </a:lnTo>
                  <a:lnTo>
                    <a:pt x="316" y="118"/>
                  </a:lnTo>
                  <a:lnTo>
                    <a:pt x="335" y="114"/>
                  </a:lnTo>
                  <a:lnTo>
                    <a:pt x="354" y="111"/>
                  </a:lnTo>
                  <a:lnTo>
                    <a:pt x="374" y="111"/>
                  </a:lnTo>
                  <a:lnTo>
                    <a:pt x="357" y="122"/>
                  </a:lnTo>
                  <a:lnTo>
                    <a:pt x="342" y="134"/>
                  </a:lnTo>
                  <a:lnTo>
                    <a:pt x="328" y="146"/>
                  </a:lnTo>
                  <a:lnTo>
                    <a:pt x="315" y="157"/>
                  </a:lnTo>
                  <a:lnTo>
                    <a:pt x="304" y="168"/>
                  </a:lnTo>
                  <a:lnTo>
                    <a:pt x="293" y="178"/>
                  </a:lnTo>
                  <a:lnTo>
                    <a:pt x="284" y="190"/>
                  </a:lnTo>
                  <a:lnTo>
                    <a:pt x="276" y="201"/>
                  </a:lnTo>
                  <a:lnTo>
                    <a:pt x="269" y="211"/>
                  </a:lnTo>
                  <a:lnTo>
                    <a:pt x="262" y="223"/>
                  </a:lnTo>
                  <a:lnTo>
                    <a:pt x="258" y="233"/>
                  </a:lnTo>
                  <a:lnTo>
                    <a:pt x="254" y="245"/>
                  </a:lnTo>
                  <a:lnTo>
                    <a:pt x="251" y="258"/>
                  </a:lnTo>
                  <a:lnTo>
                    <a:pt x="248" y="269"/>
                  </a:lnTo>
                  <a:lnTo>
                    <a:pt x="248" y="283"/>
                  </a:lnTo>
                  <a:lnTo>
                    <a:pt x="247" y="297"/>
                  </a:lnTo>
                  <a:close/>
                  <a:moveTo>
                    <a:pt x="634" y="297"/>
                  </a:moveTo>
                  <a:lnTo>
                    <a:pt x="634" y="310"/>
                  </a:lnTo>
                  <a:lnTo>
                    <a:pt x="633" y="324"/>
                  </a:lnTo>
                  <a:lnTo>
                    <a:pt x="630" y="337"/>
                  </a:lnTo>
                  <a:lnTo>
                    <a:pt x="628" y="348"/>
                  </a:lnTo>
                  <a:lnTo>
                    <a:pt x="623" y="360"/>
                  </a:lnTo>
                  <a:lnTo>
                    <a:pt x="619" y="372"/>
                  </a:lnTo>
                  <a:lnTo>
                    <a:pt x="613" y="382"/>
                  </a:lnTo>
                  <a:lnTo>
                    <a:pt x="605" y="393"/>
                  </a:lnTo>
                  <a:lnTo>
                    <a:pt x="597" y="404"/>
                  </a:lnTo>
                  <a:lnTo>
                    <a:pt x="588" y="415"/>
                  </a:lnTo>
                  <a:lnTo>
                    <a:pt x="578" y="425"/>
                  </a:lnTo>
                  <a:lnTo>
                    <a:pt x="566" y="437"/>
                  </a:lnTo>
                  <a:lnTo>
                    <a:pt x="553" y="447"/>
                  </a:lnTo>
                  <a:lnTo>
                    <a:pt x="539" y="459"/>
                  </a:lnTo>
                  <a:lnTo>
                    <a:pt x="524" y="471"/>
                  </a:lnTo>
                  <a:lnTo>
                    <a:pt x="507" y="483"/>
                  </a:lnTo>
                  <a:lnTo>
                    <a:pt x="527" y="482"/>
                  </a:lnTo>
                  <a:lnTo>
                    <a:pt x="546" y="479"/>
                  </a:lnTo>
                  <a:lnTo>
                    <a:pt x="565" y="475"/>
                  </a:lnTo>
                  <a:lnTo>
                    <a:pt x="584" y="470"/>
                  </a:lnTo>
                  <a:lnTo>
                    <a:pt x="603" y="462"/>
                  </a:lnTo>
                  <a:lnTo>
                    <a:pt x="620" y="454"/>
                  </a:lnTo>
                  <a:lnTo>
                    <a:pt x="638" y="444"/>
                  </a:lnTo>
                  <a:lnTo>
                    <a:pt x="655" y="433"/>
                  </a:lnTo>
                  <a:lnTo>
                    <a:pt x="672" y="419"/>
                  </a:lnTo>
                  <a:lnTo>
                    <a:pt x="688" y="405"/>
                  </a:lnTo>
                  <a:lnTo>
                    <a:pt x="705" y="390"/>
                  </a:lnTo>
                  <a:lnTo>
                    <a:pt x="721" y="374"/>
                  </a:lnTo>
                  <a:lnTo>
                    <a:pt x="736" y="356"/>
                  </a:lnTo>
                  <a:lnTo>
                    <a:pt x="751" y="337"/>
                  </a:lnTo>
                  <a:lnTo>
                    <a:pt x="765" y="317"/>
                  </a:lnTo>
                  <a:lnTo>
                    <a:pt x="779" y="297"/>
                  </a:lnTo>
                  <a:lnTo>
                    <a:pt x="765" y="277"/>
                  </a:lnTo>
                  <a:lnTo>
                    <a:pt x="751" y="256"/>
                  </a:lnTo>
                  <a:lnTo>
                    <a:pt x="736" y="237"/>
                  </a:lnTo>
                  <a:lnTo>
                    <a:pt x="721" y="220"/>
                  </a:lnTo>
                  <a:lnTo>
                    <a:pt x="705" y="204"/>
                  </a:lnTo>
                  <a:lnTo>
                    <a:pt x="688" y="188"/>
                  </a:lnTo>
                  <a:lnTo>
                    <a:pt x="672" y="174"/>
                  </a:lnTo>
                  <a:lnTo>
                    <a:pt x="655" y="160"/>
                  </a:lnTo>
                  <a:lnTo>
                    <a:pt x="638" y="149"/>
                  </a:lnTo>
                  <a:lnTo>
                    <a:pt x="620" y="139"/>
                  </a:lnTo>
                  <a:lnTo>
                    <a:pt x="603" y="131"/>
                  </a:lnTo>
                  <a:lnTo>
                    <a:pt x="584" y="123"/>
                  </a:lnTo>
                  <a:lnTo>
                    <a:pt x="565" y="118"/>
                  </a:lnTo>
                  <a:lnTo>
                    <a:pt x="546" y="114"/>
                  </a:lnTo>
                  <a:lnTo>
                    <a:pt x="527" y="111"/>
                  </a:lnTo>
                  <a:lnTo>
                    <a:pt x="507" y="111"/>
                  </a:lnTo>
                  <a:lnTo>
                    <a:pt x="524" y="122"/>
                  </a:lnTo>
                  <a:lnTo>
                    <a:pt x="539" y="134"/>
                  </a:lnTo>
                  <a:lnTo>
                    <a:pt x="553" y="146"/>
                  </a:lnTo>
                  <a:lnTo>
                    <a:pt x="566" y="157"/>
                  </a:lnTo>
                  <a:lnTo>
                    <a:pt x="578" y="168"/>
                  </a:lnTo>
                  <a:lnTo>
                    <a:pt x="588" y="178"/>
                  </a:lnTo>
                  <a:lnTo>
                    <a:pt x="597" y="190"/>
                  </a:lnTo>
                  <a:lnTo>
                    <a:pt x="605" y="201"/>
                  </a:lnTo>
                  <a:lnTo>
                    <a:pt x="613" y="211"/>
                  </a:lnTo>
                  <a:lnTo>
                    <a:pt x="619" y="223"/>
                  </a:lnTo>
                  <a:lnTo>
                    <a:pt x="623" y="233"/>
                  </a:lnTo>
                  <a:lnTo>
                    <a:pt x="628" y="245"/>
                  </a:lnTo>
                  <a:lnTo>
                    <a:pt x="630" y="258"/>
                  </a:lnTo>
                  <a:lnTo>
                    <a:pt x="633" y="269"/>
                  </a:lnTo>
                  <a:lnTo>
                    <a:pt x="634" y="283"/>
                  </a:lnTo>
                  <a:lnTo>
                    <a:pt x="634" y="297"/>
                  </a:lnTo>
                  <a:close/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65" name="Freeform 681"/>
            <p:cNvSpPr>
              <a:spLocks noChangeArrowheads="1"/>
            </p:cNvSpPr>
            <p:nvPr/>
          </p:nvSpPr>
          <p:spPr bwMode="auto">
            <a:xfrm>
              <a:off x="4299" y="2950"/>
              <a:ext cx="464" cy="472"/>
            </a:xfrm>
            <a:custGeom>
              <a:avLst/>
              <a:gdLst>
                <a:gd name="T0" fmla="*/ 0 w 2049"/>
                <a:gd name="T1" fmla="*/ 0 h 2088"/>
                <a:gd name="T2" fmla="*/ 0 w 2049"/>
                <a:gd name="T3" fmla="*/ 0 h 2088"/>
                <a:gd name="T4" fmla="*/ 0 w 2049"/>
                <a:gd name="T5" fmla="*/ 0 h 2088"/>
                <a:gd name="T6" fmla="*/ 0 w 2049"/>
                <a:gd name="T7" fmla="*/ 0 h 2088"/>
                <a:gd name="T8" fmla="*/ 0 w 2049"/>
                <a:gd name="T9" fmla="*/ 0 h 2088"/>
                <a:gd name="T10" fmla="*/ 0 w 2049"/>
                <a:gd name="T11" fmla="*/ 0 h 2088"/>
                <a:gd name="T12" fmla="*/ 0 w 2049"/>
                <a:gd name="T13" fmla="*/ 0 h 2088"/>
                <a:gd name="T14" fmla="*/ 0 w 2049"/>
                <a:gd name="T15" fmla="*/ 0 h 2088"/>
                <a:gd name="T16" fmla="*/ 0 w 2049"/>
                <a:gd name="T17" fmla="*/ 0 h 2088"/>
                <a:gd name="T18" fmla="*/ 0 w 2049"/>
                <a:gd name="T19" fmla="*/ 0 h 2088"/>
                <a:gd name="T20" fmla="*/ 0 w 2049"/>
                <a:gd name="T21" fmla="*/ 0 h 2088"/>
                <a:gd name="T22" fmla="*/ 0 w 2049"/>
                <a:gd name="T23" fmla="*/ 0 h 2088"/>
                <a:gd name="T24" fmla="*/ 0 w 2049"/>
                <a:gd name="T25" fmla="*/ 0 h 2088"/>
                <a:gd name="T26" fmla="*/ 0 w 2049"/>
                <a:gd name="T27" fmla="*/ 0 h 2088"/>
                <a:gd name="T28" fmla="*/ 0 w 2049"/>
                <a:gd name="T29" fmla="*/ 0 h 2088"/>
                <a:gd name="T30" fmla="*/ 0 w 2049"/>
                <a:gd name="T31" fmla="*/ 0 h 2088"/>
                <a:gd name="T32" fmla="*/ 0 w 2049"/>
                <a:gd name="T33" fmla="*/ 0 h 2088"/>
                <a:gd name="T34" fmla="*/ 0 w 2049"/>
                <a:gd name="T35" fmla="*/ 0 h 2088"/>
                <a:gd name="T36" fmla="*/ 0 w 2049"/>
                <a:gd name="T37" fmla="*/ 0 h 208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049" h="2088">
                  <a:moveTo>
                    <a:pt x="18" y="0"/>
                  </a:moveTo>
                  <a:lnTo>
                    <a:pt x="15" y="4"/>
                  </a:lnTo>
                  <a:lnTo>
                    <a:pt x="6" y="19"/>
                  </a:lnTo>
                  <a:lnTo>
                    <a:pt x="2" y="35"/>
                  </a:lnTo>
                  <a:lnTo>
                    <a:pt x="0" y="52"/>
                  </a:lnTo>
                  <a:lnTo>
                    <a:pt x="0" y="2001"/>
                  </a:lnTo>
                  <a:lnTo>
                    <a:pt x="2" y="2018"/>
                  </a:lnTo>
                  <a:lnTo>
                    <a:pt x="6" y="2034"/>
                  </a:lnTo>
                  <a:lnTo>
                    <a:pt x="15" y="2049"/>
                  </a:lnTo>
                  <a:lnTo>
                    <a:pt x="25" y="2061"/>
                  </a:lnTo>
                  <a:lnTo>
                    <a:pt x="37" y="2072"/>
                  </a:lnTo>
                  <a:lnTo>
                    <a:pt x="52" y="2080"/>
                  </a:lnTo>
                  <a:lnTo>
                    <a:pt x="68" y="2085"/>
                  </a:lnTo>
                  <a:lnTo>
                    <a:pt x="85" y="2087"/>
                  </a:lnTo>
                  <a:lnTo>
                    <a:pt x="2016" y="2087"/>
                  </a:lnTo>
                  <a:lnTo>
                    <a:pt x="2033" y="2085"/>
                  </a:lnTo>
                  <a:lnTo>
                    <a:pt x="2048" y="2080"/>
                  </a:lnTo>
                  <a:lnTo>
                    <a:pt x="2048" y="0"/>
                  </a:lnTo>
                  <a:lnTo>
                    <a:pt x="18" y="0"/>
                  </a:lnTo>
                </a:path>
              </a:pathLst>
            </a:custGeom>
            <a:solidFill>
              <a:srgbClr val="00FF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66" name="Freeform 682"/>
            <p:cNvSpPr>
              <a:spLocks noChangeArrowheads="1"/>
            </p:cNvSpPr>
            <p:nvPr/>
          </p:nvSpPr>
          <p:spPr bwMode="auto">
            <a:xfrm>
              <a:off x="4299" y="2942"/>
              <a:ext cx="476" cy="480"/>
            </a:xfrm>
            <a:custGeom>
              <a:avLst/>
              <a:gdLst>
                <a:gd name="T0" fmla="*/ 0 w 2102"/>
                <a:gd name="T1" fmla="*/ 0 h 2121"/>
                <a:gd name="T2" fmla="*/ 0 w 2102"/>
                <a:gd name="T3" fmla="*/ 0 h 2121"/>
                <a:gd name="T4" fmla="*/ 0 w 2102"/>
                <a:gd name="T5" fmla="*/ 0 h 2121"/>
                <a:gd name="T6" fmla="*/ 0 w 2102"/>
                <a:gd name="T7" fmla="*/ 0 h 2121"/>
                <a:gd name="T8" fmla="*/ 0 w 2102"/>
                <a:gd name="T9" fmla="*/ 0 h 2121"/>
                <a:gd name="T10" fmla="*/ 0 w 2102"/>
                <a:gd name="T11" fmla="*/ 0 h 2121"/>
                <a:gd name="T12" fmla="*/ 0 w 2102"/>
                <a:gd name="T13" fmla="*/ 0 h 2121"/>
                <a:gd name="T14" fmla="*/ 0 w 2102"/>
                <a:gd name="T15" fmla="*/ 0 h 2121"/>
                <a:gd name="T16" fmla="*/ 0 w 2102"/>
                <a:gd name="T17" fmla="*/ 0 h 2121"/>
                <a:gd name="T18" fmla="*/ 0 w 2102"/>
                <a:gd name="T19" fmla="*/ 0 h 2121"/>
                <a:gd name="T20" fmla="*/ 0 w 2102"/>
                <a:gd name="T21" fmla="*/ 0 h 2121"/>
                <a:gd name="T22" fmla="*/ 0 w 2102"/>
                <a:gd name="T23" fmla="*/ 0 h 2121"/>
                <a:gd name="T24" fmla="*/ 0 w 2102"/>
                <a:gd name="T25" fmla="*/ 0 h 2121"/>
                <a:gd name="T26" fmla="*/ 0 w 2102"/>
                <a:gd name="T27" fmla="*/ 0 h 2121"/>
                <a:gd name="T28" fmla="*/ 0 w 2102"/>
                <a:gd name="T29" fmla="*/ 0 h 2121"/>
                <a:gd name="T30" fmla="*/ 0 w 2102"/>
                <a:gd name="T31" fmla="*/ 0 h 2121"/>
                <a:gd name="T32" fmla="*/ 0 w 2102"/>
                <a:gd name="T33" fmla="*/ 0 h 2121"/>
                <a:gd name="T34" fmla="*/ 0 w 2102"/>
                <a:gd name="T35" fmla="*/ 0 h 2121"/>
                <a:gd name="T36" fmla="*/ 0 w 2102"/>
                <a:gd name="T37" fmla="*/ 0 h 2121"/>
                <a:gd name="T38" fmla="*/ 0 w 2102"/>
                <a:gd name="T39" fmla="*/ 0 h 2121"/>
                <a:gd name="T40" fmla="*/ 0 w 2102"/>
                <a:gd name="T41" fmla="*/ 0 h 2121"/>
                <a:gd name="T42" fmla="*/ 0 w 2102"/>
                <a:gd name="T43" fmla="*/ 0 h 2121"/>
                <a:gd name="T44" fmla="*/ 0 w 2102"/>
                <a:gd name="T45" fmla="*/ 0 h 2121"/>
                <a:gd name="T46" fmla="*/ 0 w 2102"/>
                <a:gd name="T47" fmla="*/ 0 h 2121"/>
                <a:gd name="T48" fmla="*/ 0 w 2102"/>
                <a:gd name="T49" fmla="*/ 0 h 2121"/>
                <a:gd name="T50" fmla="*/ 0 w 2102"/>
                <a:gd name="T51" fmla="*/ 0 h 2121"/>
                <a:gd name="T52" fmla="*/ 0 w 2102"/>
                <a:gd name="T53" fmla="*/ 0 h 2121"/>
                <a:gd name="T54" fmla="*/ 0 w 2102"/>
                <a:gd name="T55" fmla="*/ 0 h 2121"/>
                <a:gd name="T56" fmla="*/ 0 w 2102"/>
                <a:gd name="T57" fmla="*/ 0 h 2121"/>
                <a:gd name="T58" fmla="*/ 0 w 2102"/>
                <a:gd name="T59" fmla="*/ 0 h 2121"/>
                <a:gd name="T60" fmla="*/ 0 w 2102"/>
                <a:gd name="T61" fmla="*/ 0 h 2121"/>
                <a:gd name="T62" fmla="*/ 0 w 2102"/>
                <a:gd name="T63" fmla="*/ 0 h 2121"/>
                <a:gd name="T64" fmla="*/ 0 w 2102"/>
                <a:gd name="T65" fmla="*/ 0 h 2121"/>
                <a:gd name="T66" fmla="*/ 0 w 2102"/>
                <a:gd name="T67" fmla="*/ 0 h 2121"/>
                <a:gd name="T68" fmla="*/ 0 w 2102"/>
                <a:gd name="T69" fmla="*/ 0 h 2121"/>
                <a:gd name="T70" fmla="*/ 0 w 2102"/>
                <a:gd name="T71" fmla="*/ 0 h 2121"/>
                <a:gd name="T72" fmla="*/ 0 w 2102"/>
                <a:gd name="T73" fmla="*/ 0 h 212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102" h="2121">
                  <a:moveTo>
                    <a:pt x="85" y="0"/>
                  </a:moveTo>
                  <a:lnTo>
                    <a:pt x="2016" y="0"/>
                  </a:lnTo>
                  <a:lnTo>
                    <a:pt x="2033" y="1"/>
                  </a:lnTo>
                  <a:lnTo>
                    <a:pt x="2049" y="6"/>
                  </a:lnTo>
                  <a:lnTo>
                    <a:pt x="2064" y="15"/>
                  </a:lnTo>
                  <a:lnTo>
                    <a:pt x="2076" y="25"/>
                  </a:lnTo>
                  <a:lnTo>
                    <a:pt x="2086" y="38"/>
                  </a:lnTo>
                  <a:lnTo>
                    <a:pt x="2095" y="53"/>
                  </a:lnTo>
                  <a:lnTo>
                    <a:pt x="2099" y="69"/>
                  </a:lnTo>
                  <a:lnTo>
                    <a:pt x="2101" y="85"/>
                  </a:lnTo>
                  <a:lnTo>
                    <a:pt x="2101" y="2035"/>
                  </a:lnTo>
                  <a:lnTo>
                    <a:pt x="2099" y="2052"/>
                  </a:lnTo>
                  <a:lnTo>
                    <a:pt x="2095" y="2068"/>
                  </a:lnTo>
                  <a:lnTo>
                    <a:pt x="2086" y="2082"/>
                  </a:lnTo>
                  <a:lnTo>
                    <a:pt x="2076" y="2095"/>
                  </a:lnTo>
                  <a:lnTo>
                    <a:pt x="2064" y="2106"/>
                  </a:lnTo>
                  <a:lnTo>
                    <a:pt x="2049" y="2114"/>
                  </a:lnTo>
                  <a:lnTo>
                    <a:pt x="2033" y="2119"/>
                  </a:lnTo>
                  <a:lnTo>
                    <a:pt x="2016" y="2120"/>
                  </a:lnTo>
                  <a:lnTo>
                    <a:pt x="85" y="2120"/>
                  </a:lnTo>
                  <a:lnTo>
                    <a:pt x="68" y="2119"/>
                  </a:lnTo>
                  <a:lnTo>
                    <a:pt x="52" y="2114"/>
                  </a:lnTo>
                  <a:lnTo>
                    <a:pt x="37" y="2106"/>
                  </a:lnTo>
                  <a:lnTo>
                    <a:pt x="25" y="2095"/>
                  </a:lnTo>
                  <a:lnTo>
                    <a:pt x="15" y="2082"/>
                  </a:lnTo>
                  <a:lnTo>
                    <a:pt x="6" y="2068"/>
                  </a:lnTo>
                  <a:lnTo>
                    <a:pt x="2" y="2052"/>
                  </a:lnTo>
                  <a:lnTo>
                    <a:pt x="0" y="2035"/>
                  </a:lnTo>
                  <a:lnTo>
                    <a:pt x="0" y="85"/>
                  </a:lnTo>
                  <a:lnTo>
                    <a:pt x="2" y="69"/>
                  </a:lnTo>
                  <a:lnTo>
                    <a:pt x="6" y="53"/>
                  </a:lnTo>
                  <a:lnTo>
                    <a:pt x="15" y="38"/>
                  </a:lnTo>
                  <a:lnTo>
                    <a:pt x="25" y="25"/>
                  </a:lnTo>
                  <a:lnTo>
                    <a:pt x="37" y="15"/>
                  </a:lnTo>
                  <a:lnTo>
                    <a:pt x="52" y="6"/>
                  </a:lnTo>
                  <a:lnTo>
                    <a:pt x="68" y="1"/>
                  </a:lnTo>
                  <a:lnTo>
                    <a:pt x="85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67" name="Freeform 683"/>
            <p:cNvSpPr>
              <a:spLocks noChangeArrowheads="1"/>
            </p:cNvSpPr>
            <p:nvPr/>
          </p:nvSpPr>
          <p:spPr bwMode="auto">
            <a:xfrm>
              <a:off x="4326" y="3172"/>
              <a:ext cx="423" cy="191"/>
            </a:xfrm>
            <a:custGeom>
              <a:avLst/>
              <a:gdLst>
                <a:gd name="T0" fmla="*/ 0 w 1868"/>
                <a:gd name="T1" fmla="*/ 0 h 846"/>
                <a:gd name="T2" fmla="*/ 0 w 1868"/>
                <a:gd name="T3" fmla="*/ 0 h 846"/>
                <a:gd name="T4" fmla="*/ 0 w 1868"/>
                <a:gd name="T5" fmla="*/ 0 h 846"/>
                <a:gd name="T6" fmla="*/ 0 w 1868"/>
                <a:gd name="T7" fmla="*/ 0 h 846"/>
                <a:gd name="T8" fmla="*/ 0 w 1868"/>
                <a:gd name="T9" fmla="*/ 0 h 846"/>
                <a:gd name="T10" fmla="*/ 0 w 1868"/>
                <a:gd name="T11" fmla="*/ 0 h 846"/>
                <a:gd name="T12" fmla="*/ 0 w 1868"/>
                <a:gd name="T13" fmla="*/ 0 h 846"/>
                <a:gd name="T14" fmla="*/ 0 w 1868"/>
                <a:gd name="T15" fmla="*/ 0 h 846"/>
                <a:gd name="T16" fmla="*/ 0 w 1868"/>
                <a:gd name="T17" fmla="*/ 0 h 846"/>
                <a:gd name="T18" fmla="*/ 0 w 1868"/>
                <a:gd name="T19" fmla="*/ 0 h 846"/>
                <a:gd name="T20" fmla="*/ 0 w 1868"/>
                <a:gd name="T21" fmla="*/ 0 h 846"/>
                <a:gd name="T22" fmla="*/ 0 w 1868"/>
                <a:gd name="T23" fmla="*/ 0 h 846"/>
                <a:gd name="T24" fmla="*/ 0 w 1868"/>
                <a:gd name="T25" fmla="*/ 0 h 846"/>
                <a:gd name="T26" fmla="*/ 0 w 1868"/>
                <a:gd name="T27" fmla="*/ 0 h 846"/>
                <a:gd name="T28" fmla="*/ 0 w 1868"/>
                <a:gd name="T29" fmla="*/ 0 h 846"/>
                <a:gd name="T30" fmla="*/ 0 w 1868"/>
                <a:gd name="T31" fmla="*/ 0 h 846"/>
                <a:gd name="T32" fmla="*/ 0 w 1868"/>
                <a:gd name="T33" fmla="*/ 0 h 846"/>
                <a:gd name="T34" fmla="*/ 0 w 1868"/>
                <a:gd name="T35" fmla="*/ 0 h 846"/>
                <a:gd name="T36" fmla="*/ 0 w 1868"/>
                <a:gd name="T37" fmla="*/ 0 h 846"/>
                <a:gd name="T38" fmla="*/ 0 w 1868"/>
                <a:gd name="T39" fmla="*/ 0 h 846"/>
                <a:gd name="T40" fmla="*/ 0 w 1868"/>
                <a:gd name="T41" fmla="*/ 0 h 846"/>
                <a:gd name="T42" fmla="*/ 0 w 1868"/>
                <a:gd name="T43" fmla="*/ 0 h 846"/>
                <a:gd name="T44" fmla="*/ 0 w 1868"/>
                <a:gd name="T45" fmla="*/ 0 h 846"/>
                <a:gd name="T46" fmla="*/ 0 w 1868"/>
                <a:gd name="T47" fmla="*/ 0 h 846"/>
                <a:gd name="T48" fmla="*/ 0 w 1868"/>
                <a:gd name="T49" fmla="*/ 0 h 846"/>
                <a:gd name="T50" fmla="*/ 0 w 1868"/>
                <a:gd name="T51" fmla="*/ 0 h 846"/>
                <a:gd name="T52" fmla="*/ 0 w 1868"/>
                <a:gd name="T53" fmla="*/ 0 h 84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868" h="846">
                  <a:moveTo>
                    <a:pt x="1696" y="0"/>
                  </a:moveTo>
                  <a:lnTo>
                    <a:pt x="1696" y="150"/>
                  </a:lnTo>
                  <a:lnTo>
                    <a:pt x="1306" y="150"/>
                  </a:lnTo>
                  <a:lnTo>
                    <a:pt x="1307" y="300"/>
                  </a:lnTo>
                  <a:lnTo>
                    <a:pt x="916" y="300"/>
                  </a:lnTo>
                  <a:lnTo>
                    <a:pt x="917" y="452"/>
                  </a:lnTo>
                  <a:lnTo>
                    <a:pt x="525" y="451"/>
                  </a:lnTo>
                  <a:lnTo>
                    <a:pt x="525" y="599"/>
                  </a:lnTo>
                  <a:lnTo>
                    <a:pt x="130" y="598"/>
                  </a:lnTo>
                  <a:lnTo>
                    <a:pt x="130" y="747"/>
                  </a:lnTo>
                  <a:lnTo>
                    <a:pt x="0" y="746"/>
                  </a:lnTo>
                  <a:lnTo>
                    <a:pt x="1" y="845"/>
                  </a:lnTo>
                  <a:lnTo>
                    <a:pt x="51" y="844"/>
                  </a:lnTo>
                  <a:lnTo>
                    <a:pt x="52" y="800"/>
                  </a:lnTo>
                  <a:lnTo>
                    <a:pt x="185" y="799"/>
                  </a:lnTo>
                  <a:lnTo>
                    <a:pt x="185" y="649"/>
                  </a:lnTo>
                  <a:lnTo>
                    <a:pt x="576" y="649"/>
                  </a:lnTo>
                  <a:lnTo>
                    <a:pt x="576" y="504"/>
                  </a:lnTo>
                  <a:lnTo>
                    <a:pt x="967" y="504"/>
                  </a:lnTo>
                  <a:lnTo>
                    <a:pt x="967" y="356"/>
                  </a:lnTo>
                  <a:lnTo>
                    <a:pt x="1361" y="355"/>
                  </a:lnTo>
                  <a:lnTo>
                    <a:pt x="1361" y="202"/>
                  </a:lnTo>
                  <a:lnTo>
                    <a:pt x="1751" y="202"/>
                  </a:lnTo>
                  <a:lnTo>
                    <a:pt x="1751" y="55"/>
                  </a:lnTo>
                  <a:lnTo>
                    <a:pt x="1867" y="57"/>
                  </a:lnTo>
                  <a:lnTo>
                    <a:pt x="1867" y="0"/>
                  </a:lnTo>
                  <a:lnTo>
                    <a:pt x="1696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68" name="Freeform 684"/>
            <p:cNvSpPr>
              <a:spLocks noChangeArrowheads="1"/>
            </p:cNvSpPr>
            <p:nvPr/>
          </p:nvSpPr>
          <p:spPr bwMode="auto">
            <a:xfrm>
              <a:off x="4326" y="3172"/>
              <a:ext cx="423" cy="191"/>
            </a:xfrm>
            <a:custGeom>
              <a:avLst/>
              <a:gdLst>
                <a:gd name="T0" fmla="*/ 0 w 1868"/>
                <a:gd name="T1" fmla="*/ 0 h 846"/>
                <a:gd name="T2" fmla="*/ 0 w 1868"/>
                <a:gd name="T3" fmla="*/ 0 h 846"/>
                <a:gd name="T4" fmla="*/ 0 w 1868"/>
                <a:gd name="T5" fmla="*/ 0 h 846"/>
                <a:gd name="T6" fmla="*/ 0 w 1868"/>
                <a:gd name="T7" fmla="*/ 0 h 846"/>
                <a:gd name="T8" fmla="*/ 0 w 1868"/>
                <a:gd name="T9" fmla="*/ 0 h 846"/>
                <a:gd name="T10" fmla="*/ 0 w 1868"/>
                <a:gd name="T11" fmla="*/ 0 h 846"/>
                <a:gd name="T12" fmla="*/ 0 w 1868"/>
                <a:gd name="T13" fmla="*/ 0 h 846"/>
                <a:gd name="T14" fmla="*/ 0 w 1868"/>
                <a:gd name="T15" fmla="*/ 0 h 846"/>
                <a:gd name="T16" fmla="*/ 0 w 1868"/>
                <a:gd name="T17" fmla="*/ 0 h 846"/>
                <a:gd name="T18" fmla="*/ 0 w 1868"/>
                <a:gd name="T19" fmla="*/ 0 h 846"/>
                <a:gd name="T20" fmla="*/ 0 w 1868"/>
                <a:gd name="T21" fmla="*/ 0 h 846"/>
                <a:gd name="T22" fmla="*/ 0 w 1868"/>
                <a:gd name="T23" fmla="*/ 0 h 846"/>
                <a:gd name="T24" fmla="*/ 0 w 1868"/>
                <a:gd name="T25" fmla="*/ 0 h 846"/>
                <a:gd name="T26" fmla="*/ 0 w 1868"/>
                <a:gd name="T27" fmla="*/ 0 h 846"/>
                <a:gd name="T28" fmla="*/ 0 w 1868"/>
                <a:gd name="T29" fmla="*/ 0 h 846"/>
                <a:gd name="T30" fmla="*/ 0 w 1868"/>
                <a:gd name="T31" fmla="*/ 0 h 846"/>
                <a:gd name="T32" fmla="*/ 0 w 1868"/>
                <a:gd name="T33" fmla="*/ 0 h 846"/>
                <a:gd name="T34" fmla="*/ 0 w 1868"/>
                <a:gd name="T35" fmla="*/ 0 h 846"/>
                <a:gd name="T36" fmla="*/ 0 w 1868"/>
                <a:gd name="T37" fmla="*/ 0 h 846"/>
                <a:gd name="T38" fmla="*/ 0 w 1868"/>
                <a:gd name="T39" fmla="*/ 0 h 846"/>
                <a:gd name="T40" fmla="*/ 0 w 1868"/>
                <a:gd name="T41" fmla="*/ 0 h 846"/>
                <a:gd name="T42" fmla="*/ 0 w 1868"/>
                <a:gd name="T43" fmla="*/ 0 h 846"/>
                <a:gd name="T44" fmla="*/ 0 w 1868"/>
                <a:gd name="T45" fmla="*/ 0 h 846"/>
                <a:gd name="T46" fmla="*/ 0 w 1868"/>
                <a:gd name="T47" fmla="*/ 0 h 846"/>
                <a:gd name="T48" fmla="*/ 0 w 1868"/>
                <a:gd name="T49" fmla="*/ 0 h 846"/>
                <a:gd name="T50" fmla="*/ 0 w 1868"/>
                <a:gd name="T51" fmla="*/ 0 h 846"/>
                <a:gd name="T52" fmla="*/ 0 w 1868"/>
                <a:gd name="T53" fmla="*/ 0 h 84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868" h="846">
                  <a:moveTo>
                    <a:pt x="1867" y="57"/>
                  </a:moveTo>
                  <a:lnTo>
                    <a:pt x="1867" y="0"/>
                  </a:lnTo>
                  <a:lnTo>
                    <a:pt x="1696" y="0"/>
                  </a:lnTo>
                  <a:lnTo>
                    <a:pt x="1696" y="150"/>
                  </a:lnTo>
                  <a:lnTo>
                    <a:pt x="1306" y="150"/>
                  </a:lnTo>
                  <a:lnTo>
                    <a:pt x="1307" y="300"/>
                  </a:lnTo>
                  <a:lnTo>
                    <a:pt x="916" y="300"/>
                  </a:lnTo>
                  <a:lnTo>
                    <a:pt x="917" y="452"/>
                  </a:lnTo>
                  <a:lnTo>
                    <a:pt x="525" y="451"/>
                  </a:lnTo>
                  <a:lnTo>
                    <a:pt x="525" y="599"/>
                  </a:lnTo>
                  <a:lnTo>
                    <a:pt x="130" y="598"/>
                  </a:lnTo>
                  <a:lnTo>
                    <a:pt x="130" y="747"/>
                  </a:lnTo>
                  <a:lnTo>
                    <a:pt x="0" y="746"/>
                  </a:lnTo>
                  <a:lnTo>
                    <a:pt x="1" y="845"/>
                  </a:lnTo>
                  <a:lnTo>
                    <a:pt x="51" y="844"/>
                  </a:lnTo>
                  <a:lnTo>
                    <a:pt x="52" y="800"/>
                  </a:lnTo>
                  <a:lnTo>
                    <a:pt x="185" y="799"/>
                  </a:lnTo>
                  <a:lnTo>
                    <a:pt x="185" y="649"/>
                  </a:lnTo>
                  <a:lnTo>
                    <a:pt x="576" y="649"/>
                  </a:lnTo>
                  <a:lnTo>
                    <a:pt x="576" y="504"/>
                  </a:lnTo>
                  <a:lnTo>
                    <a:pt x="967" y="504"/>
                  </a:lnTo>
                  <a:lnTo>
                    <a:pt x="967" y="356"/>
                  </a:lnTo>
                  <a:lnTo>
                    <a:pt x="1361" y="355"/>
                  </a:lnTo>
                  <a:lnTo>
                    <a:pt x="1361" y="202"/>
                  </a:lnTo>
                  <a:lnTo>
                    <a:pt x="1751" y="202"/>
                  </a:lnTo>
                  <a:lnTo>
                    <a:pt x="1751" y="55"/>
                  </a:lnTo>
                  <a:lnTo>
                    <a:pt x="1867" y="57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69" name="Freeform 685"/>
            <p:cNvSpPr>
              <a:spLocks noChangeArrowheads="1"/>
            </p:cNvSpPr>
            <p:nvPr/>
          </p:nvSpPr>
          <p:spPr bwMode="auto">
            <a:xfrm>
              <a:off x="4559" y="3025"/>
              <a:ext cx="121" cy="94"/>
            </a:xfrm>
            <a:custGeom>
              <a:avLst/>
              <a:gdLst>
                <a:gd name="T0" fmla="*/ 0 w 540"/>
                <a:gd name="T1" fmla="*/ 0 h 420"/>
                <a:gd name="T2" fmla="*/ 0 w 540"/>
                <a:gd name="T3" fmla="*/ 0 h 420"/>
                <a:gd name="T4" fmla="*/ 0 w 540"/>
                <a:gd name="T5" fmla="*/ 0 h 420"/>
                <a:gd name="T6" fmla="*/ 0 w 540"/>
                <a:gd name="T7" fmla="*/ 0 h 420"/>
                <a:gd name="T8" fmla="*/ 0 w 540"/>
                <a:gd name="T9" fmla="*/ 0 h 420"/>
                <a:gd name="T10" fmla="*/ 0 w 540"/>
                <a:gd name="T11" fmla="*/ 0 h 420"/>
                <a:gd name="T12" fmla="*/ 0 w 540"/>
                <a:gd name="T13" fmla="*/ 0 h 420"/>
                <a:gd name="T14" fmla="*/ 0 w 540"/>
                <a:gd name="T15" fmla="*/ 0 h 420"/>
                <a:gd name="T16" fmla="*/ 0 w 540"/>
                <a:gd name="T17" fmla="*/ 0 h 420"/>
                <a:gd name="T18" fmla="*/ 0 w 540"/>
                <a:gd name="T19" fmla="*/ 0 h 4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0" h="420">
                  <a:moveTo>
                    <a:pt x="153" y="37"/>
                  </a:moveTo>
                  <a:lnTo>
                    <a:pt x="312" y="136"/>
                  </a:lnTo>
                  <a:lnTo>
                    <a:pt x="0" y="212"/>
                  </a:lnTo>
                  <a:lnTo>
                    <a:pt x="28" y="330"/>
                  </a:lnTo>
                  <a:lnTo>
                    <a:pt x="339" y="256"/>
                  </a:lnTo>
                  <a:lnTo>
                    <a:pt x="242" y="419"/>
                  </a:lnTo>
                  <a:lnTo>
                    <a:pt x="395" y="383"/>
                  </a:lnTo>
                  <a:lnTo>
                    <a:pt x="539" y="147"/>
                  </a:lnTo>
                  <a:lnTo>
                    <a:pt x="304" y="0"/>
                  </a:lnTo>
                  <a:lnTo>
                    <a:pt x="153" y="37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70" name="Freeform 686"/>
            <p:cNvSpPr>
              <a:spLocks noChangeArrowheads="1"/>
            </p:cNvSpPr>
            <p:nvPr/>
          </p:nvSpPr>
          <p:spPr bwMode="auto">
            <a:xfrm>
              <a:off x="4559" y="3025"/>
              <a:ext cx="121" cy="94"/>
            </a:xfrm>
            <a:custGeom>
              <a:avLst/>
              <a:gdLst>
                <a:gd name="T0" fmla="*/ 0 w 540"/>
                <a:gd name="T1" fmla="*/ 0 h 420"/>
                <a:gd name="T2" fmla="*/ 0 w 540"/>
                <a:gd name="T3" fmla="*/ 0 h 420"/>
                <a:gd name="T4" fmla="*/ 0 w 540"/>
                <a:gd name="T5" fmla="*/ 0 h 420"/>
                <a:gd name="T6" fmla="*/ 0 w 540"/>
                <a:gd name="T7" fmla="*/ 0 h 420"/>
                <a:gd name="T8" fmla="*/ 0 w 540"/>
                <a:gd name="T9" fmla="*/ 0 h 420"/>
                <a:gd name="T10" fmla="*/ 0 w 540"/>
                <a:gd name="T11" fmla="*/ 0 h 420"/>
                <a:gd name="T12" fmla="*/ 0 w 540"/>
                <a:gd name="T13" fmla="*/ 0 h 420"/>
                <a:gd name="T14" fmla="*/ 0 w 540"/>
                <a:gd name="T15" fmla="*/ 0 h 420"/>
                <a:gd name="T16" fmla="*/ 0 w 540"/>
                <a:gd name="T17" fmla="*/ 0 h 420"/>
                <a:gd name="T18" fmla="*/ 0 w 540"/>
                <a:gd name="T19" fmla="*/ 0 h 4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0" h="420">
                  <a:moveTo>
                    <a:pt x="339" y="256"/>
                  </a:moveTo>
                  <a:lnTo>
                    <a:pt x="28" y="330"/>
                  </a:lnTo>
                  <a:lnTo>
                    <a:pt x="0" y="212"/>
                  </a:lnTo>
                  <a:lnTo>
                    <a:pt x="312" y="136"/>
                  </a:lnTo>
                  <a:lnTo>
                    <a:pt x="153" y="37"/>
                  </a:lnTo>
                  <a:lnTo>
                    <a:pt x="304" y="0"/>
                  </a:lnTo>
                  <a:lnTo>
                    <a:pt x="539" y="147"/>
                  </a:lnTo>
                  <a:lnTo>
                    <a:pt x="395" y="383"/>
                  </a:lnTo>
                  <a:lnTo>
                    <a:pt x="242" y="419"/>
                  </a:lnTo>
                  <a:lnTo>
                    <a:pt x="339" y="256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71" name="Freeform 687"/>
            <p:cNvSpPr>
              <a:spLocks noChangeArrowheads="1"/>
            </p:cNvSpPr>
            <p:nvPr/>
          </p:nvSpPr>
          <p:spPr bwMode="auto">
            <a:xfrm>
              <a:off x="4433" y="3004"/>
              <a:ext cx="39" cy="39"/>
            </a:xfrm>
            <a:custGeom>
              <a:avLst/>
              <a:gdLst>
                <a:gd name="T0" fmla="*/ 0 w 177"/>
                <a:gd name="T1" fmla="*/ 0 h 178"/>
                <a:gd name="T2" fmla="*/ 0 w 177"/>
                <a:gd name="T3" fmla="*/ 0 h 178"/>
                <a:gd name="T4" fmla="*/ 0 w 177"/>
                <a:gd name="T5" fmla="*/ 0 h 178"/>
                <a:gd name="T6" fmla="*/ 0 w 177"/>
                <a:gd name="T7" fmla="*/ 0 h 178"/>
                <a:gd name="T8" fmla="*/ 0 w 177"/>
                <a:gd name="T9" fmla="*/ 0 h 178"/>
                <a:gd name="T10" fmla="*/ 0 w 177"/>
                <a:gd name="T11" fmla="*/ 0 h 178"/>
                <a:gd name="T12" fmla="*/ 0 w 177"/>
                <a:gd name="T13" fmla="*/ 0 h 178"/>
                <a:gd name="T14" fmla="*/ 0 w 177"/>
                <a:gd name="T15" fmla="*/ 0 h 178"/>
                <a:gd name="T16" fmla="*/ 0 w 177"/>
                <a:gd name="T17" fmla="*/ 0 h 178"/>
                <a:gd name="T18" fmla="*/ 0 w 177"/>
                <a:gd name="T19" fmla="*/ 0 h 178"/>
                <a:gd name="T20" fmla="*/ 0 w 177"/>
                <a:gd name="T21" fmla="*/ 0 h 178"/>
                <a:gd name="T22" fmla="*/ 0 w 177"/>
                <a:gd name="T23" fmla="*/ 0 h 178"/>
                <a:gd name="T24" fmla="*/ 0 w 177"/>
                <a:gd name="T25" fmla="*/ 0 h 178"/>
                <a:gd name="T26" fmla="*/ 0 w 177"/>
                <a:gd name="T27" fmla="*/ 0 h 178"/>
                <a:gd name="T28" fmla="*/ 0 w 177"/>
                <a:gd name="T29" fmla="*/ 0 h 178"/>
                <a:gd name="T30" fmla="*/ 0 w 177"/>
                <a:gd name="T31" fmla="*/ 0 h 178"/>
                <a:gd name="T32" fmla="*/ 0 w 177"/>
                <a:gd name="T33" fmla="*/ 0 h 178"/>
                <a:gd name="T34" fmla="*/ 0 w 177"/>
                <a:gd name="T35" fmla="*/ 0 h 178"/>
                <a:gd name="T36" fmla="*/ 0 w 177"/>
                <a:gd name="T37" fmla="*/ 0 h 178"/>
                <a:gd name="T38" fmla="*/ 0 w 177"/>
                <a:gd name="T39" fmla="*/ 0 h 178"/>
                <a:gd name="T40" fmla="*/ 0 w 177"/>
                <a:gd name="T41" fmla="*/ 0 h 178"/>
                <a:gd name="T42" fmla="*/ 0 w 177"/>
                <a:gd name="T43" fmla="*/ 0 h 178"/>
                <a:gd name="T44" fmla="*/ 0 w 177"/>
                <a:gd name="T45" fmla="*/ 0 h 178"/>
                <a:gd name="T46" fmla="*/ 0 w 177"/>
                <a:gd name="T47" fmla="*/ 0 h 178"/>
                <a:gd name="T48" fmla="*/ 0 w 177"/>
                <a:gd name="T49" fmla="*/ 0 h 178"/>
                <a:gd name="T50" fmla="*/ 0 w 177"/>
                <a:gd name="T51" fmla="*/ 0 h 178"/>
                <a:gd name="T52" fmla="*/ 0 w 177"/>
                <a:gd name="T53" fmla="*/ 0 h 178"/>
                <a:gd name="T54" fmla="*/ 0 w 177"/>
                <a:gd name="T55" fmla="*/ 0 h 178"/>
                <a:gd name="T56" fmla="*/ 0 w 177"/>
                <a:gd name="T57" fmla="*/ 0 h 178"/>
                <a:gd name="T58" fmla="*/ 0 w 177"/>
                <a:gd name="T59" fmla="*/ 0 h 178"/>
                <a:gd name="T60" fmla="*/ 0 w 177"/>
                <a:gd name="T61" fmla="*/ 0 h 178"/>
                <a:gd name="T62" fmla="*/ 0 w 177"/>
                <a:gd name="T63" fmla="*/ 0 h 1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77" h="178">
                  <a:moveTo>
                    <a:pt x="90" y="0"/>
                  </a:moveTo>
                  <a:lnTo>
                    <a:pt x="82" y="0"/>
                  </a:lnTo>
                  <a:lnTo>
                    <a:pt x="73" y="1"/>
                  </a:lnTo>
                  <a:lnTo>
                    <a:pt x="65" y="3"/>
                  </a:lnTo>
                  <a:lnTo>
                    <a:pt x="57" y="5"/>
                  </a:lnTo>
                  <a:lnTo>
                    <a:pt x="49" y="9"/>
                  </a:lnTo>
                  <a:lnTo>
                    <a:pt x="42" y="14"/>
                  </a:lnTo>
                  <a:lnTo>
                    <a:pt x="34" y="18"/>
                  </a:lnTo>
                  <a:lnTo>
                    <a:pt x="27" y="24"/>
                  </a:lnTo>
                  <a:lnTo>
                    <a:pt x="21" y="32"/>
                  </a:lnTo>
                  <a:lnTo>
                    <a:pt x="15" y="38"/>
                  </a:lnTo>
                  <a:lnTo>
                    <a:pt x="11" y="46"/>
                  </a:lnTo>
                  <a:lnTo>
                    <a:pt x="7" y="54"/>
                  </a:lnTo>
                  <a:lnTo>
                    <a:pt x="4" y="61"/>
                  </a:lnTo>
                  <a:lnTo>
                    <a:pt x="2" y="70"/>
                  </a:lnTo>
                  <a:lnTo>
                    <a:pt x="1" y="79"/>
                  </a:lnTo>
                  <a:lnTo>
                    <a:pt x="0" y="88"/>
                  </a:lnTo>
                  <a:lnTo>
                    <a:pt x="1" y="96"/>
                  </a:lnTo>
                  <a:lnTo>
                    <a:pt x="1" y="104"/>
                  </a:lnTo>
                  <a:lnTo>
                    <a:pt x="3" y="112"/>
                  </a:lnTo>
                  <a:lnTo>
                    <a:pt x="6" y="120"/>
                  </a:lnTo>
                  <a:lnTo>
                    <a:pt x="10" y="129"/>
                  </a:lnTo>
                  <a:lnTo>
                    <a:pt x="14" y="136"/>
                  </a:lnTo>
                  <a:lnTo>
                    <a:pt x="19" y="144"/>
                  </a:lnTo>
                  <a:lnTo>
                    <a:pt x="24" y="150"/>
                  </a:lnTo>
                  <a:lnTo>
                    <a:pt x="31" y="156"/>
                  </a:lnTo>
                  <a:lnTo>
                    <a:pt x="38" y="161"/>
                  </a:lnTo>
                  <a:lnTo>
                    <a:pt x="46" y="166"/>
                  </a:lnTo>
                  <a:lnTo>
                    <a:pt x="54" y="170"/>
                  </a:lnTo>
                  <a:lnTo>
                    <a:pt x="63" y="174"/>
                  </a:lnTo>
                  <a:lnTo>
                    <a:pt x="70" y="176"/>
                  </a:lnTo>
                  <a:lnTo>
                    <a:pt x="79" y="177"/>
                  </a:lnTo>
                  <a:lnTo>
                    <a:pt x="87" y="177"/>
                  </a:lnTo>
                  <a:lnTo>
                    <a:pt x="96" y="177"/>
                  </a:lnTo>
                  <a:lnTo>
                    <a:pt x="104" y="176"/>
                  </a:lnTo>
                  <a:lnTo>
                    <a:pt x="113" y="175"/>
                  </a:lnTo>
                  <a:lnTo>
                    <a:pt x="120" y="171"/>
                  </a:lnTo>
                  <a:lnTo>
                    <a:pt x="128" y="168"/>
                  </a:lnTo>
                  <a:lnTo>
                    <a:pt x="136" y="163"/>
                  </a:lnTo>
                  <a:lnTo>
                    <a:pt x="143" y="158"/>
                  </a:lnTo>
                  <a:lnTo>
                    <a:pt x="149" y="152"/>
                  </a:lnTo>
                  <a:lnTo>
                    <a:pt x="155" y="146"/>
                  </a:lnTo>
                  <a:lnTo>
                    <a:pt x="161" y="138"/>
                  </a:lnTo>
                  <a:lnTo>
                    <a:pt x="165" y="131"/>
                  </a:lnTo>
                  <a:lnTo>
                    <a:pt x="169" y="122"/>
                  </a:lnTo>
                  <a:lnTo>
                    <a:pt x="172" y="115"/>
                  </a:lnTo>
                  <a:lnTo>
                    <a:pt x="174" y="107"/>
                  </a:lnTo>
                  <a:lnTo>
                    <a:pt x="176" y="98"/>
                  </a:lnTo>
                  <a:lnTo>
                    <a:pt x="176" y="90"/>
                  </a:lnTo>
                  <a:lnTo>
                    <a:pt x="176" y="81"/>
                  </a:lnTo>
                  <a:lnTo>
                    <a:pt x="175" y="73"/>
                  </a:lnTo>
                  <a:lnTo>
                    <a:pt x="173" y="64"/>
                  </a:lnTo>
                  <a:lnTo>
                    <a:pt x="170" y="56"/>
                  </a:lnTo>
                  <a:lnTo>
                    <a:pt x="167" y="49"/>
                  </a:lnTo>
                  <a:lnTo>
                    <a:pt x="162" y="40"/>
                  </a:lnTo>
                  <a:lnTo>
                    <a:pt x="157" y="34"/>
                  </a:lnTo>
                  <a:lnTo>
                    <a:pt x="152" y="27"/>
                  </a:lnTo>
                  <a:lnTo>
                    <a:pt x="146" y="20"/>
                  </a:lnTo>
                  <a:lnTo>
                    <a:pt x="139" y="15"/>
                  </a:lnTo>
                  <a:lnTo>
                    <a:pt x="131" y="11"/>
                  </a:lnTo>
                  <a:lnTo>
                    <a:pt x="123" y="7"/>
                  </a:lnTo>
                  <a:lnTo>
                    <a:pt x="115" y="3"/>
                  </a:lnTo>
                  <a:lnTo>
                    <a:pt x="107" y="1"/>
                  </a:lnTo>
                  <a:lnTo>
                    <a:pt x="98" y="0"/>
                  </a:lnTo>
                  <a:lnTo>
                    <a:pt x="9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72" name="Freeform 688"/>
            <p:cNvSpPr>
              <a:spLocks noChangeArrowheads="1"/>
            </p:cNvSpPr>
            <p:nvPr/>
          </p:nvSpPr>
          <p:spPr bwMode="auto">
            <a:xfrm>
              <a:off x="4433" y="3004"/>
              <a:ext cx="39" cy="39"/>
            </a:xfrm>
            <a:custGeom>
              <a:avLst/>
              <a:gdLst>
                <a:gd name="T0" fmla="*/ 0 w 177"/>
                <a:gd name="T1" fmla="*/ 0 h 178"/>
                <a:gd name="T2" fmla="*/ 0 w 177"/>
                <a:gd name="T3" fmla="*/ 0 h 178"/>
                <a:gd name="T4" fmla="*/ 0 w 177"/>
                <a:gd name="T5" fmla="*/ 0 h 178"/>
                <a:gd name="T6" fmla="*/ 0 w 177"/>
                <a:gd name="T7" fmla="*/ 0 h 178"/>
                <a:gd name="T8" fmla="*/ 0 w 177"/>
                <a:gd name="T9" fmla="*/ 0 h 178"/>
                <a:gd name="T10" fmla="*/ 0 w 177"/>
                <a:gd name="T11" fmla="*/ 0 h 178"/>
                <a:gd name="T12" fmla="*/ 0 w 177"/>
                <a:gd name="T13" fmla="*/ 0 h 178"/>
                <a:gd name="T14" fmla="*/ 0 w 177"/>
                <a:gd name="T15" fmla="*/ 0 h 178"/>
                <a:gd name="T16" fmla="*/ 0 w 177"/>
                <a:gd name="T17" fmla="*/ 0 h 178"/>
                <a:gd name="T18" fmla="*/ 0 w 177"/>
                <a:gd name="T19" fmla="*/ 0 h 178"/>
                <a:gd name="T20" fmla="*/ 0 w 177"/>
                <a:gd name="T21" fmla="*/ 0 h 178"/>
                <a:gd name="T22" fmla="*/ 0 w 177"/>
                <a:gd name="T23" fmla="*/ 0 h 178"/>
                <a:gd name="T24" fmla="*/ 0 w 177"/>
                <a:gd name="T25" fmla="*/ 0 h 178"/>
                <a:gd name="T26" fmla="*/ 0 w 177"/>
                <a:gd name="T27" fmla="*/ 0 h 178"/>
                <a:gd name="T28" fmla="*/ 0 w 177"/>
                <a:gd name="T29" fmla="*/ 0 h 178"/>
                <a:gd name="T30" fmla="*/ 0 w 177"/>
                <a:gd name="T31" fmla="*/ 0 h 178"/>
                <a:gd name="T32" fmla="*/ 0 w 177"/>
                <a:gd name="T33" fmla="*/ 0 h 178"/>
                <a:gd name="T34" fmla="*/ 0 w 177"/>
                <a:gd name="T35" fmla="*/ 0 h 178"/>
                <a:gd name="T36" fmla="*/ 0 w 177"/>
                <a:gd name="T37" fmla="*/ 0 h 178"/>
                <a:gd name="T38" fmla="*/ 0 w 177"/>
                <a:gd name="T39" fmla="*/ 0 h 178"/>
                <a:gd name="T40" fmla="*/ 0 w 177"/>
                <a:gd name="T41" fmla="*/ 0 h 178"/>
                <a:gd name="T42" fmla="*/ 0 w 177"/>
                <a:gd name="T43" fmla="*/ 0 h 178"/>
                <a:gd name="T44" fmla="*/ 0 w 177"/>
                <a:gd name="T45" fmla="*/ 0 h 178"/>
                <a:gd name="T46" fmla="*/ 0 w 177"/>
                <a:gd name="T47" fmla="*/ 0 h 178"/>
                <a:gd name="T48" fmla="*/ 0 w 177"/>
                <a:gd name="T49" fmla="*/ 0 h 178"/>
                <a:gd name="T50" fmla="*/ 0 w 177"/>
                <a:gd name="T51" fmla="*/ 0 h 178"/>
                <a:gd name="T52" fmla="*/ 0 w 177"/>
                <a:gd name="T53" fmla="*/ 0 h 178"/>
                <a:gd name="T54" fmla="*/ 0 w 177"/>
                <a:gd name="T55" fmla="*/ 0 h 178"/>
                <a:gd name="T56" fmla="*/ 0 w 177"/>
                <a:gd name="T57" fmla="*/ 0 h 178"/>
                <a:gd name="T58" fmla="*/ 0 w 177"/>
                <a:gd name="T59" fmla="*/ 0 h 178"/>
                <a:gd name="T60" fmla="*/ 0 w 177"/>
                <a:gd name="T61" fmla="*/ 0 h 178"/>
                <a:gd name="T62" fmla="*/ 0 w 177"/>
                <a:gd name="T63" fmla="*/ 0 h 1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77" h="178">
                  <a:moveTo>
                    <a:pt x="146" y="20"/>
                  </a:moveTo>
                  <a:lnTo>
                    <a:pt x="139" y="15"/>
                  </a:lnTo>
                  <a:lnTo>
                    <a:pt x="131" y="11"/>
                  </a:lnTo>
                  <a:lnTo>
                    <a:pt x="123" y="7"/>
                  </a:lnTo>
                  <a:lnTo>
                    <a:pt x="115" y="3"/>
                  </a:lnTo>
                  <a:lnTo>
                    <a:pt x="107" y="1"/>
                  </a:lnTo>
                  <a:lnTo>
                    <a:pt x="98" y="0"/>
                  </a:lnTo>
                  <a:lnTo>
                    <a:pt x="90" y="0"/>
                  </a:lnTo>
                  <a:lnTo>
                    <a:pt x="82" y="0"/>
                  </a:lnTo>
                  <a:lnTo>
                    <a:pt x="73" y="1"/>
                  </a:lnTo>
                  <a:lnTo>
                    <a:pt x="65" y="3"/>
                  </a:lnTo>
                  <a:lnTo>
                    <a:pt x="57" y="5"/>
                  </a:lnTo>
                  <a:lnTo>
                    <a:pt x="49" y="9"/>
                  </a:lnTo>
                  <a:lnTo>
                    <a:pt x="42" y="14"/>
                  </a:lnTo>
                  <a:lnTo>
                    <a:pt x="34" y="18"/>
                  </a:lnTo>
                  <a:lnTo>
                    <a:pt x="27" y="24"/>
                  </a:lnTo>
                  <a:lnTo>
                    <a:pt x="21" y="32"/>
                  </a:lnTo>
                  <a:lnTo>
                    <a:pt x="15" y="38"/>
                  </a:lnTo>
                  <a:lnTo>
                    <a:pt x="11" y="46"/>
                  </a:lnTo>
                  <a:lnTo>
                    <a:pt x="7" y="54"/>
                  </a:lnTo>
                  <a:lnTo>
                    <a:pt x="4" y="61"/>
                  </a:lnTo>
                  <a:lnTo>
                    <a:pt x="2" y="70"/>
                  </a:lnTo>
                  <a:lnTo>
                    <a:pt x="1" y="79"/>
                  </a:lnTo>
                  <a:lnTo>
                    <a:pt x="0" y="88"/>
                  </a:lnTo>
                  <a:lnTo>
                    <a:pt x="1" y="96"/>
                  </a:lnTo>
                  <a:lnTo>
                    <a:pt x="1" y="104"/>
                  </a:lnTo>
                  <a:lnTo>
                    <a:pt x="3" y="112"/>
                  </a:lnTo>
                  <a:lnTo>
                    <a:pt x="6" y="120"/>
                  </a:lnTo>
                  <a:lnTo>
                    <a:pt x="10" y="129"/>
                  </a:lnTo>
                  <a:lnTo>
                    <a:pt x="14" y="136"/>
                  </a:lnTo>
                  <a:lnTo>
                    <a:pt x="19" y="144"/>
                  </a:lnTo>
                  <a:lnTo>
                    <a:pt x="24" y="150"/>
                  </a:lnTo>
                  <a:lnTo>
                    <a:pt x="31" y="156"/>
                  </a:lnTo>
                  <a:lnTo>
                    <a:pt x="38" y="161"/>
                  </a:lnTo>
                  <a:lnTo>
                    <a:pt x="46" y="166"/>
                  </a:lnTo>
                  <a:lnTo>
                    <a:pt x="54" y="170"/>
                  </a:lnTo>
                  <a:lnTo>
                    <a:pt x="63" y="174"/>
                  </a:lnTo>
                  <a:lnTo>
                    <a:pt x="70" y="176"/>
                  </a:lnTo>
                  <a:lnTo>
                    <a:pt x="79" y="177"/>
                  </a:lnTo>
                  <a:lnTo>
                    <a:pt x="87" y="177"/>
                  </a:lnTo>
                  <a:lnTo>
                    <a:pt x="96" y="177"/>
                  </a:lnTo>
                  <a:lnTo>
                    <a:pt x="104" y="176"/>
                  </a:lnTo>
                  <a:lnTo>
                    <a:pt x="113" y="175"/>
                  </a:lnTo>
                  <a:lnTo>
                    <a:pt x="120" y="171"/>
                  </a:lnTo>
                  <a:lnTo>
                    <a:pt x="128" y="168"/>
                  </a:lnTo>
                  <a:lnTo>
                    <a:pt x="136" y="163"/>
                  </a:lnTo>
                  <a:lnTo>
                    <a:pt x="143" y="158"/>
                  </a:lnTo>
                  <a:lnTo>
                    <a:pt x="149" y="152"/>
                  </a:lnTo>
                  <a:lnTo>
                    <a:pt x="155" y="146"/>
                  </a:lnTo>
                  <a:lnTo>
                    <a:pt x="161" y="138"/>
                  </a:lnTo>
                  <a:lnTo>
                    <a:pt x="165" y="131"/>
                  </a:lnTo>
                  <a:lnTo>
                    <a:pt x="169" y="122"/>
                  </a:lnTo>
                  <a:lnTo>
                    <a:pt x="172" y="115"/>
                  </a:lnTo>
                  <a:lnTo>
                    <a:pt x="174" y="107"/>
                  </a:lnTo>
                  <a:lnTo>
                    <a:pt x="176" y="98"/>
                  </a:lnTo>
                  <a:lnTo>
                    <a:pt x="176" y="90"/>
                  </a:lnTo>
                  <a:lnTo>
                    <a:pt x="176" y="81"/>
                  </a:lnTo>
                  <a:lnTo>
                    <a:pt x="175" y="73"/>
                  </a:lnTo>
                  <a:lnTo>
                    <a:pt x="173" y="64"/>
                  </a:lnTo>
                  <a:lnTo>
                    <a:pt x="170" y="56"/>
                  </a:lnTo>
                  <a:lnTo>
                    <a:pt x="167" y="49"/>
                  </a:lnTo>
                  <a:lnTo>
                    <a:pt x="162" y="40"/>
                  </a:lnTo>
                  <a:lnTo>
                    <a:pt x="157" y="34"/>
                  </a:lnTo>
                  <a:lnTo>
                    <a:pt x="152" y="27"/>
                  </a:lnTo>
                  <a:lnTo>
                    <a:pt x="146" y="2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73" name="Freeform 689"/>
            <p:cNvSpPr>
              <a:spLocks noChangeArrowheads="1"/>
            </p:cNvSpPr>
            <p:nvPr/>
          </p:nvSpPr>
          <p:spPr bwMode="auto">
            <a:xfrm>
              <a:off x="4364" y="3049"/>
              <a:ext cx="155" cy="201"/>
            </a:xfrm>
            <a:custGeom>
              <a:avLst/>
              <a:gdLst>
                <a:gd name="T0" fmla="*/ 0 w 686"/>
                <a:gd name="T1" fmla="*/ 0 h 890"/>
                <a:gd name="T2" fmla="*/ 0 w 686"/>
                <a:gd name="T3" fmla="*/ 0 h 890"/>
                <a:gd name="T4" fmla="*/ 0 w 686"/>
                <a:gd name="T5" fmla="*/ 0 h 890"/>
                <a:gd name="T6" fmla="*/ 0 w 686"/>
                <a:gd name="T7" fmla="*/ 0 h 890"/>
                <a:gd name="T8" fmla="*/ 0 w 686"/>
                <a:gd name="T9" fmla="*/ 0 h 890"/>
                <a:gd name="T10" fmla="*/ 0 w 686"/>
                <a:gd name="T11" fmla="*/ 0 h 890"/>
                <a:gd name="T12" fmla="*/ 0 w 686"/>
                <a:gd name="T13" fmla="*/ 0 h 890"/>
                <a:gd name="T14" fmla="*/ 0 w 686"/>
                <a:gd name="T15" fmla="*/ 0 h 890"/>
                <a:gd name="T16" fmla="*/ 0 w 686"/>
                <a:gd name="T17" fmla="*/ 0 h 890"/>
                <a:gd name="T18" fmla="*/ 0 w 686"/>
                <a:gd name="T19" fmla="*/ 0 h 890"/>
                <a:gd name="T20" fmla="*/ 0 w 686"/>
                <a:gd name="T21" fmla="*/ 0 h 890"/>
                <a:gd name="T22" fmla="*/ 0 w 686"/>
                <a:gd name="T23" fmla="*/ 0 h 890"/>
                <a:gd name="T24" fmla="*/ 0 w 686"/>
                <a:gd name="T25" fmla="*/ 0 h 890"/>
                <a:gd name="T26" fmla="*/ 0 w 686"/>
                <a:gd name="T27" fmla="*/ 0 h 890"/>
                <a:gd name="T28" fmla="*/ 0 w 686"/>
                <a:gd name="T29" fmla="*/ 0 h 890"/>
                <a:gd name="T30" fmla="*/ 0 w 686"/>
                <a:gd name="T31" fmla="*/ 0 h 890"/>
                <a:gd name="T32" fmla="*/ 0 w 686"/>
                <a:gd name="T33" fmla="*/ 0 h 890"/>
                <a:gd name="T34" fmla="*/ 0 w 686"/>
                <a:gd name="T35" fmla="*/ 0 h 890"/>
                <a:gd name="T36" fmla="*/ 0 w 686"/>
                <a:gd name="T37" fmla="*/ 0 h 890"/>
                <a:gd name="T38" fmla="*/ 0 w 686"/>
                <a:gd name="T39" fmla="*/ 0 h 890"/>
                <a:gd name="T40" fmla="*/ 0 w 686"/>
                <a:gd name="T41" fmla="*/ 0 h 890"/>
                <a:gd name="T42" fmla="*/ 0 w 686"/>
                <a:gd name="T43" fmla="*/ 0 h 890"/>
                <a:gd name="T44" fmla="*/ 0 w 686"/>
                <a:gd name="T45" fmla="*/ 0 h 890"/>
                <a:gd name="T46" fmla="*/ 0 w 686"/>
                <a:gd name="T47" fmla="*/ 0 h 890"/>
                <a:gd name="T48" fmla="*/ 0 w 686"/>
                <a:gd name="T49" fmla="*/ 0 h 890"/>
                <a:gd name="T50" fmla="*/ 0 w 686"/>
                <a:gd name="T51" fmla="*/ 0 h 890"/>
                <a:gd name="T52" fmla="*/ 0 w 686"/>
                <a:gd name="T53" fmla="*/ 0 h 890"/>
                <a:gd name="T54" fmla="*/ 0 w 686"/>
                <a:gd name="T55" fmla="*/ 0 h 890"/>
                <a:gd name="T56" fmla="*/ 0 w 686"/>
                <a:gd name="T57" fmla="*/ 0 h 890"/>
                <a:gd name="T58" fmla="*/ 0 w 686"/>
                <a:gd name="T59" fmla="*/ 0 h 890"/>
                <a:gd name="T60" fmla="*/ 0 w 686"/>
                <a:gd name="T61" fmla="*/ 0 h 890"/>
                <a:gd name="T62" fmla="*/ 0 w 686"/>
                <a:gd name="T63" fmla="*/ 0 h 890"/>
                <a:gd name="T64" fmla="*/ 0 w 686"/>
                <a:gd name="T65" fmla="*/ 0 h 890"/>
                <a:gd name="T66" fmla="*/ 0 w 686"/>
                <a:gd name="T67" fmla="*/ 0 h 890"/>
                <a:gd name="T68" fmla="*/ 0 w 686"/>
                <a:gd name="T69" fmla="*/ 0 h 890"/>
                <a:gd name="T70" fmla="*/ 0 w 686"/>
                <a:gd name="T71" fmla="*/ 0 h 890"/>
                <a:gd name="T72" fmla="*/ 0 w 686"/>
                <a:gd name="T73" fmla="*/ 0 h 890"/>
                <a:gd name="T74" fmla="*/ 0 w 686"/>
                <a:gd name="T75" fmla="*/ 0 h 890"/>
                <a:gd name="T76" fmla="*/ 0 w 686"/>
                <a:gd name="T77" fmla="*/ 0 h 890"/>
                <a:gd name="T78" fmla="*/ 0 w 686"/>
                <a:gd name="T79" fmla="*/ 0 h 890"/>
                <a:gd name="T80" fmla="*/ 0 w 686"/>
                <a:gd name="T81" fmla="*/ 0 h 890"/>
                <a:gd name="T82" fmla="*/ 0 w 686"/>
                <a:gd name="T83" fmla="*/ 0 h 890"/>
                <a:gd name="T84" fmla="*/ 0 w 686"/>
                <a:gd name="T85" fmla="*/ 0 h 890"/>
                <a:gd name="T86" fmla="*/ 0 w 686"/>
                <a:gd name="T87" fmla="*/ 0 h 890"/>
                <a:gd name="T88" fmla="*/ 0 w 686"/>
                <a:gd name="T89" fmla="*/ 0 h 890"/>
                <a:gd name="T90" fmla="*/ 0 w 686"/>
                <a:gd name="T91" fmla="*/ 0 h 890"/>
                <a:gd name="T92" fmla="*/ 0 w 686"/>
                <a:gd name="T93" fmla="*/ 0 h 890"/>
                <a:gd name="T94" fmla="*/ 0 w 686"/>
                <a:gd name="T95" fmla="*/ 0 h 890"/>
                <a:gd name="T96" fmla="*/ 0 w 686"/>
                <a:gd name="T97" fmla="*/ 0 h 890"/>
                <a:gd name="T98" fmla="*/ 0 w 686"/>
                <a:gd name="T99" fmla="*/ 0 h 890"/>
                <a:gd name="T100" fmla="*/ 0 w 686"/>
                <a:gd name="T101" fmla="*/ 0 h 890"/>
                <a:gd name="T102" fmla="*/ 0 w 686"/>
                <a:gd name="T103" fmla="*/ 0 h 89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686" h="890">
                  <a:moveTo>
                    <a:pt x="345" y="0"/>
                  </a:moveTo>
                  <a:lnTo>
                    <a:pt x="336" y="0"/>
                  </a:lnTo>
                  <a:lnTo>
                    <a:pt x="327" y="2"/>
                  </a:lnTo>
                  <a:lnTo>
                    <a:pt x="319" y="4"/>
                  </a:lnTo>
                  <a:lnTo>
                    <a:pt x="312" y="8"/>
                  </a:lnTo>
                  <a:lnTo>
                    <a:pt x="305" y="12"/>
                  </a:lnTo>
                  <a:lnTo>
                    <a:pt x="299" y="16"/>
                  </a:lnTo>
                  <a:lnTo>
                    <a:pt x="212" y="91"/>
                  </a:lnTo>
                  <a:lnTo>
                    <a:pt x="0" y="281"/>
                  </a:lnTo>
                  <a:lnTo>
                    <a:pt x="65" y="356"/>
                  </a:lnTo>
                  <a:lnTo>
                    <a:pt x="220" y="212"/>
                  </a:lnTo>
                  <a:lnTo>
                    <a:pt x="201" y="376"/>
                  </a:lnTo>
                  <a:lnTo>
                    <a:pt x="242" y="593"/>
                  </a:lnTo>
                  <a:lnTo>
                    <a:pt x="86" y="769"/>
                  </a:lnTo>
                  <a:lnTo>
                    <a:pt x="159" y="857"/>
                  </a:lnTo>
                  <a:lnTo>
                    <a:pt x="364" y="627"/>
                  </a:lnTo>
                  <a:lnTo>
                    <a:pt x="337" y="487"/>
                  </a:lnTo>
                  <a:lnTo>
                    <a:pt x="534" y="643"/>
                  </a:lnTo>
                  <a:lnTo>
                    <a:pt x="579" y="889"/>
                  </a:lnTo>
                  <a:lnTo>
                    <a:pt x="685" y="868"/>
                  </a:lnTo>
                  <a:lnTo>
                    <a:pt x="630" y="580"/>
                  </a:lnTo>
                  <a:lnTo>
                    <a:pt x="447" y="436"/>
                  </a:lnTo>
                  <a:lnTo>
                    <a:pt x="450" y="323"/>
                  </a:lnTo>
                  <a:lnTo>
                    <a:pt x="620" y="322"/>
                  </a:lnTo>
                  <a:lnTo>
                    <a:pt x="620" y="223"/>
                  </a:lnTo>
                  <a:lnTo>
                    <a:pt x="452" y="218"/>
                  </a:lnTo>
                  <a:lnTo>
                    <a:pt x="453" y="206"/>
                  </a:lnTo>
                  <a:lnTo>
                    <a:pt x="454" y="194"/>
                  </a:lnTo>
                  <a:lnTo>
                    <a:pt x="455" y="184"/>
                  </a:lnTo>
                  <a:lnTo>
                    <a:pt x="456" y="173"/>
                  </a:lnTo>
                  <a:lnTo>
                    <a:pt x="457" y="164"/>
                  </a:lnTo>
                  <a:lnTo>
                    <a:pt x="457" y="154"/>
                  </a:lnTo>
                  <a:lnTo>
                    <a:pt x="457" y="144"/>
                  </a:lnTo>
                  <a:lnTo>
                    <a:pt x="457" y="134"/>
                  </a:lnTo>
                  <a:lnTo>
                    <a:pt x="455" y="126"/>
                  </a:lnTo>
                  <a:lnTo>
                    <a:pt x="454" y="116"/>
                  </a:lnTo>
                  <a:lnTo>
                    <a:pt x="452" y="107"/>
                  </a:lnTo>
                  <a:lnTo>
                    <a:pt x="450" y="97"/>
                  </a:lnTo>
                  <a:lnTo>
                    <a:pt x="448" y="89"/>
                  </a:lnTo>
                  <a:lnTo>
                    <a:pt x="445" y="79"/>
                  </a:lnTo>
                  <a:lnTo>
                    <a:pt x="442" y="70"/>
                  </a:lnTo>
                  <a:lnTo>
                    <a:pt x="438" y="60"/>
                  </a:lnTo>
                  <a:lnTo>
                    <a:pt x="431" y="46"/>
                  </a:lnTo>
                  <a:lnTo>
                    <a:pt x="423" y="36"/>
                  </a:lnTo>
                  <a:lnTo>
                    <a:pt x="414" y="26"/>
                  </a:lnTo>
                  <a:lnTo>
                    <a:pt x="406" y="18"/>
                  </a:lnTo>
                  <a:lnTo>
                    <a:pt x="396" y="12"/>
                  </a:lnTo>
                  <a:lnTo>
                    <a:pt x="386" y="6"/>
                  </a:lnTo>
                  <a:lnTo>
                    <a:pt x="376" y="3"/>
                  </a:lnTo>
                  <a:lnTo>
                    <a:pt x="366" y="1"/>
                  </a:lnTo>
                  <a:lnTo>
                    <a:pt x="355" y="0"/>
                  </a:lnTo>
                  <a:lnTo>
                    <a:pt x="34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74" name="Freeform 690"/>
            <p:cNvSpPr>
              <a:spLocks noChangeArrowheads="1"/>
            </p:cNvSpPr>
            <p:nvPr/>
          </p:nvSpPr>
          <p:spPr bwMode="auto">
            <a:xfrm>
              <a:off x="4364" y="3049"/>
              <a:ext cx="155" cy="201"/>
            </a:xfrm>
            <a:custGeom>
              <a:avLst/>
              <a:gdLst>
                <a:gd name="T0" fmla="*/ 0 w 686"/>
                <a:gd name="T1" fmla="*/ 0 h 890"/>
                <a:gd name="T2" fmla="*/ 0 w 686"/>
                <a:gd name="T3" fmla="*/ 0 h 890"/>
                <a:gd name="T4" fmla="*/ 0 w 686"/>
                <a:gd name="T5" fmla="*/ 0 h 890"/>
                <a:gd name="T6" fmla="*/ 0 w 686"/>
                <a:gd name="T7" fmla="*/ 0 h 890"/>
                <a:gd name="T8" fmla="*/ 0 w 686"/>
                <a:gd name="T9" fmla="*/ 0 h 890"/>
                <a:gd name="T10" fmla="*/ 0 w 686"/>
                <a:gd name="T11" fmla="*/ 0 h 890"/>
                <a:gd name="T12" fmla="*/ 0 w 686"/>
                <a:gd name="T13" fmla="*/ 0 h 890"/>
                <a:gd name="T14" fmla="*/ 0 w 686"/>
                <a:gd name="T15" fmla="*/ 0 h 890"/>
                <a:gd name="T16" fmla="*/ 0 w 686"/>
                <a:gd name="T17" fmla="*/ 0 h 890"/>
                <a:gd name="T18" fmla="*/ 0 w 686"/>
                <a:gd name="T19" fmla="*/ 0 h 890"/>
                <a:gd name="T20" fmla="*/ 0 w 686"/>
                <a:gd name="T21" fmla="*/ 0 h 890"/>
                <a:gd name="T22" fmla="*/ 0 w 686"/>
                <a:gd name="T23" fmla="*/ 0 h 890"/>
                <a:gd name="T24" fmla="*/ 0 w 686"/>
                <a:gd name="T25" fmla="*/ 0 h 890"/>
                <a:gd name="T26" fmla="*/ 0 w 686"/>
                <a:gd name="T27" fmla="*/ 0 h 890"/>
                <a:gd name="T28" fmla="*/ 0 w 686"/>
                <a:gd name="T29" fmla="*/ 0 h 890"/>
                <a:gd name="T30" fmla="*/ 0 w 686"/>
                <a:gd name="T31" fmla="*/ 0 h 890"/>
                <a:gd name="T32" fmla="*/ 0 w 686"/>
                <a:gd name="T33" fmla="*/ 0 h 890"/>
                <a:gd name="T34" fmla="*/ 0 w 686"/>
                <a:gd name="T35" fmla="*/ 0 h 890"/>
                <a:gd name="T36" fmla="*/ 0 w 686"/>
                <a:gd name="T37" fmla="*/ 0 h 890"/>
                <a:gd name="T38" fmla="*/ 0 w 686"/>
                <a:gd name="T39" fmla="*/ 0 h 890"/>
                <a:gd name="T40" fmla="*/ 0 w 686"/>
                <a:gd name="T41" fmla="*/ 0 h 890"/>
                <a:gd name="T42" fmla="*/ 0 w 686"/>
                <a:gd name="T43" fmla="*/ 0 h 890"/>
                <a:gd name="T44" fmla="*/ 0 w 686"/>
                <a:gd name="T45" fmla="*/ 0 h 890"/>
                <a:gd name="T46" fmla="*/ 0 w 686"/>
                <a:gd name="T47" fmla="*/ 0 h 890"/>
                <a:gd name="T48" fmla="*/ 0 w 686"/>
                <a:gd name="T49" fmla="*/ 0 h 890"/>
                <a:gd name="T50" fmla="*/ 0 w 686"/>
                <a:gd name="T51" fmla="*/ 0 h 890"/>
                <a:gd name="T52" fmla="*/ 0 w 686"/>
                <a:gd name="T53" fmla="*/ 0 h 890"/>
                <a:gd name="T54" fmla="*/ 0 w 686"/>
                <a:gd name="T55" fmla="*/ 0 h 890"/>
                <a:gd name="T56" fmla="*/ 0 w 686"/>
                <a:gd name="T57" fmla="*/ 0 h 890"/>
                <a:gd name="T58" fmla="*/ 0 w 686"/>
                <a:gd name="T59" fmla="*/ 0 h 890"/>
                <a:gd name="T60" fmla="*/ 0 w 686"/>
                <a:gd name="T61" fmla="*/ 0 h 890"/>
                <a:gd name="T62" fmla="*/ 0 w 686"/>
                <a:gd name="T63" fmla="*/ 0 h 890"/>
                <a:gd name="T64" fmla="*/ 0 w 686"/>
                <a:gd name="T65" fmla="*/ 0 h 890"/>
                <a:gd name="T66" fmla="*/ 0 w 686"/>
                <a:gd name="T67" fmla="*/ 0 h 890"/>
                <a:gd name="T68" fmla="*/ 0 w 686"/>
                <a:gd name="T69" fmla="*/ 0 h 890"/>
                <a:gd name="T70" fmla="*/ 0 w 686"/>
                <a:gd name="T71" fmla="*/ 0 h 890"/>
                <a:gd name="T72" fmla="*/ 0 w 686"/>
                <a:gd name="T73" fmla="*/ 0 h 890"/>
                <a:gd name="T74" fmla="*/ 0 w 686"/>
                <a:gd name="T75" fmla="*/ 0 h 890"/>
                <a:gd name="T76" fmla="*/ 0 w 686"/>
                <a:gd name="T77" fmla="*/ 0 h 890"/>
                <a:gd name="T78" fmla="*/ 0 w 686"/>
                <a:gd name="T79" fmla="*/ 0 h 890"/>
                <a:gd name="T80" fmla="*/ 0 w 686"/>
                <a:gd name="T81" fmla="*/ 0 h 890"/>
                <a:gd name="T82" fmla="*/ 0 w 686"/>
                <a:gd name="T83" fmla="*/ 0 h 890"/>
                <a:gd name="T84" fmla="*/ 0 w 686"/>
                <a:gd name="T85" fmla="*/ 0 h 890"/>
                <a:gd name="T86" fmla="*/ 0 w 686"/>
                <a:gd name="T87" fmla="*/ 0 h 890"/>
                <a:gd name="T88" fmla="*/ 0 w 686"/>
                <a:gd name="T89" fmla="*/ 0 h 890"/>
                <a:gd name="T90" fmla="*/ 0 w 686"/>
                <a:gd name="T91" fmla="*/ 0 h 890"/>
                <a:gd name="T92" fmla="*/ 0 w 686"/>
                <a:gd name="T93" fmla="*/ 0 h 890"/>
                <a:gd name="T94" fmla="*/ 0 w 686"/>
                <a:gd name="T95" fmla="*/ 0 h 890"/>
                <a:gd name="T96" fmla="*/ 0 w 686"/>
                <a:gd name="T97" fmla="*/ 0 h 890"/>
                <a:gd name="T98" fmla="*/ 0 w 686"/>
                <a:gd name="T99" fmla="*/ 0 h 890"/>
                <a:gd name="T100" fmla="*/ 0 w 686"/>
                <a:gd name="T101" fmla="*/ 0 h 890"/>
                <a:gd name="T102" fmla="*/ 0 w 686"/>
                <a:gd name="T103" fmla="*/ 0 h 89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686" h="890">
                  <a:moveTo>
                    <a:pt x="438" y="60"/>
                  </a:moveTo>
                  <a:lnTo>
                    <a:pt x="431" y="46"/>
                  </a:lnTo>
                  <a:lnTo>
                    <a:pt x="423" y="36"/>
                  </a:lnTo>
                  <a:lnTo>
                    <a:pt x="414" y="26"/>
                  </a:lnTo>
                  <a:lnTo>
                    <a:pt x="406" y="18"/>
                  </a:lnTo>
                  <a:lnTo>
                    <a:pt x="396" y="12"/>
                  </a:lnTo>
                  <a:lnTo>
                    <a:pt x="386" y="6"/>
                  </a:lnTo>
                  <a:lnTo>
                    <a:pt x="376" y="3"/>
                  </a:lnTo>
                  <a:lnTo>
                    <a:pt x="366" y="1"/>
                  </a:lnTo>
                  <a:lnTo>
                    <a:pt x="355" y="0"/>
                  </a:lnTo>
                  <a:lnTo>
                    <a:pt x="345" y="0"/>
                  </a:lnTo>
                  <a:lnTo>
                    <a:pt x="336" y="0"/>
                  </a:lnTo>
                  <a:lnTo>
                    <a:pt x="327" y="2"/>
                  </a:lnTo>
                  <a:lnTo>
                    <a:pt x="319" y="4"/>
                  </a:lnTo>
                  <a:lnTo>
                    <a:pt x="312" y="8"/>
                  </a:lnTo>
                  <a:lnTo>
                    <a:pt x="305" y="12"/>
                  </a:lnTo>
                  <a:lnTo>
                    <a:pt x="299" y="16"/>
                  </a:lnTo>
                  <a:lnTo>
                    <a:pt x="212" y="91"/>
                  </a:lnTo>
                  <a:lnTo>
                    <a:pt x="0" y="281"/>
                  </a:lnTo>
                  <a:lnTo>
                    <a:pt x="65" y="356"/>
                  </a:lnTo>
                  <a:lnTo>
                    <a:pt x="220" y="212"/>
                  </a:lnTo>
                  <a:lnTo>
                    <a:pt x="201" y="376"/>
                  </a:lnTo>
                  <a:lnTo>
                    <a:pt x="242" y="593"/>
                  </a:lnTo>
                  <a:lnTo>
                    <a:pt x="86" y="769"/>
                  </a:lnTo>
                  <a:lnTo>
                    <a:pt x="159" y="857"/>
                  </a:lnTo>
                  <a:lnTo>
                    <a:pt x="364" y="627"/>
                  </a:lnTo>
                  <a:lnTo>
                    <a:pt x="337" y="487"/>
                  </a:lnTo>
                  <a:lnTo>
                    <a:pt x="534" y="643"/>
                  </a:lnTo>
                  <a:lnTo>
                    <a:pt x="579" y="889"/>
                  </a:lnTo>
                  <a:lnTo>
                    <a:pt x="685" y="868"/>
                  </a:lnTo>
                  <a:lnTo>
                    <a:pt x="630" y="580"/>
                  </a:lnTo>
                  <a:lnTo>
                    <a:pt x="447" y="436"/>
                  </a:lnTo>
                  <a:lnTo>
                    <a:pt x="450" y="323"/>
                  </a:lnTo>
                  <a:lnTo>
                    <a:pt x="620" y="322"/>
                  </a:lnTo>
                  <a:lnTo>
                    <a:pt x="620" y="223"/>
                  </a:lnTo>
                  <a:lnTo>
                    <a:pt x="452" y="218"/>
                  </a:lnTo>
                  <a:lnTo>
                    <a:pt x="453" y="206"/>
                  </a:lnTo>
                  <a:lnTo>
                    <a:pt x="454" y="194"/>
                  </a:lnTo>
                  <a:lnTo>
                    <a:pt x="455" y="184"/>
                  </a:lnTo>
                  <a:lnTo>
                    <a:pt x="456" y="173"/>
                  </a:lnTo>
                  <a:lnTo>
                    <a:pt x="457" y="164"/>
                  </a:lnTo>
                  <a:lnTo>
                    <a:pt x="457" y="154"/>
                  </a:lnTo>
                  <a:lnTo>
                    <a:pt x="457" y="144"/>
                  </a:lnTo>
                  <a:lnTo>
                    <a:pt x="457" y="134"/>
                  </a:lnTo>
                  <a:lnTo>
                    <a:pt x="455" y="126"/>
                  </a:lnTo>
                  <a:lnTo>
                    <a:pt x="454" y="116"/>
                  </a:lnTo>
                  <a:lnTo>
                    <a:pt x="452" y="107"/>
                  </a:lnTo>
                  <a:lnTo>
                    <a:pt x="450" y="97"/>
                  </a:lnTo>
                  <a:lnTo>
                    <a:pt x="448" y="89"/>
                  </a:lnTo>
                  <a:lnTo>
                    <a:pt x="445" y="79"/>
                  </a:lnTo>
                  <a:lnTo>
                    <a:pt x="442" y="70"/>
                  </a:lnTo>
                  <a:lnTo>
                    <a:pt x="438" y="6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75" name="Freeform 691"/>
            <p:cNvSpPr>
              <a:spLocks noChangeArrowheads="1"/>
            </p:cNvSpPr>
            <p:nvPr/>
          </p:nvSpPr>
          <p:spPr bwMode="auto">
            <a:xfrm>
              <a:off x="4835" y="2943"/>
              <a:ext cx="473" cy="482"/>
            </a:xfrm>
            <a:custGeom>
              <a:avLst/>
              <a:gdLst>
                <a:gd name="T0" fmla="*/ 0 w 2091"/>
                <a:gd name="T1" fmla="*/ 0 h 2131"/>
                <a:gd name="T2" fmla="*/ 0 w 2091"/>
                <a:gd name="T3" fmla="*/ 0 h 2131"/>
                <a:gd name="T4" fmla="*/ 0 w 2091"/>
                <a:gd name="T5" fmla="*/ 0 h 2131"/>
                <a:gd name="T6" fmla="*/ 0 w 2091"/>
                <a:gd name="T7" fmla="*/ 0 h 2131"/>
                <a:gd name="T8" fmla="*/ 0 w 2091"/>
                <a:gd name="T9" fmla="*/ 0 h 2131"/>
                <a:gd name="T10" fmla="*/ 0 w 2091"/>
                <a:gd name="T11" fmla="*/ 0 h 2131"/>
                <a:gd name="T12" fmla="*/ 0 w 2091"/>
                <a:gd name="T13" fmla="*/ 0 h 2131"/>
                <a:gd name="T14" fmla="*/ 0 w 2091"/>
                <a:gd name="T15" fmla="*/ 0 h 2131"/>
                <a:gd name="T16" fmla="*/ 0 w 2091"/>
                <a:gd name="T17" fmla="*/ 0 h 2131"/>
                <a:gd name="T18" fmla="*/ 0 w 2091"/>
                <a:gd name="T19" fmla="*/ 0 h 2131"/>
                <a:gd name="T20" fmla="*/ 0 w 2091"/>
                <a:gd name="T21" fmla="*/ 0 h 2131"/>
                <a:gd name="T22" fmla="*/ 0 w 2091"/>
                <a:gd name="T23" fmla="*/ 0 h 2131"/>
                <a:gd name="T24" fmla="*/ 0 w 2091"/>
                <a:gd name="T25" fmla="*/ 0 h 2131"/>
                <a:gd name="T26" fmla="*/ 0 w 2091"/>
                <a:gd name="T27" fmla="*/ 0 h 2131"/>
                <a:gd name="T28" fmla="*/ 0 w 2091"/>
                <a:gd name="T29" fmla="*/ 0 h 2131"/>
                <a:gd name="T30" fmla="*/ 0 w 2091"/>
                <a:gd name="T31" fmla="*/ 0 h 2131"/>
                <a:gd name="T32" fmla="*/ 0 w 2091"/>
                <a:gd name="T33" fmla="*/ 0 h 2131"/>
                <a:gd name="T34" fmla="*/ 0 w 2091"/>
                <a:gd name="T35" fmla="*/ 0 h 2131"/>
                <a:gd name="T36" fmla="*/ 0 w 2091"/>
                <a:gd name="T37" fmla="*/ 0 h 213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091" h="2131">
                  <a:moveTo>
                    <a:pt x="18" y="0"/>
                  </a:moveTo>
                  <a:lnTo>
                    <a:pt x="15" y="4"/>
                  </a:lnTo>
                  <a:lnTo>
                    <a:pt x="7" y="19"/>
                  </a:lnTo>
                  <a:lnTo>
                    <a:pt x="2" y="36"/>
                  </a:lnTo>
                  <a:lnTo>
                    <a:pt x="0" y="54"/>
                  </a:lnTo>
                  <a:lnTo>
                    <a:pt x="0" y="2043"/>
                  </a:lnTo>
                  <a:lnTo>
                    <a:pt x="2" y="2060"/>
                  </a:lnTo>
                  <a:lnTo>
                    <a:pt x="7" y="2077"/>
                  </a:lnTo>
                  <a:lnTo>
                    <a:pt x="15" y="2092"/>
                  </a:lnTo>
                  <a:lnTo>
                    <a:pt x="25" y="2104"/>
                  </a:lnTo>
                  <a:lnTo>
                    <a:pt x="38" y="2115"/>
                  </a:lnTo>
                  <a:lnTo>
                    <a:pt x="53" y="2123"/>
                  </a:lnTo>
                  <a:lnTo>
                    <a:pt x="70" y="2129"/>
                  </a:lnTo>
                  <a:lnTo>
                    <a:pt x="87" y="2130"/>
                  </a:lnTo>
                  <a:lnTo>
                    <a:pt x="2058" y="2130"/>
                  </a:lnTo>
                  <a:lnTo>
                    <a:pt x="2075" y="2129"/>
                  </a:lnTo>
                  <a:lnTo>
                    <a:pt x="2090" y="2125"/>
                  </a:lnTo>
                  <a:lnTo>
                    <a:pt x="2090" y="0"/>
                  </a:lnTo>
                  <a:lnTo>
                    <a:pt x="18" y="0"/>
                  </a:lnTo>
                </a:path>
              </a:pathLst>
            </a:custGeom>
            <a:solidFill>
              <a:srgbClr val="00FF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76" name="Freeform 692"/>
            <p:cNvSpPr>
              <a:spLocks noChangeArrowheads="1"/>
            </p:cNvSpPr>
            <p:nvPr/>
          </p:nvSpPr>
          <p:spPr bwMode="auto">
            <a:xfrm>
              <a:off x="4835" y="2935"/>
              <a:ext cx="485" cy="490"/>
            </a:xfrm>
            <a:custGeom>
              <a:avLst/>
              <a:gdLst>
                <a:gd name="T0" fmla="*/ 0 w 2145"/>
                <a:gd name="T1" fmla="*/ 0 h 2165"/>
                <a:gd name="T2" fmla="*/ 0 w 2145"/>
                <a:gd name="T3" fmla="*/ 0 h 2165"/>
                <a:gd name="T4" fmla="*/ 0 w 2145"/>
                <a:gd name="T5" fmla="*/ 0 h 2165"/>
                <a:gd name="T6" fmla="*/ 0 w 2145"/>
                <a:gd name="T7" fmla="*/ 0 h 2165"/>
                <a:gd name="T8" fmla="*/ 0 w 2145"/>
                <a:gd name="T9" fmla="*/ 0 h 2165"/>
                <a:gd name="T10" fmla="*/ 0 w 2145"/>
                <a:gd name="T11" fmla="*/ 0 h 2165"/>
                <a:gd name="T12" fmla="*/ 0 w 2145"/>
                <a:gd name="T13" fmla="*/ 0 h 2165"/>
                <a:gd name="T14" fmla="*/ 0 w 2145"/>
                <a:gd name="T15" fmla="*/ 0 h 2165"/>
                <a:gd name="T16" fmla="*/ 0 w 2145"/>
                <a:gd name="T17" fmla="*/ 0 h 2165"/>
                <a:gd name="T18" fmla="*/ 0 w 2145"/>
                <a:gd name="T19" fmla="*/ 0 h 2165"/>
                <a:gd name="T20" fmla="*/ 0 w 2145"/>
                <a:gd name="T21" fmla="*/ 0 h 2165"/>
                <a:gd name="T22" fmla="*/ 0 w 2145"/>
                <a:gd name="T23" fmla="*/ 0 h 2165"/>
                <a:gd name="T24" fmla="*/ 0 w 2145"/>
                <a:gd name="T25" fmla="*/ 0 h 2165"/>
                <a:gd name="T26" fmla="*/ 0 w 2145"/>
                <a:gd name="T27" fmla="*/ 0 h 2165"/>
                <a:gd name="T28" fmla="*/ 0 w 2145"/>
                <a:gd name="T29" fmla="*/ 0 h 2165"/>
                <a:gd name="T30" fmla="*/ 0 w 2145"/>
                <a:gd name="T31" fmla="*/ 0 h 2165"/>
                <a:gd name="T32" fmla="*/ 0 w 2145"/>
                <a:gd name="T33" fmla="*/ 0 h 2165"/>
                <a:gd name="T34" fmla="*/ 0 w 2145"/>
                <a:gd name="T35" fmla="*/ 0 h 2165"/>
                <a:gd name="T36" fmla="*/ 0 w 2145"/>
                <a:gd name="T37" fmla="*/ 0 h 2165"/>
                <a:gd name="T38" fmla="*/ 0 w 2145"/>
                <a:gd name="T39" fmla="*/ 0 h 2165"/>
                <a:gd name="T40" fmla="*/ 0 w 2145"/>
                <a:gd name="T41" fmla="*/ 0 h 2165"/>
                <a:gd name="T42" fmla="*/ 0 w 2145"/>
                <a:gd name="T43" fmla="*/ 0 h 2165"/>
                <a:gd name="T44" fmla="*/ 0 w 2145"/>
                <a:gd name="T45" fmla="*/ 0 h 2165"/>
                <a:gd name="T46" fmla="*/ 0 w 2145"/>
                <a:gd name="T47" fmla="*/ 0 h 2165"/>
                <a:gd name="T48" fmla="*/ 0 w 2145"/>
                <a:gd name="T49" fmla="*/ 0 h 2165"/>
                <a:gd name="T50" fmla="*/ 0 w 2145"/>
                <a:gd name="T51" fmla="*/ 0 h 2165"/>
                <a:gd name="T52" fmla="*/ 0 w 2145"/>
                <a:gd name="T53" fmla="*/ 0 h 2165"/>
                <a:gd name="T54" fmla="*/ 0 w 2145"/>
                <a:gd name="T55" fmla="*/ 0 h 2165"/>
                <a:gd name="T56" fmla="*/ 0 w 2145"/>
                <a:gd name="T57" fmla="*/ 0 h 2165"/>
                <a:gd name="T58" fmla="*/ 0 w 2145"/>
                <a:gd name="T59" fmla="*/ 0 h 2165"/>
                <a:gd name="T60" fmla="*/ 0 w 2145"/>
                <a:gd name="T61" fmla="*/ 0 h 2165"/>
                <a:gd name="T62" fmla="*/ 0 w 2145"/>
                <a:gd name="T63" fmla="*/ 0 h 2165"/>
                <a:gd name="T64" fmla="*/ 0 w 2145"/>
                <a:gd name="T65" fmla="*/ 0 h 2165"/>
                <a:gd name="T66" fmla="*/ 0 w 2145"/>
                <a:gd name="T67" fmla="*/ 0 h 2165"/>
                <a:gd name="T68" fmla="*/ 0 w 2145"/>
                <a:gd name="T69" fmla="*/ 0 h 2165"/>
                <a:gd name="T70" fmla="*/ 0 w 2145"/>
                <a:gd name="T71" fmla="*/ 0 h 2165"/>
                <a:gd name="T72" fmla="*/ 0 w 2145"/>
                <a:gd name="T73" fmla="*/ 0 h 216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145" h="2165">
                  <a:moveTo>
                    <a:pt x="87" y="0"/>
                  </a:moveTo>
                  <a:lnTo>
                    <a:pt x="2058" y="0"/>
                  </a:lnTo>
                  <a:lnTo>
                    <a:pt x="2075" y="1"/>
                  </a:lnTo>
                  <a:lnTo>
                    <a:pt x="2091" y="6"/>
                  </a:lnTo>
                  <a:lnTo>
                    <a:pt x="2106" y="15"/>
                  </a:lnTo>
                  <a:lnTo>
                    <a:pt x="2119" y="25"/>
                  </a:lnTo>
                  <a:lnTo>
                    <a:pt x="2129" y="38"/>
                  </a:lnTo>
                  <a:lnTo>
                    <a:pt x="2138" y="53"/>
                  </a:lnTo>
                  <a:lnTo>
                    <a:pt x="2143" y="70"/>
                  </a:lnTo>
                  <a:lnTo>
                    <a:pt x="2144" y="88"/>
                  </a:lnTo>
                  <a:lnTo>
                    <a:pt x="2144" y="2077"/>
                  </a:lnTo>
                  <a:lnTo>
                    <a:pt x="2143" y="2094"/>
                  </a:lnTo>
                  <a:lnTo>
                    <a:pt x="2138" y="2111"/>
                  </a:lnTo>
                  <a:lnTo>
                    <a:pt x="2129" y="2126"/>
                  </a:lnTo>
                  <a:lnTo>
                    <a:pt x="2119" y="2138"/>
                  </a:lnTo>
                  <a:lnTo>
                    <a:pt x="2106" y="2149"/>
                  </a:lnTo>
                  <a:lnTo>
                    <a:pt x="2091" y="2157"/>
                  </a:lnTo>
                  <a:lnTo>
                    <a:pt x="2075" y="2163"/>
                  </a:lnTo>
                  <a:lnTo>
                    <a:pt x="2058" y="2164"/>
                  </a:lnTo>
                  <a:lnTo>
                    <a:pt x="87" y="2164"/>
                  </a:lnTo>
                  <a:lnTo>
                    <a:pt x="70" y="2163"/>
                  </a:lnTo>
                  <a:lnTo>
                    <a:pt x="53" y="2157"/>
                  </a:lnTo>
                  <a:lnTo>
                    <a:pt x="38" y="2149"/>
                  </a:lnTo>
                  <a:lnTo>
                    <a:pt x="25" y="2138"/>
                  </a:lnTo>
                  <a:lnTo>
                    <a:pt x="15" y="2126"/>
                  </a:lnTo>
                  <a:lnTo>
                    <a:pt x="7" y="2111"/>
                  </a:lnTo>
                  <a:lnTo>
                    <a:pt x="2" y="2094"/>
                  </a:lnTo>
                  <a:lnTo>
                    <a:pt x="0" y="2077"/>
                  </a:lnTo>
                  <a:lnTo>
                    <a:pt x="0" y="88"/>
                  </a:lnTo>
                  <a:lnTo>
                    <a:pt x="2" y="70"/>
                  </a:lnTo>
                  <a:lnTo>
                    <a:pt x="7" y="53"/>
                  </a:lnTo>
                  <a:lnTo>
                    <a:pt x="15" y="38"/>
                  </a:lnTo>
                  <a:lnTo>
                    <a:pt x="25" y="25"/>
                  </a:lnTo>
                  <a:lnTo>
                    <a:pt x="38" y="15"/>
                  </a:lnTo>
                  <a:lnTo>
                    <a:pt x="53" y="6"/>
                  </a:lnTo>
                  <a:lnTo>
                    <a:pt x="70" y="1"/>
                  </a:lnTo>
                  <a:lnTo>
                    <a:pt x="87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77" name="Freeform 693"/>
            <p:cNvSpPr>
              <a:spLocks noChangeArrowheads="1"/>
            </p:cNvSpPr>
            <p:nvPr/>
          </p:nvSpPr>
          <p:spPr bwMode="auto">
            <a:xfrm>
              <a:off x="5072" y="3071"/>
              <a:ext cx="215" cy="217"/>
            </a:xfrm>
            <a:custGeom>
              <a:avLst/>
              <a:gdLst>
                <a:gd name="T0" fmla="*/ 0 w 953"/>
                <a:gd name="T1" fmla="*/ 0 h 960"/>
                <a:gd name="T2" fmla="*/ 0 w 953"/>
                <a:gd name="T3" fmla="*/ 0 h 960"/>
                <a:gd name="T4" fmla="*/ 0 w 953"/>
                <a:gd name="T5" fmla="*/ 0 h 960"/>
                <a:gd name="T6" fmla="*/ 0 w 953"/>
                <a:gd name="T7" fmla="*/ 0 h 960"/>
                <a:gd name="T8" fmla="*/ 0 w 953"/>
                <a:gd name="T9" fmla="*/ 0 h 960"/>
                <a:gd name="T10" fmla="*/ 0 w 953"/>
                <a:gd name="T11" fmla="*/ 0 h 960"/>
                <a:gd name="T12" fmla="*/ 0 w 953"/>
                <a:gd name="T13" fmla="*/ 0 h 960"/>
                <a:gd name="T14" fmla="*/ 0 w 953"/>
                <a:gd name="T15" fmla="*/ 0 h 960"/>
                <a:gd name="T16" fmla="*/ 0 w 953"/>
                <a:gd name="T17" fmla="*/ 0 h 960"/>
                <a:gd name="T18" fmla="*/ 0 w 953"/>
                <a:gd name="T19" fmla="*/ 0 h 960"/>
                <a:gd name="T20" fmla="*/ 0 w 953"/>
                <a:gd name="T21" fmla="*/ 0 h 960"/>
                <a:gd name="T22" fmla="*/ 0 w 953"/>
                <a:gd name="T23" fmla="*/ 0 h 960"/>
                <a:gd name="T24" fmla="*/ 0 w 953"/>
                <a:gd name="T25" fmla="*/ 0 h 9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53" h="960">
                  <a:moveTo>
                    <a:pt x="311" y="0"/>
                  </a:moveTo>
                  <a:lnTo>
                    <a:pt x="311" y="315"/>
                  </a:lnTo>
                  <a:lnTo>
                    <a:pt x="0" y="315"/>
                  </a:lnTo>
                  <a:lnTo>
                    <a:pt x="0" y="644"/>
                  </a:lnTo>
                  <a:lnTo>
                    <a:pt x="311" y="644"/>
                  </a:lnTo>
                  <a:lnTo>
                    <a:pt x="311" y="959"/>
                  </a:lnTo>
                  <a:lnTo>
                    <a:pt x="637" y="959"/>
                  </a:lnTo>
                  <a:lnTo>
                    <a:pt x="637" y="646"/>
                  </a:lnTo>
                  <a:lnTo>
                    <a:pt x="952" y="646"/>
                  </a:lnTo>
                  <a:lnTo>
                    <a:pt x="952" y="315"/>
                  </a:lnTo>
                  <a:lnTo>
                    <a:pt x="640" y="315"/>
                  </a:lnTo>
                  <a:lnTo>
                    <a:pt x="640" y="0"/>
                  </a:lnTo>
                  <a:lnTo>
                    <a:pt x="311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78" name="Freeform 694"/>
            <p:cNvSpPr>
              <a:spLocks noChangeArrowheads="1"/>
            </p:cNvSpPr>
            <p:nvPr/>
          </p:nvSpPr>
          <p:spPr bwMode="auto">
            <a:xfrm>
              <a:off x="5072" y="3071"/>
              <a:ext cx="215" cy="217"/>
            </a:xfrm>
            <a:custGeom>
              <a:avLst/>
              <a:gdLst>
                <a:gd name="T0" fmla="*/ 0 w 953"/>
                <a:gd name="T1" fmla="*/ 0 h 960"/>
                <a:gd name="T2" fmla="*/ 0 w 953"/>
                <a:gd name="T3" fmla="*/ 0 h 960"/>
                <a:gd name="T4" fmla="*/ 0 w 953"/>
                <a:gd name="T5" fmla="*/ 0 h 960"/>
                <a:gd name="T6" fmla="*/ 0 w 953"/>
                <a:gd name="T7" fmla="*/ 0 h 960"/>
                <a:gd name="T8" fmla="*/ 0 w 953"/>
                <a:gd name="T9" fmla="*/ 0 h 960"/>
                <a:gd name="T10" fmla="*/ 0 w 953"/>
                <a:gd name="T11" fmla="*/ 0 h 960"/>
                <a:gd name="T12" fmla="*/ 0 w 953"/>
                <a:gd name="T13" fmla="*/ 0 h 960"/>
                <a:gd name="T14" fmla="*/ 0 w 953"/>
                <a:gd name="T15" fmla="*/ 0 h 960"/>
                <a:gd name="T16" fmla="*/ 0 w 953"/>
                <a:gd name="T17" fmla="*/ 0 h 960"/>
                <a:gd name="T18" fmla="*/ 0 w 953"/>
                <a:gd name="T19" fmla="*/ 0 h 960"/>
                <a:gd name="T20" fmla="*/ 0 w 953"/>
                <a:gd name="T21" fmla="*/ 0 h 960"/>
                <a:gd name="T22" fmla="*/ 0 w 953"/>
                <a:gd name="T23" fmla="*/ 0 h 960"/>
                <a:gd name="T24" fmla="*/ 0 w 953"/>
                <a:gd name="T25" fmla="*/ 0 h 9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53" h="960">
                  <a:moveTo>
                    <a:pt x="640" y="315"/>
                  </a:moveTo>
                  <a:lnTo>
                    <a:pt x="640" y="0"/>
                  </a:lnTo>
                  <a:lnTo>
                    <a:pt x="311" y="0"/>
                  </a:lnTo>
                  <a:lnTo>
                    <a:pt x="311" y="315"/>
                  </a:lnTo>
                  <a:lnTo>
                    <a:pt x="0" y="315"/>
                  </a:lnTo>
                  <a:lnTo>
                    <a:pt x="0" y="644"/>
                  </a:lnTo>
                  <a:lnTo>
                    <a:pt x="311" y="644"/>
                  </a:lnTo>
                  <a:lnTo>
                    <a:pt x="311" y="959"/>
                  </a:lnTo>
                  <a:lnTo>
                    <a:pt x="637" y="959"/>
                  </a:lnTo>
                  <a:lnTo>
                    <a:pt x="637" y="646"/>
                  </a:lnTo>
                  <a:lnTo>
                    <a:pt x="952" y="646"/>
                  </a:lnTo>
                  <a:lnTo>
                    <a:pt x="952" y="315"/>
                  </a:lnTo>
                  <a:lnTo>
                    <a:pt x="640" y="315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79" name="Freeform 695"/>
            <p:cNvSpPr>
              <a:spLocks noChangeArrowheads="1"/>
            </p:cNvSpPr>
            <p:nvPr/>
          </p:nvSpPr>
          <p:spPr bwMode="auto">
            <a:xfrm>
              <a:off x="4869" y="3094"/>
              <a:ext cx="161" cy="175"/>
            </a:xfrm>
            <a:custGeom>
              <a:avLst/>
              <a:gdLst>
                <a:gd name="T0" fmla="*/ 0 w 715"/>
                <a:gd name="T1" fmla="*/ 0 h 774"/>
                <a:gd name="T2" fmla="*/ 0 w 715"/>
                <a:gd name="T3" fmla="*/ 0 h 774"/>
                <a:gd name="T4" fmla="*/ 0 w 715"/>
                <a:gd name="T5" fmla="*/ 0 h 774"/>
                <a:gd name="T6" fmla="*/ 0 w 715"/>
                <a:gd name="T7" fmla="*/ 0 h 774"/>
                <a:gd name="T8" fmla="*/ 0 w 715"/>
                <a:gd name="T9" fmla="*/ 0 h 774"/>
                <a:gd name="T10" fmla="*/ 0 w 715"/>
                <a:gd name="T11" fmla="*/ 0 h 774"/>
                <a:gd name="T12" fmla="*/ 0 w 715"/>
                <a:gd name="T13" fmla="*/ 0 h 774"/>
                <a:gd name="T14" fmla="*/ 0 w 715"/>
                <a:gd name="T15" fmla="*/ 0 h 77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15" h="774">
                  <a:moveTo>
                    <a:pt x="0" y="385"/>
                  </a:moveTo>
                  <a:lnTo>
                    <a:pt x="347" y="773"/>
                  </a:lnTo>
                  <a:lnTo>
                    <a:pt x="347" y="556"/>
                  </a:lnTo>
                  <a:lnTo>
                    <a:pt x="714" y="556"/>
                  </a:lnTo>
                  <a:lnTo>
                    <a:pt x="714" y="215"/>
                  </a:lnTo>
                  <a:lnTo>
                    <a:pt x="348" y="215"/>
                  </a:lnTo>
                  <a:lnTo>
                    <a:pt x="348" y="0"/>
                  </a:lnTo>
                  <a:lnTo>
                    <a:pt x="0" y="385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80" name="Freeform 696"/>
            <p:cNvSpPr>
              <a:spLocks noChangeArrowheads="1"/>
            </p:cNvSpPr>
            <p:nvPr/>
          </p:nvSpPr>
          <p:spPr bwMode="auto">
            <a:xfrm>
              <a:off x="4869" y="3094"/>
              <a:ext cx="161" cy="175"/>
            </a:xfrm>
            <a:custGeom>
              <a:avLst/>
              <a:gdLst>
                <a:gd name="T0" fmla="*/ 0 w 715"/>
                <a:gd name="T1" fmla="*/ 0 h 774"/>
                <a:gd name="T2" fmla="*/ 0 w 715"/>
                <a:gd name="T3" fmla="*/ 0 h 774"/>
                <a:gd name="T4" fmla="*/ 0 w 715"/>
                <a:gd name="T5" fmla="*/ 0 h 774"/>
                <a:gd name="T6" fmla="*/ 0 w 715"/>
                <a:gd name="T7" fmla="*/ 0 h 774"/>
                <a:gd name="T8" fmla="*/ 0 w 715"/>
                <a:gd name="T9" fmla="*/ 0 h 774"/>
                <a:gd name="T10" fmla="*/ 0 w 715"/>
                <a:gd name="T11" fmla="*/ 0 h 774"/>
                <a:gd name="T12" fmla="*/ 0 w 715"/>
                <a:gd name="T13" fmla="*/ 0 h 774"/>
                <a:gd name="T14" fmla="*/ 0 w 715"/>
                <a:gd name="T15" fmla="*/ 0 h 77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15" h="774">
                  <a:moveTo>
                    <a:pt x="0" y="385"/>
                  </a:moveTo>
                  <a:lnTo>
                    <a:pt x="347" y="773"/>
                  </a:lnTo>
                  <a:lnTo>
                    <a:pt x="347" y="556"/>
                  </a:lnTo>
                  <a:lnTo>
                    <a:pt x="714" y="556"/>
                  </a:lnTo>
                  <a:lnTo>
                    <a:pt x="714" y="215"/>
                  </a:lnTo>
                  <a:lnTo>
                    <a:pt x="348" y="215"/>
                  </a:lnTo>
                  <a:lnTo>
                    <a:pt x="348" y="0"/>
                  </a:lnTo>
                  <a:lnTo>
                    <a:pt x="0" y="385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81" name="Freeform 697"/>
            <p:cNvSpPr>
              <a:spLocks noChangeArrowheads="1"/>
            </p:cNvSpPr>
            <p:nvPr/>
          </p:nvSpPr>
          <p:spPr bwMode="auto">
            <a:xfrm>
              <a:off x="3779" y="2960"/>
              <a:ext cx="454" cy="462"/>
            </a:xfrm>
            <a:custGeom>
              <a:avLst/>
              <a:gdLst>
                <a:gd name="T0" fmla="*/ 0 w 2006"/>
                <a:gd name="T1" fmla="*/ 0 h 2042"/>
                <a:gd name="T2" fmla="*/ 0 w 2006"/>
                <a:gd name="T3" fmla="*/ 0 h 2042"/>
                <a:gd name="T4" fmla="*/ 0 w 2006"/>
                <a:gd name="T5" fmla="*/ 0 h 2042"/>
                <a:gd name="T6" fmla="*/ 0 w 2006"/>
                <a:gd name="T7" fmla="*/ 0 h 2042"/>
                <a:gd name="T8" fmla="*/ 0 w 2006"/>
                <a:gd name="T9" fmla="*/ 0 h 2042"/>
                <a:gd name="T10" fmla="*/ 0 w 2006"/>
                <a:gd name="T11" fmla="*/ 0 h 2042"/>
                <a:gd name="T12" fmla="*/ 0 w 2006"/>
                <a:gd name="T13" fmla="*/ 0 h 2042"/>
                <a:gd name="T14" fmla="*/ 0 w 2006"/>
                <a:gd name="T15" fmla="*/ 0 h 2042"/>
                <a:gd name="T16" fmla="*/ 0 w 2006"/>
                <a:gd name="T17" fmla="*/ 0 h 2042"/>
                <a:gd name="T18" fmla="*/ 0 w 2006"/>
                <a:gd name="T19" fmla="*/ 0 h 2042"/>
                <a:gd name="T20" fmla="*/ 0 w 2006"/>
                <a:gd name="T21" fmla="*/ 0 h 2042"/>
                <a:gd name="T22" fmla="*/ 0 w 2006"/>
                <a:gd name="T23" fmla="*/ 0 h 2042"/>
                <a:gd name="T24" fmla="*/ 0 w 2006"/>
                <a:gd name="T25" fmla="*/ 0 h 2042"/>
                <a:gd name="T26" fmla="*/ 0 w 2006"/>
                <a:gd name="T27" fmla="*/ 0 h 2042"/>
                <a:gd name="T28" fmla="*/ 0 w 2006"/>
                <a:gd name="T29" fmla="*/ 0 h 2042"/>
                <a:gd name="T30" fmla="*/ 0 w 2006"/>
                <a:gd name="T31" fmla="*/ 0 h 2042"/>
                <a:gd name="T32" fmla="*/ 0 w 2006"/>
                <a:gd name="T33" fmla="*/ 0 h 2042"/>
                <a:gd name="T34" fmla="*/ 0 w 2006"/>
                <a:gd name="T35" fmla="*/ 0 h 2042"/>
                <a:gd name="T36" fmla="*/ 0 w 2006"/>
                <a:gd name="T37" fmla="*/ 0 h 204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006" h="2042">
                  <a:moveTo>
                    <a:pt x="17" y="0"/>
                  </a:moveTo>
                  <a:lnTo>
                    <a:pt x="14" y="3"/>
                  </a:lnTo>
                  <a:lnTo>
                    <a:pt x="6" y="18"/>
                  </a:lnTo>
                  <a:lnTo>
                    <a:pt x="1" y="34"/>
                  </a:lnTo>
                  <a:lnTo>
                    <a:pt x="0" y="51"/>
                  </a:lnTo>
                  <a:lnTo>
                    <a:pt x="0" y="1957"/>
                  </a:lnTo>
                  <a:lnTo>
                    <a:pt x="1" y="1974"/>
                  </a:lnTo>
                  <a:lnTo>
                    <a:pt x="6" y="1989"/>
                  </a:lnTo>
                  <a:lnTo>
                    <a:pt x="14" y="2004"/>
                  </a:lnTo>
                  <a:lnTo>
                    <a:pt x="24" y="2017"/>
                  </a:lnTo>
                  <a:lnTo>
                    <a:pt x="36" y="2026"/>
                  </a:lnTo>
                  <a:lnTo>
                    <a:pt x="51" y="2035"/>
                  </a:lnTo>
                  <a:lnTo>
                    <a:pt x="67" y="2039"/>
                  </a:lnTo>
                  <a:lnTo>
                    <a:pt x="83" y="2041"/>
                  </a:lnTo>
                  <a:lnTo>
                    <a:pt x="1974" y="2041"/>
                  </a:lnTo>
                  <a:lnTo>
                    <a:pt x="1991" y="2039"/>
                  </a:lnTo>
                  <a:lnTo>
                    <a:pt x="2005" y="2035"/>
                  </a:lnTo>
                  <a:lnTo>
                    <a:pt x="2005" y="0"/>
                  </a:lnTo>
                  <a:lnTo>
                    <a:pt x="17" y="0"/>
                  </a:lnTo>
                </a:path>
              </a:pathLst>
            </a:custGeom>
            <a:solidFill>
              <a:srgbClr val="00FF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82" name="Freeform 698"/>
            <p:cNvSpPr>
              <a:spLocks noChangeArrowheads="1"/>
            </p:cNvSpPr>
            <p:nvPr/>
          </p:nvSpPr>
          <p:spPr bwMode="auto">
            <a:xfrm>
              <a:off x="3779" y="2952"/>
              <a:ext cx="466" cy="470"/>
            </a:xfrm>
            <a:custGeom>
              <a:avLst/>
              <a:gdLst>
                <a:gd name="T0" fmla="*/ 0 w 2058"/>
                <a:gd name="T1" fmla="*/ 0 h 2076"/>
                <a:gd name="T2" fmla="*/ 0 w 2058"/>
                <a:gd name="T3" fmla="*/ 0 h 2076"/>
                <a:gd name="T4" fmla="*/ 0 w 2058"/>
                <a:gd name="T5" fmla="*/ 0 h 2076"/>
                <a:gd name="T6" fmla="*/ 0 w 2058"/>
                <a:gd name="T7" fmla="*/ 0 h 2076"/>
                <a:gd name="T8" fmla="*/ 0 w 2058"/>
                <a:gd name="T9" fmla="*/ 0 h 2076"/>
                <a:gd name="T10" fmla="*/ 0 w 2058"/>
                <a:gd name="T11" fmla="*/ 0 h 2076"/>
                <a:gd name="T12" fmla="*/ 0 w 2058"/>
                <a:gd name="T13" fmla="*/ 0 h 2076"/>
                <a:gd name="T14" fmla="*/ 0 w 2058"/>
                <a:gd name="T15" fmla="*/ 0 h 2076"/>
                <a:gd name="T16" fmla="*/ 0 w 2058"/>
                <a:gd name="T17" fmla="*/ 0 h 2076"/>
                <a:gd name="T18" fmla="*/ 0 w 2058"/>
                <a:gd name="T19" fmla="*/ 0 h 2076"/>
                <a:gd name="T20" fmla="*/ 0 w 2058"/>
                <a:gd name="T21" fmla="*/ 0 h 2076"/>
                <a:gd name="T22" fmla="*/ 0 w 2058"/>
                <a:gd name="T23" fmla="*/ 0 h 2076"/>
                <a:gd name="T24" fmla="*/ 0 w 2058"/>
                <a:gd name="T25" fmla="*/ 0 h 2076"/>
                <a:gd name="T26" fmla="*/ 0 w 2058"/>
                <a:gd name="T27" fmla="*/ 0 h 2076"/>
                <a:gd name="T28" fmla="*/ 0 w 2058"/>
                <a:gd name="T29" fmla="*/ 0 h 2076"/>
                <a:gd name="T30" fmla="*/ 0 w 2058"/>
                <a:gd name="T31" fmla="*/ 0 h 2076"/>
                <a:gd name="T32" fmla="*/ 0 w 2058"/>
                <a:gd name="T33" fmla="*/ 0 h 2076"/>
                <a:gd name="T34" fmla="*/ 0 w 2058"/>
                <a:gd name="T35" fmla="*/ 0 h 2076"/>
                <a:gd name="T36" fmla="*/ 0 w 2058"/>
                <a:gd name="T37" fmla="*/ 0 h 2076"/>
                <a:gd name="T38" fmla="*/ 0 w 2058"/>
                <a:gd name="T39" fmla="*/ 0 h 2076"/>
                <a:gd name="T40" fmla="*/ 0 w 2058"/>
                <a:gd name="T41" fmla="*/ 0 h 2076"/>
                <a:gd name="T42" fmla="*/ 0 w 2058"/>
                <a:gd name="T43" fmla="*/ 0 h 2076"/>
                <a:gd name="T44" fmla="*/ 0 w 2058"/>
                <a:gd name="T45" fmla="*/ 0 h 2076"/>
                <a:gd name="T46" fmla="*/ 0 w 2058"/>
                <a:gd name="T47" fmla="*/ 0 h 2076"/>
                <a:gd name="T48" fmla="*/ 0 w 2058"/>
                <a:gd name="T49" fmla="*/ 0 h 2076"/>
                <a:gd name="T50" fmla="*/ 0 w 2058"/>
                <a:gd name="T51" fmla="*/ 0 h 2076"/>
                <a:gd name="T52" fmla="*/ 0 w 2058"/>
                <a:gd name="T53" fmla="*/ 0 h 2076"/>
                <a:gd name="T54" fmla="*/ 0 w 2058"/>
                <a:gd name="T55" fmla="*/ 0 h 2076"/>
                <a:gd name="T56" fmla="*/ 0 w 2058"/>
                <a:gd name="T57" fmla="*/ 0 h 2076"/>
                <a:gd name="T58" fmla="*/ 0 w 2058"/>
                <a:gd name="T59" fmla="*/ 0 h 2076"/>
                <a:gd name="T60" fmla="*/ 0 w 2058"/>
                <a:gd name="T61" fmla="*/ 0 h 2076"/>
                <a:gd name="T62" fmla="*/ 0 w 2058"/>
                <a:gd name="T63" fmla="*/ 0 h 2076"/>
                <a:gd name="T64" fmla="*/ 0 w 2058"/>
                <a:gd name="T65" fmla="*/ 0 h 2076"/>
                <a:gd name="T66" fmla="*/ 0 w 2058"/>
                <a:gd name="T67" fmla="*/ 0 h 2076"/>
                <a:gd name="T68" fmla="*/ 0 w 2058"/>
                <a:gd name="T69" fmla="*/ 0 h 2076"/>
                <a:gd name="T70" fmla="*/ 0 w 2058"/>
                <a:gd name="T71" fmla="*/ 0 h 2076"/>
                <a:gd name="T72" fmla="*/ 0 w 2058"/>
                <a:gd name="T73" fmla="*/ 0 h 207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58" h="2076">
                  <a:moveTo>
                    <a:pt x="83" y="0"/>
                  </a:moveTo>
                  <a:lnTo>
                    <a:pt x="1974" y="0"/>
                  </a:lnTo>
                  <a:lnTo>
                    <a:pt x="1991" y="1"/>
                  </a:lnTo>
                  <a:lnTo>
                    <a:pt x="2006" y="6"/>
                  </a:lnTo>
                  <a:lnTo>
                    <a:pt x="2021" y="15"/>
                  </a:lnTo>
                  <a:lnTo>
                    <a:pt x="2033" y="24"/>
                  </a:lnTo>
                  <a:lnTo>
                    <a:pt x="2043" y="37"/>
                  </a:lnTo>
                  <a:lnTo>
                    <a:pt x="2051" y="52"/>
                  </a:lnTo>
                  <a:lnTo>
                    <a:pt x="2056" y="68"/>
                  </a:lnTo>
                  <a:lnTo>
                    <a:pt x="2057" y="84"/>
                  </a:lnTo>
                  <a:lnTo>
                    <a:pt x="2057" y="1990"/>
                  </a:lnTo>
                  <a:lnTo>
                    <a:pt x="2056" y="2007"/>
                  </a:lnTo>
                  <a:lnTo>
                    <a:pt x="2051" y="2023"/>
                  </a:lnTo>
                  <a:lnTo>
                    <a:pt x="2043" y="2038"/>
                  </a:lnTo>
                  <a:lnTo>
                    <a:pt x="2033" y="2051"/>
                  </a:lnTo>
                  <a:lnTo>
                    <a:pt x="2021" y="2060"/>
                  </a:lnTo>
                  <a:lnTo>
                    <a:pt x="2006" y="2069"/>
                  </a:lnTo>
                  <a:lnTo>
                    <a:pt x="1991" y="2073"/>
                  </a:lnTo>
                  <a:lnTo>
                    <a:pt x="1974" y="2075"/>
                  </a:lnTo>
                  <a:lnTo>
                    <a:pt x="83" y="2075"/>
                  </a:lnTo>
                  <a:lnTo>
                    <a:pt x="67" y="2073"/>
                  </a:lnTo>
                  <a:lnTo>
                    <a:pt x="51" y="2069"/>
                  </a:lnTo>
                  <a:lnTo>
                    <a:pt x="36" y="2060"/>
                  </a:lnTo>
                  <a:lnTo>
                    <a:pt x="24" y="2051"/>
                  </a:lnTo>
                  <a:lnTo>
                    <a:pt x="14" y="2038"/>
                  </a:lnTo>
                  <a:lnTo>
                    <a:pt x="6" y="2023"/>
                  </a:lnTo>
                  <a:lnTo>
                    <a:pt x="1" y="2007"/>
                  </a:lnTo>
                  <a:lnTo>
                    <a:pt x="0" y="1990"/>
                  </a:lnTo>
                  <a:lnTo>
                    <a:pt x="0" y="84"/>
                  </a:lnTo>
                  <a:lnTo>
                    <a:pt x="1" y="68"/>
                  </a:lnTo>
                  <a:lnTo>
                    <a:pt x="6" y="52"/>
                  </a:lnTo>
                  <a:lnTo>
                    <a:pt x="14" y="37"/>
                  </a:lnTo>
                  <a:lnTo>
                    <a:pt x="24" y="24"/>
                  </a:lnTo>
                  <a:lnTo>
                    <a:pt x="36" y="15"/>
                  </a:lnTo>
                  <a:lnTo>
                    <a:pt x="51" y="6"/>
                  </a:lnTo>
                  <a:lnTo>
                    <a:pt x="67" y="1"/>
                  </a:lnTo>
                  <a:lnTo>
                    <a:pt x="83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83" name="Freeform 699"/>
            <p:cNvSpPr>
              <a:spLocks noChangeArrowheads="1"/>
            </p:cNvSpPr>
            <p:nvPr/>
          </p:nvSpPr>
          <p:spPr bwMode="auto">
            <a:xfrm>
              <a:off x="4011" y="3081"/>
              <a:ext cx="203" cy="205"/>
            </a:xfrm>
            <a:custGeom>
              <a:avLst/>
              <a:gdLst>
                <a:gd name="T0" fmla="*/ 0 w 901"/>
                <a:gd name="T1" fmla="*/ 0 h 909"/>
                <a:gd name="T2" fmla="*/ 0 w 901"/>
                <a:gd name="T3" fmla="*/ 0 h 909"/>
                <a:gd name="T4" fmla="*/ 0 w 901"/>
                <a:gd name="T5" fmla="*/ 0 h 909"/>
                <a:gd name="T6" fmla="*/ 0 w 901"/>
                <a:gd name="T7" fmla="*/ 0 h 909"/>
                <a:gd name="T8" fmla="*/ 0 w 901"/>
                <a:gd name="T9" fmla="*/ 0 h 909"/>
                <a:gd name="T10" fmla="*/ 0 w 901"/>
                <a:gd name="T11" fmla="*/ 0 h 909"/>
                <a:gd name="T12" fmla="*/ 0 w 901"/>
                <a:gd name="T13" fmla="*/ 0 h 909"/>
                <a:gd name="T14" fmla="*/ 0 w 901"/>
                <a:gd name="T15" fmla="*/ 0 h 909"/>
                <a:gd name="T16" fmla="*/ 0 w 901"/>
                <a:gd name="T17" fmla="*/ 0 h 909"/>
                <a:gd name="T18" fmla="*/ 0 w 901"/>
                <a:gd name="T19" fmla="*/ 0 h 909"/>
                <a:gd name="T20" fmla="*/ 0 w 901"/>
                <a:gd name="T21" fmla="*/ 0 h 909"/>
                <a:gd name="T22" fmla="*/ 0 w 901"/>
                <a:gd name="T23" fmla="*/ 0 h 909"/>
                <a:gd name="T24" fmla="*/ 0 w 901"/>
                <a:gd name="T25" fmla="*/ 0 h 90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01" h="909">
                  <a:moveTo>
                    <a:pt x="295" y="0"/>
                  </a:moveTo>
                  <a:lnTo>
                    <a:pt x="295" y="297"/>
                  </a:lnTo>
                  <a:lnTo>
                    <a:pt x="0" y="297"/>
                  </a:lnTo>
                  <a:lnTo>
                    <a:pt x="0" y="609"/>
                  </a:lnTo>
                  <a:lnTo>
                    <a:pt x="295" y="609"/>
                  </a:lnTo>
                  <a:lnTo>
                    <a:pt x="295" y="908"/>
                  </a:lnTo>
                  <a:lnTo>
                    <a:pt x="604" y="908"/>
                  </a:lnTo>
                  <a:lnTo>
                    <a:pt x="604" y="611"/>
                  </a:lnTo>
                  <a:lnTo>
                    <a:pt x="900" y="611"/>
                  </a:lnTo>
                  <a:lnTo>
                    <a:pt x="900" y="297"/>
                  </a:lnTo>
                  <a:lnTo>
                    <a:pt x="606" y="297"/>
                  </a:lnTo>
                  <a:lnTo>
                    <a:pt x="606" y="0"/>
                  </a:lnTo>
                  <a:lnTo>
                    <a:pt x="29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84" name="Freeform 700"/>
            <p:cNvSpPr>
              <a:spLocks noChangeArrowheads="1"/>
            </p:cNvSpPr>
            <p:nvPr/>
          </p:nvSpPr>
          <p:spPr bwMode="auto">
            <a:xfrm>
              <a:off x="4011" y="3081"/>
              <a:ext cx="203" cy="205"/>
            </a:xfrm>
            <a:custGeom>
              <a:avLst/>
              <a:gdLst>
                <a:gd name="T0" fmla="*/ 0 w 901"/>
                <a:gd name="T1" fmla="*/ 0 h 909"/>
                <a:gd name="T2" fmla="*/ 0 w 901"/>
                <a:gd name="T3" fmla="*/ 0 h 909"/>
                <a:gd name="T4" fmla="*/ 0 w 901"/>
                <a:gd name="T5" fmla="*/ 0 h 909"/>
                <a:gd name="T6" fmla="*/ 0 w 901"/>
                <a:gd name="T7" fmla="*/ 0 h 909"/>
                <a:gd name="T8" fmla="*/ 0 w 901"/>
                <a:gd name="T9" fmla="*/ 0 h 909"/>
                <a:gd name="T10" fmla="*/ 0 w 901"/>
                <a:gd name="T11" fmla="*/ 0 h 909"/>
                <a:gd name="T12" fmla="*/ 0 w 901"/>
                <a:gd name="T13" fmla="*/ 0 h 909"/>
                <a:gd name="T14" fmla="*/ 0 w 901"/>
                <a:gd name="T15" fmla="*/ 0 h 909"/>
                <a:gd name="T16" fmla="*/ 0 w 901"/>
                <a:gd name="T17" fmla="*/ 0 h 909"/>
                <a:gd name="T18" fmla="*/ 0 w 901"/>
                <a:gd name="T19" fmla="*/ 0 h 909"/>
                <a:gd name="T20" fmla="*/ 0 w 901"/>
                <a:gd name="T21" fmla="*/ 0 h 909"/>
                <a:gd name="T22" fmla="*/ 0 w 901"/>
                <a:gd name="T23" fmla="*/ 0 h 909"/>
                <a:gd name="T24" fmla="*/ 0 w 901"/>
                <a:gd name="T25" fmla="*/ 0 h 90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01" h="909">
                  <a:moveTo>
                    <a:pt x="606" y="297"/>
                  </a:moveTo>
                  <a:lnTo>
                    <a:pt x="606" y="0"/>
                  </a:lnTo>
                  <a:lnTo>
                    <a:pt x="295" y="0"/>
                  </a:lnTo>
                  <a:lnTo>
                    <a:pt x="295" y="297"/>
                  </a:lnTo>
                  <a:lnTo>
                    <a:pt x="0" y="297"/>
                  </a:lnTo>
                  <a:lnTo>
                    <a:pt x="0" y="609"/>
                  </a:lnTo>
                  <a:lnTo>
                    <a:pt x="295" y="609"/>
                  </a:lnTo>
                  <a:lnTo>
                    <a:pt x="295" y="908"/>
                  </a:lnTo>
                  <a:lnTo>
                    <a:pt x="604" y="908"/>
                  </a:lnTo>
                  <a:lnTo>
                    <a:pt x="604" y="611"/>
                  </a:lnTo>
                  <a:lnTo>
                    <a:pt x="900" y="611"/>
                  </a:lnTo>
                  <a:lnTo>
                    <a:pt x="900" y="297"/>
                  </a:lnTo>
                  <a:lnTo>
                    <a:pt x="606" y="297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85" name="Freeform 701"/>
            <p:cNvSpPr>
              <a:spLocks noChangeArrowheads="1"/>
            </p:cNvSpPr>
            <p:nvPr/>
          </p:nvSpPr>
          <p:spPr bwMode="auto">
            <a:xfrm>
              <a:off x="3862" y="3082"/>
              <a:ext cx="98" cy="67"/>
            </a:xfrm>
            <a:custGeom>
              <a:avLst/>
              <a:gdLst>
                <a:gd name="T0" fmla="*/ 0 w 437"/>
                <a:gd name="T1" fmla="*/ 0 h 302"/>
                <a:gd name="T2" fmla="*/ 0 w 437"/>
                <a:gd name="T3" fmla="*/ 0 h 302"/>
                <a:gd name="T4" fmla="*/ 0 w 437"/>
                <a:gd name="T5" fmla="*/ 0 h 302"/>
                <a:gd name="T6" fmla="*/ 0 w 437"/>
                <a:gd name="T7" fmla="*/ 0 h 302"/>
                <a:gd name="T8" fmla="*/ 0 w 437"/>
                <a:gd name="T9" fmla="*/ 0 h 3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7" h="302">
                  <a:moveTo>
                    <a:pt x="87" y="0"/>
                  </a:moveTo>
                  <a:lnTo>
                    <a:pt x="0" y="301"/>
                  </a:lnTo>
                  <a:lnTo>
                    <a:pt x="436" y="301"/>
                  </a:lnTo>
                  <a:lnTo>
                    <a:pt x="349" y="0"/>
                  </a:lnTo>
                  <a:lnTo>
                    <a:pt x="87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86" name="Freeform 702"/>
            <p:cNvSpPr>
              <a:spLocks noChangeArrowheads="1"/>
            </p:cNvSpPr>
            <p:nvPr/>
          </p:nvSpPr>
          <p:spPr bwMode="auto">
            <a:xfrm>
              <a:off x="3862" y="3082"/>
              <a:ext cx="98" cy="67"/>
            </a:xfrm>
            <a:custGeom>
              <a:avLst/>
              <a:gdLst>
                <a:gd name="T0" fmla="*/ 0 w 437"/>
                <a:gd name="T1" fmla="*/ 0 h 302"/>
                <a:gd name="T2" fmla="*/ 0 w 437"/>
                <a:gd name="T3" fmla="*/ 0 h 302"/>
                <a:gd name="T4" fmla="*/ 0 w 437"/>
                <a:gd name="T5" fmla="*/ 0 h 302"/>
                <a:gd name="T6" fmla="*/ 0 w 437"/>
                <a:gd name="T7" fmla="*/ 0 h 302"/>
                <a:gd name="T8" fmla="*/ 0 w 437"/>
                <a:gd name="T9" fmla="*/ 0 h 3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7" h="302">
                  <a:moveTo>
                    <a:pt x="436" y="301"/>
                  </a:moveTo>
                  <a:lnTo>
                    <a:pt x="349" y="0"/>
                  </a:lnTo>
                  <a:lnTo>
                    <a:pt x="87" y="0"/>
                  </a:lnTo>
                  <a:lnTo>
                    <a:pt x="0" y="301"/>
                  </a:lnTo>
                  <a:lnTo>
                    <a:pt x="436" y="301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87" name="Freeform 703"/>
            <p:cNvSpPr>
              <a:spLocks noChangeArrowheads="1"/>
            </p:cNvSpPr>
            <p:nvPr/>
          </p:nvSpPr>
          <p:spPr bwMode="auto">
            <a:xfrm>
              <a:off x="3880" y="3009"/>
              <a:ext cx="148" cy="59"/>
            </a:xfrm>
            <a:custGeom>
              <a:avLst/>
              <a:gdLst>
                <a:gd name="T0" fmla="*/ 0 w 655"/>
                <a:gd name="T1" fmla="*/ 0 h 265"/>
                <a:gd name="T2" fmla="*/ 0 w 655"/>
                <a:gd name="T3" fmla="*/ 0 h 265"/>
                <a:gd name="T4" fmla="*/ 0 w 655"/>
                <a:gd name="T5" fmla="*/ 0 h 265"/>
                <a:gd name="T6" fmla="*/ 0 w 655"/>
                <a:gd name="T7" fmla="*/ 0 h 265"/>
                <a:gd name="T8" fmla="*/ 0 w 655"/>
                <a:gd name="T9" fmla="*/ 0 h 265"/>
                <a:gd name="T10" fmla="*/ 0 w 655"/>
                <a:gd name="T11" fmla="*/ 0 h 265"/>
                <a:gd name="T12" fmla="*/ 0 w 655"/>
                <a:gd name="T13" fmla="*/ 0 h 265"/>
                <a:gd name="T14" fmla="*/ 0 w 655"/>
                <a:gd name="T15" fmla="*/ 0 h 265"/>
                <a:gd name="T16" fmla="*/ 0 w 655"/>
                <a:gd name="T17" fmla="*/ 0 h 265"/>
                <a:gd name="T18" fmla="*/ 0 w 655"/>
                <a:gd name="T19" fmla="*/ 0 h 265"/>
                <a:gd name="T20" fmla="*/ 0 w 655"/>
                <a:gd name="T21" fmla="*/ 0 h 265"/>
                <a:gd name="T22" fmla="*/ 0 w 655"/>
                <a:gd name="T23" fmla="*/ 0 h 265"/>
                <a:gd name="T24" fmla="*/ 0 w 655"/>
                <a:gd name="T25" fmla="*/ 0 h 265"/>
                <a:gd name="T26" fmla="*/ 0 w 655"/>
                <a:gd name="T27" fmla="*/ 0 h 265"/>
                <a:gd name="T28" fmla="*/ 0 w 655"/>
                <a:gd name="T29" fmla="*/ 0 h 265"/>
                <a:gd name="T30" fmla="*/ 0 w 655"/>
                <a:gd name="T31" fmla="*/ 0 h 265"/>
                <a:gd name="T32" fmla="*/ 0 w 655"/>
                <a:gd name="T33" fmla="*/ 0 h 265"/>
                <a:gd name="T34" fmla="*/ 0 w 655"/>
                <a:gd name="T35" fmla="*/ 0 h 265"/>
                <a:gd name="T36" fmla="*/ 0 w 655"/>
                <a:gd name="T37" fmla="*/ 0 h 265"/>
                <a:gd name="T38" fmla="*/ 0 w 655"/>
                <a:gd name="T39" fmla="*/ 0 h 265"/>
                <a:gd name="T40" fmla="*/ 0 w 655"/>
                <a:gd name="T41" fmla="*/ 0 h 265"/>
                <a:gd name="T42" fmla="*/ 0 w 655"/>
                <a:gd name="T43" fmla="*/ 0 h 26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55" h="265">
                  <a:moveTo>
                    <a:pt x="53" y="0"/>
                  </a:moveTo>
                  <a:lnTo>
                    <a:pt x="39" y="1"/>
                  </a:lnTo>
                  <a:lnTo>
                    <a:pt x="28" y="4"/>
                  </a:lnTo>
                  <a:lnTo>
                    <a:pt x="18" y="8"/>
                  </a:lnTo>
                  <a:lnTo>
                    <a:pt x="12" y="13"/>
                  </a:lnTo>
                  <a:lnTo>
                    <a:pt x="6" y="20"/>
                  </a:lnTo>
                  <a:lnTo>
                    <a:pt x="3" y="28"/>
                  </a:lnTo>
                  <a:lnTo>
                    <a:pt x="1" y="38"/>
                  </a:lnTo>
                  <a:lnTo>
                    <a:pt x="0" y="49"/>
                  </a:lnTo>
                  <a:lnTo>
                    <a:pt x="0" y="264"/>
                  </a:lnTo>
                  <a:lnTo>
                    <a:pt x="267" y="264"/>
                  </a:lnTo>
                  <a:lnTo>
                    <a:pt x="268" y="256"/>
                  </a:lnTo>
                  <a:lnTo>
                    <a:pt x="269" y="247"/>
                  </a:lnTo>
                  <a:lnTo>
                    <a:pt x="271" y="237"/>
                  </a:lnTo>
                  <a:lnTo>
                    <a:pt x="274" y="228"/>
                  </a:lnTo>
                  <a:lnTo>
                    <a:pt x="280" y="220"/>
                  </a:lnTo>
                  <a:lnTo>
                    <a:pt x="287" y="213"/>
                  </a:lnTo>
                  <a:lnTo>
                    <a:pt x="298" y="208"/>
                  </a:lnTo>
                  <a:lnTo>
                    <a:pt x="312" y="207"/>
                  </a:lnTo>
                  <a:lnTo>
                    <a:pt x="654" y="207"/>
                  </a:lnTo>
                  <a:lnTo>
                    <a:pt x="654" y="0"/>
                  </a:lnTo>
                  <a:lnTo>
                    <a:pt x="53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88" name="Freeform 704"/>
            <p:cNvSpPr>
              <a:spLocks noChangeArrowheads="1"/>
            </p:cNvSpPr>
            <p:nvPr/>
          </p:nvSpPr>
          <p:spPr bwMode="auto">
            <a:xfrm>
              <a:off x="3880" y="3009"/>
              <a:ext cx="148" cy="59"/>
            </a:xfrm>
            <a:custGeom>
              <a:avLst/>
              <a:gdLst>
                <a:gd name="T0" fmla="*/ 0 w 655"/>
                <a:gd name="T1" fmla="*/ 0 h 265"/>
                <a:gd name="T2" fmla="*/ 0 w 655"/>
                <a:gd name="T3" fmla="*/ 0 h 265"/>
                <a:gd name="T4" fmla="*/ 0 w 655"/>
                <a:gd name="T5" fmla="*/ 0 h 265"/>
                <a:gd name="T6" fmla="*/ 0 w 655"/>
                <a:gd name="T7" fmla="*/ 0 h 265"/>
                <a:gd name="T8" fmla="*/ 0 w 655"/>
                <a:gd name="T9" fmla="*/ 0 h 265"/>
                <a:gd name="T10" fmla="*/ 0 w 655"/>
                <a:gd name="T11" fmla="*/ 0 h 265"/>
                <a:gd name="T12" fmla="*/ 0 w 655"/>
                <a:gd name="T13" fmla="*/ 0 h 265"/>
                <a:gd name="T14" fmla="*/ 0 w 655"/>
                <a:gd name="T15" fmla="*/ 0 h 265"/>
                <a:gd name="T16" fmla="*/ 0 w 655"/>
                <a:gd name="T17" fmla="*/ 0 h 265"/>
                <a:gd name="T18" fmla="*/ 0 w 655"/>
                <a:gd name="T19" fmla="*/ 0 h 265"/>
                <a:gd name="T20" fmla="*/ 0 w 655"/>
                <a:gd name="T21" fmla="*/ 0 h 265"/>
                <a:gd name="T22" fmla="*/ 0 w 655"/>
                <a:gd name="T23" fmla="*/ 0 h 265"/>
                <a:gd name="T24" fmla="*/ 0 w 655"/>
                <a:gd name="T25" fmla="*/ 0 h 265"/>
                <a:gd name="T26" fmla="*/ 0 w 655"/>
                <a:gd name="T27" fmla="*/ 0 h 265"/>
                <a:gd name="T28" fmla="*/ 0 w 655"/>
                <a:gd name="T29" fmla="*/ 0 h 265"/>
                <a:gd name="T30" fmla="*/ 0 w 655"/>
                <a:gd name="T31" fmla="*/ 0 h 265"/>
                <a:gd name="T32" fmla="*/ 0 w 655"/>
                <a:gd name="T33" fmla="*/ 0 h 265"/>
                <a:gd name="T34" fmla="*/ 0 w 655"/>
                <a:gd name="T35" fmla="*/ 0 h 265"/>
                <a:gd name="T36" fmla="*/ 0 w 655"/>
                <a:gd name="T37" fmla="*/ 0 h 265"/>
                <a:gd name="T38" fmla="*/ 0 w 655"/>
                <a:gd name="T39" fmla="*/ 0 h 265"/>
                <a:gd name="T40" fmla="*/ 0 w 655"/>
                <a:gd name="T41" fmla="*/ 0 h 265"/>
                <a:gd name="T42" fmla="*/ 0 w 655"/>
                <a:gd name="T43" fmla="*/ 0 h 26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55" h="265">
                  <a:moveTo>
                    <a:pt x="0" y="264"/>
                  </a:moveTo>
                  <a:lnTo>
                    <a:pt x="0" y="49"/>
                  </a:lnTo>
                  <a:lnTo>
                    <a:pt x="1" y="38"/>
                  </a:lnTo>
                  <a:lnTo>
                    <a:pt x="3" y="28"/>
                  </a:lnTo>
                  <a:lnTo>
                    <a:pt x="6" y="20"/>
                  </a:lnTo>
                  <a:lnTo>
                    <a:pt x="12" y="13"/>
                  </a:lnTo>
                  <a:lnTo>
                    <a:pt x="18" y="8"/>
                  </a:lnTo>
                  <a:lnTo>
                    <a:pt x="28" y="4"/>
                  </a:lnTo>
                  <a:lnTo>
                    <a:pt x="39" y="1"/>
                  </a:lnTo>
                  <a:lnTo>
                    <a:pt x="53" y="0"/>
                  </a:lnTo>
                  <a:lnTo>
                    <a:pt x="654" y="0"/>
                  </a:lnTo>
                  <a:lnTo>
                    <a:pt x="654" y="207"/>
                  </a:lnTo>
                  <a:lnTo>
                    <a:pt x="312" y="207"/>
                  </a:lnTo>
                  <a:lnTo>
                    <a:pt x="298" y="208"/>
                  </a:lnTo>
                  <a:lnTo>
                    <a:pt x="287" y="213"/>
                  </a:lnTo>
                  <a:lnTo>
                    <a:pt x="280" y="220"/>
                  </a:lnTo>
                  <a:lnTo>
                    <a:pt x="274" y="228"/>
                  </a:lnTo>
                  <a:lnTo>
                    <a:pt x="271" y="237"/>
                  </a:lnTo>
                  <a:lnTo>
                    <a:pt x="269" y="247"/>
                  </a:lnTo>
                  <a:lnTo>
                    <a:pt x="268" y="256"/>
                  </a:lnTo>
                  <a:lnTo>
                    <a:pt x="267" y="264"/>
                  </a:lnTo>
                  <a:lnTo>
                    <a:pt x="0" y="264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89" name="Freeform 705"/>
            <p:cNvSpPr>
              <a:spLocks noChangeArrowheads="1"/>
            </p:cNvSpPr>
            <p:nvPr/>
          </p:nvSpPr>
          <p:spPr bwMode="auto">
            <a:xfrm>
              <a:off x="3809" y="3318"/>
              <a:ext cx="33" cy="33"/>
            </a:xfrm>
            <a:custGeom>
              <a:avLst/>
              <a:gdLst>
                <a:gd name="T0" fmla="*/ 0 w 148"/>
                <a:gd name="T1" fmla="*/ 0 h 150"/>
                <a:gd name="T2" fmla="*/ 0 w 148"/>
                <a:gd name="T3" fmla="*/ 0 h 150"/>
                <a:gd name="T4" fmla="*/ 0 w 148"/>
                <a:gd name="T5" fmla="*/ 0 h 150"/>
                <a:gd name="T6" fmla="*/ 0 w 148"/>
                <a:gd name="T7" fmla="*/ 0 h 150"/>
                <a:gd name="T8" fmla="*/ 0 w 148"/>
                <a:gd name="T9" fmla="*/ 0 h 150"/>
                <a:gd name="T10" fmla="*/ 0 w 148"/>
                <a:gd name="T11" fmla="*/ 0 h 150"/>
                <a:gd name="T12" fmla="*/ 0 w 148"/>
                <a:gd name="T13" fmla="*/ 0 h 150"/>
                <a:gd name="T14" fmla="*/ 0 w 148"/>
                <a:gd name="T15" fmla="*/ 0 h 150"/>
                <a:gd name="T16" fmla="*/ 0 w 148"/>
                <a:gd name="T17" fmla="*/ 0 h 150"/>
                <a:gd name="T18" fmla="*/ 0 w 148"/>
                <a:gd name="T19" fmla="*/ 0 h 150"/>
                <a:gd name="T20" fmla="*/ 0 w 148"/>
                <a:gd name="T21" fmla="*/ 0 h 150"/>
                <a:gd name="T22" fmla="*/ 0 w 148"/>
                <a:gd name="T23" fmla="*/ 0 h 150"/>
                <a:gd name="T24" fmla="*/ 0 w 148"/>
                <a:gd name="T25" fmla="*/ 0 h 150"/>
                <a:gd name="T26" fmla="*/ 0 w 148"/>
                <a:gd name="T27" fmla="*/ 0 h 150"/>
                <a:gd name="T28" fmla="*/ 0 w 148"/>
                <a:gd name="T29" fmla="*/ 0 h 150"/>
                <a:gd name="T30" fmla="*/ 0 w 148"/>
                <a:gd name="T31" fmla="*/ 0 h 150"/>
                <a:gd name="T32" fmla="*/ 0 w 148"/>
                <a:gd name="T33" fmla="*/ 0 h 150"/>
                <a:gd name="T34" fmla="*/ 0 w 148"/>
                <a:gd name="T35" fmla="*/ 0 h 150"/>
                <a:gd name="T36" fmla="*/ 0 w 148"/>
                <a:gd name="T37" fmla="*/ 0 h 150"/>
                <a:gd name="T38" fmla="*/ 0 w 148"/>
                <a:gd name="T39" fmla="*/ 0 h 150"/>
                <a:gd name="T40" fmla="*/ 0 w 148"/>
                <a:gd name="T41" fmla="*/ 0 h 150"/>
                <a:gd name="T42" fmla="*/ 0 w 148"/>
                <a:gd name="T43" fmla="*/ 0 h 150"/>
                <a:gd name="T44" fmla="*/ 0 w 148"/>
                <a:gd name="T45" fmla="*/ 0 h 150"/>
                <a:gd name="T46" fmla="*/ 0 w 148"/>
                <a:gd name="T47" fmla="*/ 0 h 150"/>
                <a:gd name="T48" fmla="*/ 0 w 148"/>
                <a:gd name="T49" fmla="*/ 0 h 150"/>
                <a:gd name="T50" fmla="*/ 0 w 148"/>
                <a:gd name="T51" fmla="*/ 0 h 150"/>
                <a:gd name="T52" fmla="*/ 0 w 148"/>
                <a:gd name="T53" fmla="*/ 0 h 150"/>
                <a:gd name="T54" fmla="*/ 0 w 148"/>
                <a:gd name="T55" fmla="*/ 0 h 150"/>
                <a:gd name="T56" fmla="*/ 0 w 148"/>
                <a:gd name="T57" fmla="*/ 0 h 150"/>
                <a:gd name="T58" fmla="*/ 0 w 148"/>
                <a:gd name="T59" fmla="*/ 0 h 150"/>
                <a:gd name="T60" fmla="*/ 0 w 148"/>
                <a:gd name="T61" fmla="*/ 0 h 150"/>
                <a:gd name="T62" fmla="*/ 0 w 148"/>
                <a:gd name="T63" fmla="*/ 0 h 150"/>
                <a:gd name="T64" fmla="*/ 0 w 148"/>
                <a:gd name="T65" fmla="*/ 0 h 15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48" h="150">
                  <a:moveTo>
                    <a:pt x="59" y="2"/>
                  </a:moveTo>
                  <a:lnTo>
                    <a:pt x="45" y="6"/>
                  </a:lnTo>
                  <a:lnTo>
                    <a:pt x="33" y="13"/>
                  </a:lnTo>
                  <a:lnTo>
                    <a:pt x="22" y="22"/>
                  </a:lnTo>
                  <a:lnTo>
                    <a:pt x="13" y="33"/>
                  </a:lnTo>
                  <a:lnTo>
                    <a:pt x="6" y="45"/>
                  </a:lnTo>
                  <a:lnTo>
                    <a:pt x="2" y="60"/>
                  </a:lnTo>
                  <a:lnTo>
                    <a:pt x="0" y="75"/>
                  </a:lnTo>
                  <a:lnTo>
                    <a:pt x="2" y="90"/>
                  </a:lnTo>
                  <a:lnTo>
                    <a:pt x="6" y="103"/>
                  </a:lnTo>
                  <a:lnTo>
                    <a:pt x="13" y="116"/>
                  </a:lnTo>
                  <a:lnTo>
                    <a:pt x="22" y="127"/>
                  </a:lnTo>
                  <a:lnTo>
                    <a:pt x="33" y="136"/>
                  </a:lnTo>
                  <a:lnTo>
                    <a:pt x="45" y="142"/>
                  </a:lnTo>
                  <a:lnTo>
                    <a:pt x="59" y="147"/>
                  </a:lnTo>
                  <a:lnTo>
                    <a:pt x="73" y="149"/>
                  </a:lnTo>
                  <a:lnTo>
                    <a:pt x="88" y="147"/>
                  </a:lnTo>
                  <a:lnTo>
                    <a:pt x="103" y="142"/>
                  </a:lnTo>
                  <a:lnTo>
                    <a:pt x="115" y="136"/>
                  </a:lnTo>
                  <a:lnTo>
                    <a:pt x="126" y="127"/>
                  </a:lnTo>
                  <a:lnTo>
                    <a:pt x="135" y="116"/>
                  </a:lnTo>
                  <a:lnTo>
                    <a:pt x="142" y="103"/>
                  </a:lnTo>
                  <a:lnTo>
                    <a:pt x="146" y="90"/>
                  </a:lnTo>
                  <a:lnTo>
                    <a:pt x="147" y="75"/>
                  </a:lnTo>
                  <a:lnTo>
                    <a:pt x="146" y="60"/>
                  </a:lnTo>
                  <a:lnTo>
                    <a:pt x="142" y="45"/>
                  </a:lnTo>
                  <a:lnTo>
                    <a:pt x="135" y="33"/>
                  </a:lnTo>
                  <a:lnTo>
                    <a:pt x="126" y="22"/>
                  </a:lnTo>
                  <a:lnTo>
                    <a:pt x="115" y="13"/>
                  </a:lnTo>
                  <a:lnTo>
                    <a:pt x="103" y="6"/>
                  </a:lnTo>
                  <a:lnTo>
                    <a:pt x="88" y="2"/>
                  </a:lnTo>
                  <a:lnTo>
                    <a:pt x="73" y="0"/>
                  </a:lnTo>
                  <a:lnTo>
                    <a:pt x="59" y="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90" name="Freeform 706"/>
            <p:cNvSpPr>
              <a:spLocks noChangeArrowheads="1"/>
            </p:cNvSpPr>
            <p:nvPr/>
          </p:nvSpPr>
          <p:spPr bwMode="auto">
            <a:xfrm>
              <a:off x="3809" y="3318"/>
              <a:ext cx="33" cy="33"/>
            </a:xfrm>
            <a:custGeom>
              <a:avLst/>
              <a:gdLst>
                <a:gd name="T0" fmla="*/ 0 w 148"/>
                <a:gd name="T1" fmla="*/ 0 h 150"/>
                <a:gd name="T2" fmla="*/ 0 w 148"/>
                <a:gd name="T3" fmla="*/ 0 h 150"/>
                <a:gd name="T4" fmla="*/ 0 w 148"/>
                <a:gd name="T5" fmla="*/ 0 h 150"/>
                <a:gd name="T6" fmla="*/ 0 w 148"/>
                <a:gd name="T7" fmla="*/ 0 h 150"/>
                <a:gd name="T8" fmla="*/ 0 w 148"/>
                <a:gd name="T9" fmla="*/ 0 h 150"/>
                <a:gd name="T10" fmla="*/ 0 w 148"/>
                <a:gd name="T11" fmla="*/ 0 h 150"/>
                <a:gd name="T12" fmla="*/ 0 w 148"/>
                <a:gd name="T13" fmla="*/ 0 h 150"/>
                <a:gd name="T14" fmla="*/ 0 w 148"/>
                <a:gd name="T15" fmla="*/ 0 h 150"/>
                <a:gd name="T16" fmla="*/ 0 w 148"/>
                <a:gd name="T17" fmla="*/ 0 h 150"/>
                <a:gd name="T18" fmla="*/ 0 w 148"/>
                <a:gd name="T19" fmla="*/ 0 h 150"/>
                <a:gd name="T20" fmla="*/ 0 w 148"/>
                <a:gd name="T21" fmla="*/ 0 h 150"/>
                <a:gd name="T22" fmla="*/ 0 w 148"/>
                <a:gd name="T23" fmla="*/ 0 h 150"/>
                <a:gd name="T24" fmla="*/ 0 w 148"/>
                <a:gd name="T25" fmla="*/ 0 h 150"/>
                <a:gd name="T26" fmla="*/ 0 w 148"/>
                <a:gd name="T27" fmla="*/ 0 h 150"/>
                <a:gd name="T28" fmla="*/ 0 w 148"/>
                <a:gd name="T29" fmla="*/ 0 h 150"/>
                <a:gd name="T30" fmla="*/ 0 w 148"/>
                <a:gd name="T31" fmla="*/ 0 h 150"/>
                <a:gd name="T32" fmla="*/ 0 w 148"/>
                <a:gd name="T33" fmla="*/ 0 h 150"/>
                <a:gd name="T34" fmla="*/ 0 w 148"/>
                <a:gd name="T35" fmla="*/ 0 h 150"/>
                <a:gd name="T36" fmla="*/ 0 w 148"/>
                <a:gd name="T37" fmla="*/ 0 h 150"/>
                <a:gd name="T38" fmla="*/ 0 w 148"/>
                <a:gd name="T39" fmla="*/ 0 h 150"/>
                <a:gd name="T40" fmla="*/ 0 w 148"/>
                <a:gd name="T41" fmla="*/ 0 h 150"/>
                <a:gd name="T42" fmla="*/ 0 w 148"/>
                <a:gd name="T43" fmla="*/ 0 h 150"/>
                <a:gd name="T44" fmla="*/ 0 w 148"/>
                <a:gd name="T45" fmla="*/ 0 h 150"/>
                <a:gd name="T46" fmla="*/ 0 w 148"/>
                <a:gd name="T47" fmla="*/ 0 h 150"/>
                <a:gd name="T48" fmla="*/ 0 w 148"/>
                <a:gd name="T49" fmla="*/ 0 h 150"/>
                <a:gd name="T50" fmla="*/ 0 w 148"/>
                <a:gd name="T51" fmla="*/ 0 h 150"/>
                <a:gd name="T52" fmla="*/ 0 w 148"/>
                <a:gd name="T53" fmla="*/ 0 h 150"/>
                <a:gd name="T54" fmla="*/ 0 w 148"/>
                <a:gd name="T55" fmla="*/ 0 h 150"/>
                <a:gd name="T56" fmla="*/ 0 w 148"/>
                <a:gd name="T57" fmla="*/ 0 h 150"/>
                <a:gd name="T58" fmla="*/ 0 w 148"/>
                <a:gd name="T59" fmla="*/ 0 h 150"/>
                <a:gd name="T60" fmla="*/ 0 w 148"/>
                <a:gd name="T61" fmla="*/ 0 h 150"/>
                <a:gd name="T62" fmla="*/ 0 w 148"/>
                <a:gd name="T63" fmla="*/ 0 h 150"/>
                <a:gd name="T64" fmla="*/ 0 w 148"/>
                <a:gd name="T65" fmla="*/ 0 h 15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48" h="150">
                  <a:moveTo>
                    <a:pt x="73" y="149"/>
                  </a:moveTo>
                  <a:lnTo>
                    <a:pt x="59" y="147"/>
                  </a:lnTo>
                  <a:lnTo>
                    <a:pt x="45" y="142"/>
                  </a:lnTo>
                  <a:lnTo>
                    <a:pt x="33" y="136"/>
                  </a:lnTo>
                  <a:lnTo>
                    <a:pt x="22" y="127"/>
                  </a:lnTo>
                  <a:lnTo>
                    <a:pt x="13" y="116"/>
                  </a:lnTo>
                  <a:lnTo>
                    <a:pt x="6" y="103"/>
                  </a:lnTo>
                  <a:lnTo>
                    <a:pt x="2" y="90"/>
                  </a:lnTo>
                  <a:lnTo>
                    <a:pt x="0" y="75"/>
                  </a:lnTo>
                  <a:lnTo>
                    <a:pt x="2" y="60"/>
                  </a:lnTo>
                  <a:lnTo>
                    <a:pt x="6" y="45"/>
                  </a:lnTo>
                  <a:lnTo>
                    <a:pt x="13" y="33"/>
                  </a:lnTo>
                  <a:lnTo>
                    <a:pt x="22" y="22"/>
                  </a:lnTo>
                  <a:lnTo>
                    <a:pt x="33" y="13"/>
                  </a:lnTo>
                  <a:lnTo>
                    <a:pt x="45" y="6"/>
                  </a:lnTo>
                  <a:lnTo>
                    <a:pt x="59" y="2"/>
                  </a:lnTo>
                  <a:lnTo>
                    <a:pt x="73" y="0"/>
                  </a:lnTo>
                  <a:lnTo>
                    <a:pt x="88" y="2"/>
                  </a:lnTo>
                  <a:lnTo>
                    <a:pt x="103" y="6"/>
                  </a:lnTo>
                  <a:lnTo>
                    <a:pt x="115" y="13"/>
                  </a:lnTo>
                  <a:lnTo>
                    <a:pt x="126" y="22"/>
                  </a:lnTo>
                  <a:lnTo>
                    <a:pt x="135" y="33"/>
                  </a:lnTo>
                  <a:lnTo>
                    <a:pt x="142" y="45"/>
                  </a:lnTo>
                  <a:lnTo>
                    <a:pt x="146" y="60"/>
                  </a:lnTo>
                  <a:lnTo>
                    <a:pt x="147" y="75"/>
                  </a:lnTo>
                  <a:lnTo>
                    <a:pt x="146" y="90"/>
                  </a:lnTo>
                  <a:lnTo>
                    <a:pt x="142" y="103"/>
                  </a:lnTo>
                  <a:lnTo>
                    <a:pt x="135" y="116"/>
                  </a:lnTo>
                  <a:lnTo>
                    <a:pt x="126" y="127"/>
                  </a:lnTo>
                  <a:lnTo>
                    <a:pt x="115" y="136"/>
                  </a:lnTo>
                  <a:lnTo>
                    <a:pt x="103" y="142"/>
                  </a:lnTo>
                  <a:lnTo>
                    <a:pt x="88" y="147"/>
                  </a:lnTo>
                  <a:lnTo>
                    <a:pt x="73" y="149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91" name="Freeform 707"/>
            <p:cNvSpPr>
              <a:spLocks noChangeArrowheads="1"/>
            </p:cNvSpPr>
            <p:nvPr/>
          </p:nvSpPr>
          <p:spPr bwMode="auto">
            <a:xfrm>
              <a:off x="3868" y="3318"/>
              <a:ext cx="33" cy="33"/>
            </a:xfrm>
            <a:custGeom>
              <a:avLst/>
              <a:gdLst>
                <a:gd name="T0" fmla="*/ 0 w 148"/>
                <a:gd name="T1" fmla="*/ 0 h 150"/>
                <a:gd name="T2" fmla="*/ 0 w 148"/>
                <a:gd name="T3" fmla="*/ 0 h 150"/>
                <a:gd name="T4" fmla="*/ 0 w 148"/>
                <a:gd name="T5" fmla="*/ 0 h 150"/>
                <a:gd name="T6" fmla="*/ 0 w 148"/>
                <a:gd name="T7" fmla="*/ 0 h 150"/>
                <a:gd name="T8" fmla="*/ 0 w 148"/>
                <a:gd name="T9" fmla="*/ 0 h 150"/>
                <a:gd name="T10" fmla="*/ 0 w 148"/>
                <a:gd name="T11" fmla="*/ 0 h 150"/>
                <a:gd name="T12" fmla="*/ 0 w 148"/>
                <a:gd name="T13" fmla="*/ 0 h 150"/>
                <a:gd name="T14" fmla="*/ 0 w 148"/>
                <a:gd name="T15" fmla="*/ 0 h 150"/>
                <a:gd name="T16" fmla="*/ 0 w 148"/>
                <a:gd name="T17" fmla="*/ 0 h 150"/>
                <a:gd name="T18" fmla="*/ 0 w 148"/>
                <a:gd name="T19" fmla="*/ 0 h 150"/>
                <a:gd name="T20" fmla="*/ 0 w 148"/>
                <a:gd name="T21" fmla="*/ 0 h 150"/>
                <a:gd name="T22" fmla="*/ 0 w 148"/>
                <a:gd name="T23" fmla="*/ 0 h 150"/>
                <a:gd name="T24" fmla="*/ 0 w 148"/>
                <a:gd name="T25" fmla="*/ 0 h 150"/>
                <a:gd name="T26" fmla="*/ 0 w 148"/>
                <a:gd name="T27" fmla="*/ 0 h 150"/>
                <a:gd name="T28" fmla="*/ 0 w 148"/>
                <a:gd name="T29" fmla="*/ 0 h 150"/>
                <a:gd name="T30" fmla="*/ 0 w 148"/>
                <a:gd name="T31" fmla="*/ 0 h 150"/>
                <a:gd name="T32" fmla="*/ 0 w 148"/>
                <a:gd name="T33" fmla="*/ 0 h 150"/>
                <a:gd name="T34" fmla="*/ 0 w 148"/>
                <a:gd name="T35" fmla="*/ 0 h 150"/>
                <a:gd name="T36" fmla="*/ 0 w 148"/>
                <a:gd name="T37" fmla="*/ 0 h 150"/>
                <a:gd name="T38" fmla="*/ 0 w 148"/>
                <a:gd name="T39" fmla="*/ 0 h 150"/>
                <a:gd name="T40" fmla="*/ 0 w 148"/>
                <a:gd name="T41" fmla="*/ 0 h 150"/>
                <a:gd name="T42" fmla="*/ 0 w 148"/>
                <a:gd name="T43" fmla="*/ 0 h 150"/>
                <a:gd name="T44" fmla="*/ 0 w 148"/>
                <a:gd name="T45" fmla="*/ 0 h 150"/>
                <a:gd name="T46" fmla="*/ 0 w 148"/>
                <a:gd name="T47" fmla="*/ 0 h 150"/>
                <a:gd name="T48" fmla="*/ 0 w 148"/>
                <a:gd name="T49" fmla="*/ 0 h 150"/>
                <a:gd name="T50" fmla="*/ 0 w 148"/>
                <a:gd name="T51" fmla="*/ 0 h 150"/>
                <a:gd name="T52" fmla="*/ 0 w 148"/>
                <a:gd name="T53" fmla="*/ 0 h 150"/>
                <a:gd name="T54" fmla="*/ 0 w 148"/>
                <a:gd name="T55" fmla="*/ 0 h 150"/>
                <a:gd name="T56" fmla="*/ 0 w 148"/>
                <a:gd name="T57" fmla="*/ 0 h 150"/>
                <a:gd name="T58" fmla="*/ 0 w 148"/>
                <a:gd name="T59" fmla="*/ 0 h 150"/>
                <a:gd name="T60" fmla="*/ 0 w 148"/>
                <a:gd name="T61" fmla="*/ 0 h 150"/>
                <a:gd name="T62" fmla="*/ 0 w 148"/>
                <a:gd name="T63" fmla="*/ 0 h 150"/>
                <a:gd name="T64" fmla="*/ 0 w 148"/>
                <a:gd name="T65" fmla="*/ 0 h 15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48" h="150">
                  <a:moveTo>
                    <a:pt x="59" y="2"/>
                  </a:moveTo>
                  <a:lnTo>
                    <a:pt x="45" y="6"/>
                  </a:lnTo>
                  <a:lnTo>
                    <a:pt x="33" y="13"/>
                  </a:lnTo>
                  <a:lnTo>
                    <a:pt x="22" y="22"/>
                  </a:lnTo>
                  <a:lnTo>
                    <a:pt x="13" y="33"/>
                  </a:lnTo>
                  <a:lnTo>
                    <a:pt x="6" y="45"/>
                  </a:lnTo>
                  <a:lnTo>
                    <a:pt x="2" y="60"/>
                  </a:lnTo>
                  <a:lnTo>
                    <a:pt x="0" y="75"/>
                  </a:lnTo>
                  <a:lnTo>
                    <a:pt x="2" y="90"/>
                  </a:lnTo>
                  <a:lnTo>
                    <a:pt x="6" y="103"/>
                  </a:lnTo>
                  <a:lnTo>
                    <a:pt x="13" y="116"/>
                  </a:lnTo>
                  <a:lnTo>
                    <a:pt x="22" y="127"/>
                  </a:lnTo>
                  <a:lnTo>
                    <a:pt x="33" y="136"/>
                  </a:lnTo>
                  <a:lnTo>
                    <a:pt x="45" y="142"/>
                  </a:lnTo>
                  <a:lnTo>
                    <a:pt x="59" y="147"/>
                  </a:lnTo>
                  <a:lnTo>
                    <a:pt x="73" y="149"/>
                  </a:lnTo>
                  <a:lnTo>
                    <a:pt x="88" y="147"/>
                  </a:lnTo>
                  <a:lnTo>
                    <a:pt x="101" y="142"/>
                  </a:lnTo>
                  <a:lnTo>
                    <a:pt x="114" y="136"/>
                  </a:lnTo>
                  <a:lnTo>
                    <a:pt x="126" y="127"/>
                  </a:lnTo>
                  <a:lnTo>
                    <a:pt x="135" y="116"/>
                  </a:lnTo>
                  <a:lnTo>
                    <a:pt x="142" y="103"/>
                  </a:lnTo>
                  <a:lnTo>
                    <a:pt x="146" y="90"/>
                  </a:lnTo>
                  <a:lnTo>
                    <a:pt x="147" y="75"/>
                  </a:lnTo>
                  <a:lnTo>
                    <a:pt x="146" y="60"/>
                  </a:lnTo>
                  <a:lnTo>
                    <a:pt x="142" y="45"/>
                  </a:lnTo>
                  <a:lnTo>
                    <a:pt x="135" y="33"/>
                  </a:lnTo>
                  <a:lnTo>
                    <a:pt x="126" y="22"/>
                  </a:lnTo>
                  <a:lnTo>
                    <a:pt x="114" y="13"/>
                  </a:lnTo>
                  <a:lnTo>
                    <a:pt x="101" y="6"/>
                  </a:lnTo>
                  <a:lnTo>
                    <a:pt x="88" y="2"/>
                  </a:lnTo>
                  <a:lnTo>
                    <a:pt x="73" y="0"/>
                  </a:lnTo>
                  <a:lnTo>
                    <a:pt x="59" y="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92" name="Freeform 708"/>
            <p:cNvSpPr>
              <a:spLocks noChangeArrowheads="1"/>
            </p:cNvSpPr>
            <p:nvPr/>
          </p:nvSpPr>
          <p:spPr bwMode="auto">
            <a:xfrm>
              <a:off x="3868" y="3318"/>
              <a:ext cx="33" cy="33"/>
            </a:xfrm>
            <a:custGeom>
              <a:avLst/>
              <a:gdLst>
                <a:gd name="T0" fmla="*/ 0 w 148"/>
                <a:gd name="T1" fmla="*/ 0 h 150"/>
                <a:gd name="T2" fmla="*/ 0 w 148"/>
                <a:gd name="T3" fmla="*/ 0 h 150"/>
                <a:gd name="T4" fmla="*/ 0 w 148"/>
                <a:gd name="T5" fmla="*/ 0 h 150"/>
                <a:gd name="T6" fmla="*/ 0 w 148"/>
                <a:gd name="T7" fmla="*/ 0 h 150"/>
                <a:gd name="T8" fmla="*/ 0 w 148"/>
                <a:gd name="T9" fmla="*/ 0 h 150"/>
                <a:gd name="T10" fmla="*/ 0 w 148"/>
                <a:gd name="T11" fmla="*/ 0 h 150"/>
                <a:gd name="T12" fmla="*/ 0 w 148"/>
                <a:gd name="T13" fmla="*/ 0 h 150"/>
                <a:gd name="T14" fmla="*/ 0 w 148"/>
                <a:gd name="T15" fmla="*/ 0 h 150"/>
                <a:gd name="T16" fmla="*/ 0 w 148"/>
                <a:gd name="T17" fmla="*/ 0 h 150"/>
                <a:gd name="T18" fmla="*/ 0 w 148"/>
                <a:gd name="T19" fmla="*/ 0 h 150"/>
                <a:gd name="T20" fmla="*/ 0 w 148"/>
                <a:gd name="T21" fmla="*/ 0 h 150"/>
                <a:gd name="T22" fmla="*/ 0 w 148"/>
                <a:gd name="T23" fmla="*/ 0 h 150"/>
                <a:gd name="T24" fmla="*/ 0 w 148"/>
                <a:gd name="T25" fmla="*/ 0 h 150"/>
                <a:gd name="T26" fmla="*/ 0 w 148"/>
                <a:gd name="T27" fmla="*/ 0 h 150"/>
                <a:gd name="T28" fmla="*/ 0 w 148"/>
                <a:gd name="T29" fmla="*/ 0 h 150"/>
                <a:gd name="T30" fmla="*/ 0 w 148"/>
                <a:gd name="T31" fmla="*/ 0 h 150"/>
                <a:gd name="T32" fmla="*/ 0 w 148"/>
                <a:gd name="T33" fmla="*/ 0 h 150"/>
                <a:gd name="T34" fmla="*/ 0 w 148"/>
                <a:gd name="T35" fmla="*/ 0 h 150"/>
                <a:gd name="T36" fmla="*/ 0 w 148"/>
                <a:gd name="T37" fmla="*/ 0 h 150"/>
                <a:gd name="T38" fmla="*/ 0 w 148"/>
                <a:gd name="T39" fmla="*/ 0 h 150"/>
                <a:gd name="T40" fmla="*/ 0 w 148"/>
                <a:gd name="T41" fmla="*/ 0 h 150"/>
                <a:gd name="T42" fmla="*/ 0 w 148"/>
                <a:gd name="T43" fmla="*/ 0 h 150"/>
                <a:gd name="T44" fmla="*/ 0 w 148"/>
                <a:gd name="T45" fmla="*/ 0 h 150"/>
                <a:gd name="T46" fmla="*/ 0 w 148"/>
                <a:gd name="T47" fmla="*/ 0 h 150"/>
                <a:gd name="T48" fmla="*/ 0 w 148"/>
                <a:gd name="T49" fmla="*/ 0 h 150"/>
                <a:gd name="T50" fmla="*/ 0 w 148"/>
                <a:gd name="T51" fmla="*/ 0 h 150"/>
                <a:gd name="T52" fmla="*/ 0 w 148"/>
                <a:gd name="T53" fmla="*/ 0 h 150"/>
                <a:gd name="T54" fmla="*/ 0 w 148"/>
                <a:gd name="T55" fmla="*/ 0 h 150"/>
                <a:gd name="T56" fmla="*/ 0 w 148"/>
                <a:gd name="T57" fmla="*/ 0 h 150"/>
                <a:gd name="T58" fmla="*/ 0 w 148"/>
                <a:gd name="T59" fmla="*/ 0 h 150"/>
                <a:gd name="T60" fmla="*/ 0 w 148"/>
                <a:gd name="T61" fmla="*/ 0 h 150"/>
                <a:gd name="T62" fmla="*/ 0 w 148"/>
                <a:gd name="T63" fmla="*/ 0 h 150"/>
                <a:gd name="T64" fmla="*/ 0 w 148"/>
                <a:gd name="T65" fmla="*/ 0 h 15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48" h="150">
                  <a:moveTo>
                    <a:pt x="73" y="149"/>
                  </a:moveTo>
                  <a:lnTo>
                    <a:pt x="59" y="147"/>
                  </a:lnTo>
                  <a:lnTo>
                    <a:pt x="45" y="142"/>
                  </a:lnTo>
                  <a:lnTo>
                    <a:pt x="33" y="136"/>
                  </a:lnTo>
                  <a:lnTo>
                    <a:pt x="22" y="127"/>
                  </a:lnTo>
                  <a:lnTo>
                    <a:pt x="13" y="116"/>
                  </a:lnTo>
                  <a:lnTo>
                    <a:pt x="6" y="103"/>
                  </a:lnTo>
                  <a:lnTo>
                    <a:pt x="2" y="90"/>
                  </a:lnTo>
                  <a:lnTo>
                    <a:pt x="0" y="75"/>
                  </a:lnTo>
                  <a:lnTo>
                    <a:pt x="2" y="60"/>
                  </a:lnTo>
                  <a:lnTo>
                    <a:pt x="6" y="45"/>
                  </a:lnTo>
                  <a:lnTo>
                    <a:pt x="13" y="33"/>
                  </a:lnTo>
                  <a:lnTo>
                    <a:pt x="22" y="22"/>
                  </a:lnTo>
                  <a:lnTo>
                    <a:pt x="33" y="13"/>
                  </a:lnTo>
                  <a:lnTo>
                    <a:pt x="45" y="6"/>
                  </a:lnTo>
                  <a:lnTo>
                    <a:pt x="59" y="2"/>
                  </a:lnTo>
                  <a:lnTo>
                    <a:pt x="73" y="0"/>
                  </a:lnTo>
                  <a:lnTo>
                    <a:pt x="88" y="2"/>
                  </a:lnTo>
                  <a:lnTo>
                    <a:pt x="101" y="6"/>
                  </a:lnTo>
                  <a:lnTo>
                    <a:pt x="114" y="13"/>
                  </a:lnTo>
                  <a:lnTo>
                    <a:pt x="126" y="22"/>
                  </a:lnTo>
                  <a:lnTo>
                    <a:pt x="135" y="33"/>
                  </a:lnTo>
                  <a:lnTo>
                    <a:pt x="142" y="45"/>
                  </a:lnTo>
                  <a:lnTo>
                    <a:pt x="146" y="60"/>
                  </a:lnTo>
                  <a:lnTo>
                    <a:pt x="147" y="75"/>
                  </a:lnTo>
                  <a:lnTo>
                    <a:pt x="146" y="90"/>
                  </a:lnTo>
                  <a:lnTo>
                    <a:pt x="142" y="103"/>
                  </a:lnTo>
                  <a:lnTo>
                    <a:pt x="135" y="116"/>
                  </a:lnTo>
                  <a:lnTo>
                    <a:pt x="126" y="127"/>
                  </a:lnTo>
                  <a:lnTo>
                    <a:pt x="114" y="136"/>
                  </a:lnTo>
                  <a:lnTo>
                    <a:pt x="101" y="142"/>
                  </a:lnTo>
                  <a:lnTo>
                    <a:pt x="88" y="147"/>
                  </a:lnTo>
                  <a:lnTo>
                    <a:pt x="73" y="149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93" name="Freeform 709"/>
            <p:cNvSpPr>
              <a:spLocks noChangeArrowheads="1"/>
            </p:cNvSpPr>
            <p:nvPr/>
          </p:nvSpPr>
          <p:spPr bwMode="auto">
            <a:xfrm>
              <a:off x="3928" y="3318"/>
              <a:ext cx="33" cy="33"/>
            </a:xfrm>
            <a:custGeom>
              <a:avLst/>
              <a:gdLst>
                <a:gd name="T0" fmla="*/ 0 w 148"/>
                <a:gd name="T1" fmla="*/ 0 h 150"/>
                <a:gd name="T2" fmla="*/ 0 w 148"/>
                <a:gd name="T3" fmla="*/ 0 h 150"/>
                <a:gd name="T4" fmla="*/ 0 w 148"/>
                <a:gd name="T5" fmla="*/ 0 h 150"/>
                <a:gd name="T6" fmla="*/ 0 w 148"/>
                <a:gd name="T7" fmla="*/ 0 h 150"/>
                <a:gd name="T8" fmla="*/ 0 w 148"/>
                <a:gd name="T9" fmla="*/ 0 h 150"/>
                <a:gd name="T10" fmla="*/ 0 w 148"/>
                <a:gd name="T11" fmla="*/ 0 h 150"/>
                <a:gd name="T12" fmla="*/ 0 w 148"/>
                <a:gd name="T13" fmla="*/ 0 h 150"/>
                <a:gd name="T14" fmla="*/ 0 w 148"/>
                <a:gd name="T15" fmla="*/ 0 h 150"/>
                <a:gd name="T16" fmla="*/ 0 w 148"/>
                <a:gd name="T17" fmla="*/ 0 h 150"/>
                <a:gd name="T18" fmla="*/ 0 w 148"/>
                <a:gd name="T19" fmla="*/ 0 h 150"/>
                <a:gd name="T20" fmla="*/ 0 w 148"/>
                <a:gd name="T21" fmla="*/ 0 h 150"/>
                <a:gd name="T22" fmla="*/ 0 w 148"/>
                <a:gd name="T23" fmla="*/ 0 h 150"/>
                <a:gd name="T24" fmla="*/ 0 w 148"/>
                <a:gd name="T25" fmla="*/ 0 h 150"/>
                <a:gd name="T26" fmla="*/ 0 w 148"/>
                <a:gd name="T27" fmla="*/ 0 h 150"/>
                <a:gd name="T28" fmla="*/ 0 w 148"/>
                <a:gd name="T29" fmla="*/ 0 h 150"/>
                <a:gd name="T30" fmla="*/ 0 w 148"/>
                <a:gd name="T31" fmla="*/ 0 h 150"/>
                <a:gd name="T32" fmla="*/ 0 w 148"/>
                <a:gd name="T33" fmla="*/ 0 h 150"/>
                <a:gd name="T34" fmla="*/ 0 w 148"/>
                <a:gd name="T35" fmla="*/ 0 h 150"/>
                <a:gd name="T36" fmla="*/ 0 w 148"/>
                <a:gd name="T37" fmla="*/ 0 h 150"/>
                <a:gd name="T38" fmla="*/ 0 w 148"/>
                <a:gd name="T39" fmla="*/ 0 h 150"/>
                <a:gd name="T40" fmla="*/ 0 w 148"/>
                <a:gd name="T41" fmla="*/ 0 h 150"/>
                <a:gd name="T42" fmla="*/ 0 w 148"/>
                <a:gd name="T43" fmla="*/ 0 h 150"/>
                <a:gd name="T44" fmla="*/ 0 w 148"/>
                <a:gd name="T45" fmla="*/ 0 h 150"/>
                <a:gd name="T46" fmla="*/ 0 w 148"/>
                <a:gd name="T47" fmla="*/ 0 h 150"/>
                <a:gd name="T48" fmla="*/ 0 w 148"/>
                <a:gd name="T49" fmla="*/ 0 h 150"/>
                <a:gd name="T50" fmla="*/ 0 w 148"/>
                <a:gd name="T51" fmla="*/ 0 h 150"/>
                <a:gd name="T52" fmla="*/ 0 w 148"/>
                <a:gd name="T53" fmla="*/ 0 h 150"/>
                <a:gd name="T54" fmla="*/ 0 w 148"/>
                <a:gd name="T55" fmla="*/ 0 h 150"/>
                <a:gd name="T56" fmla="*/ 0 w 148"/>
                <a:gd name="T57" fmla="*/ 0 h 150"/>
                <a:gd name="T58" fmla="*/ 0 w 148"/>
                <a:gd name="T59" fmla="*/ 0 h 150"/>
                <a:gd name="T60" fmla="*/ 0 w 148"/>
                <a:gd name="T61" fmla="*/ 0 h 150"/>
                <a:gd name="T62" fmla="*/ 0 w 148"/>
                <a:gd name="T63" fmla="*/ 0 h 150"/>
                <a:gd name="T64" fmla="*/ 0 w 148"/>
                <a:gd name="T65" fmla="*/ 0 h 15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48" h="150">
                  <a:moveTo>
                    <a:pt x="60" y="2"/>
                  </a:moveTo>
                  <a:lnTo>
                    <a:pt x="46" y="6"/>
                  </a:lnTo>
                  <a:lnTo>
                    <a:pt x="33" y="13"/>
                  </a:lnTo>
                  <a:lnTo>
                    <a:pt x="22" y="22"/>
                  </a:lnTo>
                  <a:lnTo>
                    <a:pt x="13" y="33"/>
                  </a:lnTo>
                  <a:lnTo>
                    <a:pt x="7" y="45"/>
                  </a:lnTo>
                  <a:lnTo>
                    <a:pt x="1" y="60"/>
                  </a:lnTo>
                  <a:lnTo>
                    <a:pt x="0" y="75"/>
                  </a:lnTo>
                  <a:lnTo>
                    <a:pt x="1" y="90"/>
                  </a:lnTo>
                  <a:lnTo>
                    <a:pt x="7" y="103"/>
                  </a:lnTo>
                  <a:lnTo>
                    <a:pt x="13" y="116"/>
                  </a:lnTo>
                  <a:lnTo>
                    <a:pt x="22" y="127"/>
                  </a:lnTo>
                  <a:lnTo>
                    <a:pt x="33" y="136"/>
                  </a:lnTo>
                  <a:lnTo>
                    <a:pt x="46" y="142"/>
                  </a:lnTo>
                  <a:lnTo>
                    <a:pt x="60" y="147"/>
                  </a:lnTo>
                  <a:lnTo>
                    <a:pt x="74" y="149"/>
                  </a:lnTo>
                  <a:lnTo>
                    <a:pt x="88" y="147"/>
                  </a:lnTo>
                  <a:lnTo>
                    <a:pt x="102" y="142"/>
                  </a:lnTo>
                  <a:lnTo>
                    <a:pt x="115" y="136"/>
                  </a:lnTo>
                  <a:lnTo>
                    <a:pt x="126" y="127"/>
                  </a:lnTo>
                  <a:lnTo>
                    <a:pt x="134" y="116"/>
                  </a:lnTo>
                  <a:lnTo>
                    <a:pt x="141" y="103"/>
                  </a:lnTo>
                  <a:lnTo>
                    <a:pt x="145" y="90"/>
                  </a:lnTo>
                  <a:lnTo>
                    <a:pt x="147" y="75"/>
                  </a:lnTo>
                  <a:lnTo>
                    <a:pt x="145" y="60"/>
                  </a:lnTo>
                  <a:lnTo>
                    <a:pt x="141" y="45"/>
                  </a:lnTo>
                  <a:lnTo>
                    <a:pt x="134" y="33"/>
                  </a:lnTo>
                  <a:lnTo>
                    <a:pt x="126" y="22"/>
                  </a:lnTo>
                  <a:lnTo>
                    <a:pt x="115" y="13"/>
                  </a:lnTo>
                  <a:lnTo>
                    <a:pt x="102" y="6"/>
                  </a:lnTo>
                  <a:lnTo>
                    <a:pt x="88" y="2"/>
                  </a:lnTo>
                  <a:lnTo>
                    <a:pt x="74" y="0"/>
                  </a:lnTo>
                  <a:lnTo>
                    <a:pt x="60" y="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94" name="Freeform 710"/>
            <p:cNvSpPr>
              <a:spLocks noChangeArrowheads="1"/>
            </p:cNvSpPr>
            <p:nvPr/>
          </p:nvSpPr>
          <p:spPr bwMode="auto">
            <a:xfrm>
              <a:off x="3928" y="3318"/>
              <a:ext cx="33" cy="33"/>
            </a:xfrm>
            <a:custGeom>
              <a:avLst/>
              <a:gdLst>
                <a:gd name="T0" fmla="*/ 0 w 148"/>
                <a:gd name="T1" fmla="*/ 0 h 150"/>
                <a:gd name="T2" fmla="*/ 0 w 148"/>
                <a:gd name="T3" fmla="*/ 0 h 150"/>
                <a:gd name="T4" fmla="*/ 0 w 148"/>
                <a:gd name="T5" fmla="*/ 0 h 150"/>
                <a:gd name="T6" fmla="*/ 0 w 148"/>
                <a:gd name="T7" fmla="*/ 0 h 150"/>
                <a:gd name="T8" fmla="*/ 0 w 148"/>
                <a:gd name="T9" fmla="*/ 0 h 150"/>
                <a:gd name="T10" fmla="*/ 0 w 148"/>
                <a:gd name="T11" fmla="*/ 0 h 150"/>
                <a:gd name="T12" fmla="*/ 0 w 148"/>
                <a:gd name="T13" fmla="*/ 0 h 150"/>
                <a:gd name="T14" fmla="*/ 0 w 148"/>
                <a:gd name="T15" fmla="*/ 0 h 150"/>
                <a:gd name="T16" fmla="*/ 0 w 148"/>
                <a:gd name="T17" fmla="*/ 0 h 150"/>
                <a:gd name="T18" fmla="*/ 0 w 148"/>
                <a:gd name="T19" fmla="*/ 0 h 150"/>
                <a:gd name="T20" fmla="*/ 0 w 148"/>
                <a:gd name="T21" fmla="*/ 0 h 150"/>
                <a:gd name="T22" fmla="*/ 0 w 148"/>
                <a:gd name="T23" fmla="*/ 0 h 150"/>
                <a:gd name="T24" fmla="*/ 0 w 148"/>
                <a:gd name="T25" fmla="*/ 0 h 150"/>
                <a:gd name="T26" fmla="*/ 0 w 148"/>
                <a:gd name="T27" fmla="*/ 0 h 150"/>
                <a:gd name="T28" fmla="*/ 0 w 148"/>
                <a:gd name="T29" fmla="*/ 0 h 150"/>
                <a:gd name="T30" fmla="*/ 0 w 148"/>
                <a:gd name="T31" fmla="*/ 0 h 150"/>
                <a:gd name="T32" fmla="*/ 0 w 148"/>
                <a:gd name="T33" fmla="*/ 0 h 150"/>
                <a:gd name="T34" fmla="*/ 0 w 148"/>
                <a:gd name="T35" fmla="*/ 0 h 150"/>
                <a:gd name="T36" fmla="*/ 0 w 148"/>
                <a:gd name="T37" fmla="*/ 0 h 150"/>
                <a:gd name="T38" fmla="*/ 0 w 148"/>
                <a:gd name="T39" fmla="*/ 0 h 150"/>
                <a:gd name="T40" fmla="*/ 0 w 148"/>
                <a:gd name="T41" fmla="*/ 0 h 150"/>
                <a:gd name="T42" fmla="*/ 0 w 148"/>
                <a:gd name="T43" fmla="*/ 0 h 150"/>
                <a:gd name="T44" fmla="*/ 0 w 148"/>
                <a:gd name="T45" fmla="*/ 0 h 150"/>
                <a:gd name="T46" fmla="*/ 0 w 148"/>
                <a:gd name="T47" fmla="*/ 0 h 150"/>
                <a:gd name="T48" fmla="*/ 0 w 148"/>
                <a:gd name="T49" fmla="*/ 0 h 150"/>
                <a:gd name="T50" fmla="*/ 0 w 148"/>
                <a:gd name="T51" fmla="*/ 0 h 150"/>
                <a:gd name="T52" fmla="*/ 0 w 148"/>
                <a:gd name="T53" fmla="*/ 0 h 150"/>
                <a:gd name="T54" fmla="*/ 0 w 148"/>
                <a:gd name="T55" fmla="*/ 0 h 150"/>
                <a:gd name="T56" fmla="*/ 0 w 148"/>
                <a:gd name="T57" fmla="*/ 0 h 150"/>
                <a:gd name="T58" fmla="*/ 0 w 148"/>
                <a:gd name="T59" fmla="*/ 0 h 150"/>
                <a:gd name="T60" fmla="*/ 0 w 148"/>
                <a:gd name="T61" fmla="*/ 0 h 150"/>
                <a:gd name="T62" fmla="*/ 0 w 148"/>
                <a:gd name="T63" fmla="*/ 0 h 150"/>
                <a:gd name="T64" fmla="*/ 0 w 148"/>
                <a:gd name="T65" fmla="*/ 0 h 15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48" h="150">
                  <a:moveTo>
                    <a:pt x="74" y="149"/>
                  </a:moveTo>
                  <a:lnTo>
                    <a:pt x="60" y="147"/>
                  </a:lnTo>
                  <a:lnTo>
                    <a:pt x="46" y="142"/>
                  </a:lnTo>
                  <a:lnTo>
                    <a:pt x="33" y="136"/>
                  </a:lnTo>
                  <a:lnTo>
                    <a:pt x="22" y="127"/>
                  </a:lnTo>
                  <a:lnTo>
                    <a:pt x="13" y="116"/>
                  </a:lnTo>
                  <a:lnTo>
                    <a:pt x="7" y="103"/>
                  </a:lnTo>
                  <a:lnTo>
                    <a:pt x="1" y="90"/>
                  </a:lnTo>
                  <a:lnTo>
                    <a:pt x="0" y="75"/>
                  </a:lnTo>
                  <a:lnTo>
                    <a:pt x="1" y="60"/>
                  </a:lnTo>
                  <a:lnTo>
                    <a:pt x="7" y="45"/>
                  </a:lnTo>
                  <a:lnTo>
                    <a:pt x="13" y="33"/>
                  </a:lnTo>
                  <a:lnTo>
                    <a:pt x="22" y="22"/>
                  </a:lnTo>
                  <a:lnTo>
                    <a:pt x="33" y="13"/>
                  </a:lnTo>
                  <a:lnTo>
                    <a:pt x="46" y="6"/>
                  </a:lnTo>
                  <a:lnTo>
                    <a:pt x="60" y="2"/>
                  </a:lnTo>
                  <a:lnTo>
                    <a:pt x="74" y="0"/>
                  </a:lnTo>
                  <a:lnTo>
                    <a:pt x="88" y="2"/>
                  </a:lnTo>
                  <a:lnTo>
                    <a:pt x="102" y="6"/>
                  </a:lnTo>
                  <a:lnTo>
                    <a:pt x="115" y="13"/>
                  </a:lnTo>
                  <a:lnTo>
                    <a:pt x="126" y="22"/>
                  </a:lnTo>
                  <a:lnTo>
                    <a:pt x="134" y="33"/>
                  </a:lnTo>
                  <a:lnTo>
                    <a:pt x="141" y="45"/>
                  </a:lnTo>
                  <a:lnTo>
                    <a:pt x="145" y="60"/>
                  </a:lnTo>
                  <a:lnTo>
                    <a:pt x="147" y="75"/>
                  </a:lnTo>
                  <a:lnTo>
                    <a:pt x="145" y="90"/>
                  </a:lnTo>
                  <a:lnTo>
                    <a:pt x="141" y="103"/>
                  </a:lnTo>
                  <a:lnTo>
                    <a:pt x="134" y="116"/>
                  </a:lnTo>
                  <a:lnTo>
                    <a:pt x="126" y="127"/>
                  </a:lnTo>
                  <a:lnTo>
                    <a:pt x="115" y="136"/>
                  </a:lnTo>
                  <a:lnTo>
                    <a:pt x="102" y="142"/>
                  </a:lnTo>
                  <a:lnTo>
                    <a:pt x="88" y="147"/>
                  </a:lnTo>
                  <a:lnTo>
                    <a:pt x="74" y="149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95" name="Freeform 711"/>
            <p:cNvSpPr>
              <a:spLocks noChangeArrowheads="1"/>
            </p:cNvSpPr>
            <p:nvPr/>
          </p:nvSpPr>
          <p:spPr bwMode="auto">
            <a:xfrm>
              <a:off x="3988" y="3318"/>
              <a:ext cx="33" cy="33"/>
            </a:xfrm>
            <a:custGeom>
              <a:avLst/>
              <a:gdLst>
                <a:gd name="T0" fmla="*/ 0 w 148"/>
                <a:gd name="T1" fmla="*/ 0 h 150"/>
                <a:gd name="T2" fmla="*/ 0 w 148"/>
                <a:gd name="T3" fmla="*/ 0 h 150"/>
                <a:gd name="T4" fmla="*/ 0 w 148"/>
                <a:gd name="T5" fmla="*/ 0 h 150"/>
                <a:gd name="T6" fmla="*/ 0 w 148"/>
                <a:gd name="T7" fmla="*/ 0 h 150"/>
                <a:gd name="T8" fmla="*/ 0 w 148"/>
                <a:gd name="T9" fmla="*/ 0 h 150"/>
                <a:gd name="T10" fmla="*/ 0 w 148"/>
                <a:gd name="T11" fmla="*/ 0 h 150"/>
                <a:gd name="T12" fmla="*/ 0 w 148"/>
                <a:gd name="T13" fmla="*/ 0 h 150"/>
                <a:gd name="T14" fmla="*/ 0 w 148"/>
                <a:gd name="T15" fmla="*/ 0 h 150"/>
                <a:gd name="T16" fmla="*/ 0 w 148"/>
                <a:gd name="T17" fmla="*/ 0 h 150"/>
                <a:gd name="T18" fmla="*/ 0 w 148"/>
                <a:gd name="T19" fmla="*/ 0 h 150"/>
                <a:gd name="T20" fmla="*/ 0 w 148"/>
                <a:gd name="T21" fmla="*/ 0 h 150"/>
                <a:gd name="T22" fmla="*/ 0 w 148"/>
                <a:gd name="T23" fmla="*/ 0 h 150"/>
                <a:gd name="T24" fmla="*/ 0 w 148"/>
                <a:gd name="T25" fmla="*/ 0 h 150"/>
                <a:gd name="T26" fmla="*/ 0 w 148"/>
                <a:gd name="T27" fmla="*/ 0 h 150"/>
                <a:gd name="T28" fmla="*/ 0 w 148"/>
                <a:gd name="T29" fmla="*/ 0 h 150"/>
                <a:gd name="T30" fmla="*/ 0 w 148"/>
                <a:gd name="T31" fmla="*/ 0 h 150"/>
                <a:gd name="T32" fmla="*/ 0 w 148"/>
                <a:gd name="T33" fmla="*/ 0 h 150"/>
                <a:gd name="T34" fmla="*/ 0 w 148"/>
                <a:gd name="T35" fmla="*/ 0 h 150"/>
                <a:gd name="T36" fmla="*/ 0 w 148"/>
                <a:gd name="T37" fmla="*/ 0 h 150"/>
                <a:gd name="T38" fmla="*/ 0 w 148"/>
                <a:gd name="T39" fmla="*/ 0 h 150"/>
                <a:gd name="T40" fmla="*/ 0 w 148"/>
                <a:gd name="T41" fmla="*/ 0 h 150"/>
                <a:gd name="T42" fmla="*/ 0 w 148"/>
                <a:gd name="T43" fmla="*/ 0 h 150"/>
                <a:gd name="T44" fmla="*/ 0 w 148"/>
                <a:gd name="T45" fmla="*/ 0 h 150"/>
                <a:gd name="T46" fmla="*/ 0 w 148"/>
                <a:gd name="T47" fmla="*/ 0 h 150"/>
                <a:gd name="T48" fmla="*/ 0 w 148"/>
                <a:gd name="T49" fmla="*/ 0 h 150"/>
                <a:gd name="T50" fmla="*/ 0 w 148"/>
                <a:gd name="T51" fmla="*/ 0 h 150"/>
                <a:gd name="T52" fmla="*/ 0 w 148"/>
                <a:gd name="T53" fmla="*/ 0 h 150"/>
                <a:gd name="T54" fmla="*/ 0 w 148"/>
                <a:gd name="T55" fmla="*/ 0 h 150"/>
                <a:gd name="T56" fmla="*/ 0 w 148"/>
                <a:gd name="T57" fmla="*/ 0 h 150"/>
                <a:gd name="T58" fmla="*/ 0 w 148"/>
                <a:gd name="T59" fmla="*/ 0 h 150"/>
                <a:gd name="T60" fmla="*/ 0 w 148"/>
                <a:gd name="T61" fmla="*/ 0 h 150"/>
                <a:gd name="T62" fmla="*/ 0 w 148"/>
                <a:gd name="T63" fmla="*/ 0 h 150"/>
                <a:gd name="T64" fmla="*/ 0 w 148"/>
                <a:gd name="T65" fmla="*/ 0 h 15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48" h="150">
                  <a:moveTo>
                    <a:pt x="59" y="2"/>
                  </a:moveTo>
                  <a:lnTo>
                    <a:pt x="46" y="6"/>
                  </a:lnTo>
                  <a:lnTo>
                    <a:pt x="33" y="13"/>
                  </a:lnTo>
                  <a:lnTo>
                    <a:pt x="21" y="22"/>
                  </a:lnTo>
                  <a:lnTo>
                    <a:pt x="12" y="33"/>
                  </a:lnTo>
                  <a:lnTo>
                    <a:pt x="5" y="45"/>
                  </a:lnTo>
                  <a:lnTo>
                    <a:pt x="1" y="60"/>
                  </a:lnTo>
                  <a:lnTo>
                    <a:pt x="0" y="75"/>
                  </a:lnTo>
                  <a:lnTo>
                    <a:pt x="1" y="90"/>
                  </a:lnTo>
                  <a:lnTo>
                    <a:pt x="5" y="103"/>
                  </a:lnTo>
                  <a:lnTo>
                    <a:pt x="12" y="116"/>
                  </a:lnTo>
                  <a:lnTo>
                    <a:pt x="21" y="127"/>
                  </a:lnTo>
                  <a:lnTo>
                    <a:pt x="33" y="136"/>
                  </a:lnTo>
                  <a:lnTo>
                    <a:pt x="46" y="142"/>
                  </a:lnTo>
                  <a:lnTo>
                    <a:pt x="59" y="147"/>
                  </a:lnTo>
                  <a:lnTo>
                    <a:pt x="74" y="149"/>
                  </a:lnTo>
                  <a:lnTo>
                    <a:pt x="88" y="147"/>
                  </a:lnTo>
                  <a:lnTo>
                    <a:pt x="102" y="142"/>
                  </a:lnTo>
                  <a:lnTo>
                    <a:pt x="114" y="136"/>
                  </a:lnTo>
                  <a:lnTo>
                    <a:pt x="125" y="127"/>
                  </a:lnTo>
                  <a:lnTo>
                    <a:pt x="134" y="116"/>
                  </a:lnTo>
                  <a:lnTo>
                    <a:pt x="141" y="103"/>
                  </a:lnTo>
                  <a:lnTo>
                    <a:pt x="145" y="90"/>
                  </a:lnTo>
                  <a:lnTo>
                    <a:pt x="147" y="75"/>
                  </a:lnTo>
                  <a:lnTo>
                    <a:pt x="145" y="60"/>
                  </a:lnTo>
                  <a:lnTo>
                    <a:pt x="141" y="45"/>
                  </a:lnTo>
                  <a:lnTo>
                    <a:pt x="134" y="33"/>
                  </a:lnTo>
                  <a:lnTo>
                    <a:pt x="125" y="22"/>
                  </a:lnTo>
                  <a:lnTo>
                    <a:pt x="114" y="13"/>
                  </a:lnTo>
                  <a:lnTo>
                    <a:pt x="102" y="6"/>
                  </a:lnTo>
                  <a:lnTo>
                    <a:pt x="88" y="2"/>
                  </a:lnTo>
                  <a:lnTo>
                    <a:pt x="74" y="0"/>
                  </a:lnTo>
                  <a:lnTo>
                    <a:pt x="59" y="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96" name="Freeform 712"/>
            <p:cNvSpPr>
              <a:spLocks noChangeArrowheads="1"/>
            </p:cNvSpPr>
            <p:nvPr/>
          </p:nvSpPr>
          <p:spPr bwMode="auto">
            <a:xfrm>
              <a:off x="3988" y="3318"/>
              <a:ext cx="33" cy="33"/>
            </a:xfrm>
            <a:custGeom>
              <a:avLst/>
              <a:gdLst>
                <a:gd name="T0" fmla="*/ 0 w 148"/>
                <a:gd name="T1" fmla="*/ 0 h 150"/>
                <a:gd name="T2" fmla="*/ 0 w 148"/>
                <a:gd name="T3" fmla="*/ 0 h 150"/>
                <a:gd name="T4" fmla="*/ 0 w 148"/>
                <a:gd name="T5" fmla="*/ 0 h 150"/>
                <a:gd name="T6" fmla="*/ 0 w 148"/>
                <a:gd name="T7" fmla="*/ 0 h 150"/>
                <a:gd name="T8" fmla="*/ 0 w 148"/>
                <a:gd name="T9" fmla="*/ 0 h 150"/>
                <a:gd name="T10" fmla="*/ 0 w 148"/>
                <a:gd name="T11" fmla="*/ 0 h 150"/>
                <a:gd name="T12" fmla="*/ 0 w 148"/>
                <a:gd name="T13" fmla="*/ 0 h 150"/>
                <a:gd name="T14" fmla="*/ 0 w 148"/>
                <a:gd name="T15" fmla="*/ 0 h 150"/>
                <a:gd name="T16" fmla="*/ 0 w 148"/>
                <a:gd name="T17" fmla="*/ 0 h 150"/>
                <a:gd name="T18" fmla="*/ 0 w 148"/>
                <a:gd name="T19" fmla="*/ 0 h 150"/>
                <a:gd name="T20" fmla="*/ 0 w 148"/>
                <a:gd name="T21" fmla="*/ 0 h 150"/>
                <a:gd name="T22" fmla="*/ 0 w 148"/>
                <a:gd name="T23" fmla="*/ 0 h 150"/>
                <a:gd name="T24" fmla="*/ 0 w 148"/>
                <a:gd name="T25" fmla="*/ 0 h 150"/>
                <a:gd name="T26" fmla="*/ 0 w 148"/>
                <a:gd name="T27" fmla="*/ 0 h 150"/>
                <a:gd name="T28" fmla="*/ 0 w 148"/>
                <a:gd name="T29" fmla="*/ 0 h 150"/>
                <a:gd name="T30" fmla="*/ 0 w 148"/>
                <a:gd name="T31" fmla="*/ 0 h 150"/>
                <a:gd name="T32" fmla="*/ 0 w 148"/>
                <a:gd name="T33" fmla="*/ 0 h 150"/>
                <a:gd name="T34" fmla="*/ 0 w 148"/>
                <a:gd name="T35" fmla="*/ 0 h 150"/>
                <a:gd name="T36" fmla="*/ 0 w 148"/>
                <a:gd name="T37" fmla="*/ 0 h 150"/>
                <a:gd name="T38" fmla="*/ 0 w 148"/>
                <a:gd name="T39" fmla="*/ 0 h 150"/>
                <a:gd name="T40" fmla="*/ 0 w 148"/>
                <a:gd name="T41" fmla="*/ 0 h 150"/>
                <a:gd name="T42" fmla="*/ 0 w 148"/>
                <a:gd name="T43" fmla="*/ 0 h 150"/>
                <a:gd name="T44" fmla="*/ 0 w 148"/>
                <a:gd name="T45" fmla="*/ 0 h 150"/>
                <a:gd name="T46" fmla="*/ 0 w 148"/>
                <a:gd name="T47" fmla="*/ 0 h 150"/>
                <a:gd name="T48" fmla="*/ 0 w 148"/>
                <a:gd name="T49" fmla="*/ 0 h 150"/>
                <a:gd name="T50" fmla="*/ 0 w 148"/>
                <a:gd name="T51" fmla="*/ 0 h 150"/>
                <a:gd name="T52" fmla="*/ 0 w 148"/>
                <a:gd name="T53" fmla="*/ 0 h 150"/>
                <a:gd name="T54" fmla="*/ 0 w 148"/>
                <a:gd name="T55" fmla="*/ 0 h 150"/>
                <a:gd name="T56" fmla="*/ 0 w 148"/>
                <a:gd name="T57" fmla="*/ 0 h 150"/>
                <a:gd name="T58" fmla="*/ 0 w 148"/>
                <a:gd name="T59" fmla="*/ 0 h 150"/>
                <a:gd name="T60" fmla="*/ 0 w 148"/>
                <a:gd name="T61" fmla="*/ 0 h 150"/>
                <a:gd name="T62" fmla="*/ 0 w 148"/>
                <a:gd name="T63" fmla="*/ 0 h 150"/>
                <a:gd name="T64" fmla="*/ 0 w 148"/>
                <a:gd name="T65" fmla="*/ 0 h 15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48" h="150">
                  <a:moveTo>
                    <a:pt x="74" y="149"/>
                  </a:moveTo>
                  <a:lnTo>
                    <a:pt x="59" y="147"/>
                  </a:lnTo>
                  <a:lnTo>
                    <a:pt x="46" y="142"/>
                  </a:lnTo>
                  <a:lnTo>
                    <a:pt x="33" y="136"/>
                  </a:lnTo>
                  <a:lnTo>
                    <a:pt x="21" y="127"/>
                  </a:lnTo>
                  <a:lnTo>
                    <a:pt x="12" y="116"/>
                  </a:lnTo>
                  <a:lnTo>
                    <a:pt x="5" y="103"/>
                  </a:lnTo>
                  <a:lnTo>
                    <a:pt x="1" y="90"/>
                  </a:lnTo>
                  <a:lnTo>
                    <a:pt x="0" y="75"/>
                  </a:lnTo>
                  <a:lnTo>
                    <a:pt x="1" y="60"/>
                  </a:lnTo>
                  <a:lnTo>
                    <a:pt x="5" y="45"/>
                  </a:lnTo>
                  <a:lnTo>
                    <a:pt x="12" y="33"/>
                  </a:lnTo>
                  <a:lnTo>
                    <a:pt x="21" y="22"/>
                  </a:lnTo>
                  <a:lnTo>
                    <a:pt x="33" y="13"/>
                  </a:lnTo>
                  <a:lnTo>
                    <a:pt x="46" y="6"/>
                  </a:lnTo>
                  <a:lnTo>
                    <a:pt x="59" y="2"/>
                  </a:lnTo>
                  <a:lnTo>
                    <a:pt x="74" y="0"/>
                  </a:lnTo>
                  <a:lnTo>
                    <a:pt x="88" y="2"/>
                  </a:lnTo>
                  <a:lnTo>
                    <a:pt x="102" y="6"/>
                  </a:lnTo>
                  <a:lnTo>
                    <a:pt x="114" y="13"/>
                  </a:lnTo>
                  <a:lnTo>
                    <a:pt x="125" y="22"/>
                  </a:lnTo>
                  <a:lnTo>
                    <a:pt x="134" y="33"/>
                  </a:lnTo>
                  <a:lnTo>
                    <a:pt x="141" y="45"/>
                  </a:lnTo>
                  <a:lnTo>
                    <a:pt x="145" y="60"/>
                  </a:lnTo>
                  <a:lnTo>
                    <a:pt x="147" y="75"/>
                  </a:lnTo>
                  <a:lnTo>
                    <a:pt x="145" y="90"/>
                  </a:lnTo>
                  <a:lnTo>
                    <a:pt x="141" y="103"/>
                  </a:lnTo>
                  <a:lnTo>
                    <a:pt x="134" y="116"/>
                  </a:lnTo>
                  <a:lnTo>
                    <a:pt x="125" y="127"/>
                  </a:lnTo>
                  <a:lnTo>
                    <a:pt x="114" y="136"/>
                  </a:lnTo>
                  <a:lnTo>
                    <a:pt x="102" y="142"/>
                  </a:lnTo>
                  <a:lnTo>
                    <a:pt x="88" y="147"/>
                  </a:lnTo>
                  <a:lnTo>
                    <a:pt x="74" y="149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97" name="Freeform 713"/>
            <p:cNvSpPr>
              <a:spLocks noChangeArrowheads="1"/>
            </p:cNvSpPr>
            <p:nvPr/>
          </p:nvSpPr>
          <p:spPr bwMode="auto">
            <a:xfrm>
              <a:off x="3830" y="3261"/>
              <a:ext cx="26" cy="26"/>
            </a:xfrm>
            <a:custGeom>
              <a:avLst/>
              <a:gdLst>
                <a:gd name="T0" fmla="*/ 0 w 118"/>
                <a:gd name="T1" fmla="*/ 0 h 120"/>
                <a:gd name="T2" fmla="*/ 0 w 118"/>
                <a:gd name="T3" fmla="*/ 0 h 120"/>
                <a:gd name="T4" fmla="*/ 0 w 118"/>
                <a:gd name="T5" fmla="*/ 0 h 120"/>
                <a:gd name="T6" fmla="*/ 0 w 118"/>
                <a:gd name="T7" fmla="*/ 0 h 120"/>
                <a:gd name="T8" fmla="*/ 0 w 118"/>
                <a:gd name="T9" fmla="*/ 0 h 120"/>
                <a:gd name="T10" fmla="*/ 0 w 118"/>
                <a:gd name="T11" fmla="*/ 0 h 120"/>
                <a:gd name="T12" fmla="*/ 0 w 118"/>
                <a:gd name="T13" fmla="*/ 0 h 120"/>
                <a:gd name="T14" fmla="*/ 0 w 118"/>
                <a:gd name="T15" fmla="*/ 0 h 120"/>
                <a:gd name="T16" fmla="*/ 0 w 118"/>
                <a:gd name="T17" fmla="*/ 0 h 120"/>
                <a:gd name="T18" fmla="*/ 0 w 118"/>
                <a:gd name="T19" fmla="*/ 0 h 120"/>
                <a:gd name="T20" fmla="*/ 0 w 118"/>
                <a:gd name="T21" fmla="*/ 0 h 120"/>
                <a:gd name="T22" fmla="*/ 0 w 118"/>
                <a:gd name="T23" fmla="*/ 0 h 120"/>
                <a:gd name="T24" fmla="*/ 0 w 118"/>
                <a:gd name="T25" fmla="*/ 0 h 120"/>
                <a:gd name="T26" fmla="*/ 0 w 118"/>
                <a:gd name="T27" fmla="*/ 0 h 120"/>
                <a:gd name="T28" fmla="*/ 0 w 118"/>
                <a:gd name="T29" fmla="*/ 0 h 120"/>
                <a:gd name="T30" fmla="*/ 0 w 118"/>
                <a:gd name="T31" fmla="*/ 0 h 120"/>
                <a:gd name="T32" fmla="*/ 0 w 118"/>
                <a:gd name="T33" fmla="*/ 0 h 120"/>
                <a:gd name="T34" fmla="*/ 0 w 118"/>
                <a:gd name="T35" fmla="*/ 0 h 120"/>
                <a:gd name="T36" fmla="*/ 0 w 118"/>
                <a:gd name="T37" fmla="*/ 0 h 120"/>
                <a:gd name="T38" fmla="*/ 0 w 118"/>
                <a:gd name="T39" fmla="*/ 0 h 120"/>
                <a:gd name="T40" fmla="*/ 0 w 118"/>
                <a:gd name="T41" fmla="*/ 0 h 120"/>
                <a:gd name="T42" fmla="*/ 0 w 118"/>
                <a:gd name="T43" fmla="*/ 0 h 120"/>
                <a:gd name="T44" fmla="*/ 0 w 118"/>
                <a:gd name="T45" fmla="*/ 0 h 120"/>
                <a:gd name="T46" fmla="*/ 0 w 118"/>
                <a:gd name="T47" fmla="*/ 0 h 120"/>
                <a:gd name="T48" fmla="*/ 0 w 118"/>
                <a:gd name="T49" fmla="*/ 0 h 120"/>
                <a:gd name="T50" fmla="*/ 0 w 118"/>
                <a:gd name="T51" fmla="*/ 0 h 120"/>
                <a:gd name="T52" fmla="*/ 0 w 118"/>
                <a:gd name="T53" fmla="*/ 0 h 120"/>
                <a:gd name="T54" fmla="*/ 0 w 118"/>
                <a:gd name="T55" fmla="*/ 0 h 120"/>
                <a:gd name="T56" fmla="*/ 0 w 118"/>
                <a:gd name="T57" fmla="*/ 0 h 120"/>
                <a:gd name="T58" fmla="*/ 0 w 118"/>
                <a:gd name="T59" fmla="*/ 0 h 120"/>
                <a:gd name="T60" fmla="*/ 0 w 118"/>
                <a:gd name="T61" fmla="*/ 0 h 120"/>
                <a:gd name="T62" fmla="*/ 0 w 118"/>
                <a:gd name="T63" fmla="*/ 0 h 120"/>
                <a:gd name="T64" fmla="*/ 0 w 118"/>
                <a:gd name="T65" fmla="*/ 0 h 1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18" h="120">
                  <a:moveTo>
                    <a:pt x="47" y="1"/>
                  </a:moveTo>
                  <a:lnTo>
                    <a:pt x="36" y="5"/>
                  </a:lnTo>
                  <a:lnTo>
                    <a:pt x="25" y="11"/>
                  </a:lnTo>
                  <a:lnTo>
                    <a:pt x="17" y="17"/>
                  </a:lnTo>
                  <a:lnTo>
                    <a:pt x="10" y="27"/>
                  </a:lnTo>
                  <a:lnTo>
                    <a:pt x="5" y="37"/>
                  </a:lnTo>
                  <a:lnTo>
                    <a:pt x="1" y="49"/>
                  </a:lnTo>
                  <a:lnTo>
                    <a:pt x="0" y="60"/>
                  </a:lnTo>
                  <a:lnTo>
                    <a:pt x="1" y="72"/>
                  </a:lnTo>
                  <a:lnTo>
                    <a:pt x="5" y="83"/>
                  </a:lnTo>
                  <a:lnTo>
                    <a:pt x="10" y="93"/>
                  </a:lnTo>
                  <a:lnTo>
                    <a:pt x="17" y="101"/>
                  </a:lnTo>
                  <a:lnTo>
                    <a:pt x="25" y="109"/>
                  </a:lnTo>
                  <a:lnTo>
                    <a:pt x="36" y="114"/>
                  </a:lnTo>
                  <a:lnTo>
                    <a:pt x="47" y="117"/>
                  </a:lnTo>
                  <a:lnTo>
                    <a:pt x="58" y="119"/>
                  </a:lnTo>
                  <a:lnTo>
                    <a:pt x="70" y="117"/>
                  </a:lnTo>
                  <a:lnTo>
                    <a:pt x="82" y="114"/>
                  </a:lnTo>
                  <a:lnTo>
                    <a:pt x="92" y="109"/>
                  </a:lnTo>
                  <a:lnTo>
                    <a:pt x="100" y="101"/>
                  </a:lnTo>
                  <a:lnTo>
                    <a:pt x="108" y="93"/>
                  </a:lnTo>
                  <a:lnTo>
                    <a:pt x="112" y="83"/>
                  </a:lnTo>
                  <a:lnTo>
                    <a:pt x="116" y="72"/>
                  </a:lnTo>
                  <a:lnTo>
                    <a:pt x="117" y="60"/>
                  </a:lnTo>
                  <a:lnTo>
                    <a:pt x="116" y="49"/>
                  </a:lnTo>
                  <a:lnTo>
                    <a:pt x="112" y="37"/>
                  </a:lnTo>
                  <a:lnTo>
                    <a:pt x="108" y="27"/>
                  </a:lnTo>
                  <a:lnTo>
                    <a:pt x="100" y="17"/>
                  </a:lnTo>
                  <a:lnTo>
                    <a:pt x="92" y="11"/>
                  </a:lnTo>
                  <a:lnTo>
                    <a:pt x="82" y="5"/>
                  </a:lnTo>
                  <a:lnTo>
                    <a:pt x="70" y="1"/>
                  </a:lnTo>
                  <a:lnTo>
                    <a:pt x="58" y="0"/>
                  </a:lnTo>
                  <a:lnTo>
                    <a:pt x="47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98" name="Freeform 714"/>
            <p:cNvSpPr>
              <a:spLocks noChangeArrowheads="1"/>
            </p:cNvSpPr>
            <p:nvPr/>
          </p:nvSpPr>
          <p:spPr bwMode="auto">
            <a:xfrm>
              <a:off x="3830" y="3261"/>
              <a:ext cx="26" cy="26"/>
            </a:xfrm>
            <a:custGeom>
              <a:avLst/>
              <a:gdLst>
                <a:gd name="T0" fmla="*/ 0 w 118"/>
                <a:gd name="T1" fmla="*/ 0 h 120"/>
                <a:gd name="T2" fmla="*/ 0 w 118"/>
                <a:gd name="T3" fmla="*/ 0 h 120"/>
                <a:gd name="T4" fmla="*/ 0 w 118"/>
                <a:gd name="T5" fmla="*/ 0 h 120"/>
                <a:gd name="T6" fmla="*/ 0 w 118"/>
                <a:gd name="T7" fmla="*/ 0 h 120"/>
                <a:gd name="T8" fmla="*/ 0 w 118"/>
                <a:gd name="T9" fmla="*/ 0 h 120"/>
                <a:gd name="T10" fmla="*/ 0 w 118"/>
                <a:gd name="T11" fmla="*/ 0 h 120"/>
                <a:gd name="T12" fmla="*/ 0 w 118"/>
                <a:gd name="T13" fmla="*/ 0 h 120"/>
                <a:gd name="T14" fmla="*/ 0 w 118"/>
                <a:gd name="T15" fmla="*/ 0 h 120"/>
                <a:gd name="T16" fmla="*/ 0 w 118"/>
                <a:gd name="T17" fmla="*/ 0 h 120"/>
                <a:gd name="T18" fmla="*/ 0 w 118"/>
                <a:gd name="T19" fmla="*/ 0 h 120"/>
                <a:gd name="T20" fmla="*/ 0 w 118"/>
                <a:gd name="T21" fmla="*/ 0 h 120"/>
                <a:gd name="T22" fmla="*/ 0 w 118"/>
                <a:gd name="T23" fmla="*/ 0 h 120"/>
                <a:gd name="T24" fmla="*/ 0 w 118"/>
                <a:gd name="T25" fmla="*/ 0 h 120"/>
                <a:gd name="T26" fmla="*/ 0 w 118"/>
                <a:gd name="T27" fmla="*/ 0 h 120"/>
                <a:gd name="T28" fmla="*/ 0 w 118"/>
                <a:gd name="T29" fmla="*/ 0 h 120"/>
                <a:gd name="T30" fmla="*/ 0 w 118"/>
                <a:gd name="T31" fmla="*/ 0 h 120"/>
                <a:gd name="T32" fmla="*/ 0 w 118"/>
                <a:gd name="T33" fmla="*/ 0 h 120"/>
                <a:gd name="T34" fmla="*/ 0 w 118"/>
                <a:gd name="T35" fmla="*/ 0 h 120"/>
                <a:gd name="T36" fmla="*/ 0 w 118"/>
                <a:gd name="T37" fmla="*/ 0 h 120"/>
                <a:gd name="T38" fmla="*/ 0 w 118"/>
                <a:gd name="T39" fmla="*/ 0 h 120"/>
                <a:gd name="T40" fmla="*/ 0 w 118"/>
                <a:gd name="T41" fmla="*/ 0 h 120"/>
                <a:gd name="T42" fmla="*/ 0 w 118"/>
                <a:gd name="T43" fmla="*/ 0 h 120"/>
                <a:gd name="T44" fmla="*/ 0 w 118"/>
                <a:gd name="T45" fmla="*/ 0 h 120"/>
                <a:gd name="T46" fmla="*/ 0 w 118"/>
                <a:gd name="T47" fmla="*/ 0 h 120"/>
                <a:gd name="T48" fmla="*/ 0 w 118"/>
                <a:gd name="T49" fmla="*/ 0 h 120"/>
                <a:gd name="T50" fmla="*/ 0 w 118"/>
                <a:gd name="T51" fmla="*/ 0 h 120"/>
                <a:gd name="T52" fmla="*/ 0 w 118"/>
                <a:gd name="T53" fmla="*/ 0 h 120"/>
                <a:gd name="T54" fmla="*/ 0 w 118"/>
                <a:gd name="T55" fmla="*/ 0 h 120"/>
                <a:gd name="T56" fmla="*/ 0 w 118"/>
                <a:gd name="T57" fmla="*/ 0 h 120"/>
                <a:gd name="T58" fmla="*/ 0 w 118"/>
                <a:gd name="T59" fmla="*/ 0 h 120"/>
                <a:gd name="T60" fmla="*/ 0 w 118"/>
                <a:gd name="T61" fmla="*/ 0 h 120"/>
                <a:gd name="T62" fmla="*/ 0 w 118"/>
                <a:gd name="T63" fmla="*/ 0 h 120"/>
                <a:gd name="T64" fmla="*/ 0 w 118"/>
                <a:gd name="T65" fmla="*/ 0 h 1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18" h="120">
                  <a:moveTo>
                    <a:pt x="58" y="119"/>
                  </a:moveTo>
                  <a:lnTo>
                    <a:pt x="47" y="117"/>
                  </a:lnTo>
                  <a:lnTo>
                    <a:pt x="36" y="114"/>
                  </a:lnTo>
                  <a:lnTo>
                    <a:pt x="25" y="109"/>
                  </a:lnTo>
                  <a:lnTo>
                    <a:pt x="17" y="101"/>
                  </a:lnTo>
                  <a:lnTo>
                    <a:pt x="10" y="93"/>
                  </a:lnTo>
                  <a:lnTo>
                    <a:pt x="5" y="83"/>
                  </a:lnTo>
                  <a:lnTo>
                    <a:pt x="1" y="72"/>
                  </a:lnTo>
                  <a:lnTo>
                    <a:pt x="0" y="60"/>
                  </a:lnTo>
                  <a:lnTo>
                    <a:pt x="1" y="49"/>
                  </a:lnTo>
                  <a:lnTo>
                    <a:pt x="5" y="37"/>
                  </a:lnTo>
                  <a:lnTo>
                    <a:pt x="10" y="27"/>
                  </a:lnTo>
                  <a:lnTo>
                    <a:pt x="17" y="17"/>
                  </a:lnTo>
                  <a:lnTo>
                    <a:pt x="25" y="11"/>
                  </a:lnTo>
                  <a:lnTo>
                    <a:pt x="36" y="5"/>
                  </a:lnTo>
                  <a:lnTo>
                    <a:pt x="47" y="1"/>
                  </a:lnTo>
                  <a:lnTo>
                    <a:pt x="58" y="0"/>
                  </a:lnTo>
                  <a:lnTo>
                    <a:pt x="70" y="1"/>
                  </a:lnTo>
                  <a:lnTo>
                    <a:pt x="82" y="5"/>
                  </a:lnTo>
                  <a:lnTo>
                    <a:pt x="92" y="11"/>
                  </a:lnTo>
                  <a:lnTo>
                    <a:pt x="100" y="17"/>
                  </a:lnTo>
                  <a:lnTo>
                    <a:pt x="108" y="27"/>
                  </a:lnTo>
                  <a:lnTo>
                    <a:pt x="112" y="37"/>
                  </a:lnTo>
                  <a:lnTo>
                    <a:pt x="116" y="49"/>
                  </a:lnTo>
                  <a:lnTo>
                    <a:pt x="117" y="60"/>
                  </a:lnTo>
                  <a:lnTo>
                    <a:pt x="116" y="72"/>
                  </a:lnTo>
                  <a:lnTo>
                    <a:pt x="112" y="83"/>
                  </a:lnTo>
                  <a:lnTo>
                    <a:pt x="108" y="93"/>
                  </a:lnTo>
                  <a:lnTo>
                    <a:pt x="100" y="101"/>
                  </a:lnTo>
                  <a:lnTo>
                    <a:pt x="92" y="109"/>
                  </a:lnTo>
                  <a:lnTo>
                    <a:pt x="82" y="114"/>
                  </a:lnTo>
                  <a:lnTo>
                    <a:pt x="70" y="117"/>
                  </a:lnTo>
                  <a:lnTo>
                    <a:pt x="58" y="119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99" name="Freeform 715"/>
            <p:cNvSpPr>
              <a:spLocks noChangeArrowheads="1"/>
            </p:cNvSpPr>
            <p:nvPr/>
          </p:nvSpPr>
          <p:spPr bwMode="auto">
            <a:xfrm>
              <a:off x="3878" y="3261"/>
              <a:ext cx="26" cy="26"/>
            </a:xfrm>
            <a:custGeom>
              <a:avLst/>
              <a:gdLst>
                <a:gd name="T0" fmla="*/ 0 w 119"/>
                <a:gd name="T1" fmla="*/ 0 h 120"/>
                <a:gd name="T2" fmla="*/ 0 w 119"/>
                <a:gd name="T3" fmla="*/ 0 h 120"/>
                <a:gd name="T4" fmla="*/ 0 w 119"/>
                <a:gd name="T5" fmla="*/ 0 h 120"/>
                <a:gd name="T6" fmla="*/ 0 w 119"/>
                <a:gd name="T7" fmla="*/ 0 h 120"/>
                <a:gd name="T8" fmla="*/ 0 w 119"/>
                <a:gd name="T9" fmla="*/ 0 h 120"/>
                <a:gd name="T10" fmla="*/ 0 w 119"/>
                <a:gd name="T11" fmla="*/ 0 h 120"/>
                <a:gd name="T12" fmla="*/ 0 w 119"/>
                <a:gd name="T13" fmla="*/ 0 h 120"/>
                <a:gd name="T14" fmla="*/ 0 w 119"/>
                <a:gd name="T15" fmla="*/ 0 h 120"/>
                <a:gd name="T16" fmla="*/ 0 w 119"/>
                <a:gd name="T17" fmla="*/ 0 h 120"/>
                <a:gd name="T18" fmla="*/ 0 w 119"/>
                <a:gd name="T19" fmla="*/ 0 h 120"/>
                <a:gd name="T20" fmla="*/ 0 w 119"/>
                <a:gd name="T21" fmla="*/ 0 h 120"/>
                <a:gd name="T22" fmla="*/ 0 w 119"/>
                <a:gd name="T23" fmla="*/ 0 h 120"/>
                <a:gd name="T24" fmla="*/ 0 w 119"/>
                <a:gd name="T25" fmla="*/ 0 h 120"/>
                <a:gd name="T26" fmla="*/ 0 w 119"/>
                <a:gd name="T27" fmla="*/ 0 h 120"/>
                <a:gd name="T28" fmla="*/ 0 w 119"/>
                <a:gd name="T29" fmla="*/ 0 h 120"/>
                <a:gd name="T30" fmla="*/ 0 w 119"/>
                <a:gd name="T31" fmla="*/ 0 h 120"/>
                <a:gd name="T32" fmla="*/ 0 w 119"/>
                <a:gd name="T33" fmla="*/ 0 h 120"/>
                <a:gd name="T34" fmla="*/ 0 w 119"/>
                <a:gd name="T35" fmla="*/ 0 h 120"/>
                <a:gd name="T36" fmla="*/ 0 w 119"/>
                <a:gd name="T37" fmla="*/ 0 h 120"/>
                <a:gd name="T38" fmla="*/ 0 w 119"/>
                <a:gd name="T39" fmla="*/ 0 h 120"/>
                <a:gd name="T40" fmla="*/ 0 w 119"/>
                <a:gd name="T41" fmla="*/ 0 h 120"/>
                <a:gd name="T42" fmla="*/ 0 w 119"/>
                <a:gd name="T43" fmla="*/ 0 h 120"/>
                <a:gd name="T44" fmla="*/ 0 w 119"/>
                <a:gd name="T45" fmla="*/ 0 h 120"/>
                <a:gd name="T46" fmla="*/ 0 w 119"/>
                <a:gd name="T47" fmla="*/ 0 h 120"/>
                <a:gd name="T48" fmla="*/ 0 w 119"/>
                <a:gd name="T49" fmla="*/ 0 h 120"/>
                <a:gd name="T50" fmla="*/ 0 w 119"/>
                <a:gd name="T51" fmla="*/ 0 h 120"/>
                <a:gd name="T52" fmla="*/ 0 w 119"/>
                <a:gd name="T53" fmla="*/ 0 h 120"/>
                <a:gd name="T54" fmla="*/ 0 w 119"/>
                <a:gd name="T55" fmla="*/ 0 h 120"/>
                <a:gd name="T56" fmla="*/ 0 w 119"/>
                <a:gd name="T57" fmla="*/ 0 h 120"/>
                <a:gd name="T58" fmla="*/ 0 w 119"/>
                <a:gd name="T59" fmla="*/ 0 h 120"/>
                <a:gd name="T60" fmla="*/ 0 w 119"/>
                <a:gd name="T61" fmla="*/ 0 h 120"/>
                <a:gd name="T62" fmla="*/ 0 w 119"/>
                <a:gd name="T63" fmla="*/ 0 h 120"/>
                <a:gd name="T64" fmla="*/ 0 w 119"/>
                <a:gd name="T65" fmla="*/ 0 h 1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19" h="120">
                  <a:moveTo>
                    <a:pt x="47" y="1"/>
                  </a:moveTo>
                  <a:lnTo>
                    <a:pt x="36" y="5"/>
                  </a:lnTo>
                  <a:lnTo>
                    <a:pt x="26" y="11"/>
                  </a:lnTo>
                  <a:lnTo>
                    <a:pt x="17" y="17"/>
                  </a:lnTo>
                  <a:lnTo>
                    <a:pt x="10" y="27"/>
                  </a:lnTo>
                  <a:lnTo>
                    <a:pt x="5" y="37"/>
                  </a:lnTo>
                  <a:lnTo>
                    <a:pt x="1" y="49"/>
                  </a:lnTo>
                  <a:lnTo>
                    <a:pt x="0" y="60"/>
                  </a:lnTo>
                  <a:lnTo>
                    <a:pt x="1" y="72"/>
                  </a:lnTo>
                  <a:lnTo>
                    <a:pt x="5" y="83"/>
                  </a:lnTo>
                  <a:lnTo>
                    <a:pt x="10" y="93"/>
                  </a:lnTo>
                  <a:lnTo>
                    <a:pt x="17" y="101"/>
                  </a:lnTo>
                  <a:lnTo>
                    <a:pt x="26" y="109"/>
                  </a:lnTo>
                  <a:lnTo>
                    <a:pt x="36" y="114"/>
                  </a:lnTo>
                  <a:lnTo>
                    <a:pt x="47" y="117"/>
                  </a:lnTo>
                  <a:lnTo>
                    <a:pt x="58" y="119"/>
                  </a:lnTo>
                  <a:lnTo>
                    <a:pt x="70" y="117"/>
                  </a:lnTo>
                  <a:lnTo>
                    <a:pt x="81" y="114"/>
                  </a:lnTo>
                  <a:lnTo>
                    <a:pt x="91" y="109"/>
                  </a:lnTo>
                  <a:lnTo>
                    <a:pt x="101" y="101"/>
                  </a:lnTo>
                  <a:lnTo>
                    <a:pt x="107" y="93"/>
                  </a:lnTo>
                  <a:lnTo>
                    <a:pt x="113" y="83"/>
                  </a:lnTo>
                  <a:lnTo>
                    <a:pt x="116" y="72"/>
                  </a:lnTo>
                  <a:lnTo>
                    <a:pt x="118" y="60"/>
                  </a:lnTo>
                  <a:lnTo>
                    <a:pt x="116" y="49"/>
                  </a:lnTo>
                  <a:lnTo>
                    <a:pt x="113" y="37"/>
                  </a:lnTo>
                  <a:lnTo>
                    <a:pt x="107" y="27"/>
                  </a:lnTo>
                  <a:lnTo>
                    <a:pt x="101" y="17"/>
                  </a:lnTo>
                  <a:lnTo>
                    <a:pt x="91" y="11"/>
                  </a:lnTo>
                  <a:lnTo>
                    <a:pt x="81" y="5"/>
                  </a:lnTo>
                  <a:lnTo>
                    <a:pt x="70" y="1"/>
                  </a:lnTo>
                  <a:lnTo>
                    <a:pt x="58" y="0"/>
                  </a:lnTo>
                  <a:lnTo>
                    <a:pt x="47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00" name="Freeform 716"/>
            <p:cNvSpPr>
              <a:spLocks noChangeArrowheads="1"/>
            </p:cNvSpPr>
            <p:nvPr/>
          </p:nvSpPr>
          <p:spPr bwMode="auto">
            <a:xfrm>
              <a:off x="3878" y="3261"/>
              <a:ext cx="26" cy="26"/>
            </a:xfrm>
            <a:custGeom>
              <a:avLst/>
              <a:gdLst>
                <a:gd name="T0" fmla="*/ 0 w 119"/>
                <a:gd name="T1" fmla="*/ 0 h 120"/>
                <a:gd name="T2" fmla="*/ 0 w 119"/>
                <a:gd name="T3" fmla="*/ 0 h 120"/>
                <a:gd name="T4" fmla="*/ 0 w 119"/>
                <a:gd name="T5" fmla="*/ 0 h 120"/>
                <a:gd name="T6" fmla="*/ 0 w 119"/>
                <a:gd name="T7" fmla="*/ 0 h 120"/>
                <a:gd name="T8" fmla="*/ 0 w 119"/>
                <a:gd name="T9" fmla="*/ 0 h 120"/>
                <a:gd name="T10" fmla="*/ 0 w 119"/>
                <a:gd name="T11" fmla="*/ 0 h 120"/>
                <a:gd name="T12" fmla="*/ 0 w 119"/>
                <a:gd name="T13" fmla="*/ 0 h 120"/>
                <a:gd name="T14" fmla="*/ 0 w 119"/>
                <a:gd name="T15" fmla="*/ 0 h 120"/>
                <a:gd name="T16" fmla="*/ 0 w 119"/>
                <a:gd name="T17" fmla="*/ 0 h 120"/>
                <a:gd name="T18" fmla="*/ 0 w 119"/>
                <a:gd name="T19" fmla="*/ 0 h 120"/>
                <a:gd name="T20" fmla="*/ 0 w 119"/>
                <a:gd name="T21" fmla="*/ 0 h 120"/>
                <a:gd name="T22" fmla="*/ 0 w 119"/>
                <a:gd name="T23" fmla="*/ 0 h 120"/>
                <a:gd name="T24" fmla="*/ 0 w 119"/>
                <a:gd name="T25" fmla="*/ 0 h 120"/>
                <a:gd name="T26" fmla="*/ 0 w 119"/>
                <a:gd name="T27" fmla="*/ 0 h 120"/>
                <a:gd name="T28" fmla="*/ 0 w 119"/>
                <a:gd name="T29" fmla="*/ 0 h 120"/>
                <a:gd name="T30" fmla="*/ 0 w 119"/>
                <a:gd name="T31" fmla="*/ 0 h 120"/>
                <a:gd name="T32" fmla="*/ 0 w 119"/>
                <a:gd name="T33" fmla="*/ 0 h 120"/>
                <a:gd name="T34" fmla="*/ 0 w 119"/>
                <a:gd name="T35" fmla="*/ 0 h 120"/>
                <a:gd name="T36" fmla="*/ 0 w 119"/>
                <a:gd name="T37" fmla="*/ 0 h 120"/>
                <a:gd name="T38" fmla="*/ 0 w 119"/>
                <a:gd name="T39" fmla="*/ 0 h 120"/>
                <a:gd name="T40" fmla="*/ 0 w 119"/>
                <a:gd name="T41" fmla="*/ 0 h 120"/>
                <a:gd name="T42" fmla="*/ 0 w 119"/>
                <a:gd name="T43" fmla="*/ 0 h 120"/>
                <a:gd name="T44" fmla="*/ 0 w 119"/>
                <a:gd name="T45" fmla="*/ 0 h 120"/>
                <a:gd name="T46" fmla="*/ 0 w 119"/>
                <a:gd name="T47" fmla="*/ 0 h 120"/>
                <a:gd name="T48" fmla="*/ 0 w 119"/>
                <a:gd name="T49" fmla="*/ 0 h 120"/>
                <a:gd name="T50" fmla="*/ 0 w 119"/>
                <a:gd name="T51" fmla="*/ 0 h 120"/>
                <a:gd name="T52" fmla="*/ 0 w 119"/>
                <a:gd name="T53" fmla="*/ 0 h 120"/>
                <a:gd name="T54" fmla="*/ 0 w 119"/>
                <a:gd name="T55" fmla="*/ 0 h 120"/>
                <a:gd name="T56" fmla="*/ 0 w 119"/>
                <a:gd name="T57" fmla="*/ 0 h 120"/>
                <a:gd name="T58" fmla="*/ 0 w 119"/>
                <a:gd name="T59" fmla="*/ 0 h 120"/>
                <a:gd name="T60" fmla="*/ 0 w 119"/>
                <a:gd name="T61" fmla="*/ 0 h 120"/>
                <a:gd name="T62" fmla="*/ 0 w 119"/>
                <a:gd name="T63" fmla="*/ 0 h 120"/>
                <a:gd name="T64" fmla="*/ 0 w 119"/>
                <a:gd name="T65" fmla="*/ 0 h 1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19" h="120">
                  <a:moveTo>
                    <a:pt x="58" y="119"/>
                  </a:moveTo>
                  <a:lnTo>
                    <a:pt x="47" y="117"/>
                  </a:lnTo>
                  <a:lnTo>
                    <a:pt x="36" y="114"/>
                  </a:lnTo>
                  <a:lnTo>
                    <a:pt x="26" y="109"/>
                  </a:lnTo>
                  <a:lnTo>
                    <a:pt x="17" y="101"/>
                  </a:lnTo>
                  <a:lnTo>
                    <a:pt x="10" y="93"/>
                  </a:lnTo>
                  <a:lnTo>
                    <a:pt x="5" y="83"/>
                  </a:lnTo>
                  <a:lnTo>
                    <a:pt x="1" y="72"/>
                  </a:lnTo>
                  <a:lnTo>
                    <a:pt x="0" y="60"/>
                  </a:lnTo>
                  <a:lnTo>
                    <a:pt x="1" y="49"/>
                  </a:lnTo>
                  <a:lnTo>
                    <a:pt x="5" y="37"/>
                  </a:lnTo>
                  <a:lnTo>
                    <a:pt x="10" y="27"/>
                  </a:lnTo>
                  <a:lnTo>
                    <a:pt x="17" y="17"/>
                  </a:lnTo>
                  <a:lnTo>
                    <a:pt x="26" y="11"/>
                  </a:lnTo>
                  <a:lnTo>
                    <a:pt x="36" y="5"/>
                  </a:lnTo>
                  <a:lnTo>
                    <a:pt x="47" y="1"/>
                  </a:lnTo>
                  <a:lnTo>
                    <a:pt x="58" y="0"/>
                  </a:lnTo>
                  <a:lnTo>
                    <a:pt x="70" y="1"/>
                  </a:lnTo>
                  <a:lnTo>
                    <a:pt x="81" y="5"/>
                  </a:lnTo>
                  <a:lnTo>
                    <a:pt x="91" y="11"/>
                  </a:lnTo>
                  <a:lnTo>
                    <a:pt x="101" y="17"/>
                  </a:lnTo>
                  <a:lnTo>
                    <a:pt x="107" y="27"/>
                  </a:lnTo>
                  <a:lnTo>
                    <a:pt x="113" y="37"/>
                  </a:lnTo>
                  <a:lnTo>
                    <a:pt x="116" y="49"/>
                  </a:lnTo>
                  <a:lnTo>
                    <a:pt x="118" y="60"/>
                  </a:lnTo>
                  <a:lnTo>
                    <a:pt x="116" y="72"/>
                  </a:lnTo>
                  <a:lnTo>
                    <a:pt x="113" y="83"/>
                  </a:lnTo>
                  <a:lnTo>
                    <a:pt x="107" y="93"/>
                  </a:lnTo>
                  <a:lnTo>
                    <a:pt x="101" y="101"/>
                  </a:lnTo>
                  <a:lnTo>
                    <a:pt x="91" y="109"/>
                  </a:lnTo>
                  <a:lnTo>
                    <a:pt x="81" y="114"/>
                  </a:lnTo>
                  <a:lnTo>
                    <a:pt x="70" y="117"/>
                  </a:lnTo>
                  <a:lnTo>
                    <a:pt x="58" y="119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01" name="Freeform 717"/>
            <p:cNvSpPr>
              <a:spLocks noChangeArrowheads="1"/>
            </p:cNvSpPr>
            <p:nvPr/>
          </p:nvSpPr>
          <p:spPr bwMode="auto">
            <a:xfrm>
              <a:off x="3925" y="3261"/>
              <a:ext cx="26" cy="26"/>
            </a:xfrm>
            <a:custGeom>
              <a:avLst/>
              <a:gdLst>
                <a:gd name="T0" fmla="*/ 0 w 119"/>
                <a:gd name="T1" fmla="*/ 0 h 120"/>
                <a:gd name="T2" fmla="*/ 0 w 119"/>
                <a:gd name="T3" fmla="*/ 0 h 120"/>
                <a:gd name="T4" fmla="*/ 0 w 119"/>
                <a:gd name="T5" fmla="*/ 0 h 120"/>
                <a:gd name="T6" fmla="*/ 0 w 119"/>
                <a:gd name="T7" fmla="*/ 0 h 120"/>
                <a:gd name="T8" fmla="*/ 0 w 119"/>
                <a:gd name="T9" fmla="*/ 0 h 120"/>
                <a:gd name="T10" fmla="*/ 0 w 119"/>
                <a:gd name="T11" fmla="*/ 0 h 120"/>
                <a:gd name="T12" fmla="*/ 0 w 119"/>
                <a:gd name="T13" fmla="*/ 0 h 120"/>
                <a:gd name="T14" fmla="*/ 0 w 119"/>
                <a:gd name="T15" fmla="*/ 0 h 120"/>
                <a:gd name="T16" fmla="*/ 0 w 119"/>
                <a:gd name="T17" fmla="*/ 0 h 120"/>
                <a:gd name="T18" fmla="*/ 0 w 119"/>
                <a:gd name="T19" fmla="*/ 0 h 120"/>
                <a:gd name="T20" fmla="*/ 0 w 119"/>
                <a:gd name="T21" fmla="*/ 0 h 120"/>
                <a:gd name="T22" fmla="*/ 0 w 119"/>
                <a:gd name="T23" fmla="*/ 0 h 120"/>
                <a:gd name="T24" fmla="*/ 0 w 119"/>
                <a:gd name="T25" fmla="*/ 0 h 120"/>
                <a:gd name="T26" fmla="*/ 0 w 119"/>
                <a:gd name="T27" fmla="*/ 0 h 120"/>
                <a:gd name="T28" fmla="*/ 0 w 119"/>
                <a:gd name="T29" fmla="*/ 0 h 120"/>
                <a:gd name="T30" fmla="*/ 0 w 119"/>
                <a:gd name="T31" fmla="*/ 0 h 120"/>
                <a:gd name="T32" fmla="*/ 0 w 119"/>
                <a:gd name="T33" fmla="*/ 0 h 120"/>
                <a:gd name="T34" fmla="*/ 0 w 119"/>
                <a:gd name="T35" fmla="*/ 0 h 120"/>
                <a:gd name="T36" fmla="*/ 0 w 119"/>
                <a:gd name="T37" fmla="*/ 0 h 120"/>
                <a:gd name="T38" fmla="*/ 0 w 119"/>
                <a:gd name="T39" fmla="*/ 0 h 120"/>
                <a:gd name="T40" fmla="*/ 0 w 119"/>
                <a:gd name="T41" fmla="*/ 0 h 120"/>
                <a:gd name="T42" fmla="*/ 0 w 119"/>
                <a:gd name="T43" fmla="*/ 0 h 120"/>
                <a:gd name="T44" fmla="*/ 0 w 119"/>
                <a:gd name="T45" fmla="*/ 0 h 120"/>
                <a:gd name="T46" fmla="*/ 0 w 119"/>
                <a:gd name="T47" fmla="*/ 0 h 120"/>
                <a:gd name="T48" fmla="*/ 0 w 119"/>
                <a:gd name="T49" fmla="*/ 0 h 120"/>
                <a:gd name="T50" fmla="*/ 0 w 119"/>
                <a:gd name="T51" fmla="*/ 0 h 120"/>
                <a:gd name="T52" fmla="*/ 0 w 119"/>
                <a:gd name="T53" fmla="*/ 0 h 120"/>
                <a:gd name="T54" fmla="*/ 0 w 119"/>
                <a:gd name="T55" fmla="*/ 0 h 120"/>
                <a:gd name="T56" fmla="*/ 0 w 119"/>
                <a:gd name="T57" fmla="*/ 0 h 120"/>
                <a:gd name="T58" fmla="*/ 0 w 119"/>
                <a:gd name="T59" fmla="*/ 0 h 120"/>
                <a:gd name="T60" fmla="*/ 0 w 119"/>
                <a:gd name="T61" fmla="*/ 0 h 120"/>
                <a:gd name="T62" fmla="*/ 0 w 119"/>
                <a:gd name="T63" fmla="*/ 0 h 120"/>
                <a:gd name="T64" fmla="*/ 0 w 119"/>
                <a:gd name="T65" fmla="*/ 0 h 1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19" h="120">
                  <a:moveTo>
                    <a:pt x="48" y="1"/>
                  </a:moveTo>
                  <a:lnTo>
                    <a:pt x="37" y="5"/>
                  </a:lnTo>
                  <a:lnTo>
                    <a:pt x="27" y="11"/>
                  </a:lnTo>
                  <a:lnTo>
                    <a:pt x="19" y="17"/>
                  </a:lnTo>
                  <a:lnTo>
                    <a:pt x="12" y="27"/>
                  </a:lnTo>
                  <a:lnTo>
                    <a:pt x="6" y="37"/>
                  </a:lnTo>
                  <a:lnTo>
                    <a:pt x="3" y="49"/>
                  </a:lnTo>
                  <a:lnTo>
                    <a:pt x="0" y="60"/>
                  </a:lnTo>
                  <a:lnTo>
                    <a:pt x="3" y="72"/>
                  </a:lnTo>
                  <a:lnTo>
                    <a:pt x="6" y="83"/>
                  </a:lnTo>
                  <a:lnTo>
                    <a:pt x="12" y="93"/>
                  </a:lnTo>
                  <a:lnTo>
                    <a:pt x="19" y="101"/>
                  </a:lnTo>
                  <a:lnTo>
                    <a:pt x="27" y="109"/>
                  </a:lnTo>
                  <a:lnTo>
                    <a:pt x="37" y="114"/>
                  </a:lnTo>
                  <a:lnTo>
                    <a:pt x="48" y="117"/>
                  </a:lnTo>
                  <a:lnTo>
                    <a:pt x="60" y="119"/>
                  </a:lnTo>
                  <a:lnTo>
                    <a:pt x="72" y="117"/>
                  </a:lnTo>
                  <a:lnTo>
                    <a:pt x="83" y="114"/>
                  </a:lnTo>
                  <a:lnTo>
                    <a:pt x="92" y="109"/>
                  </a:lnTo>
                  <a:lnTo>
                    <a:pt x="101" y="101"/>
                  </a:lnTo>
                  <a:lnTo>
                    <a:pt x="108" y="93"/>
                  </a:lnTo>
                  <a:lnTo>
                    <a:pt x="113" y="83"/>
                  </a:lnTo>
                  <a:lnTo>
                    <a:pt x="117" y="72"/>
                  </a:lnTo>
                  <a:lnTo>
                    <a:pt x="118" y="60"/>
                  </a:lnTo>
                  <a:lnTo>
                    <a:pt x="117" y="49"/>
                  </a:lnTo>
                  <a:lnTo>
                    <a:pt x="113" y="37"/>
                  </a:lnTo>
                  <a:lnTo>
                    <a:pt x="108" y="27"/>
                  </a:lnTo>
                  <a:lnTo>
                    <a:pt x="101" y="17"/>
                  </a:lnTo>
                  <a:lnTo>
                    <a:pt x="92" y="11"/>
                  </a:lnTo>
                  <a:lnTo>
                    <a:pt x="83" y="5"/>
                  </a:lnTo>
                  <a:lnTo>
                    <a:pt x="72" y="1"/>
                  </a:lnTo>
                  <a:lnTo>
                    <a:pt x="60" y="0"/>
                  </a:lnTo>
                  <a:lnTo>
                    <a:pt x="48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02" name="Freeform 718"/>
            <p:cNvSpPr>
              <a:spLocks noChangeArrowheads="1"/>
            </p:cNvSpPr>
            <p:nvPr/>
          </p:nvSpPr>
          <p:spPr bwMode="auto">
            <a:xfrm>
              <a:off x="3925" y="3261"/>
              <a:ext cx="26" cy="26"/>
            </a:xfrm>
            <a:custGeom>
              <a:avLst/>
              <a:gdLst>
                <a:gd name="T0" fmla="*/ 0 w 119"/>
                <a:gd name="T1" fmla="*/ 0 h 120"/>
                <a:gd name="T2" fmla="*/ 0 w 119"/>
                <a:gd name="T3" fmla="*/ 0 h 120"/>
                <a:gd name="T4" fmla="*/ 0 w 119"/>
                <a:gd name="T5" fmla="*/ 0 h 120"/>
                <a:gd name="T6" fmla="*/ 0 w 119"/>
                <a:gd name="T7" fmla="*/ 0 h 120"/>
                <a:gd name="T8" fmla="*/ 0 w 119"/>
                <a:gd name="T9" fmla="*/ 0 h 120"/>
                <a:gd name="T10" fmla="*/ 0 w 119"/>
                <a:gd name="T11" fmla="*/ 0 h 120"/>
                <a:gd name="T12" fmla="*/ 0 w 119"/>
                <a:gd name="T13" fmla="*/ 0 h 120"/>
                <a:gd name="T14" fmla="*/ 0 w 119"/>
                <a:gd name="T15" fmla="*/ 0 h 120"/>
                <a:gd name="T16" fmla="*/ 0 w 119"/>
                <a:gd name="T17" fmla="*/ 0 h 120"/>
                <a:gd name="T18" fmla="*/ 0 w 119"/>
                <a:gd name="T19" fmla="*/ 0 h 120"/>
                <a:gd name="T20" fmla="*/ 0 w 119"/>
                <a:gd name="T21" fmla="*/ 0 h 120"/>
                <a:gd name="T22" fmla="*/ 0 w 119"/>
                <a:gd name="T23" fmla="*/ 0 h 120"/>
                <a:gd name="T24" fmla="*/ 0 w 119"/>
                <a:gd name="T25" fmla="*/ 0 h 120"/>
                <a:gd name="T26" fmla="*/ 0 w 119"/>
                <a:gd name="T27" fmla="*/ 0 h 120"/>
                <a:gd name="T28" fmla="*/ 0 w 119"/>
                <a:gd name="T29" fmla="*/ 0 h 120"/>
                <a:gd name="T30" fmla="*/ 0 w 119"/>
                <a:gd name="T31" fmla="*/ 0 h 120"/>
                <a:gd name="T32" fmla="*/ 0 w 119"/>
                <a:gd name="T33" fmla="*/ 0 h 120"/>
                <a:gd name="T34" fmla="*/ 0 w 119"/>
                <a:gd name="T35" fmla="*/ 0 h 120"/>
                <a:gd name="T36" fmla="*/ 0 w 119"/>
                <a:gd name="T37" fmla="*/ 0 h 120"/>
                <a:gd name="T38" fmla="*/ 0 w 119"/>
                <a:gd name="T39" fmla="*/ 0 h 120"/>
                <a:gd name="T40" fmla="*/ 0 w 119"/>
                <a:gd name="T41" fmla="*/ 0 h 120"/>
                <a:gd name="T42" fmla="*/ 0 w 119"/>
                <a:gd name="T43" fmla="*/ 0 h 120"/>
                <a:gd name="T44" fmla="*/ 0 w 119"/>
                <a:gd name="T45" fmla="*/ 0 h 120"/>
                <a:gd name="T46" fmla="*/ 0 w 119"/>
                <a:gd name="T47" fmla="*/ 0 h 120"/>
                <a:gd name="T48" fmla="*/ 0 w 119"/>
                <a:gd name="T49" fmla="*/ 0 h 120"/>
                <a:gd name="T50" fmla="*/ 0 w 119"/>
                <a:gd name="T51" fmla="*/ 0 h 120"/>
                <a:gd name="T52" fmla="*/ 0 w 119"/>
                <a:gd name="T53" fmla="*/ 0 h 120"/>
                <a:gd name="T54" fmla="*/ 0 w 119"/>
                <a:gd name="T55" fmla="*/ 0 h 120"/>
                <a:gd name="T56" fmla="*/ 0 w 119"/>
                <a:gd name="T57" fmla="*/ 0 h 120"/>
                <a:gd name="T58" fmla="*/ 0 w 119"/>
                <a:gd name="T59" fmla="*/ 0 h 120"/>
                <a:gd name="T60" fmla="*/ 0 w 119"/>
                <a:gd name="T61" fmla="*/ 0 h 120"/>
                <a:gd name="T62" fmla="*/ 0 w 119"/>
                <a:gd name="T63" fmla="*/ 0 h 120"/>
                <a:gd name="T64" fmla="*/ 0 w 119"/>
                <a:gd name="T65" fmla="*/ 0 h 1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19" h="120">
                  <a:moveTo>
                    <a:pt x="60" y="119"/>
                  </a:moveTo>
                  <a:lnTo>
                    <a:pt x="48" y="117"/>
                  </a:lnTo>
                  <a:lnTo>
                    <a:pt x="37" y="114"/>
                  </a:lnTo>
                  <a:lnTo>
                    <a:pt x="27" y="109"/>
                  </a:lnTo>
                  <a:lnTo>
                    <a:pt x="19" y="101"/>
                  </a:lnTo>
                  <a:lnTo>
                    <a:pt x="12" y="93"/>
                  </a:lnTo>
                  <a:lnTo>
                    <a:pt x="6" y="83"/>
                  </a:lnTo>
                  <a:lnTo>
                    <a:pt x="3" y="72"/>
                  </a:lnTo>
                  <a:lnTo>
                    <a:pt x="0" y="60"/>
                  </a:lnTo>
                  <a:lnTo>
                    <a:pt x="3" y="49"/>
                  </a:lnTo>
                  <a:lnTo>
                    <a:pt x="6" y="37"/>
                  </a:lnTo>
                  <a:lnTo>
                    <a:pt x="12" y="27"/>
                  </a:lnTo>
                  <a:lnTo>
                    <a:pt x="19" y="17"/>
                  </a:lnTo>
                  <a:lnTo>
                    <a:pt x="27" y="11"/>
                  </a:lnTo>
                  <a:lnTo>
                    <a:pt x="37" y="5"/>
                  </a:lnTo>
                  <a:lnTo>
                    <a:pt x="48" y="1"/>
                  </a:lnTo>
                  <a:lnTo>
                    <a:pt x="60" y="0"/>
                  </a:lnTo>
                  <a:lnTo>
                    <a:pt x="72" y="1"/>
                  </a:lnTo>
                  <a:lnTo>
                    <a:pt x="83" y="5"/>
                  </a:lnTo>
                  <a:lnTo>
                    <a:pt x="92" y="11"/>
                  </a:lnTo>
                  <a:lnTo>
                    <a:pt x="101" y="17"/>
                  </a:lnTo>
                  <a:lnTo>
                    <a:pt x="108" y="27"/>
                  </a:lnTo>
                  <a:lnTo>
                    <a:pt x="113" y="37"/>
                  </a:lnTo>
                  <a:lnTo>
                    <a:pt x="117" y="49"/>
                  </a:lnTo>
                  <a:lnTo>
                    <a:pt x="118" y="60"/>
                  </a:lnTo>
                  <a:lnTo>
                    <a:pt x="117" y="72"/>
                  </a:lnTo>
                  <a:lnTo>
                    <a:pt x="113" y="83"/>
                  </a:lnTo>
                  <a:lnTo>
                    <a:pt x="108" y="93"/>
                  </a:lnTo>
                  <a:lnTo>
                    <a:pt x="101" y="101"/>
                  </a:lnTo>
                  <a:lnTo>
                    <a:pt x="92" y="109"/>
                  </a:lnTo>
                  <a:lnTo>
                    <a:pt x="83" y="114"/>
                  </a:lnTo>
                  <a:lnTo>
                    <a:pt x="72" y="117"/>
                  </a:lnTo>
                  <a:lnTo>
                    <a:pt x="60" y="119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03" name="Freeform 719"/>
            <p:cNvSpPr>
              <a:spLocks noChangeArrowheads="1"/>
            </p:cNvSpPr>
            <p:nvPr/>
          </p:nvSpPr>
          <p:spPr bwMode="auto">
            <a:xfrm>
              <a:off x="3973" y="3261"/>
              <a:ext cx="26" cy="26"/>
            </a:xfrm>
            <a:custGeom>
              <a:avLst/>
              <a:gdLst>
                <a:gd name="T0" fmla="*/ 0 w 118"/>
                <a:gd name="T1" fmla="*/ 0 h 120"/>
                <a:gd name="T2" fmla="*/ 0 w 118"/>
                <a:gd name="T3" fmla="*/ 0 h 120"/>
                <a:gd name="T4" fmla="*/ 0 w 118"/>
                <a:gd name="T5" fmla="*/ 0 h 120"/>
                <a:gd name="T6" fmla="*/ 0 w 118"/>
                <a:gd name="T7" fmla="*/ 0 h 120"/>
                <a:gd name="T8" fmla="*/ 0 w 118"/>
                <a:gd name="T9" fmla="*/ 0 h 120"/>
                <a:gd name="T10" fmla="*/ 0 w 118"/>
                <a:gd name="T11" fmla="*/ 0 h 120"/>
                <a:gd name="T12" fmla="*/ 0 w 118"/>
                <a:gd name="T13" fmla="*/ 0 h 120"/>
                <a:gd name="T14" fmla="*/ 0 w 118"/>
                <a:gd name="T15" fmla="*/ 0 h 120"/>
                <a:gd name="T16" fmla="*/ 0 w 118"/>
                <a:gd name="T17" fmla="*/ 0 h 120"/>
                <a:gd name="T18" fmla="*/ 0 w 118"/>
                <a:gd name="T19" fmla="*/ 0 h 120"/>
                <a:gd name="T20" fmla="*/ 0 w 118"/>
                <a:gd name="T21" fmla="*/ 0 h 120"/>
                <a:gd name="T22" fmla="*/ 0 w 118"/>
                <a:gd name="T23" fmla="*/ 0 h 120"/>
                <a:gd name="T24" fmla="*/ 0 w 118"/>
                <a:gd name="T25" fmla="*/ 0 h 120"/>
                <a:gd name="T26" fmla="*/ 0 w 118"/>
                <a:gd name="T27" fmla="*/ 0 h 120"/>
                <a:gd name="T28" fmla="*/ 0 w 118"/>
                <a:gd name="T29" fmla="*/ 0 h 120"/>
                <a:gd name="T30" fmla="*/ 0 w 118"/>
                <a:gd name="T31" fmla="*/ 0 h 120"/>
                <a:gd name="T32" fmla="*/ 0 w 118"/>
                <a:gd name="T33" fmla="*/ 0 h 120"/>
                <a:gd name="T34" fmla="*/ 0 w 118"/>
                <a:gd name="T35" fmla="*/ 0 h 120"/>
                <a:gd name="T36" fmla="*/ 0 w 118"/>
                <a:gd name="T37" fmla="*/ 0 h 120"/>
                <a:gd name="T38" fmla="*/ 0 w 118"/>
                <a:gd name="T39" fmla="*/ 0 h 120"/>
                <a:gd name="T40" fmla="*/ 0 w 118"/>
                <a:gd name="T41" fmla="*/ 0 h 120"/>
                <a:gd name="T42" fmla="*/ 0 w 118"/>
                <a:gd name="T43" fmla="*/ 0 h 120"/>
                <a:gd name="T44" fmla="*/ 0 w 118"/>
                <a:gd name="T45" fmla="*/ 0 h 120"/>
                <a:gd name="T46" fmla="*/ 0 w 118"/>
                <a:gd name="T47" fmla="*/ 0 h 120"/>
                <a:gd name="T48" fmla="*/ 0 w 118"/>
                <a:gd name="T49" fmla="*/ 0 h 120"/>
                <a:gd name="T50" fmla="*/ 0 w 118"/>
                <a:gd name="T51" fmla="*/ 0 h 120"/>
                <a:gd name="T52" fmla="*/ 0 w 118"/>
                <a:gd name="T53" fmla="*/ 0 h 120"/>
                <a:gd name="T54" fmla="*/ 0 w 118"/>
                <a:gd name="T55" fmla="*/ 0 h 120"/>
                <a:gd name="T56" fmla="*/ 0 w 118"/>
                <a:gd name="T57" fmla="*/ 0 h 120"/>
                <a:gd name="T58" fmla="*/ 0 w 118"/>
                <a:gd name="T59" fmla="*/ 0 h 120"/>
                <a:gd name="T60" fmla="*/ 0 w 118"/>
                <a:gd name="T61" fmla="*/ 0 h 120"/>
                <a:gd name="T62" fmla="*/ 0 w 118"/>
                <a:gd name="T63" fmla="*/ 0 h 120"/>
                <a:gd name="T64" fmla="*/ 0 w 118"/>
                <a:gd name="T65" fmla="*/ 0 h 1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18" h="120">
                  <a:moveTo>
                    <a:pt x="47" y="1"/>
                  </a:moveTo>
                  <a:lnTo>
                    <a:pt x="36" y="5"/>
                  </a:lnTo>
                  <a:lnTo>
                    <a:pt x="26" y="11"/>
                  </a:lnTo>
                  <a:lnTo>
                    <a:pt x="17" y="17"/>
                  </a:lnTo>
                  <a:lnTo>
                    <a:pt x="9" y="27"/>
                  </a:lnTo>
                  <a:lnTo>
                    <a:pt x="5" y="37"/>
                  </a:lnTo>
                  <a:lnTo>
                    <a:pt x="1" y="49"/>
                  </a:lnTo>
                  <a:lnTo>
                    <a:pt x="0" y="60"/>
                  </a:lnTo>
                  <a:lnTo>
                    <a:pt x="1" y="72"/>
                  </a:lnTo>
                  <a:lnTo>
                    <a:pt x="5" y="83"/>
                  </a:lnTo>
                  <a:lnTo>
                    <a:pt x="9" y="93"/>
                  </a:lnTo>
                  <a:lnTo>
                    <a:pt x="17" y="101"/>
                  </a:lnTo>
                  <a:lnTo>
                    <a:pt x="26" y="109"/>
                  </a:lnTo>
                  <a:lnTo>
                    <a:pt x="36" y="114"/>
                  </a:lnTo>
                  <a:lnTo>
                    <a:pt x="47" y="117"/>
                  </a:lnTo>
                  <a:lnTo>
                    <a:pt x="59" y="119"/>
                  </a:lnTo>
                  <a:lnTo>
                    <a:pt x="70" y="117"/>
                  </a:lnTo>
                  <a:lnTo>
                    <a:pt x="81" y="114"/>
                  </a:lnTo>
                  <a:lnTo>
                    <a:pt x="92" y="109"/>
                  </a:lnTo>
                  <a:lnTo>
                    <a:pt x="100" y="101"/>
                  </a:lnTo>
                  <a:lnTo>
                    <a:pt x="107" y="93"/>
                  </a:lnTo>
                  <a:lnTo>
                    <a:pt x="112" y="83"/>
                  </a:lnTo>
                  <a:lnTo>
                    <a:pt x="116" y="72"/>
                  </a:lnTo>
                  <a:lnTo>
                    <a:pt x="117" y="60"/>
                  </a:lnTo>
                  <a:lnTo>
                    <a:pt x="116" y="49"/>
                  </a:lnTo>
                  <a:lnTo>
                    <a:pt x="112" y="37"/>
                  </a:lnTo>
                  <a:lnTo>
                    <a:pt x="107" y="27"/>
                  </a:lnTo>
                  <a:lnTo>
                    <a:pt x="100" y="17"/>
                  </a:lnTo>
                  <a:lnTo>
                    <a:pt x="92" y="11"/>
                  </a:lnTo>
                  <a:lnTo>
                    <a:pt x="81" y="5"/>
                  </a:lnTo>
                  <a:lnTo>
                    <a:pt x="70" y="1"/>
                  </a:lnTo>
                  <a:lnTo>
                    <a:pt x="59" y="0"/>
                  </a:lnTo>
                  <a:lnTo>
                    <a:pt x="47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04" name="Freeform 720"/>
            <p:cNvSpPr>
              <a:spLocks noChangeArrowheads="1"/>
            </p:cNvSpPr>
            <p:nvPr/>
          </p:nvSpPr>
          <p:spPr bwMode="auto">
            <a:xfrm>
              <a:off x="3973" y="3261"/>
              <a:ext cx="26" cy="26"/>
            </a:xfrm>
            <a:custGeom>
              <a:avLst/>
              <a:gdLst>
                <a:gd name="T0" fmla="*/ 0 w 118"/>
                <a:gd name="T1" fmla="*/ 0 h 120"/>
                <a:gd name="T2" fmla="*/ 0 w 118"/>
                <a:gd name="T3" fmla="*/ 0 h 120"/>
                <a:gd name="T4" fmla="*/ 0 w 118"/>
                <a:gd name="T5" fmla="*/ 0 h 120"/>
                <a:gd name="T6" fmla="*/ 0 w 118"/>
                <a:gd name="T7" fmla="*/ 0 h 120"/>
                <a:gd name="T8" fmla="*/ 0 w 118"/>
                <a:gd name="T9" fmla="*/ 0 h 120"/>
                <a:gd name="T10" fmla="*/ 0 w 118"/>
                <a:gd name="T11" fmla="*/ 0 h 120"/>
                <a:gd name="T12" fmla="*/ 0 w 118"/>
                <a:gd name="T13" fmla="*/ 0 h 120"/>
                <a:gd name="T14" fmla="*/ 0 w 118"/>
                <a:gd name="T15" fmla="*/ 0 h 120"/>
                <a:gd name="T16" fmla="*/ 0 w 118"/>
                <a:gd name="T17" fmla="*/ 0 h 120"/>
                <a:gd name="T18" fmla="*/ 0 w 118"/>
                <a:gd name="T19" fmla="*/ 0 h 120"/>
                <a:gd name="T20" fmla="*/ 0 w 118"/>
                <a:gd name="T21" fmla="*/ 0 h 120"/>
                <a:gd name="T22" fmla="*/ 0 w 118"/>
                <a:gd name="T23" fmla="*/ 0 h 120"/>
                <a:gd name="T24" fmla="*/ 0 w 118"/>
                <a:gd name="T25" fmla="*/ 0 h 120"/>
                <a:gd name="T26" fmla="*/ 0 w 118"/>
                <a:gd name="T27" fmla="*/ 0 h 120"/>
                <a:gd name="T28" fmla="*/ 0 w 118"/>
                <a:gd name="T29" fmla="*/ 0 h 120"/>
                <a:gd name="T30" fmla="*/ 0 w 118"/>
                <a:gd name="T31" fmla="*/ 0 h 120"/>
                <a:gd name="T32" fmla="*/ 0 w 118"/>
                <a:gd name="T33" fmla="*/ 0 h 120"/>
                <a:gd name="T34" fmla="*/ 0 w 118"/>
                <a:gd name="T35" fmla="*/ 0 h 120"/>
                <a:gd name="T36" fmla="*/ 0 w 118"/>
                <a:gd name="T37" fmla="*/ 0 h 120"/>
                <a:gd name="T38" fmla="*/ 0 w 118"/>
                <a:gd name="T39" fmla="*/ 0 h 120"/>
                <a:gd name="T40" fmla="*/ 0 w 118"/>
                <a:gd name="T41" fmla="*/ 0 h 120"/>
                <a:gd name="T42" fmla="*/ 0 w 118"/>
                <a:gd name="T43" fmla="*/ 0 h 120"/>
                <a:gd name="T44" fmla="*/ 0 w 118"/>
                <a:gd name="T45" fmla="*/ 0 h 120"/>
                <a:gd name="T46" fmla="*/ 0 w 118"/>
                <a:gd name="T47" fmla="*/ 0 h 120"/>
                <a:gd name="T48" fmla="*/ 0 w 118"/>
                <a:gd name="T49" fmla="*/ 0 h 120"/>
                <a:gd name="T50" fmla="*/ 0 w 118"/>
                <a:gd name="T51" fmla="*/ 0 h 120"/>
                <a:gd name="T52" fmla="*/ 0 w 118"/>
                <a:gd name="T53" fmla="*/ 0 h 120"/>
                <a:gd name="T54" fmla="*/ 0 w 118"/>
                <a:gd name="T55" fmla="*/ 0 h 120"/>
                <a:gd name="T56" fmla="*/ 0 w 118"/>
                <a:gd name="T57" fmla="*/ 0 h 120"/>
                <a:gd name="T58" fmla="*/ 0 w 118"/>
                <a:gd name="T59" fmla="*/ 0 h 120"/>
                <a:gd name="T60" fmla="*/ 0 w 118"/>
                <a:gd name="T61" fmla="*/ 0 h 120"/>
                <a:gd name="T62" fmla="*/ 0 w 118"/>
                <a:gd name="T63" fmla="*/ 0 h 120"/>
                <a:gd name="T64" fmla="*/ 0 w 118"/>
                <a:gd name="T65" fmla="*/ 0 h 1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18" h="120">
                  <a:moveTo>
                    <a:pt x="59" y="119"/>
                  </a:moveTo>
                  <a:lnTo>
                    <a:pt x="47" y="117"/>
                  </a:lnTo>
                  <a:lnTo>
                    <a:pt x="36" y="114"/>
                  </a:lnTo>
                  <a:lnTo>
                    <a:pt x="26" y="109"/>
                  </a:lnTo>
                  <a:lnTo>
                    <a:pt x="17" y="101"/>
                  </a:lnTo>
                  <a:lnTo>
                    <a:pt x="9" y="93"/>
                  </a:lnTo>
                  <a:lnTo>
                    <a:pt x="5" y="83"/>
                  </a:lnTo>
                  <a:lnTo>
                    <a:pt x="1" y="72"/>
                  </a:lnTo>
                  <a:lnTo>
                    <a:pt x="0" y="60"/>
                  </a:lnTo>
                  <a:lnTo>
                    <a:pt x="1" y="49"/>
                  </a:lnTo>
                  <a:lnTo>
                    <a:pt x="5" y="37"/>
                  </a:lnTo>
                  <a:lnTo>
                    <a:pt x="9" y="27"/>
                  </a:lnTo>
                  <a:lnTo>
                    <a:pt x="17" y="17"/>
                  </a:lnTo>
                  <a:lnTo>
                    <a:pt x="26" y="11"/>
                  </a:lnTo>
                  <a:lnTo>
                    <a:pt x="36" y="5"/>
                  </a:lnTo>
                  <a:lnTo>
                    <a:pt x="47" y="1"/>
                  </a:lnTo>
                  <a:lnTo>
                    <a:pt x="59" y="0"/>
                  </a:lnTo>
                  <a:lnTo>
                    <a:pt x="70" y="1"/>
                  </a:lnTo>
                  <a:lnTo>
                    <a:pt x="81" y="5"/>
                  </a:lnTo>
                  <a:lnTo>
                    <a:pt x="92" y="11"/>
                  </a:lnTo>
                  <a:lnTo>
                    <a:pt x="100" y="17"/>
                  </a:lnTo>
                  <a:lnTo>
                    <a:pt x="107" y="27"/>
                  </a:lnTo>
                  <a:lnTo>
                    <a:pt x="112" y="37"/>
                  </a:lnTo>
                  <a:lnTo>
                    <a:pt x="116" y="49"/>
                  </a:lnTo>
                  <a:lnTo>
                    <a:pt x="117" y="60"/>
                  </a:lnTo>
                  <a:lnTo>
                    <a:pt x="116" y="72"/>
                  </a:lnTo>
                  <a:lnTo>
                    <a:pt x="112" y="83"/>
                  </a:lnTo>
                  <a:lnTo>
                    <a:pt x="107" y="93"/>
                  </a:lnTo>
                  <a:lnTo>
                    <a:pt x="100" y="101"/>
                  </a:lnTo>
                  <a:lnTo>
                    <a:pt x="92" y="109"/>
                  </a:lnTo>
                  <a:lnTo>
                    <a:pt x="81" y="114"/>
                  </a:lnTo>
                  <a:lnTo>
                    <a:pt x="70" y="117"/>
                  </a:lnTo>
                  <a:lnTo>
                    <a:pt x="59" y="119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05" name="Freeform 721"/>
            <p:cNvSpPr>
              <a:spLocks noChangeArrowheads="1"/>
            </p:cNvSpPr>
            <p:nvPr/>
          </p:nvSpPr>
          <p:spPr bwMode="auto">
            <a:xfrm>
              <a:off x="3842" y="3211"/>
              <a:ext cx="18" cy="18"/>
            </a:xfrm>
            <a:custGeom>
              <a:avLst/>
              <a:gdLst>
                <a:gd name="T0" fmla="*/ 0 w 83"/>
                <a:gd name="T1" fmla="*/ 0 h 84"/>
                <a:gd name="T2" fmla="*/ 0 w 83"/>
                <a:gd name="T3" fmla="*/ 0 h 84"/>
                <a:gd name="T4" fmla="*/ 0 w 83"/>
                <a:gd name="T5" fmla="*/ 0 h 84"/>
                <a:gd name="T6" fmla="*/ 0 w 83"/>
                <a:gd name="T7" fmla="*/ 0 h 84"/>
                <a:gd name="T8" fmla="*/ 0 w 83"/>
                <a:gd name="T9" fmla="*/ 0 h 84"/>
                <a:gd name="T10" fmla="*/ 0 w 83"/>
                <a:gd name="T11" fmla="*/ 0 h 84"/>
                <a:gd name="T12" fmla="*/ 0 w 83"/>
                <a:gd name="T13" fmla="*/ 0 h 84"/>
                <a:gd name="T14" fmla="*/ 0 w 83"/>
                <a:gd name="T15" fmla="*/ 0 h 84"/>
                <a:gd name="T16" fmla="*/ 0 w 83"/>
                <a:gd name="T17" fmla="*/ 0 h 84"/>
                <a:gd name="T18" fmla="*/ 0 w 83"/>
                <a:gd name="T19" fmla="*/ 0 h 84"/>
                <a:gd name="T20" fmla="*/ 0 w 83"/>
                <a:gd name="T21" fmla="*/ 0 h 84"/>
                <a:gd name="T22" fmla="*/ 0 w 83"/>
                <a:gd name="T23" fmla="*/ 0 h 84"/>
                <a:gd name="T24" fmla="*/ 0 w 83"/>
                <a:gd name="T25" fmla="*/ 0 h 84"/>
                <a:gd name="T26" fmla="*/ 0 w 83"/>
                <a:gd name="T27" fmla="*/ 0 h 84"/>
                <a:gd name="T28" fmla="*/ 0 w 83"/>
                <a:gd name="T29" fmla="*/ 0 h 84"/>
                <a:gd name="T30" fmla="*/ 0 w 83"/>
                <a:gd name="T31" fmla="*/ 0 h 84"/>
                <a:gd name="T32" fmla="*/ 0 w 83"/>
                <a:gd name="T33" fmla="*/ 0 h 84"/>
                <a:gd name="T34" fmla="*/ 0 w 83"/>
                <a:gd name="T35" fmla="*/ 0 h 84"/>
                <a:gd name="T36" fmla="*/ 0 w 83"/>
                <a:gd name="T37" fmla="*/ 0 h 84"/>
                <a:gd name="T38" fmla="*/ 0 w 83"/>
                <a:gd name="T39" fmla="*/ 0 h 84"/>
                <a:gd name="T40" fmla="*/ 0 w 83"/>
                <a:gd name="T41" fmla="*/ 0 h 84"/>
                <a:gd name="T42" fmla="*/ 0 w 83"/>
                <a:gd name="T43" fmla="*/ 0 h 84"/>
                <a:gd name="T44" fmla="*/ 0 w 83"/>
                <a:gd name="T45" fmla="*/ 0 h 84"/>
                <a:gd name="T46" fmla="*/ 0 w 83"/>
                <a:gd name="T47" fmla="*/ 0 h 84"/>
                <a:gd name="T48" fmla="*/ 0 w 83"/>
                <a:gd name="T49" fmla="*/ 0 h 84"/>
                <a:gd name="T50" fmla="*/ 0 w 83"/>
                <a:gd name="T51" fmla="*/ 0 h 84"/>
                <a:gd name="T52" fmla="*/ 0 w 83"/>
                <a:gd name="T53" fmla="*/ 0 h 84"/>
                <a:gd name="T54" fmla="*/ 0 w 83"/>
                <a:gd name="T55" fmla="*/ 0 h 84"/>
                <a:gd name="T56" fmla="*/ 0 w 83"/>
                <a:gd name="T57" fmla="*/ 0 h 84"/>
                <a:gd name="T58" fmla="*/ 0 w 83"/>
                <a:gd name="T59" fmla="*/ 0 h 84"/>
                <a:gd name="T60" fmla="*/ 0 w 83"/>
                <a:gd name="T61" fmla="*/ 0 h 84"/>
                <a:gd name="T62" fmla="*/ 0 w 83"/>
                <a:gd name="T63" fmla="*/ 0 h 84"/>
                <a:gd name="T64" fmla="*/ 0 w 83"/>
                <a:gd name="T65" fmla="*/ 0 h 8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3" h="84">
                  <a:moveTo>
                    <a:pt x="33" y="1"/>
                  </a:moveTo>
                  <a:lnTo>
                    <a:pt x="25" y="3"/>
                  </a:lnTo>
                  <a:lnTo>
                    <a:pt x="19" y="7"/>
                  </a:lnTo>
                  <a:lnTo>
                    <a:pt x="12" y="13"/>
                  </a:lnTo>
                  <a:lnTo>
                    <a:pt x="7" y="19"/>
                  </a:lnTo>
                  <a:lnTo>
                    <a:pt x="3" y="25"/>
                  </a:lnTo>
                  <a:lnTo>
                    <a:pt x="0" y="34"/>
                  </a:lnTo>
                  <a:lnTo>
                    <a:pt x="0" y="41"/>
                  </a:lnTo>
                  <a:lnTo>
                    <a:pt x="0" y="50"/>
                  </a:lnTo>
                  <a:lnTo>
                    <a:pt x="3" y="58"/>
                  </a:lnTo>
                  <a:lnTo>
                    <a:pt x="7" y="65"/>
                  </a:lnTo>
                  <a:lnTo>
                    <a:pt x="12" y="71"/>
                  </a:lnTo>
                  <a:lnTo>
                    <a:pt x="19" y="77"/>
                  </a:lnTo>
                  <a:lnTo>
                    <a:pt x="25" y="80"/>
                  </a:lnTo>
                  <a:lnTo>
                    <a:pt x="33" y="83"/>
                  </a:lnTo>
                  <a:lnTo>
                    <a:pt x="41" y="83"/>
                  </a:lnTo>
                  <a:lnTo>
                    <a:pt x="50" y="83"/>
                  </a:lnTo>
                  <a:lnTo>
                    <a:pt x="57" y="80"/>
                  </a:lnTo>
                  <a:lnTo>
                    <a:pt x="64" y="77"/>
                  </a:lnTo>
                  <a:lnTo>
                    <a:pt x="70" y="71"/>
                  </a:lnTo>
                  <a:lnTo>
                    <a:pt x="75" y="65"/>
                  </a:lnTo>
                  <a:lnTo>
                    <a:pt x="78" y="58"/>
                  </a:lnTo>
                  <a:lnTo>
                    <a:pt x="81" y="50"/>
                  </a:lnTo>
                  <a:lnTo>
                    <a:pt x="82" y="41"/>
                  </a:lnTo>
                  <a:lnTo>
                    <a:pt x="81" y="34"/>
                  </a:lnTo>
                  <a:lnTo>
                    <a:pt x="78" y="25"/>
                  </a:lnTo>
                  <a:lnTo>
                    <a:pt x="75" y="19"/>
                  </a:lnTo>
                  <a:lnTo>
                    <a:pt x="70" y="13"/>
                  </a:lnTo>
                  <a:lnTo>
                    <a:pt x="64" y="7"/>
                  </a:lnTo>
                  <a:lnTo>
                    <a:pt x="57" y="3"/>
                  </a:lnTo>
                  <a:lnTo>
                    <a:pt x="50" y="1"/>
                  </a:lnTo>
                  <a:lnTo>
                    <a:pt x="41" y="0"/>
                  </a:lnTo>
                  <a:lnTo>
                    <a:pt x="33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06" name="Freeform 722"/>
            <p:cNvSpPr>
              <a:spLocks noChangeArrowheads="1"/>
            </p:cNvSpPr>
            <p:nvPr/>
          </p:nvSpPr>
          <p:spPr bwMode="auto">
            <a:xfrm>
              <a:off x="3842" y="3211"/>
              <a:ext cx="18" cy="18"/>
            </a:xfrm>
            <a:custGeom>
              <a:avLst/>
              <a:gdLst>
                <a:gd name="T0" fmla="*/ 0 w 83"/>
                <a:gd name="T1" fmla="*/ 0 h 84"/>
                <a:gd name="T2" fmla="*/ 0 w 83"/>
                <a:gd name="T3" fmla="*/ 0 h 84"/>
                <a:gd name="T4" fmla="*/ 0 w 83"/>
                <a:gd name="T5" fmla="*/ 0 h 84"/>
                <a:gd name="T6" fmla="*/ 0 w 83"/>
                <a:gd name="T7" fmla="*/ 0 h 84"/>
                <a:gd name="T8" fmla="*/ 0 w 83"/>
                <a:gd name="T9" fmla="*/ 0 h 84"/>
                <a:gd name="T10" fmla="*/ 0 w 83"/>
                <a:gd name="T11" fmla="*/ 0 h 84"/>
                <a:gd name="T12" fmla="*/ 0 w 83"/>
                <a:gd name="T13" fmla="*/ 0 h 84"/>
                <a:gd name="T14" fmla="*/ 0 w 83"/>
                <a:gd name="T15" fmla="*/ 0 h 84"/>
                <a:gd name="T16" fmla="*/ 0 w 83"/>
                <a:gd name="T17" fmla="*/ 0 h 84"/>
                <a:gd name="T18" fmla="*/ 0 w 83"/>
                <a:gd name="T19" fmla="*/ 0 h 84"/>
                <a:gd name="T20" fmla="*/ 0 w 83"/>
                <a:gd name="T21" fmla="*/ 0 h 84"/>
                <a:gd name="T22" fmla="*/ 0 w 83"/>
                <a:gd name="T23" fmla="*/ 0 h 84"/>
                <a:gd name="T24" fmla="*/ 0 w 83"/>
                <a:gd name="T25" fmla="*/ 0 h 84"/>
                <a:gd name="T26" fmla="*/ 0 w 83"/>
                <a:gd name="T27" fmla="*/ 0 h 84"/>
                <a:gd name="T28" fmla="*/ 0 w 83"/>
                <a:gd name="T29" fmla="*/ 0 h 84"/>
                <a:gd name="T30" fmla="*/ 0 w 83"/>
                <a:gd name="T31" fmla="*/ 0 h 84"/>
                <a:gd name="T32" fmla="*/ 0 w 83"/>
                <a:gd name="T33" fmla="*/ 0 h 84"/>
                <a:gd name="T34" fmla="*/ 0 w 83"/>
                <a:gd name="T35" fmla="*/ 0 h 84"/>
                <a:gd name="T36" fmla="*/ 0 w 83"/>
                <a:gd name="T37" fmla="*/ 0 h 84"/>
                <a:gd name="T38" fmla="*/ 0 w 83"/>
                <a:gd name="T39" fmla="*/ 0 h 84"/>
                <a:gd name="T40" fmla="*/ 0 w 83"/>
                <a:gd name="T41" fmla="*/ 0 h 84"/>
                <a:gd name="T42" fmla="*/ 0 w 83"/>
                <a:gd name="T43" fmla="*/ 0 h 84"/>
                <a:gd name="T44" fmla="*/ 0 w 83"/>
                <a:gd name="T45" fmla="*/ 0 h 84"/>
                <a:gd name="T46" fmla="*/ 0 w 83"/>
                <a:gd name="T47" fmla="*/ 0 h 84"/>
                <a:gd name="T48" fmla="*/ 0 w 83"/>
                <a:gd name="T49" fmla="*/ 0 h 84"/>
                <a:gd name="T50" fmla="*/ 0 w 83"/>
                <a:gd name="T51" fmla="*/ 0 h 84"/>
                <a:gd name="T52" fmla="*/ 0 w 83"/>
                <a:gd name="T53" fmla="*/ 0 h 84"/>
                <a:gd name="T54" fmla="*/ 0 w 83"/>
                <a:gd name="T55" fmla="*/ 0 h 84"/>
                <a:gd name="T56" fmla="*/ 0 w 83"/>
                <a:gd name="T57" fmla="*/ 0 h 84"/>
                <a:gd name="T58" fmla="*/ 0 w 83"/>
                <a:gd name="T59" fmla="*/ 0 h 84"/>
                <a:gd name="T60" fmla="*/ 0 w 83"/>
                <a:gd name="T61" fmla="*/ 0 h 84"/>
                <a:gd name="T62" fmla="*/ 0 w 83"/>
                <a:gd name="T63" fmla="*/ 0 h 84"/>
                <a:gd name="T64" fmla="*/ 0 w 83"/>
                <a:gd name="T65" fmla="*/ 0 h 8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3" h="84">
                  <a:moveTo>
                    <a:pt x="41" y="83"/>
                  </a:moveTo>
                  <a:lnTo>
                    <a:pt x="33" y="83"/>
                  </a:lnTo>
                  <a:lnTo>
                    <a:pt x="25" y="80"/>
                  </a:lnTo>
                  <a:lnTo>
                    <a:pt x="19" y="77"/>
                  </a:lnTo>
                  <a:lnTo>
                    <a:pt x="12" y="71"/>
                  </a:lnTo>
                  <a:lnTo>
                    <a:pt x="7" y="65"/>
                  </a:lnTo>
                  <a:lnTo>
                    <a:pt x="3" y="58"/>
                  </a:lnTo>
                  <a:lnTo>
                    <a:pt x="0" y="50"/>
                  </a:lnTo>
                  <a:lnTo>
                    <a:pt x="0" y="41"/>
                  </a:lnTo>
                  <a:lnTo>
                    <a:pt x="0" y="34"/>
                  </a:lnTo>
                  <a:lnTo>
                    <a:pt x="3" y="25"/>
                  </a:lnTo>
                  <a:lnTo>
                    <a:pt x="7" y="19"/>
                  </a:lnTo>
                  <a:lnTo>
                    <a:pt x="12" y="13"/>
                  </a:lnTo>
                  <a:lnTo>
                    <a:pt x="19" y="7"/>
                  </a:lnTo>
                  <a:lnTo>
                    <a:pt x="25" y="3"/>
                  </a:lnTo>
                  <a:lnTo>
                    <a:pt x="33" y="1"/>
                  </a:lnTo>
                  <a:lnTo>
                    <a:pt x="41" y="0"/>
                  </a:lnTo>
                  <a:lnTo>
                    <a:pt x="50" y="1"/>
                  </a:lnTo>
                  <a:lnTo>
                    <a:pt x="57" y="3"/>
                  </a:lnTo>
                  <a:lnTo>
                    <a:pt x="64" y="7"/>
                  </a:lnTo>
                  <a:lnTo>
                    <a:pt x="70" y="13"/>
                  </a:lnTo>
                  <a:lnTo>
                    <a:pt x="75" y="19"/>
                  </a:lnTo>
                  <a:lnTo>
                    <a:pt x="78" y="25"/>
                  </a:lnTo>
                  <a:lnTo>
                    <a:pt x="81" y="34"/>
                  </a:lnTo>
                  <a:lnTo>
                    <a:pt x="82" y="41"/>
                  </a:lnTo>
                  <a:lnTo>
                    <a:pt x="81" y="50"/>
                  </a:lnTo>
                  <a:lnTo>
                    <a:pt x="78" y="58"/>
                  </a:lnTo>
                  <a:lnTo>
                    <a:pt x="75" y="65"/>
                  </a:lnTo>
                  <a:lnTo>
                    <a:pt x="70" y="71"/>
                  </a:lnTo>
                  <a:lnTo>
                    <a:pt x="64" y="77"/>
                  </a:lnTo>
                  <a:lnTo>
                    <a:pt x="57" y="80"/>
                  </a:lnTo>
                  <a:lnTo>
                    <a:pt x="50" y="83"/>
                  </a:lnTo>
                  <a:lnTo>
                    <a:pt x="41" y="83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07" name="Freeform 723"/>
            <p:cNvSpPr>
              <a:spLocks noChangeArrowheads="1"/>
            </p:cNvSpPr>
            <p:nvPr/>
          </p:nvSpPr>
          <p:spPr bwMode="auto">
            <a:xfrm>
              <a:off x="3882" y="3211"/>
              <a:ext cx="18" cy="18"/>
            </a:xfrm>
            <a:custGeom>
              <a:avLst/>
              <a:gdLst>
                <a:gd name="T0" fmla="*/ 0 w 83"/>
                <a:gd name="T1" fmla="*/ 0 h 84"/>
                <a:gd name="T2" fmla="*/ 0 w 83"/>
                <a:gd name="T3" fmla="*/ 0 h 84"/>
                <a:gd name="T4" fmla="*/ 0 w 83"/>
                <a:gd name="T5" fmla="*/ 0 h 84"/>
                <a:gd name="T6" fmla="*/ 0 w 83"/>
                <a:gd name="T7" fmla="*/ 0 h 84"/>
                <a:gd name="T8" fmla="*/ 0 w 83"/>
                <a:gd name="T9" fmla="*/ 0 h 84"/>
                <a:gd name="T10" fmla="*/ 0 w 83"/>
                <a:gd name="T11" fmla="*/ 0 h 84"/>
                <a:gd name="T12" fmla="*/ 0 w 83"/>
                <a:gd name="T13" fmla="*/ 0 h 84"/>
                <a:gd name="T14" fmla="*/ 0 w 83"/>
                <a:gd name="T15" fmla="*/ 0 h 84"/>
                <a:gd name="T16" fmla="*/ 0 w 83"/>
                <a:gd name="T17" fmla="*/ 0 h 84"/>
                <a:gd name="T18" fmla="*/ 0 w 83"/>
                <a:gd name="T19" fmla="*/ 0 h 84"/>
                <a:gd name="T20" fmla="*/ 0 w 83"/>
                <a:gd name="T21" fmla="*/ 0 h 84"/>
                <a:gd name="T22" fmla="*/ 0 w 83"/>
                <a:gd name="T23" fmla="*/ 0 h 84"/>
                <a:gd name="T24" fmla="*/ 0 w 83"/>
                <a:gd name="T25" fmla="*/ 0 h 84"/>
                <a:gd name="T26" fmla="*/ 0 w 83"/>
                <a:gd name="T27" fmla="*/ 0 h 84"/>
                <a:gd name="T28" fmla="*/ 0 w 83"/>
                <a:gd name="T29" fmla="*/ 0 h 84"/>
                <a:gd name="T30" fmla="*/ 0 w 83"/>
                <a:gd name="T31" fmla="*/ 0 h 84"/>
                <a:gd name="T32" fmla="*/ 0 w 83"/>
                <a:gd name="T33" fmla="*/ 0 h 84"/>
                <a:gd name="T34" fmla="*/ 0 w 83"/>
                <a:gd name="T35" fmla="*/ 0 h 84"/>
                <a:gd name="T36" fmla="*/ 0 w 83"/>
                <a:gd name="T37" fmla="*/ 0 h 84"/>
                <a:gd name="T38" fmla="*/ 0 w 83"/>
                <a:gd name="T39" fmla="*/ 0 h 84"/>
                <a:gd name="T40" fmla="*/ 0 w 83"/>
                <a:gd name="T41" fmla="*/ 0 h 84"/>
                <a:gd name="T42" fmla="*/ 0 w 83"/>
                <a:gd name="T43" fmla="*/ 0 h 84"/>
                <a:gd name="T44" fmla="*/ 0 w 83"/>
                <a:gd name="T45" fmla="*/ 0 h 84"/>
                <a:gd name="T46" fmla="*/ 0 w 83"/>
                <a:gd name="T47" fmla="*/ 0 h 84"/>
                <a:gd name="T48" fmla="*/ 0 w 83"/>
                <a:gd name="T49" fmla="*/ 0 h 84"/>
                <a:gd name="T50" fmla="*/ 0 w 83"/>
                <a:gd name="T51" fmla="*/ 0 h 84"/>
                <a:gd name="T52" fmla="*/ 0 w 83"/>
                <a:gd name="T53" fmla="*/ 0 h 84"/>
                <a:gd name="T54" fmla="*/ 0 w 83"/>
                <a:gd name="T55" fmla="*/ 0 h 84"/>
                <a:gd name="T56" fmla="*/ 0 w 83"/>
                <a:gd name="T57" fmla="*/ 0 h 84"/>
                <a:gd name="T58" fmla="*/ 0 w 83"/>
                <a:gd name="T59" fmla="*/ 0 h 84"/>
                <a:gd name="T60" fmla="*/ 0 w 83"/>
                <a:gd name="T61" fmla="*/ 0 h 84"/>
                <a:gd name="T62" fmla="*/ 0 w 83"/>
                <a:gd name="T63" fmla="*/ 0 h 84"/>
                <a:gd name="T64" fmla="*/ 0 w 83"/>
                <a:gd name="T65" fmla="*/ 0 h 8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3" h="84">
                  <a:moveTo>
                    <a:pt x="32" y="1"/>
                  </a:moveTo>
                  <a:lnTo>
                    <a:pt x="25" y="3"/>
                  </a:lnTo>
                  <a:lnTo>
                    <a:pt x="18" y="7"/>
                  </a:lnTo>
                  <a:lnTo>
                    <a:pt x="12" y="13"/>
                  </a:lnTo>
                  <a:lnTo>
                    <a:pt x="7" y="19"/>
                  </a:lnTo>
                  <a:lnTo>
                    <a:pt x="4" y="25"/>
                  </a:lnTo>
                  <a:lnTo>
                    <a:pt x="1" y="34"/>
                  </a:lnTo>
                  <a:lnTo>
                    <a:pt x="0" y="41"/>
                  </a:lnTo>
                  <a:lnTo>
                    <a:pt x="1" y="50"/>
                  </a:lnTo>
                  <a:lnTo>
                    <a:pt x="4" y="58"/>
                  </a:lnTo>
                  <a:lnTo>
                    <a:pt x="7" y="65"/>
                  </a:lnTo>
                  <a:lnTo>
                    <a:pt x="12" y="71"/>
                  </a:lnTo>
                  <a:lnTo>
                    <a:pt x="18" y="77"/>
                  </a:lnTo>
                  <a:lnTo>
                    <a:pt x="25" y="80"/>
                  </a:lnTo>
                  <a:lnTo>
                    <a:pt x="32" y="83"/>
                  </a:lnTo>
                  <a:lnTo>
                    <a:pt x="41" y="83"/>
                  </a:lnTo>
                  <a:lnTo>
                    <a:pt x="49" y="83"/>
                  </a:lnTo>
                  <a:lnTo>
                    <a:pt x="56" y="80"/>
                  </a:lnTo>
                  <a:lnTo>
                    <a:pt x="63" y="77"/>
                  </a:lnTo>
                  <a:lnTo>
                    <a:pt x="70" y="71"/>
                  </a:lnTo>
                  <a:lnTo>
                    <a:pt x="74" y="65"/>
                  </a:lnTo>
                  <a:lnTo>
                    <a:pt x="78" y="58"/>
                  </a:lnTo>
                  <a:lnTo>
                    <a:pt x="82" y="50"/>
                  </a:lnTo>
                  <a:lnTo>
                    <a:pt x="82" y="41"/>
                  </a:lnTo>
                  <a:lnTo>
                    <a:pt x="82" y="34"/>
                  </a:lnTo>
                  <a:lnTo>
                    <a:pt x="78" y="25"/>
                  </a:lnTo>
                  <a:lnTo>
                    <a:pt x="74" y="19"/>
                  </a:lnTo>
                  <a:lnTo>
                    <a:pt x="70" y="13"/>
                  </a:lnTo>
                  <a:lnTo>
                    <a:pt x="63" y="7"/>
                  </a:lnTo>
                  <a:lnTo>
                    <a:pt x="56" y="3"/>
                  </a:lnTo>
                  <a:lnTo>
                    <a:pt x="49" y="1"/>
                  </a:lnTo>
                  <a:lnTo>
                    <a:pt x="41" y="0"/>
                  </a:lnTo>
                  <a:lnTo>
                    <a:pt x="32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08" name="Freeform 724"/>
            <p:cNvSpPr>
              <a:spLocks noChangeArrowheads="1"/>
            </p:cNvSpPr>
            <p:nvPr/>
          </p:nvSpPr>
          <p:spPr bwMode="auto">
            <a:xfrm>
              <a:off x="3882" y="3211"/>
              <a:ext cx="18" cy="18"/>
            </a:xfrm>
            <a:custGeom>
              <a:avLst/>
              <a:gdLst>
                <a:gd name="T0" fmla="*/ 0 w 83"/>
                <a:gd name="T1" fmla="*/ 0 h 84"/>
                <a:gd name="T2" fmla="*/ 0 w 83"/>
                <a:gd name="T3" fmla="*/ 0 h 84"/>
                <a:gd name="T4" fmla="*/ 0 w 83"/>
                <a:gd name="T5" fmla="*/ 0 h 84"/>
                <a:gd name="T6" fmla="*/ 0 w 83"/>
                <a:gd name="T7" fmla="*/ 0 h 84"/>
                <a:gd name="T8" fmla="*/ 0 w 83"/>
                <a:gd name="T9" fmla="*/ 0 h 84"/>
                <a:gd name="T10" fmla="*/ 0 w 83"/>
                <a:gd name="T11" fmla="*/ 0 h 84"/>
                <a:gd name="T12" fmla="*/ 0 w 83"/>
                <a:gd name="T13" fmla="*/ 0 h 84"/>
                <a:gd name="T14" fmla="*/ 0 w 83"/>
                <a:gd name="T15" fmla="*/ 0 h 84"/>
                <a:gd name="T16" fmla="*/ 0 w 83"/>
                <a:gd name="T17" fmla="*/ 0 h 84"/>
                <a:gd name="T18" fmla="*/ 0 w 83"/>
                <a:gd name="T19" fmla="*/ 0 h 84"/>
                <a:gd name="T20" fmla="*/ 0 w 83"/>
                <a:gd name="T21" fmla="*/ 0 h 84"/>
                <a:gd name="T22" fmla="*/ 0 w 83"/>
                <a:gd name="T23" fmla="*/ 0 h 84"/>
                <a:gd name="T24" fmla="*/ 0 w 83"/>
                <a:gd name="T25" fmla="*/ 0 h 84"/>
                <a:gd name="T26" fmla="*/ 0 w 83"/>
                <a:gd name="T27" fmla="*/ 0 h 84"/>
                <a:gd name="T28" fmla="*/ 0 w 83"/>
                <a:gd name="T29" fmla="*/ 0 h 84"/>
                <a:gd name="T30" fmla="*/ 0 w 83"/>
                <a:gd name="T31" fmla="*/ 0 h 84"/>
                <a:gd name="T32" fmla="*/ 0 w 83"/>
                <a:gd name="T33" fmla="*/ 0 h 84"/>
                <a:gd name="T34" fmla="*/ 0 w 83"/>
                <a:gd name="T35" fmla="*/ 0 h 84"/>
                <a:gd name="T36" fmla="*/ 0 w 83"/>
                <a:gd name="T37" fmla="*/ 0 h 84"/>
                <a:gd name="T38" fmla="*/ 0 w 83"/>
                <a:gd name="T39" fmla="*/ 0 h 84"/>
                <a:gd name="T40" fmla="*/ 0 w 83"/>
                <a:gd name="T41" fmla="*/ 0 h 84"/>
                <a:gd name="T42" fmla="*/ 0 w 83"/>
                <a:gd name="T43" fmla="*/ 0 h 84"/>
                <a:gd name="T44" fmla="*/ 0 w 83"/>
                <a:gd name="T45" fmla="*/ 0 h 84"/>
                <a:gd name="T46" fmla="*/ 0 w 83"/>
                <a:gd name="T47" fmla="*/ 0 h 84"/>
                <a:gd name="T48" fmla="*/ 0 w 83"/>
                <a:gd name="T49" fmla="*/ 0 h 84"/>
                <a:gd name="T50" fmla="*/ 0 w 83"/>
                <a:gd name="T51" fmla="*/ 0 h 84"/>
                <a:gd name="T52" fmla="*/ 0 w 83"/>
                <a:gd name="T53" fmla="*/ 0 h 84"/>
                <a:gd name="T54" fmla="*/ 0 w 83"/>
                <a:gd name="T55" fmla="*/ 0 h 84"/>
                <a:gd name="T56" fmla="*/ 0 w 83"/>
                <a:gd name="T57" fmla="*/ 0 h 84"/>
                <a:gd name="T58" fmla="*/ 0 w 83"/>
                <a:gd name="T59" fmla="*/ 0 h 84"/>
                <a:gd name="T60" fmla="*/ 0 w 83"/>
                <a:gd name="T61" fmla="*/ 0 h 84"/>
                <a:gd name="T62" fmla="*/ 0 w 83"/>
                <a:gd name="T63" fmla="*/ 0 h 84"/>
                <a:gd name="T64" fmla="*/ 0 w 83"/>
                <a:gd name="T65" fmla="*/ 0 h 8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3" h="84">
                  <a:moveTo>
                    <a:pt x="41" y="83"/>
                  </a:moveTo>
                  <a:lnTo>
                    <a:pt x="32" y="83"/>
                  </a:lnTo>
                  <a:lnTo>
                    <a:pt x="25" y="80"/>
                  </a:lnTo>
                  <a:lnTo>
                    <a:pt x="18" y="77"/>
                  </a:lnTo>
                  <a:lnTo>
                    <a:pt x="12" y="71"/>
                  </a:lnTo>
                  <a:lnTo>
                    <a:pt x="7" y="65"/>
                  </a:lnTo>
                  <a:lnTo>
                    <a:pt x="4" y="58"/>
                  </a:lnTo>
                  <a:lnTo>
                    <a:pt x="1" y="50"/>
                  </a:lnTo>
                  <a:lnTo>
                    <a:pt x="0" y="41"/>
                  </a:lnTo>
                  <a:lnTo>
                    <a:pt x="1" y="34"/>
                  </a:lnTo>
                  <a:lnTo>
                    <a:pt x="4" y="25"/>
                  </a:lnTo>
                  <a:lnTo>
                    <a:pt x="7" y="19"/>
                  </a:lnTo>
                  <a:lnTo>
                    <a:pt x="12" y="13"/>
                  </a:lnTo>
                  <a:lnTo>
                    <a:pt x="18" y="7"/>
                  </a:lnTo>
                  <a:lnTo>
                    <a:pt x="25" y="3"/>
                  </a:lnTo>
                  <a:lnTo>
                    <a:pt x="32" y="1"/>
                  </a:lnTo>
                  <a:lnTo>
                    <a:pt x="41" y="0"/>
                  </a:lnTo>
                  <a:lnTo>
                    <a:pt x="49" y="1"/>
                  </a:lnTo>
                  <a:lnTo>
                    <a:pt x="56" y="3"/>
                  </a:lnTo>
                  <a:lnTo>
                    <a:pt x="63" y="7"/>
                  </a:lnTo>
                  <a:lnTo>
                    <a:pt x="70" y="13"/>
                  </a:lnTo>
                  <a:lnTo>
                    <a:pt x="74" y="19"/>
                  </a:lnTo>
                  <a:lnTo>
                    <a:pt x="78" y="25"/>
                  </a:lnTo>
                  <a:lnTo>
                    <a:pt x="82" y="34"/>
                  </a:lnTo>
                  <a:lnTo>
                    <a:pt x="82" y="41"/>
                  </a:lnTo>
                  <a:lnTo>
                    <a:pt x="82" y="50"/>
                  </a:lnTo>
                  <a:lnTo>
                    <a:pt x="78" y="58"/>
                  </a:lnTo>
                  <a:lnTo>
                    <a:pt x="74" y="65"/>
                  </a:lnTo>
                  <a:lnTo>
                    <a:pt x="70" y="71"/>
                  </a:lnTo>
                  <a:lnTo>
                    <a:pt x="63" y="77"/>
                  </a:lnTo>
                  <a:lnTo>
                    <a:pt x="56" y="80"/>
                  </a:lnTo>
                  <a:lnTo>
                    <a:pt x="49" y="83"/>
                  </a:lnTo>
                  <a:lnTo>
                    <a:pt x="41" y="83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09" name="Freeform 725"/>
            <p:cNvSpPr>
              <a:spLocks noChangeArrowheads="1"/>
            </p:cNvSpPr>
            <p:nvPr/>
          </p:nvSpPr>
          <p:spPr bwMode="auto">
            <a:xfrm>
              <a:off x="3923" y="3211"/>
              <a:ext cx="18" cy="18"/>
            </a:xfrm>
            <a:custGeom>
              <a:avLst/>
              <a:gdLst>
                <a:gd name="T0" fmla="*/ 0 w 84"/>
                <a:gd name="T1" fmla="*/ 0 h 84"/>
                <a:gd name="T2" fmla="*/ 0 w 84"/>
                <a:gd name="T3" fmla="*/ 0 h 84"/>
                <a:gd name="T4" fmla="*/ 0 w 84"/>
                <a:gd name="T5" fmla="*/ 0 h 84"/>
                <a:gd name="T6" fmla="*/ 0 w 84"/>
                <a:gd name="T7" fmla="*/ 0 h 84"/>
                <a:gd name="T8" fmla="*/ 0 w 84"/>
                <a:gd name="T9" fmla="*/ 0 h 84"/>
                <a:gd name="T10" fmla="*/ 0 w 84"/>
                <a:gd name="T11" fmla="*/ 0 h 84"/>
                <a:gd name="T12" fmla="*/ 0 w 84"/>
                <a:gd name="T13" fmla="*/ 0 h 84"/>
                <a:gd name="T14" fmla="*/ 0 w 84"/>
                <a:gd name="T15" fmla="*/ 0 h 84"/>
                <a:gd name="T16" fmla="*/ 0 w 84"/>
                <a:gd name="T17" fmla="*/ 0 h 84"/>
                <a:gd name="T18" fmla="*/ 0 w 84"/>
                <a:gd name="T19" fmla="*/ 0 h 84"/>
                <a:gd name="T20" fmla="*/ 0 w 84"/>
                <a:gd name="T21" fmla="*/ 0 h 84"/>
                <a:gd name="T22" fmla="*/ 0 w 84"/>
                <a:gd name="T23" fmla="*/ 0 h 84"/>
                <a:gd name="T24" fmla="*/ 0 w 84"/>
                <a:gd name="T25" fmla="*/ 0 h 84"/>
                <a:gd name="T26" fmla="*/ 0 w 84"/>
                <a:gd name="T27" fmla="*/ 0 h 84"/>
                <a:gd name="T28" fmla="*/ 0 w 84"/>
                <a:gd name="T29" fmla="*/ 0 h 84"/>
                <a:gd name="T30" fmla="*/ 0 w 84"/>
                <a:gd name="T31" fmla="*/ 0 h 84"/>
                <a:gd name="T32" fmla="*/ 0 w 84"/>
                <a:gd name="T33" fmla="*/ 0 h 84"/>
                <a:gd name="T34" fmla="*/ 0 w 84"/>
                <a:gd name="T35" fmla="*/ 0 h 84"/>
                <a:gd name="T36" fmla="*/ 0 w 84"/>
                <a:gd name="T37" fmla="*/ 0 h 84"/>
                <a:gd name="T38" fmla="*/ 0 w 84"/>
                <a:gd name="T39" fmla="*/ 0 h 84"/>
                <a:gd name="T40" fmla="*/ 0 w 84"/>
                <a:gd name="T41" fmla="*/ 0 h 84"/>
                <a:gd name="T42" fmla="*/ 0 w 84"/>
                <a:gd name="T43" fmla="*/ 0 h 84"/>
                <a:gd name="T44" fmla="*/ 0 w 84"/>
                <a:gd name="T45" fmla="*/ 0 h 84"/>
                <a:gd name="T46" fmla="*/ 0 w 84"/>
                <a:gd name="T47" fmla="*/ 0 h 84"/>
                <a:gd name="T48" fmla="*/ 0 w 84"/>
                <a:gd name="T49" fmla="*/ 0 h 84"/>
                <a:gd name="T50" fmla="*/ 0 w 84"/>
                <a:gd name="T51" fmla="*/ 0 h 84"/>
                <a:gd name="T52" fmla="*/ 0 w 84"/>
                <a:gd name="T53" fmla="*/ 0 h 84"/>
                <a:gd name="T54" fmla="*/ 0 w 84"/>
                <a:gd name="T55" fmla="*/ 0 h 84"/>
                <a:gd name="T56" fmla="*/ 0 w 84"/>
                <a:gd name="T57" fmla="*/ 0 h 84"/>
                <a:gd name="T58" fmla="*/ 0 w 84"/>
                <a:gd name="T59" fmla="*/ 0 h 84"/>
                <a:gd name="T60" fmla="*/ 0 w 84"/>
                <a:gd name="T61" fmla="*/ 0 h 84"/>
                <a:gd name="T62" fmla="*/ 0 w 84"/>
                <a:gd name="T63" fmla="*/ 0 h 84"/>
                <a:gd name="T64" fmla="*/ 0 w 84"/>
                <a:gd name="T65" fmla="*/ 0 h 8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4" h="84">
                  <a:moveTo>
                    <a:pt x="33" y="1"/>
                  </a:moveTo>
                  <a:lnTo>
                    <a:pt x="25" y="3"/>
                  </a:lnTo>
                  <a:lnTo>
                    <a:pt x="18" y="7"/>
                  </a:lnTo>
                  <a:lnTo>
                    <a:pt x="12" y="13"/>
                  </a:lnTo>
                  <a:lnTo>
                    <a:pt x="7" y="19"/>
                  </a:lnTo>
                  <a:lnTo>
                    <a:pt x="4" y="25"/>
                  </a:lnTo>
                  <a:lnTo>
                    <a:pt x="1" y="34"/>
                  </a:lnTo>
                  <a:lnTo>
                    <a:pt x="0" y="41"/>
                  </a:lnTo>
                  <a:lnTo>
                    <a:pt x="1" y="50"/>
                  </a:lnTo>
                  <a:lnTo>
                    <a:pt x="4" y="58"/>
                  </a:lnTo>
                  <a:lnTo>
                    <a:pt x="7" y="65"/>
                  </a:lnTo>
                  <a:lnTo>
                    <a:pt x="12" y="71"/>
                  </a:lnTo>
                  <a:lnTo>
                    <a:pt x="18" y="77"/>
                  </a:lnTo>
                  <a:lnTo>
                    <a:pt x="25" y="80"/>
                  </a:lnTo>
                  <a:lnTo>
                    <a:pt x="33" y="83"/>
                  </a:lnTo>
                  <a:lnTo>
                    <a:pt x="41" y="83"/>
                  </a:lnTo>
                  <a:lnTo>
                    <a:pt x="49" y="83"/>
                  </a:lnTo>
                  <a:lnTo>
                    <a:pt x="57" y="80"/>
                  </a:lnTo>
                  <a:lnTo>
                    <a:pt x="65" y="77"/>
                  </a:lnTo>
                  <a:lnTo>
                    <a:pt x="71" y="71"/>
                  </a:lnTo>
                  <a:lnTo>
                    <a:pt x="76" y="65"/>
                  </a:lnTo>
                  <a:lnTo>
                    <a:pt x="79" y="58"/>
                  </a:lnTo>
                  <a:lnTo>
                    <a:pt x="82" y="50"/>
                  </a:lnTo>
                  <a:lnTo>
                    <a:pt x="83" y="41"/>
                  </a:lnTo>
                  <a:lnTo>
                    <a:pt x="82" y="34"/>
                  </a:lnTo>
                  <a:lnTo>
                    <a:pt x="79" y="25"/>
                  </a:lnTo>
                  <a:lnTo>
                    <a:pt x="76" y="19"/>
                  </a:lnTo>
                  <a:lnTo>
                    <a:pt x="71" y="13"/>
                  </a:lnTo>
                  <a:lnTo>
                    <a:pt x="65" y="7"/>
                  </a:lnTo>
                  <a:lnTo>
                    <a:pt x="57" y="3"/>
                  </a:lnTo>
                  <a:lnTo>
                    <a:pt x="49" y="1"/>
                  </a:lnTo>
                  <a:lnTo>
                    <a:pt x="41" y="0"/>
                  </a:lnTo>
                  <a:lnTo>
                    <a:pt x="33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10" name="Freeform 726"/>
            <p:cNvSpPr>
              <a:spLocks noChangeArrowheads="1"/>
            </p:cNvSpPr>
            <p:nvPr/>
          </p:nvSpPr>
          <p:spPr bwMode="auto">
            <a:xfrm>
              <a:off x="3923" y="3211"/>
              <a:ext cx="18" cy="18"/>
            </a:xfrm>
            <a:custGeom>
              <a:avLst/>
              <a:gdLst>
                <a:gd name="T0" fmla="*/ 0 w 84"/>
                <a:gd name="T1" fmla="*/ 0 h 84"/>
                <a:gd name="T2" fmla="*/ 0 w 84"/>
                <a:gd name="T3" fmla="*/ 0 h 84"/>
                <a:gd name="T4" fmla="*/ 0 w 84"/>
                <a:gd name="T5" fmla="*/ 0 h 84"/>
                <a:gd name="T6" fmla="*/ 0 w 84"/>
                <a:gd name="T7" fmla="*/ 0 h 84"/>
                <a:gd name="T8" fmla="*/ 0 w 84"/>
                <a:gd name="T9" fmla="*/ 0 h 84"/>
                <a:gd name="T10" fmla="*/ 0 w 84"/>
                <a:gd name="T11" fmla="*/ 0 h 84"/>
                <a:gd name="T12" fmla="*/ 0 w 84"/>
                <a:gd name="T13" fmla="*/ 0 h 84"/>
                <a:gd name="T14" fmla="*/ 0 w 84"/>
                <a:gd name="T15" fmla="*/ 0 h 84"/>
                <a:gd name="T16" fmla="*/ 0 w 84"/>
                <a:gd name="T17" fmla="*/ 0 h 84"/>
                <a:gd name="T18" fmla="*/ 0 w 84"/>
                <a:gd name="T19" fmla="*/ 0 h 84"/>
                <a:gd name="T20" fmla="*/ 0 w 84"/>
                <a:gd name="T21" fmla="*/ 0 h 84"/>
                <a:gd name="T22" fmla="*/ 0 w 84"/>
                <a:gd name="T23" fmla="*/ 0 h 84"/>
                <a:gd name="T24" fmla="*/ 0 w 84"/>
                <a:gd name="T25" fmla="*/ 0 h 84"/>
                <a:gd name="T26" fmla="*/ 0 w 84"/>
                <a:gd name="T27" fmla="*/ 0 h 84"/>
                <a:gd name="T28" fmla="*/ 0 w 84"/>
                <a:gd name="T29" fmla="*/ 0 h 84"/>
                <a:gd name="T30" fmla="*/ 0 w 84"/>
                <a:gd name="T31" fmla="*/ 0 h 84"/>
                <a:gd name="T32" fmla="*/ 0 w 84"/>
                <a:gd name="T33" fmla="*/ 0 h 84"/>
                <a:gd name="T34" fmla="*/ 0 w 84"/>
                <a:gd name="T35" fmla="*/ 0 h 84"/>
                <a:gd name="T36" fmla="*/ 0 w 84"/>
                <a:gd name="T37" fmla="*/ 0 h 84"/>
                <a:gd name="T38" fmla="*/ 0 w 84"/>
                <a:gd name="T39" fmla="*/ 0 h 84"/>
                <a:gd name="T40" fmla="*/ 0 w 84"/>
                <a:gd name="T41" fmla="*/ 0 h 84"/>
                <a:gd name="T42" fmla="*/ 0 w 84"/>
                <a:gd name="T43" fmla="*/ 0 h 84"/>
                <a:gd name="T44" fmla="*/ 0 w 84"/>
                <a:gd name="T45" fmla="*/ 0 h 84"/>
                <a:gd name="T46" fmla="*/ 0 w 84"/>
                <a:gd name="T47" fmla="*/ 0 h 84"/>
                <a:gd name="T48" fmla="*/ 0 w 84"/>
                <a:gd name="T49" fmla="*/ 0 h 84"/>
                <a:gd name="T50" fmla="*/ 0 w 84"/>
                <a:gd name="T51" fmla="*/ 0 h 84"/>
                <a:gd name="T52" fmla="*/ 0 w 84"/>
                <a:gd name="T53" fmla="*/ 0 h 84"/>
                <a:gd name="T54" fmla="*/ 0 w 84"/>
                <a:gd name="T55" fmla="*/ 0 h 84"/>
                <a:gd name="T56" fmla="*/ 0 w 84"/>
                <a:gd name="T57" fmla="*/ 0 h 84"/>
                <a:gd name="T58" fmla="*/ 0 w 84"/>
                <a:gd name="T59" fmla="*/ 0 h 84"/>
                <a:gd name="T60" fmla="*/ 0 w 84"/>
                <a:gd name="T61" fmla="*/ 0 h 84"/>
                <a:gd name="T62" fmla="*/ 0 w 84"/>
                <a:gd name="T63" fmla="*/ 0 h 84"/>
                <a:gd name="T64" fmla="*/ 0 w 84"/>
                <a:gd name="T65" fmla="*/ 0 h 8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4" h="84">
                  <a:moveTo>
                    <a:pt x="41" y="83"/>
                  </a:moveTo>
                  <a:lnTo>
                    <a:pt x="33" y="83"/>
                  </a:lnTo>
                  <a:lnTo>
                    <a:pt x="25" y="80"/>
                  </a:lnTo>
                  <a:lnTo>
                    <a:pt x="18" y="77"/>
                  </a:lnTo>
                  <a:lnTo>
                    <a:pt x="12" y="71"/>
                  </a:lnTo>
                  <a:lnTo>
                    <a:pt x="7" y="65"/>
                  </a:lnTo>
                  <a:lnTo>
                    <a:pt x="4" y="58"/>
                  </a:lnTo>
                  <a:lnTo>
                    <a:pt x="1" y="50"/>
                  </a:lnTo>
                  <a:lnTo>
                    <a:pt x="0" y="41"/>
                  </a:lnTo>
                  <a:lnTo>
                    <a:pt x="1" y="34"/>
                  </a:lnTo>
                  <a:lnTo>
                    <a:pt x="4" y="25"/>
                  </a:lnTo>
                  <a:lnTo>
                    <a:pt x="7" y="19"/>
                  </a:lnTo>
                  <a:lnTo>
                    <a:pt x="12" y="13"/>
                  </a:lnTo>
                  <a:lnTo>
                    <a:pt x="18" y="7"/>
                  </a:lnTo>
                  <a:lnTo>
                    <a:pt x="25" y="3"/>
                  </a:lnTo>
                  <a:lnTo>
                    <a:pt x="33" y="1"/>
                  </a:lnTo>
                  <a:lnTo>
                    <a:pt x="41" y="0"/>
                  </a:lnTo>
                  <a:lnTo>
                    <a:pt x="49" y="1"/>
                  </a:lnTo>
                  <a:lnTo>
                    <a:pt x="57" y="3"/>
                  </a:lnTo>
                  <a:lnTo>
                    <a:pt x="65" y="7"/>
                  </a:lnTo>
                  <a:lnTo>
                    <a:pt x="71" y="13"/>
                  </a:lnTo>
                  <a:lnTo>
                    <a:pt x="76" y="19"/>
                  </a:lnTo>
                  <a:lnTo>
                    <a:pt x="79" y="25"/>
                  </a:lnTo>
                  <a:lnTo>
                    <a:pt x="82" y="34"/>
                  </a:lnTo>
                  <a:lnTo>
                    <a:pt x="83" y="41"/>
                  </a:lnTo>
                  <a:lnTo>
                    <a:pt x="82" y="50"/>
                  </a:lnTo>
                  <a:lnTo>
                    <a:pt x="79" y="58"/>
                  </a:lnTo>
                  <a:lnTo>
                    <a:pt x="76" y="65"/>
                  </a:lnTo>
                  <a:lnTo>
                    <a:pt x="71" y="71"/>
                  </a:lnTo>
                  <a:lnTo>
                    <a:pt x="65" y="77"/>
                  </a:lnTo>
                  <a:lnTo>
                    <a:pt x="57" y="80"/>
                  </a:lnTo>
                  <a:lnTo>
                    <a:pt x="49" y="83"/>
                  </a:lnTo>
                  <a:lnTo>
                    <a:pt x="41" y="83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11" name="Freeform 727"/>
            <p:cNvSpPr>
              <a:spLocks noChangeArrowheads="1"/>
            </p:cNvSpPr>
            <p:nvPr/>
          </p:nvSpPr>
          <p:spPr bwMode="auto">
            <a:xfrm>
              <a:off x="3964" y="3211"/>
              <a:ext cx="18" cy="18"/>
            </a:xfrm>
            <a:custGeom>
              <a:avLst/>
              <a:gdLst>
                <a:gd name="T0" fmla="*/ 0 w 83"/>
                <a:gd name="T1" fmla="*/ 0 h 84"/>
                <a:gd name="T2" fmla="*/ 0 w 83"/>
                <a:gd name="T3" fmla="*/ 0 h 84"/>
                <a:gd name="T4" fmla="*/ 0 w 83"/>
                <a:gd name="T5" fmla="*/ 0 h 84"/>
                <a:gd name="T6" fmla="*/ 0 w 83"/>
                <a:gd name="T7" fmla="*/ 0 h 84"/>
                <a:gd name="T8" fmla="*/ 0 w 83"/>
                <a:gd name="T9" fmla="*/ 0 h 84"/>
                <a:gd name="T10" fmla="*/ 0 w 83"/>
                <a:gd name="T11" fmla="*/ 0 h 84"/>
                <a:gd name="T12" fmla="*/ 0 w 83"/>
                <a:gd name="T13" fmla="*/ 0 h 84"/>
                <a:gd name="T14" fmla="*/ 0 w 83"/>
                <a:gd name="T15" fmla="*/ 0 h 84"/>
                <a:gd name="T16" fmla="*/ 0 w 83"/>
                <a:gd name="T17" fmla="*/ 0 h 84"/>
                <a:gd name="T18" fmla="*/ 0 w 83"/>
                <a:gd name="T19" fmla="*/ 0 h 84"/>
                <a:gd name="T20" fmla="*/ 0 w 83"/>
                <a:gd name="T21" fmla="*/ 0 h 84"/>
                <a:gd name="T22" fmla="*/ 0 w 83"/>
                <a:gd name="T23" fmla="*/ 0 h 84"/>
                <a:gd name="T24" fmla="*/ 0 w 83"/>
                <a:gd name="T25" fmla="*/ 0 h 84"/>
                <a:gd name="T26" fmla="*/ 0 w 83"/>
                <a:gd name="T27" fmla="*/ 0 h 84"/>
                <a:gd name="T28" fmla="*/ 0 w 83"/>
                <a:gd name="T29" fmla="*/ 0 h 84"/>
                <a:gd name="T30" fmla="*/ 0 w 83"/>
                <a:gd name="T31" fmla="*/ 0 h 84"/>
                <a:gd name="T32" fmla="*/ 0 w 83"/>
                <a:gd name="T33" fmla="*/ 0 h 84"/>
                <a:gd name="T34" fmla="*/ 0 w 83"/>
                <a:gd name="T35" fmla="*/ 0 h 84"/>
                <a:gd name="T36" fmla="*/ 0 w 83"/>
                <a:gd name="T37" fmla="*/ 0 h 84"/>
                <a:gd name="T38" fmla="*/ 0 w 83"/>
                <a:gd name="T39" fmla="*/ 0 h 84"/>
                <a:gd name="T40" fmla="*/ 0 w 83"/>
                <a:gd name="T41" fmla="*/ 0 h 84"/>
                <a:gd name="T42" fmla="*/ 0 w 83"/>
                <a:gd name="T43" fmla="*/ 0 h 84"/>
                <a:gd name="T44" fmla="*/ 0 w 83"/>
                <a:gd name="T45" fmla="*/ 0 h 84"/>
                <a:gd name="T46" fmla="*/ 0 w 83"/>
                <a:gd name="T47" fmla="*/ 0 h 84"/>
                <a:gd name="T48" fmla="*/ 0 w 83"/>
                <a:gd name="T49" fmla="*/ 0 h 84"/>
                <a:gd name="T50" fmla="*/ 0 w 83"/>
                <a:gd name="T51" fmla="*/ 0 h 84"/>
                <a:gd name="T52" fmla="*/ 0 w 83"/>
                <a:gd name="T53" fmla="*/ 0 h 84"/>
                <a:gd name="T54" fmla="*/ 0 w 83"/>
                <a:gd name="T55" fmla="*/ 0 h 84"/>
                <a:gd name="T56" fmla="*/ 0 w 83"/>
                <a:gd name="T57" fmla="*/ 0 h 84"/>
                <a:gd name="T58" fmla="*/ 0 w 83"/>
                <a:gd name="T59" fmla="*/ 0 h 84"/>
                <a:gd name="T60" fmla="*/ 0 w 83"/>
                <a:gd name="T61" fmla="*/ 0 h 84"/>
                <a:gd name="T62" fmla="*/ 0 w 83"/>
                <a:gd name="T63" fmla="*/ 0 h 84"/>
                <a:gd name="T64" fmla="*/ 0 w 83"/>
                <a:gd name="T65" fmla="*/ 0 h 8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3" h="84">
                  <a:moveTo>
                    <a:pt x="32" y="1"/>
                  </a:moveTo>
                  <a:lnTo>
                    <a:pt x="24" y="3"/>
                  </a:lnTo>
                  <a:lnTo>
                    <a:pt x="17" y="7"/>
                  </a:lnTo>
                  <a:lnTo>
                    <a:pt x="11" y="13"/>
                  </a:lnTo>
                  <a:lnTo>
                    <a:pt x="6" y="19"/>
                  </a:lnTo>
                  <a:lnTo>
                    <a:pt x="3" y="25"/>
                  </a:lnTo>
                  <a:lnTo>
                    <a:pt x="0" y="34"/>
                  </a:lnTo>
                  <a:lnTo>
                    <a:pt x="0" y="41"/>
                  </a:lnTo>
                  <a:lnTo>
                    <a:pt x="0" y="50"/>
                  </a:lnTo>
                  <a:lnTo>
                    <a:pt x="3" y="58"/>
                  </a:lnTo>
                  <a:lnTo>
                    <a:pt x="6" y="65"/>
                  </a:lnTo>
                  <a:lnTo>
                    <a:pt x="11" y="71"/>
                  </a:lnTo>
                  <a:lnTo>
                    <a:pt x="17" y="77"/>
                  </a:lnTo>
                  <a:lnTo>
                    <a:pt x="24" y="80"/>
                  </a:lnTo>
                  <a:lnTo>
                    <a:pt x="32" y="83"/>
                  </a:lnTo>
                  <a:lnTo>
                    <a:pt x="40" y="83"/>
                  </a:lnTo>
                  <a:lnTo>
                    <a:pt x="49" y="83"/>
                  </a:lnTo>
                  <a:lnTo>
                    <a:pt x="57" y="80"/>
                  </a:lnTo>
                  <a:lnTo>
                    <a:pt x="64" y="77"/>
                  </a:lnTo>
                  <a:lnTo>
                    <a:pt x="70" y="71"/>
                  </a:lnTo>
                  <a:lnTo>
                    <a:pt x="75" y="65"/>
                  </a:lnTo>
                  <a:lnTo>
                    <a:pt x="78" y="58"/>
                  </a:lnTo>
                  <a:lnTo>
                    <a:pt x="81" y="50"/>
                  </a:lnTo>
                  <a:lnTo>
                    <a:pt x="82" y="41"/>
                  </a:lnTo>
                  <a:lnTo>
                    <a:pt x="81" y="34"/>
                  </a:lnTo>
                  <a:lnTo>
                    <a:pt x="78" y="25"/>
                  </a:lnTo>
                  <a:lnTo>
                    <a:pt x="75" y="19"/>
                  </a:lnTo>
                  <a:lnTo>
                    <a:pt x="70" y="13"/>
                  </a:lnTo>
                  <a:lnTo>
                    <a:pt x="64" y="7"/>
                  </a:lnTo>
                  <a:lnTo>
                    <a:pt x="57" y="3"/>
                  </a:lnTo>
                  <a:lnTo>
                    <a:pt x="49" y="1"/>
                  </a:lnTo>
                  <a:lnTo>
                    <a:pt x="40" y="0"/>
                  </a:lnTo>
                  <a:lnTo>
                    <a:pt x="32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12" name="Freeform 728"/>
            <p:cNvSpPr>
              <a:spLocks noChangeArrowheads="1"/>
            </p:cNvSpPr>
            <p:nvPr/>
          </p:nvSpPr>
          <p:spPr bwMode="auto">
            <a:xfrm>
              <a:off x="3964" y="3211"/>
              <a:ext cx="18" cy="18"/>
            </a:xfrm>
            <a:custGeom>
              <a:avLst/>
              <a:gdLst>
                <a:gd name="T0" fmla="*/ 0 w 83"/>
                <a:gd name="T1" fmla="*/ 0 h 84"/>
                <a:gd name="T2" fmla="*/ 0 w 83"/>
                <a:gd name="T3" fmla="*/ 0 h 84"/>
                <a:gd name="T4" fmla="*/ 0 w 83"/>
                <a:gd name="T5" fmla="*/ 0 h 84"/>
                <a:gd name="T6" fmla="*/ 0 w 83"/>
                <a:gd name="T7" fmla="*/ 0 h 84"/>
                <a:gd name="T8" fmla="*/ 0 w 83"/>
                <a:gd name="T9" fmla="*/ 0 h 84"/>
                <a:gd name="T10" fmla="*/ 0 w 83"/>
                <a:gd name="T11" fmla="*/ 0 h 84"/>
                <a:gd name="T12" fmla="*/ 0 w 83"/>
                <a:gd name="T13" fmla="*/ 0 h 84"/>
                <a:gd name="T14" fmla="*/ 0 w 83"/>
                <a:gd name="T15" fmla="*/ 0 h 84"/>
                <a:gd name="T16" fmla="*/ 0 w 83"/>
                <a:gd name="T17" fmla="*/ 0 h 84"/>
                <a:gd name="T18" fmla="*/ 0 w 83"/>
                <a:gd name="T19" fmla="*/ 0 h 84"/>
                <a:gd name="T20" fmla="*/ 0 w 83"/>
                <a:gd name="T21" fmla="*/ 0 h 84"/>
                <a:gd name="T22" fmla="*/ 0 w 83"/>
                <a:gd name="T23" fmla="*/ 0 h 84"/>
                <a:gd name="T24" fmla="*/ 0 w 83"/>
                <a:gd name="T25" fmla="*/ 0 h 84"/>
                <a:gd name="T26" fmla="*/ 0 w 83"/>
                <a:gd name="T27" fmla="*/ 0 h 84"/>
                <a:gd name="T28" fmla="*/ 0 w 83"/>
                <a:gd name="T29" fmla="*/ 0 h 84"/>
                <a:gd name="T30" fmla="*/ 0 w 83"/>
                <a:gd name="T31" fmla="*/ 0 h 84"/>
                <a:gd name="T32" fmla="*/ 0 w 83"/>
                <a:gd name="T33" fmla="*/ 0 h 84"/>
                <a:gd name="T34" fmla="*/ 0 w 83"/>
                <a:gd name="T35" fmla="*/ 0 h 84"/>
                <a:gd name="T36" fmla="*/ 0 w 83"/>
                <a:gd name="T37" fmla="*/ 0 h 84"/>
                <a:gd name="T38" fmla="*/ 0 w 83"/>
                <a:gd name="T39" fmla="*/ 0 h 84"/>
                <a:gd name="T40" fmla="*/ 0 w 83"/>
                <a:gd name="T41" fmla="*/ 0 h 84"/>
                <a:gd name="T42" fmla="*/ 0 w 83"/>
                <a:gd name="T43" fmla="*/ 0 h 84"/>
                <a:gd name="T44" fmla="*/ 0 w 83"/>
                <a:gd name="T45" fmla="*/ 0 h 84"/>
                <a:gd name="T46" fmla="*/ 0 w 83"/>
                <a:gd name="T47" fmla="*/ 0 h 84"/>
                <a:gd name="T48" fmla="*/ 0 w 83"/>
                <a:gd name="T49" fmla="*/ 0 h 84"/>
                <a:gd name="T50" fmla="*/ 0 w 83"/>
                <a:gd name="T51" fmla="*/ 0 h 84"/>
                <a:gd name="T52" fmla="*/ 0 w 83"/>
                <a:gd name="T53" fmla="*/ 0 h 84"/>
                <a:gd name="T54" fmla="*/ 0 w 83"/>
                <a:gd name="T55" fmla="*/ 0 h 84"/>
                <a:gd name="T56" fmla="*/ 0 w 83"/>
                <a:gd name="T57" fmla="*/ 0 h 84"/>
                <a:gd name="T58" fmla="*/ 0 w 83"/>
                <a:gd name="T59" fmla="*/ 0 h 84"/>
                <a:gd name="T60" fmla="*/ 0 w 83"/>
                <a:gd name="T61" fmla="*/ 0 h 84"/>
                <a:gd name="T62" fmla="*/ 0 w 83"/>
                <a:gd name="T63" fmla="*/ 0 h 84"/>
                <a:gd name="T64" fmla="*/ 0 w 83"/>
                <a:gd name="T65" fmla="*/ 0 h 8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3" h="84">
                  <a:moveTo>
                    <a:pt x="40" y="83"/>
                  </a:moveTo>
                  <a:lnTo>
                    <a:pt x="32" y="83"/>
                  </a:lnTo>
                  <a:lnTo>
                    <a:pt x="24" y="80"/>
                  </a:lnTo>
                  <a:lnTo>
                    <a:pt x="17" y="77"/>
                  </a:lnTo>
                  <a:lnTo>
                    <a:pt x="11" y="71"/>
                  </a:lnTo>
                  <a:lnTo>
                    <a:pt x="6" y="65"/>
                  </a:lnTo>
                  <a:lnTo>
                    <a:pt x="3" y="58"/>
                  </a:lnTo>
                  <a:lnTo>
                    <a:pt x="0" y="50"/>
                  </a:lnTo>
                  <a:lnTo>
                    <a:pt x="0" y="41"/>
                  </a:lnTo>
                  <a:lnTo>
                    <a:pt x="0" y="34"/>
                  </a:lnTo>
                  <a:lnTo>
                    <a:pt x="3" y="25"/>
                  </a:lnTo>
                  <a:lnTo>
                    <a:pt x="6" y="19"/>
                  </a:lnTo>
                  <a:lnTo>
                    <a:pt x="11" y="13"/>
                  </a:lnTo>
                  <a:lnTo>
                    <a:pt x="17" y="7"/>
                  </a:lnTo>
                  <a:lnTo>
                    <a:pt x="24" y="3"/>
                  </a:lnTo>
                  <a:lnTo>
                    <a:pt x="32" y="1"/>
                  </a:lnTo>
                  <a:lnTo>
                    <a:pt x="40" y="0"/>
                  </a:lnTo>
                  <a:lnTo>
                    <a:pt x="49" y="1"/>
                  </a:lnTo>
                  <a:lnTo>
                    <a:pt x="57" y="3"/>
                  </a:lnTo>
                  <a:lnTo>
                    <a:pt x="64" y="7"/>
                  </a:lnTo>
                  <a:lnTo>
                    <a:pt x="70" y="13"/>
                  </a:lnTo>
                  <a:lnTo>
                    <a:pt x="75" y="19"/>
                  </a:lnTo>
                  <a:lnTo>
                    <a:pt x="78" y="25"/>
                  </a:lnTo>
                  <a:lnTo>
                    <a:pt x="81" y="34"/>
                  </a:lnTo>
                  <a:lnTo>
                    <a:pt x="82" y="41"/>
                  </a:lnTo>
                  <a:lnTo>
                    <a:pt x="81" y="50"/>
                  </a:lnTo>
                  <a:lnTo>
                    <a:pt x="78" y="58"/>
                  </a:lnTo>
                  <a:lnTo>
                    <a:pt x="75" y="65"/>
                  </a:lnTo>
                  <a:lnTo>
                    <a:pt x="70" y="71"/>
                  </a:lnTo>
                  <a:lnTo>
                    <a:pt x="64" y="77"/>
                  </a:lnTo>
                  <a:lnTo>
                    <a:pt x="57" y="80"/>
                  </a:lnTo>
                  <a:lnTo>
                    <a:pt x="49" y="83"/>
                  </a:lnTo>
                  <a:lnTo>
                    <a:pt x="40" y="83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13" name="Freeform 729"/>
            <p:cNvSpPr>
              <a:spLocks noChangeArrowheads="1"/>
            </p:cNvSpPr>
            <p:nvPr/>
          </p:nvSpPr>
          <p:spPr bwMode="auto">
            <a:xfrm>
              <a:off x="3854" y="3174"/>
              <a:ext cx="9" cy="9"/>
            </a:xfrm>
            <a:custGeom>
              <a:avLst/>
              <a:gdLst>
                <a:gd name="T0" fmla="*/ 0 w 44"/>
                <a:gd name="T1" fmla="*/ 0 h 44"/>
                <a:gd name="T2" fmla="*/ 0 w 44"/>
                <a:gd name="T3" fmla="*/ 0 h 44"/>
                <a:gd name="T4" fmla="*/ 0 w 44"/>
                <a:gd name="T5" fmla="*/ 0 h 44"/>
                <a:gd name="T6" fmla="*/ 0 w 44"/>
                <a:gd name="T7" fmla="*/ 0 h 44"/>
                <a:gd name="T8" fmla="*/ 0 w 44"/>
                <a:gd name="T9" fmla="*/ 0 h 44"/>
                <a:gd name="T10" fmla="*/ 0 w 44"/>
                <a:gd name="T11" fmla="*/ 0 h 44"/>
                <a:gd name="T12" fmla="*/ 0 w 44"/>
                <a:gd name="T13" fmla="*/ 0 h 44"/>
                <a:gd name="T14" fmla="*/ 0 w 44"/>
                <a:gd name="T15" fmla="*/ 0 h 44"/>
                <a:gd name="T16" fmla="*/ 0 w 44"/>
                <a:gd name="T17" fmla="*/ 0 h 44"/>
                <a:gd name="T18" fmla="*/ 0 w 44"/>
                <a:gd name="T19" fmla="*/ 0 h 44"/>
                <a:gd name="T20" fmla="*/ 0 w 44"/>
                <a:gd name="T21" fmla="*/ 0 h 44"/>
                <a:gd name="T22" fmla="*/ 0 w 44"/>
                <a:gd name="T23" fmla="*/ 0 h 44"/>
                <a:gd name="T24" fmla="*/ 0 w 44"/>
                <a:gd name="T25" fmla="*/ 0 h 44"/>
                <a:gd name="T26" fmla="*/ 0 w 44"/>
                <a:gd name="T27" fmla="*/ 0 h 44"/>
                <a:gd name="T28" fmla="*/ 0 w 44"/>
                <a:gd name="T29" fmla="*/ 0 h 44"/>
                <a:gd name="T30" fmla="*/ 0 w 44"/>
                <a:gd name="T31" fmla="*/ 0 h 44"/>
                <a:gd name="T32" fmla="*/ 0 w 44"/>
                <a:gd name="T33" fmla="*/ 0 h 44"/>
                <a:gd name="T34" fmla="*/ 0 w 44"/>
                <a:gd name="T35" fmla="*/ 0 h 44"/>
                <a:gd name="T36" fmla="*/ 0 w 44"/>
                <a:gd name="T37" fmla="*/ 0 h 44"/>
                <a:gd name="T38" fmla="*/ 0 w 44"/>
                <a:gd name="T39" fmla="*/ 0 h 44"/>
                <a:gd name="T40" fmla="*/ 0 w 44"/>
                <a:gd name="T41" fmla="*/ 0 h 44"/>
                <a:gd name="T42" fmla="*/ 0 w 44"/>
                <a:gd name="T43" fmla="*/ 0 h 44"/>
                <a:gd name="T44" fmla="*/ 0 w 44"/>
                <a:gd name="T45" fmla="*/ 0 h 44"/>
                <a:gd name="T46" fmla="*/ 0 w 44"/>
                <a:gd name="T47" fmla="*/ 0 h 44"/>
                <a:gd name="T48" fmla="*/ 0 w 44"/>
                <a:gd name="T49" fmla="*/ 0 h 44"/>
                <a:gd name="T50" fmla="*/ 0 w 44"/>
                <a:gd name="T51" fmla="*/ 0 h 44"/>
                <a:gd name="T52" fmla="*/ 0 w 44"/>
                <a:gd name="T53" fmla="*/ 0 h 44"/>
                <a:gd name="T54" fmla="*/ 0 w 44"/>
                <a:gd name="T55" fmla="*/ 0 h 44"/>
                <a:gd name="T56" fmla="*/ 0 w 44"/>
                <a:gd name="T57" fmla="*/ 0 h 44"/>
                <a:gd name="T58" fmla="*/ 0 w 44"/>
                <a:gd name="T59" fmla="*/ 0 h 44"/>
                <a:gd name="T60" fmla="*/ 0 w 44"/>
                <a:gd name="T61" fmla="*/ 0 h 44"/>
                <a:gd name="T62" fmla="*/ 0 w 44"/>
                <a:gd name="T63" fmla="*/ 0 h 44"/>
                <a:gd name="T64" fmla="*/ 0 w 44"/>
                <a:gd name="T65" fmla="*/ 0 h 4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4" h="44">
                  <a:moveTo>
                    <a:pt x="17" y="0"/>
                  </a:moveTo>
                  <a:lnTo>
                    <a:pt x="13" y="1"/>
                  </a:lnTo>
                  <a:lnTo>
                    <a:pt x="9" y="3"/>
                  </a:lnTo>
                  <a:lnTo>
                    <a:pt x="6" y="5"/>
                  </a:lnTo>
                  <a:lnTo>
                    <a:pt x="3" y="9"/>
                  </a:lnTo>
                  <a:lnTo>
                    <a:pt x="1" y="13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1" y="31"/>
                  </a:lnTo>
                  <a:lnTo>
                    <a:pt x="3" y="34"/>
                  </a:lnTo>
                  <a:lnTo>
                    <a:pt x="6" y="37"/>
                  </a:lnTo>
                  <a:lnTo>
                    <a:pt x="9" y="40"/>
                  </a:lnTo>
                  <a:lnTo>
                    <a:pt x="13" y="42"/>
                  </a:lnTo>
                  <a:lnTo>
                    <a:pt x="17" y="43"/>
                  </a:lnTo>
                  <a:lnTo>
                    <a:pt x="21" y="43"/>
                  </a:lnTo>
                  <a:lnTo>
                    <a:pt x="26" y="43"/>
                  </a:lnTo>
                  <a:lnTo>
                    <a:pt x="30" y="42"/>
                  </a:lnTo>
                  <a:lnTo>
                    <a:pt x="34" y="40"/>
                  </a:lnTo>
                  <a:lnTo>
                    <a:pt x="37" y="37"/>
                  </a:lnTo>
                  <a:lnTo>
                    <a:pt x="40" y="34"/>
                  </a:lnTo>
                  <a:lnTo>
                    <a:pt x="42" y="31"/>
                  </a:lnTo>
                  <a:lnTo>
                    <a:pt x="43" y="26"/>
                  </a:lnTo>
                  <a:lnTo>
                    <a:pt x="43" y="22"/>
                  </a:lnTo>
                  <a:lnTo>
                    <a:pt x="43" y="18"/>
                  </a:lnTo>
                  <a:lnTo>
                    <a:pt x="42" y="13"/>
                  </a:lnTo>
                  <a:lnTo>
                    <a:pt x="40" y="9"/>
                  </a:lnTo>
                  <a:lnTo>
                    <a:pt x="37" y="5"/>
                  </a:lnTo>
                  <a:lnTo>
                    <a:pt x="34" y="3"/>
                  </a:lnTo>
                  <a:lnTo>
                    <a:pt x="30" y="1"/>
                  </a:lnTo>
                  <a:lnTo>
                    <a:pt x="26" y="0"/>
                  </a:lnTo>
                  <a:lnTo>
                    <a:pt x="21" y="0"/>
                  </a:lnTo>
                  <a:lnTo>
                    <a:pt x="17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14" name="Freeform 730"/>
            <p:cNvSpPr>
              <a:spLocks noChangeArrowheads="1"/>
            </p:cNvSpPr>
            <p:nvPr/>
          </p:nvSpPr>
          <p:spPr bwMode="auto">
            <a:xfrm>
              <a:off x="3854" y="3174"/>
              <a:ext cx="9" cy="9"/>
            </a:xfrm>
            <a:custGeom>
              <a:avLst/>
              <a:gdLst>
                <a:gd name="T0" fmla="*/ 0 w 44"/>
                <a:gd name="T1" fmla="*/ 0 h 44"/>
                <a:gd name="T2" fmla="*/ 0 w 44"/>
                <a:gd name="T3" fmla="*/ 0 h 44"/>
                <a:gd name="T4" fmla="*/ 0 w 44"/>
                <a:gd name="T5" fmla="*/ 0 h 44"/>
                <a:gd name="T6" fmla="*/ 0 w 44"/>
                <a:gd name="T7" fmla="*/ 0 h 44"/>
                <a:gd name="T8" fmla="*/ 0 w 44"/>
                <a:gd name="T9" fmla="*/ 0 h 44"/>
                <a:gd name="T10" fmla="*/ 0 w 44"/>
                <a:gd name="T11" fmla="*/ 0 h 44"/>
                <a:gd name="T12" fmla="*/ 0 w 44"/>
                <a:gd name="T13" fmla="*/ 0 h 44"/>
                <a:gd name="T14" fmla="*/ 0 w 44"/>
                <a:gd name="T15" fmla="*/ 0 h 44"/>
                <a:gd name="T16" fmla="*/ 0 w 44"/>
                <a:gd name="T17" fmla="*/ 0 h 44"/>
                <a:gd name="T18" fmla="*/ 0 w 44"/>
                <a:gd name="T19" fmla="*/ 0 h 44"/>
                <a:gd name="T20" fmla="*/ 0 w 44"/>
                <a:gd name="T21" fmla="*/ 0 h 44"/>
                <a:gd name="T22" fmla="*/ 0 w 44"/>
                <a:gd name="T23" fmla="*/ 0 h 44"/>
                <a:gd name="T24" fmla="*/ 0 w 44"/>
                <a:gd name="T25" fmla="*/ 0 h 44"/>
                <a:gd name="T26" fmla="*/ 0 w 44"/>
                <a:gd name="T27" fmla="*/ 0 h 44"/>
                <a:gd name="T28" fmla="*/ 0 w 44"/>
                <a:gd name="T29" fmla="*/ 0 h 44"/>
                <a:gd name="T30" fmla="*/ 0 w 44"/>
                <a:gd name="T31" fmla="*/ 0 h 44"/>
                <a:gd name="T32" fmla="*/ 0 w 44"/>
                <a:gd name="T33" fmla="*/ 0 h 44"/>
                <a:gd name="T34" fmla="*/ 0 w 44"/>
                <a:gd name="T35" fmla="*/ 0 h 44"/>
                <a:gd name="T36" fmla="*/ 0 w 44"/>
                <a:gd name="T37" fmla="*/ 0 h 44"/>
                <a:gd name="T38" fmla="*/ 0 w 44"/>
                <a:gd name="T39" fmla="*/ 0 h 44"/>
                <a:gd name="T40" fmla="*/ 0 w 44"/>
                <a:gd name="T41" fmla="*/ 0 h 44"/>
                <a:gd name="T42" fmla="*/ 0 w 44"/>
                <a:gd name="T43" fmla="*/ 0 h 44"/>
                <a:gd name="T44" fmla="*/ 0 w 44"/>
                <a:gd name="T45" fmla="*/ 0 h 44"/>
                <a:gd name="T46" fmla="*/ 0 w 44"/>
                <a:gd name="T47" fmla="*/ 0 h 44"/>
                <a:gd name="T48" fmla="*/ 0 w 44"/>
                <a:gd name="T49" fmla="*/ 0 h 44"/>
                <a:gd name="T50" fmla="*/ 0 w 44"/>
                <a:gd name="T51" fmla="*/ 0 h 44"/>
                <a:gd name="T52" fmla="*/ 0 w 44"/>
                <a:gd name="T53" fmla="*/ 0 h 44"/>
                <a:gd name="T54" fmla="*/ 0 w 44"/>
                <a:gd name="T55" fmla="*/ 0 h 44"/>
                <a:gd name="T56" fmla="*/ 0 w 44"/>
                <a:gd name="T57" fmla="*/ 0 h 44"/>
                <a:gd name="T58" fmla="*/ 0 w 44"/>
                <a:gd name="T59" fmla="*/ 0 h 44"/>
                <a:gd name="T60" fmla="*/ 0 w 44"/>
                <a:gd name="T61" fmla="*/ 0 h 44"/>
                <a:gd name="T62" fmla="*/ 0 w 44"/>
                <a:gd name="T63" fmla="*/ 0 h 44"/>
                <a:gd name="T64" fmla="*/ 0 w 44"/>
                <a:gd name="T65" fmla="*/ 0 h 4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4" h="44">
                  <a:moveTo>
                    <a:pt x="21" y="43"/>
                  </a:moveTo>
                  <a:lnTo>
                    <a:pt x="17" y="43"/>
                  </a:lnTo>
                  <a:lnTo>
                    <a:pt x="13" y="42"/>
                  </a:lnTo>
                  <a:lnTo>
                    <a:pt x="9" y="40"/>
                  </a:lnTo>
                  <a:lnTo>
                    <a:pt x="6" y="37"/>
                  </a:lnTo>
                  <a:lnTo>
                    <a:pt x="3" y="34"/>
                  </a:lnTo>
                  <a:lnTo>
                    <a:pt x="1" y="31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0" y="18"/>
                  </a:lnTo>
                  <a:lnTo>
                    <a:pt x="1" y="13"/>
                  </a:lnTo>
                  <a:lnTo>
                    <a:pt x="3" y="9"/>
                  </a:lnTo>
                  <a:lnTo>
                    <a:pt x="6" y="5"/>
                  </a:lnTo>
                  <a:lnTo>
                    <a:pt x="9" y="3"/>
                  </a:lnTo>
                  <a:lnTo>
                    <a:pt x="13" y="1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6" y="0"/>
                  </a:lnTo>
                  <a:lnTo>
                    <a:pt x="30" y="1"/>
                  </a:lnTo>
                  <a:lnTo>
                    <a:pt x="34" y="3"/>
                  </a:lnTo>
                  <a:lnTo>
                    <a:pt x="37" y="5"/>
                  </a:lnTo>
                  <a:lnTo>
                    <a:pt x="40" y="9"/>
                  </a:lnTo>
                  <a:lnTo>
                    <a:pt x="42" y="13"/>
                  </a:lnTo>
                  <a:lnTo>
                    <a:pt x="43" y="18"/>
                  </a:lnTo>
                  <a:lnTo>
                    <a:pt x="43" y="22"/>
                  </a:lnTo>
                  <a:lnTo>
                    <a:pt x="43" y="26"/>
                  </a:lnTo>
                  <a:lnTo>
                    <a:pt x="42" y="31"/>
                  </a:lnTo>
                  <a:lnTo>
                    <a:pt x="40" y="34"/>
                  </a:lnTo>
                  <a:lnTo>
                    <a:pt x="37" y="37"/>
                  </a:lnTo>
                  <a:lnTo>
                    <a:pt x="34" y="40"/>
                  </a:lnTo>
                  <a:lnTo>
                    <a:pt x="30" y="42"/>
                  </a:lnTo>
                  <a:lnTo>
                    <a:pt x="26" y="43"/>
                  </a:lnTo>
                  <a:lnTo>
                    <a:pt x="21" y="43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15" name="Freeform 731"/>
            <p:cNvSpPr>
              <a:spLocks noChangeArrowheads="1"/>
            </p:cNvSpPr>
            <p:nvPr/>
          </p:nvSpPr>
          <p:spPr bwMode="auto">
            <a:xfrm>
              <a:off x="3888" y="3174"/>
              <a:ext cx="9" cy="9"/>
            </a:xfrm>
            <a:custGeom>
              <a:avLst/>
              <a:gdLst>
                <a:gd name="T0" fmla="*/ 0 w 44"/>
                <a:gd name="T1" fmla="*/ 0 h 44"/>
                <a:gd name="T2" fmla="*/ 0 w 44"/>
                <a:gd name="T3" fmla="*/ 0 h 44"/>
                <a:gd name="T4" fmla="*/ 0 w 44"/>
                <a:gd name="T5" fmla="*/ 0 h 44"/>
                <a:gd name="T6" fmla="*/ 0 w 44"/>
                <a:gd name="T7" fmla="*/ 0 h 44"/>
                <a:gd name="T8" fmla="*/ 0 w 44"/>
                <a:gd name="T9" fmla="*/ 0 h 44"/>
                <a:gd name="T10" fmla="*/ 0 w 44"/>
                <a:gd name="T11" fmla="*/ 0 h 44"/>
                <a:gd name="T12" fmla="*/ 0 w 44"/>
                <a:gd name="T13" fmla="*/ 0 h 44"/>
                <a:gd name="T14" fmla="*/ 0 w 44"/>
                <a:gd name="T15" fmla="*/ 0 h 44"/>
                <a:gd name="T16" fmla="*/ 0 w 44"/>
                <a:gd name="T17" fmla="*/ 0 h 44"/>
                <a:gd name="T18" fmla="*/ 0 w 44"/>
                <a:gd name="T19" fmla="*/ 0 h 44"/>
                <a:gd name="T20" fmla="*/ 0 w 44"/>
                <a:gd name="T21" fmla="*/ 0 h 44"/>
                <a:gd name="T22" fmla="*/ 0 w 44"/>
                <a:gd name="T23" fmla="*/ 0 h 44"/>
                <a:gd name="T24" fmla="*/ 0 w 44"/>
                <a:gd name="T25" fmla="*/ 0 h 44"/>
                <a:gd name="T26" fmla="*/ 0 w 44"/>
                <a:gd name="T27" fmla="*/ 0 h 44"/>
                <a:gd name="T28" fmla="*/ 0 w 44"/>
                <a:gd name="T29" fmla="*/ 0 h 44"/>
                <a:gd name="T30" fmla="*/ 0 w 44"/>
                <a:gd name="T31" fmla="*/ 0 h 44"/>
                <a:gd name="T32" fmla="*/ 0 w 44"/>
                <a:gd name="T33" fmla="*/ 0 h 44"/>
                <a:gd name="T34" fmla="*/ 0 w 44"/>
                <a:gd name="T35" fmla="*/ 0 h 44"/>
                <a:gd name="T36" fmla="*/ 0 w 44"/>
                <a:gd name="T37" fmla="*/ 0 h 44"/>
                <a:gd name="T38" fmla="*/ 0 w 44"/>
                <a:gd name="T39" fmla="*/ 0 h 44"/>
                <a:gd name="T40" fmla="*/ 0 w 44"/>
                <a:gd name="T41" fmla="*/ 0 h 44"/>
                <a:gd name="T42" fmla="*/ 0 w 44"/>
                <a:gd name="T43" fmla="*/ 0 h 44"/>
                <a:gd name="T44" fmla="*/ 0 w 44"/>
                <a:gd name="T45" fmla="*/ 0 h 44"/>
                <a:gd name="T46" fmla="*/ 0 w 44"/>
                <a:gd name="T47" fmla="*/ 0 h 44"/>
                <a:gd name="T48" fmla="*/ 0 w 44"/>
                <a:gd name="T49" fmla="*/ 0 h 44"/>
                <a:gd name="T50" fmla="*/ 0 w 44"/>
                <a:gd name="T51" fmla="*/ 0 h 44"/>
                <a:gd name="T52" fmla="*/ 0 w 44"/>
                <a:gd name="T53" fmla="*/ 0 h 44"/>
                <a:gd name="T54" fmla="*/ 0 w 44"/>
                <a:gd name="T55" fmla="*/ 0 h 44"/>
                <a:gd name="T56" fmla="*/ 0 w 44"/>
                <a:gd name="T57" fmla="*/ 0 h 44"/>
                <a:gd name="T58" fmla="*/ 0 w 44"/>
                <a:gd name="T59" fmla="*/ 0 h 44"/>
                <a:gd name="T60" fmla="*/ 0 w 44"/>
                <a:gd name="T61" fmla="*/ 0 h 44"/>
                <a:gd name="T62" fmla="*/ 0 w 44"/>
                <a:gd name="T63" fmla="*/ 0 h 44"/>
                <a:gd name="T64" fmla="*/ 0 w 44"/>
                <a:gd name="T65" fmla="*/ 0 h 4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4" h="44">
                  <a:moveTo>
                    <a:pt x="18" y="0"/>
                  </a:moveTo>
                  <a:lnTo>
                    <a:pt x="14" y="1"/>
                  </a:lnTo>
                  <a:lnTo>
                    <a:pt x="10" y="3"/>
                  </a:lnTo>
                  <a:lnTo>
                    <a:pt x="7" y="5"/>
                  </a:lnTo>
                  <a:lnTo>
                    <a:pt x="4" y="9"/>
                  </a:lnTo>
                  <a:lnTo>
                    <a:pt x="1" y="13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1" y="31"/>
                  </a:lnTo>
                  <a:lnTo>
                    <a:pt x="4" y="34"/>
                  </a:lnTo>
                  <a:lnTo>
                    <a:pt x="7" y="37"/>
                  </a:lnTo>
                  <a:lnTo>
                    <a:pt x="10" y="40"/>
                  </a:lnTo>
                  <a:lnTo>
                    <a:pt x="14" y="42"/>
                  </a:lnTo>
                  <a:lnTo>
                    <a:pt x="18" y="43"/>
                  </a:lnTo>
                  <a:lnTo>
                    <a:pt x="22" y="43"/>
                  </a:lnTo>
                  <a:lnTo>
                    <a:pt x="26" y="43"/>
                  </a:lnTo>
                  <a:lnTo>
                    <a:pt x="30" y="42"/>
                  </a:lnTo>
                  <a:lnTo>
                    <a:pt x="34" y="40"/>
                  </a:lnTo>
                  <a:lnTo>
                    <a:pt x="37" y="37"/>
                  </a:lnTo>
                  <a:lnTo>
                    <a:pt x="40" y="34"/>
                  </a:lnTo>
                  <a:lnTo>
                    <a:pt x="42" y="31"/>
                  </a:lnTo>
                  <a:lnTo>
                    <a:pt x="43" y="26"/>
                  </a:lnTo>
                  <a:lnTo>
                    <a:pt x="43" y="22"/>
                  </a:lnTo>
                  <a:lnTo>
                    <a:pt x="43" y="18"/>
                  </a:lnTo>
                  <a:lnTo>
                    <a:pt x="42" y="13"/>
                  </a:lnTo>
                  <a:lnTo>
                    <a:pt x="40" y="9"/>
                  </a:lnTo>
                  <a:lnTo>
                    <a:pt x="37" y="5"/>
                  </a:lnTo>
                  <a:lnTo>
                    <a:pt x="34" y="3"/>
                  </a:lnTo>
                  <a:lnTo>
                    <a:pt x="30" y="1"/>
                  </a:lnTo>
                  <a:lnTo>
                    <a:pt x="26" y="0"/>
                  </a:lnTo>
                  <a:lnTo>
                    <a:pt x="22" y="0"/>
                  </a:lnTo>
                  <a:lnTo>
                    <a:pt x="18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16" name="Freeform 732"/>
            <p:cNvSpPr>
              <a:spLocks noChangeArrowheads="1"/>
            </p:cNvSpPr>
            <p:nvPr/>
          </p:nvSpPr>
          <p:spPr bwMode="auto">
            <a:xfrm>
              <a:off x="3888" y="3174"/>
              <a:ext cx="9" cy="9"/>
            </a:xfrm>
            <a:custGeom>
              <a:avLst/>
              <a:gdLst>
                <a:gd name="T0" fmla="*/ 0 w 44"/>
                <a:gd name="T1" fmla="*/ 0 h 44"/>
                <a:gd name="T2" fmla="*/ 0 w 44"/>
                <a:gd name="T3" fmla="*/ 0 h 44"/>
                <a:gd name="T4" fmla="*/ 0 w 44"/>
                <a:gd name="T5" fmla="*/ 0 h 44"/>
                <a:gd name="T6" fmla="*/ 0 w 44"/>
                <a:gd name="T7" fmla="*/ 0 h 44"/>
                <a:gd name="T8" fmla="*/ 0 w 44"/>
                <a:gd name="T9" fmla="*/ 0 h 44"/>
                <a:gd name="T10" fmla="*/ 0 w 44"/>
                <a:gd name="T11" fmla="*/ 0 h 44"/>
                <a:gd name="T12" fmla="*/ 0 w 44"/>
                <a:gd name="T13" fmla="*/ 0 h 44"/>
                <a:gd name="T14" fmla="*/ 0 w 44"/>
                <a:gd name="T15" fmla="*/ 0 h 44"/>
                <a:gd name="T16" fmla="*/ 0 w 44"/>
                <a:gd name="T17" fmla="*/ 0 h 44"/>
                <a:gd name="T18" fmla="*/ 0 w 44"/>
                <a:gd name="T19" fmla="*/ 0 h 44"/>
                <a:gd name="T20" fmla="*/ 0 w 44"/>
                <a:gd name="T21" fmla="*/ 0 h 44"/>
                <a:gd name="T22" fmla="*/ 0 w 44"/>
                <a:gd name="T23" fmla="*/ 0 h 44"/>
                <a:gd name="T24" fmla="*/ 0 w 44"/>
                <a:gd name="T25" fmla="*/ 0 h 44"/>
                <a:gd name="T26" fmla="*/ 0 w 44"/>
                <a:gd name="T27" fmla="*/ 0 h 44"/>
                <a:gd name="T28" fmla="*/ 0 w 44"/>
                <a:gd name="T29" fmla="*/ 0 h 44"/>
                <a:gd name="T30" fmla="*/ 0 w 44"/>
                <a:gd name="T31" fmla="*/ 0 h 44"/>
                <a:gd name="T32" fmla="*/ 0 w 44"/>
                <a:gd name="T33" fmla="*/ 0 h 44"/>
                <a:gd name="T34" fmla="*/ 0 w 44"/>
                <a:gd name="T35" fmla="*/ 0 h 44"/>
                <a:gd name="T36" fmla="*/ 0 w 44"/>
                <a:gd name="T37" fmla="*/ 0 h 44"/>
                <a:gd name="T38" fmla="*/ 0 w 44"/>
                <a:gd name="T39" fmla="*/ 0 h 44"/>
                <a:gd name="T40" fmla="*/ 0 w 44"/>
                <a:gd name="T41" fmla="*/ 0 h 44"/>
                <a:gd name="T42" fmla="*/ 0 w 44"/>
                <a:gd name="T43" fmla="*/ 0 h 44"/>
                <a:gd name="T44" fmla="*/ 0 w 44"/>
                <a:gd name="T45" fmla="*/ 0 h 44"/>
                <a:gd name="T46" fmla="*/ 0 w 44"/>
                <a:gd name="T47" fmla="*/ 0 h 44"/>
                <a:gd name="T48" fmla="*/ 0 w 44"/>
                <a:gd name="T49" fmla="*/ 0 h 44"/>
                <a:gd name="T50" fmla="*/ 0 w 44"/>
                <a:gd name="T51" fmla="*/ 0 h 44"/>
                <a:gd name="T52" fmla="*/ 0 w 44"/>
                <a:gd name="T53" fmla="*/ 0 h 44"/>
                <a:gd name="T54" fmla="*/ 0 w 44"/>
                <a:gd name="T55" fmla="*/ 0 h 44"/>
                <a:gd name="T56" fmla="*/ 0 w 44"/>
                <a:gd name="T57" fmla="*/ 0 h 44"/>
                <a:gd name="T58" fmla="*/ 0 w 44"/>
                <a:gd name="T59" fmla="*/ 0 h 44"/>
                <a:gd name="T60" fmla="*/ 0 w 44"/>
                <a:gd name="T61" fmla="*/ 0 h 44"/>
                <a:gd name="T62" fmla="*/ 0 w 44"/>
                <a:gd name="T63" fmla="*/ 0 h 44"/>
                <a:gd name="T64" fmla="*/ 0 w 44"/>
                <a:gd name="T65" fmla="*/ 0 h 4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4" h="44">
                  <a:moveTo>
                    <a:pt x="22" y="43"/>
                  </a:moveTo>
                  <a:lnTo>
                    <a:pt x="18" y="43"/>
                  </a:lnTo>
                  <a:lnTo>
                    <a:pt x="14" y="42"/>
                  </a:lnTo>
                  <a:lnTo>
                    <a:pt x="10" y="40"/>
                  </a:lnTo>
                  <a:lnTo>
                    <a:pt x="7" y="37"/>
                  </a:lnTo>
                  <a:lnTo>
                    <a:pt x="4" y="34"/>
                  </a:lnTo>
                  <a:lnTo>
                    <a:pt x="1" y="31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0" y="18"/>
                  </a:lnTo>
                  <a:lnTo>
                    <a:pt x="1" y="13"/>
                  </a:lnTo>
                  <a:lnTo>
                    <a:pt x="4" y="9"/>
                  </a:lnTo>
                  <a:lnTo>
                    <a:pt x="7" y="5"/>
                  </a:lnTo>
                  <a:lnTo>
                    <a:pt x="10" y="3"/>
                  </a:lnTo>
                  <a:lnTo>
                    <a:pt x="14" y="1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26" y="0"/>
                  </a:lnTo>
                  <a:lnTo>
                    <a:pt x="30" y="1"/>
                  </a:lnTo>
                  <a:lnTo>
                    <a:pt x="34" y="3"/>
                  </a:lnTo>
                  <a:lnTo>
                    <a:pt x="37" y="5"/>
                  </a:lnTo>
                  <a:lnTo>
                    <a:pt x="40" y="9"/>
                  </a:lnTo>
                  <a:lnTo>
                    <a:pt x="42" y="13"/>
                  </a:lnTo>
                  <a:lnTo>
                    <a:pt x="43" y="18"/>
                  </a:lnTo>
                  <a:lnTo>
                    <a:pt x="43" y="22"/>
                  </a:lnTo>
                  <a:lnTo>
                    <a:pt x="43" y="26"/>
                  </a:lnTo>
                  <a:lnTo>
                    <a:pt x="42" y="31"/>
                  </a:lnTo>
                  <a:lnTo>
                    <a:pt x="40" y="34"/>
                  </a:lnTo>
                  <a:lnTo>
                    <a:pt x="37" y="37"/>
                  </a:lnTo>
                  <a:lnTo>
                    <a:pt x="34" y="40"/>
                  </a:lnTo>
                  <a:lnTo>
                    <a:pt x="30" y="42"/>
                  </a:lnTo>
                  <a:lnTo>
                    <a:pt x="26" y="43"/>
                  </a:lnTo>
                  <a:lnTo>
                    <a:pt x="22" y="43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17" name="Freeform 733"/>
            <p:cNvSpPr>
              <a:spLocks noChangeArrowheads="1"/>
            </p:cNvSpPr>
            <p:nvPr/>
          </p:nvSpPr>
          <p:spPr bwMode="auto">
            <a:xfrm>
              <a:off x="3958" y="3174"/>
              <a:ext cx="9" cy="9"/>
            </a:xfrm>
            <a:custGeom>
              <a:avLst/>
              <a:gdLst>
                <a:gd name="T0" fmla="*/ 0 w 45"/>
                <a:gd name="T1" fmla="*/ 0 h 44"/>
                <a:gd name="T2" fmla="*/ 0 w 45"/>
                <a:gd name="T3" fmla="*/ 0 h 44"/>
                <a:gd name="T4" fmla="*/ 0 w 45"/>
                <a:gd name="T5" fmla="*/ 0 h 44"/>
                <a:gd name="T6" fmla="*/ 0 w 45"/>
                <a:gd name="T7" fmla="*/ 0 h 44"/>
                <a:gd name="T8" fmla="*/ 0 w 45"/>
                <a:gd name="T9" fmla="*/ 0 h 44"/>
                <a:gd name="T10" fmla="*/ 0 w 45"/>
                <a:gd name="T11" fmla="*/ 0 h 44"/>
                <a:gd name="T12" fmla="*/ 0 w 45"/>
                <a:gd name="T13" fmla="*/ 0 h 44"/>
                <a:gd name="T14" fmla="*/ 0 w 45"/>
                <a:gd name="T15" fmla="*/ 0 h 44"/>
                <a:gd name="T16" fmla="*/ 0 w 45"/>
                <a:gd name="T17" fmla="*/ 0 h 44"/>
                <a:gd name="T18" fmla="*/ 0 w 45"/>
                <a:gd name="T19" fmla="*/ 0 h 44"/>
                <a:gd name="T20" fmla="*/ 0 w 45"/>
                <a:gd name="T21" fmla="*/ 0 h 44"/>
                <a:gd name="T22" fmla="*/ 0 w 45"/>
                <a:gd name="T23" fmla="*/ 0 h 44"/>
                <a:gd name="T24" fmla="*/ 0 w 45"/>
                <a:gd name="T25" fmla="*/ 0 h 44"/>
                <a:gd name="T26" fmla="*/ 0 w 45"/>
                <a:gd name="T27" fmla="*/ 0 h 44"/>
                <a:gd name="T28" fmla="*/ 0 w 45"/>
                <a:gd name="T29" fmla="*/ 0 h 44"/>
                <a:gd name="T30" fmla="*/ 0 w 45"/>
                <a:gd name="T31" fmla="*/ 0 h 44"/>
                <a:gd name="T32" fmla="*/ 0 w 45"/>
                <a:gd name="T33" fmla="*/ 0 h 44"/>
                <a:gd name="T34" fmla="*/ 0 w 45"/>
                <a:gd name="T35" fmla="*/ 0 h 44"/>
                <a:gd name="T36" fmla="*/ 0 w 45"/>
                <a:gd name="T37" fmla="*/ 0 h 44"/>
                <a:gd name="T38" fmla="*/ 0 w 45"/>
                <a:gd name="T39" fmla="*/ 0 h 44"/>
                <a:gd name="T40" fmla="*/ 0 w 45"/>
                <a:gd name="T41" fmla="*/ 0 h 44"/>
                <a:gd name="T42" fmla="*/ 0 w 45"/>
                <a:gd name="T43" fmla="*/ 0 h 44"/>
                <a:gd name="T44" fmla="*/ 0 w 45"/>
                <a:gd name="T45" fmla="*/ 0 h 44"/>
                <a:gd name="T46" fmla="*/ 0 w 45"/>
                <a:gd name="T47" fmla="*/ 0 h 44"/>
                <a:gd name="T48" fmla="*/ 0 w 45"/>
                <a:gd name="T49" fmla="*/ 0 h 44"/>
                <a:gd name="T50" fmla="*/ 0 w 45"/>
                <a:gd name="T51" fmla="*/ 0 h 44"/>
                <a:gd name="T52" fmla="*/ 0 w 45"/>
                <a:gd name="T53" fmla="*/ 0 h 44"/>
                <a:gd name="T54" fmla="*/ 0 w 45"/>
                <a:gd name="T55" fmla="*/ 0 h 44"/>
                <a:gd name="T56" fmla="*/ 0 w 45"/>
                <a:gd name="T57" fmla="*/ 0 h 44"/>
                <a:gd name="T58" fmla="*/ 0 w 45"/>
                <a:gd name="T59" fmla="*/ 0 h 44"/>
                <a:gd name="T60" fmla="*/ 0 w 45"/>
                <a:gd name="T61" fmla="*/ 0 h 44"/>
                <a:gd name="T62" fmla="*/ 0 w 45"/>
                <a:gd name="T63" fmla="*/ 0 h 44"/>
                <a:gd name="T64" fmla="*/ 0 w 45"/>
                <a:gd name="T65" fmla="*/ 0 h 4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5" h="44">
                  <a:moveTo>
                    <a:pt x="18" y="0"/>
                  </a:moveTo>
                  <a:lnTo>
                    <a:pt x="13" y="1"/>
                  </a:lnTo>
                  <a:lnTo>
                    <a:pt x="10" y="3"/>
                  </a:lnTo>
                  <a:lnTo>
                    <a:pt x="7" y="5"/>
                  </a:lnTo>
                  <a:lnTo>
                    <a:pt x="4" y="9"/>
                  </a:lnTo>
                  <a:lnTo>
                    <a:pt x="2" y="13"/>
                  </a:lnTo>
                  <a:lnTo>
                    <a:pt x="1" y="18"/>
                  </a:lnTo>
                  <a:lnTo>
                    <a:pt x="0" y="22"/>
                  </a:lnTo>
                  <a:lnTo>
                    <a:pt x="1" y="26"/>
                  </a:lnTo>
                  <a:lnTo>
                    <a:pt x="2" y="31"/>
                  </a:lnTo>
                  <a:lnTo>
                    <a:pt x="4" y="34"/>
                  </a:lnTo>
                  <a:lnTo>
                    <a:pt x="7" y="37"/>
                  </a:lnTo>
                  <a:lnTo>
                    <a:pt x="10" y="40"/>
                  </a:lnTo>
                  <a:lnTo>
                    <a:pt x="13" y="42"/>
                  </a:lnTo>
                  <a:lnTo>
                    <a:pt x="18" y="43"/>
                  </a:lnTo>
                  <a:lnTo>
                    <a:pt x="22" y="43"/>
                  </a:lnTo>
                  <a:lnTo>
                    <a:pt x="26" y="43"/>
                  </a:lnTo>
                  <a:lnTo>
                    <a:pt x="30" y="42"/>
                  </a:lnTo>
                  <a:lnTo>
                    <a:pt x="34" y="40"/>
                  </a:lnTo>
                  <a:lnTo>
                    <a:pt x="38" y="37"/>
                  </a:lnTo>
                  <a:lnTo>
                    <a:pt x="41" y="34"/>
                  </a:lnTo>
                  <a:lnTo>
                    <a:pt x="43" y="31"/>
                  </a:lnTo>
                  <a:lnTo>
                    <a:pt x="43" y="26"/>
                  </a:lnTo>
                  <a:lnTo>
                    <a:pt x="44" y="22"/>
                  </a:lnTo>
                  <a:lnTo>
                    <a:pt x="43" y="18"/>
                  </a:lnTo>
                  <a:lnTo>
                    <a:pt x="43" y="13"/>
                  </a:lnTo>
                  <a:lnTo>
                    <a:pt x="41" y="9"/>
                  </a:lnTo>
                  <a:lnTo>
                    <a:pt x="38" y="5"/>
                  </a:lnTo>
                  <a:lnTo>
                    <a:pt x="34" y="3"/>
                  </a:lnTo>
                  <a:lnTo>
                    <a:pt x="30" y="1"/>
                  </a:lnTo>
                  <a:lnTo>
                    <a:pt x="26" y="0"/>
                  </a:lnTo>
                  <a:lnTo>
                    <a:pt x="22" y="0"/>
                  </a:lnTo>
                  <a:lnTo>
                    <a:pt x="18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18" name="Freeform 734"/>
            <p:cNvSpPr>
              <a:spLocks noChangeArrowheads="1"/>
            </p:cNvSpPr>
            <p:nvPr/>
          </p:nvSpPr>
          <p:spPr bwMode="auto">
            <a:xfrm>
              <a:off x="3958" y="3174"/>
              <a:ext cx="9" cy="9"/>
            </a:xfrm>
            <a:custGeom>
              <a:avLst/>
              <a:gdLst>
                <a:gd name="T0" fmla="*/ 0 w 45"/>
                <a:gd name="T1" fmla="*/ 0 h 44"/>
                <a:gd name="T2" fmla="*/ 0 w 45"/>
                <a:gd name="T3" fmla="*/ 0 h 44"/>
                <a:gd name="T4" fmla="*/ 0 w 45"/>
                <a:gd name="T5" fmla="*/ 0 h 44"/>
                <a:gd name="T6" fmla="*/ 0 w 45"/>
                <a:gd name="T7" fmla="*/ 0 h 44"/>
                <a:gd name="T8" fmla="*/ 0 w 45"/>
                <a:gd name="T9" fmla="*/ 0 h 44"/>
                <a:gd name="T10" fmla="*/ 0 w 45"/>
                <a:gd name="T11" fmla="*/ 0 h 44"/>
                <a:gd name="T12" fmla="*/ 0 w 45"/>
                <a:gd name="T13" fmla="*/ 0 h 44"/>
                <a:gd name="T14" fmla="*/ 0 w 45"/>
                <a:gd name="T15" fmla="*/ 0 h 44"/>
                <a:gd name="T16" fmla="*/ 0 w 45"/>
                <a:gd name="T17" fmla="*/ 0 h 44"/>
                <a:gd name="T18" fmla="*/ 0 w 45"/>
                <a:gd name="T19" fmla="*/ 0 h 44"/>
                <a:gd name="T20" fmla="*/ 0 w 45"/>
                <a:gd name="T21" fmla="*/ 0 h 44"/>
                <a:gd name="T22" fmla="*/ 0 w 45"/>
                <a:gd name="T23" fmla="*/ 0 h 44"/>
                <a:gd name="T24" fmla="*/ 0 w 45"/>
                <a:gd name="T25" fmla="*/ 0 h 44"/>
                <a:gd name="T26" fmla="*/ 0 w 45"/>
                <a:gd name="T27" fmla="*/ 0 h 44"/>
                <a:gd name="T28" fmla="*/ 0 w 45"/>
                <a:gd name="T29" fmla="*/ 0 h 44"/>
                <a:gd name="T30" fmla="*/ 0 w 45"/>
                <a:gd name="T31" fmla="*/ 0 h 44"/>
                <a:gd name="T32" fmla="*/ 0 w 45"/>
                <a:gd name="T33" fmla="*/ 0 h 44"/>
                <a:gd name="T34" fmla="*/ 0 w 45"/>
                <a:gd name="T35" fmla="*/ 0 h 44"/>
                <a:gd name="T36" fmla="*/ 0 w 45"/>
                <a:gd name="T37" fmla="*/ 0 h 44"/>
                <a:gd name="T38" fmla="*/ 0 w 45"/>
                <a:gd name="T39" fmla="*/ 0 h 44"/>
                <a:gd name="T40" fmla="*/ 0 w 45"/>
                <a:gd name="T41" fmla="*/ 0 h 44"/>
                <a:gd name="T42" fmla="*/ 0 w 45"/>
                <a:gd name="T43" fmla="*/ 0 h 44"/>
                <a:gd name="T44" fmla="*/ 0 w 45"/>
                <a:gd name="T45" fmla="*/ 0 h 44"/>
                <a:gd name="T46" fmla="*/ 0 w 45"/>
                <a:gd name="T47" fmla="*/ 0 h 44"/>
                <a:gd name="T48" fmla="*/ 0 w 45"/>
                <a:gd name="T49" fmla="*/ 0 h 44"/>
                <a:gd name="T50" fmla="*/ 0 w 45"/>
                <a:gd name="T51" fmla="*/ 0 h 44"/>
                <a:gd name="T52" fmla="*/ 0 w 45"/>
                <a:gd name="T53" fmla="*/ 0 h 44"/>
                <a:gd name="T54" fmla="*/ 0 w 45"/>
                <a:gd name="T55" fmla="*/ 0 h 44"/>
                <a:gd name="T56" fmla="*/ 0 w 45"/>
                <a:gd name="T57" fmla="*/ 0 h 44"/>
                <a:gd name="T58" fmla="*/ 0 w 45"/>
                <a:gd name="T59" fmla="*/ 0 h 44"/>
                <a:gd name="T60" fmla="*/ 0 w 45"/>
                <a:gd name="T61" fmla="*/ 0 h 44"/>
                <a:gd name="T62" fmla="*/ 0 w 45"/>
                <a:gd name="T63" fmla="*/ 0 h 44"/>
                <a:gd name="T64" fmla="*/ 0 w 45"/>
                <a:gd name="T65" fmla="*/ 0 h 4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5" h="44">
                  <a:moveTo>
                    <a:pt x="22" y="43"/>
                  </a:moveTo>
                  <a:lnTo>
                    <a:pt x="18" y="43"/>
                  </a:lnTo>
                  <a:lnTo>
                    <a:pt x="13" y="42"/>
                  </a:lnTo>
                  <a:lnTo>
                    <a:pt x="10" y="40"/>
                  </a:lnTo>
                  <a:lnTo>
                    <a:pt x="7" y="37"/>
                  </a:lnTo>
                  <a:lnTo>
                    <a:pt x="4" y="34"/>
                  </a:lnTo>
                  <a:lnTo>
                    <a:pt x="2" y="31"/>
                  </a:lnTo>
                  <a:lnTo>
                    <a:pt x="1" y="26"/>
                  </a:lnTo>
                  <a:lnTo>
                    <a:pt x="0" y="22"/>
                  </a:lnTo>
                  <a:lnTo>
                    <a:pt x="1" y="18"/>
                  </a:lnTo>
                  <a:lnTo>
                    <a:pt x="2" y="13"/>
                  </a:lnTo>
                  <a:lnTo>
                    <a:pt x="4" y="9"/>
                  </a:lnTo>
                  <a:lnTo>
                    <a:pt x="7" y="5"/>
                  </a:lnTo>
                  <a:lnTo>
                    <a:pt x="10" y="3"/>
                  </a:lnTo>
                  <a:lnTo>
                    <a:pt x="13" y="1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26" y="0"/>
                  </a:lnTo>
                  <a:lnTo>
                    <a:pt x="30" y="1"/>
                  </a:lnTo>
                  <a:lnTo>
                    <a:pt x="34" y="3"/>
                  </a:lnTo>
                  <a:lnTo>
                    <a:pt x="38" y="5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8"/>
                  </a:lnTo>
                  <a:lnTo>
                    <a:pt x="44" y="22"/>
                  </a:lnTo>
                  <a:lnTo>
                    <a:pt x="43" y="26"/>
                  </a:lnTo>
                  <a:lnTo>
                    <a:pt x="43" y="31"/>
                  </a:lnTo>
                  <a:lnTo>
                    <a:pt x="41" y="34"/>
                  </a:lnTo>
                  <a:lnTo>
                    <a:pt x="38" y="37"/>
                  </a:lnTo>
                  <a:lnTo>
                    <a:pt x="34" y="40"/>
                  </a:lnTo>
                  <a:lnTo>
                    <a:pt x="30" y="42"/>
                  </a:lnTo>
                  <a:lnTo>
                    <a:pt x="26" y="43"/>
                  </a:lnTo>
                  <a:lnTo>
                    <a:pt x="22" y="43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19" name="Freeform 735"/>
            <p:cNvSpPr>
              <a:spLocks noChangeArrowheads="1"/>
            </p:cNvSpPr>
            <p:nvPr/>
          </p:nvSpPr>
          <p:spPr bwMode="auto">
            <a:xfrm>
              <a:off x="3923" y="3174"/>
              <a:ext cx="9" cy="9"/>
            </a:xfrm>
            <a:custGeom>
              <a:avLst/>
              <a:gdLst>
                <a:gd name="T0" fmla="*/ 0 w 44"/>
                <a:gd name="T1" fmla="*/ 0 h 44"/>
                <a:gd name="T2" fmla="*/ 0 w 44"/>
                <a:gd name="T3" fmla="*/ 0 h 44"/>
                <a:gd name="T4" fmla="*/ 0 w 44"/>
                <a:gd name="T5" fmla="*/ 0 h 44"/>
                <a:gd name="T6" fmla="*/ 0 w 44"/>
                <a:gd name="T7" fmla="*/ 0 h 44"/>
                <a:gd name="T8" fmla="*/ 0 w 44"/>
                <a:gd name="T9" fmla="*/ 0 h 44"/>
                <a:gd name="T10" fmla="*/ 0 w 44"/>
                <a:gd name="T11" fmla="*/ 0 h 44"/>
                <a:gd name="T12" fmla="*/ 0 w 44"/>
                <a:gd name="T13" fmla="*/ 0 h 44"/>
                <a:gd name="T14" fmla="*/ 0 w 44"/>
                <a:gd name="T15" fmla="*/ 0 h 44"/>
                <a:gd name="T16" fmla="*/ 0 w 44"/>
                <a:gd name="T17" fmla="*/ 0 h 44"/>
                <a:gd name="T18" fmla="*/ 0 w 44"/>
                <a:gd name="T19" fmla="*/ 0 h 44"/>
                <a:gd name="T20" fmla="*/ 0 w 44"/>
                <a:gd name="T21" fmla="*/ 0 h 44"/>
                <a:gd name="T22" fmla="*/ 0 w 44"/>
                <a:gd name="T23" fmla="*/ 0 h 44"/>
                <a:gd name="T24" fmla="*/ 0 w 44"/>
                <a:gd name="T25" fmla="*/ 0 h 44"/>
                <a:gd name="T26" fmla="*/ 0 w 44"/>
                <a:gd name="T27" fmla="*/ 0 h 44"/>
                <a:gd name="T28" fmla="*/ 0 w 44"/>
                <a:gd name="T29" fmla="*/ 0 h 44"/>
                <a:gd name="T30" fmla="*/ 0 w 44"/>
                <a:gd name="T31" fmla="*/ 0 h 44"/>
                <a:gd name="T32" fmla="*/ 0 w 44"/>
                <a:gd name="T33" fmla="*/ 0 h 44"/>
                <a:gd name="T34" fmla="*/ 0 w 44"/>
                <a:gd name="T35" fmla="*/ 0 h 44"/>
                <a:gd name="T36" fmla="*/ 0 w 44"/>
                <a:gd name="T37" fmla="*/ 0 h 44"/>
                <a:gd name="T38" fmla="*/ 0 w 44"/>
                <a:gd name="T39" fmla="*/ 0 h 44"/>
                <a:gd name="T40" fmla="*/ 0 w 44"/>
                <a:gd name="T41" fmla="*/ 0 h 44"/>
                <a:gd name="T42" fmla="*/ 0 w 44"/>
                <a:gd name="T43" fmla="*/ 0 h 44"/>
                <a:gd name="T44" fmla="*/ 0 w 44"/>
                <a:gd name="T45" fmla="*/ 0 h 44"/>
                <a:gd name="T46" fmla="*/ 0 w 44"/>
                <a:gd name="T47" fmla="*/ 0 h 44"/>
                <a:gd name="T48" fmla="*/ 0 w 44"/>
                <a:gd name="T49" fmla="*/ 0 h 44"/>
                <a:gd name="T50" fmla="*/ 0 w 44"/>
                <a:gd name="T51" fmla="*/ 0 h 44"/>
                <a:gd name="T52" fmla="*/ 0 w 44"/>
                <a:gd name="T53" fmla="*/ 0 h 44"/>
                <a:gd name="T54" fmla="*/ 0 w 44"/>
                <a:gd name="T55" fmla="*/ 0 h 44"/>
                <a:gd name="T56" fmla="*/ 0 w 44"/>
                <a:gd name="T57" fmla="*/ 0 h 44"/>
                <a:gd name="T58" fmla="*/ 0 w 44"/>
                <a:gd name="T59" fmla="*/ 0 h 44"/>
                <a:gd name="T60" fmla="*/ 0 w 44"/>
                <a:gd name="T61" fmla="*/ 0 h 44"/>
                <a:gd name="T62" fmla="*/ 0 w 44"/>
                <a:gd name="T63" fmla="*/ 0 h 44"/>
                <a:gd name="T64" fmla="*/ 0 w 44"/>
                <a:gd name="T65" fmla="*/ 0 h 4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4" h="44">
                  <a:moveTo>
                    <a:pt x="18" y="0"/>
                  </a:moveTo>
                  <a:lnTo>
                    <a:pt x="13" y="1"/>
                  </a:lnTo>
                  <a:lnTo>
                    <a:pt x="9" y="3"/>
                  </a:lnTo>
                  <a:lnTo>
                    <a:pt x="6" y="5"/>
                  </a:lnTo>
                  <a:lnTo>
                    <a:pt x="3" y="9"/>
                  </a:lnTo>
                  <a:lnTo>
                    <a:pt x="1" y="13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1" y="31"/>
                  </a:lnTo>
                  <a:lnTo>
                    <a:pt x="3" y="34"/>
                  </a:lnTo>
                  <a:lnTo>
                    <a:pt x="6" y="37"/>
                  </a:lnTo>
                  <a:lnTo>
                    <a:pt x="9" y="40"/>
                  </a:lnTo>
                  <a:lnTo>
                    <a:pt x="13" y="42"/>
                  </a:lnTo>
                  <a:lnTo>
                    <a:pt x="18" y="43"/>
                  </a:lnTo>
                  <a:lnTo>
                    <a:pt x="22" y="43"/>
                  </a:lnTo>
                  <a:lnTo>
                    <a:pt x="26" y="43"/>
                  </a:lnTo>
                  <a:lnTo>
                    <a:pt x="30" y="42"/>
                  </a:lnTo>
                  <a:lnTo>
                    <a:pt x="34" y="40"/>
                  </a:lnTo>
                  <a:lnTo>
                    <a:pt x="37" y="37"/>
                  </a:lnTo>
                  <a:lnTo>
                    <a:pt x="40" y="34"/>
                  </a:lnTo>
                  <a:lnTo>
                    <a:pt x="42" y="31"/>
                  </a:lnTo>
                  <a:lnTo>
                    <a:pt x="43" y="26"/>
                  </a:lnTo>
                  <a:lnTo>
                    <a:pt x="43" y="22"/>
                  </a:lnTo>
                  <a:lnTo>
                    <a:pt x="43" y="18"/>
                  </a:lnTo>
                  <a:lnTo>
                    <a:pt x="42" y="13"/>
                  </a:lnTo>
                  <a:lnTo>
                    <a:pt x="40" y="9"/>
                  </a:lnTo>
                  <a:lnTo>
                    <a:pt x="37" y="5"/>
                  </a:lnTo>
                  <a:lnTo>
                    <a:pt x="34" y="3"/>
                  </a:lnTo>
                  <a:lnTo>
                    <a:pt x="30" y="1"/>
                  </a:lnTo>
                  <a:lnTo>
                    <a:pt x="26" y="0"/>
                  </a:lnTo>
                  <a:lnTo>
                    <a:pt x="22" y="0"/>
                  </a:lnTo>
                  <a:lnTo>
                    <a:pt x="18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20" name="Freeform 736"/>
            <p:cNvSpPr>
              <a:spLocks noChangeArrowheads="1"/>
            </p:cNvSpPr>
            <p:nvPr/>
          </p:nvSpPr>
          <p:spPr bwMode="auto">
            <a:xfrm>
              <a:off x="3923" y="3174"/>
              <a:ext cx="9" cy="9"/>
            </a:xfrm>
            <a:custGeom>
              <a:avLst/>
              <a:gdLst>
                <a:gd name="T0" fmla="*/ 0 w 44"/>
                <a:gd name="T1" fmla="*/ 0 h 44"/>
                <a:gd name="T2" fmla="*/ 0 w 44"/>
                <a:gd name="T3" fmla="*/ 0 h 44"/>
                <a:gd name="T4" fmla="*/ 0 w 44"/>
                <a:gd name="T5" fmla="*/ 0 h 44"/>
                <a:gd name="T6" fmla="*/ 0 w 44"/>
                <a:gd name="T7" fmla="*/ 0 h 44"/>
                <a:gd name="T8" fmla="*/ 0 w 44"/>
                <a:gd name="T9" fmla="*/ 0 h 44"/>
                <a:gd name="T10" fmla="*/ 0 w 44"/>
                <a:gd name="T11" fmla="*/ 0 h 44"/>
                <a:gd name="T12" fmla="*/ 0 w 44"/>
                <a:gd name="T13" fmla="*/ 0 h 44"/>
                <a:gd name="T14" fmla="*/ 0 w 44"/>
                <a:gd name="T15" fmla="*/ 0 h 44"/>
                <a:gd name="T16" fmla="*/ 0 w 44"/>
                <a:gd name="T17" fmla="*/ 0 h 44"/>
                <a:gd name="T18" fmla="*/ 0 w 44"/>
                <a:gd name="T19" fmla="*/ 0 h 44"/>
                <a:gd name="T20" fmla="*/ 0 w 44"/>
                <a:gd name="T21" fmla="*/ 0 h 44"/>
                <a:gd name="T22" fmla="*/ 0 w 44"/>
                <a:gd name="T23" fmla="*/ 0 h 44"/>
                <a:gd name="T24" fmla="*/ 0 w 44"/>
                <a:gd name="T25" fmla="*/ 0 h 44"/>
                <a:gd name="T26" fmla="*/ 0 w 44"/>
                <a:gd name="T27" fmla="*/ 0 h 44"/>
                <a:gd name="T28" fmla="*/ 0 w 44"/>
                <a:gd name="T29" fmla="*/ 0 h 44"/>
                <a:gd name="T30" fmla="*/ 0 w 44"/>
                <a:gd name="T31" fmla="*/ 0 h 44"/>
                <a:gd name="T32" fmla="*/ 0 w 44"/>
                <a:gd name="T33" fmla="*/ 0 h 44"/>
                <a:gd name="T34" fmla="*/ 0 w 44"/>
                <a:gd name="T35" fmla="*/ 0 h 44"/>
                <a:gd name="T36" fmla="*/ 0 w 44"/>
                <a:gd name="T37" fmla="*/ 0 h 44"/>
                <a:gd name="T38" fmla="*/ 0 w 44"/>
                <a:gd name="T39" fmla="*/ 0 h 44"/>
                <a:gd name="T40" fmla="*/ 0 w 44"/>
                <a:gd name="T41" fmla="*/ 0 h 44"/>
                <a:gd name="T42" fmla="*/ 0 w 44"/>
                <a:gd name="T43" fmla="*/ 0 h 44"/>
                <a:gd name="T44" fmla="*/ 0 w 44"/>
                <a:gd name="T45" fmla="*/ 0 h 44"/>
                <a:gd name="T46" fmla="*/ 0 w 44"/>
                <a:gd name="T47" fmla="*/ 0 h 44"/>
                <a:gd name="T48" fmla="*/ 0 w 44"/>
                <a:gd name="T49" fmla="*/ 0 h 44"/>
                <a:gd name="T50" fmla="*/ 0 w 44"/>
                <a:gd name="T51" fmla="*/ 0 h 44"/>
                <a:gd name="T52" fmla="*/ 0 w 44"/>
                <a:gd name="T53" fmla="*/ 0 h 44"/>
                <a:gd name="T54" fmla="*/ 0 w 44"/>
                <a:gd name="T55" fmla="*/ 0 h 44"/>
                <a:gd name="T56" fmla="*/ 0 w 44"/>
                <a:gd name="T57" fmla="*/ 0 h 44"/>
                <a:gd name="T58" fmla="*/ 0 w 44"/>
                <a:gd name="T59" fmla="*/ 0 h 44"/>
                <a:gd name="T60" fmla="*/ 0 w 44"/>
                <a:gd name="T61" fmla="*/ 0 h 44"/>
                <a:gd name="T62" fmla="*/ 0 w 44"/>
                <a:gd name="T63" fmla="*/ 0 h 44"/>
                <a:gd name="T64" fmla="*/ 0 w 44"/>
                <a:gd name="T65" fmla="*/ 0 h 4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4" h="44">
                  <a:moveTo>
                    <a:pt x="22" y="43"/>
                  </a:moveTo>
                  <a:lnTo>
                    <a:pt x="18" y="43"/>
                  </a:lnTo>
                  <a:lnTo>
                    <a:pt x="13" y="42"/>
                  </a:lnTo>
                  <a:lnTo>
                    <a:pt x="9" y="40"/>
                  </a:lnTo>
                  <a:lnTo>
                    <a:pt x="6" y="37"/>
                  </a:lnTo>
                  <a:lnTo>
                    <a:pt x="3" y="34"/>
                  </a:lnTo>
                  <a:lnTo>
                    <a:pt x="1" y="31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0" y="18"/>
                  </a:lnTo>
                  <a:lnTo>
                    <a:pt x="1" y="13"/>
                  </a:lnTo>
                  <a:lnTo>
                    <a:pt x="3" y="9"/>
                  </a:lnTo>
                  <a:lnTo>
                    <a:pt x="6" y="5"/>
                  </a:lnTo>
                  <a:lnTo>
                    <a:pt x="9" y="3"/>
                  </a:lnTo>
                  <a:lnTo>
                    <a:pt x="13" y="1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26" y="0"/>
                  </a:lnTo>
                  <a:lnTo>
                    <a:pt x="30" y="1"/>
                  </a:lnTo>
                  <a:lnTo>
                    <a:pt x="34" y="3"/>
                  </a:lnTo>
                  <a:lnTo>
                    <a:pt x="37" y="5"/>
                  </a:lnTo>
                  <a:lnTo>
                    <a:pt x="40" y="9"/>
                  </a:lnTo>
                  <a:lnTo>
                    <a:pt x="42" y="13"/>
                  </a:lnTo>
                  <a:lnTo>
                    <a:pt x="43" y="18"/>
                  </a:lnTo>
                  <a:lnTo>
                    <a:pt x="43" y="22"/>
                  </a:lnTo>
                  <a:lnTo>
                    <a:pt x="43" y="26"/>
                  </a:lnTo>
                  <a:lnTo>
                    <a:pt x="42" y="31"/>
                  </a:lnTo>
                  <a:lnTo>
                    <a:pt x="40" y="34"/>
                  </a:lnTo>
                  <a:lnTo>
                    <a:pt x="37" y="37"/>
                  </a:lnTo>
                  <a:lnTo>
                    <a:pt x="34" y="40"/>
                  </a:lnTo>
                  <a:lnTo>
                    <a:pt x="30" y="42"/>
                  </a:lnTo>
                  <a:lnTo>
                    <a:pt x="26" y="43"/>
                  </a:lnTo>
                  <a:lnTo>
                    <a:pt x="22" y="43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21" name="Freeform 737"/>
            <p:cNvSpPr>
              <a:spLocks noChangeArrowheads="1"/>
            </p:cNvSpPr>
            <p:nvPr/>
          </p:nvSpPr>
          <p:spPr bwMode="auto">
            <a:xfrm>
              <a:off x="2778" y="2973"/>
              <a:ext cx="429" cy="436"/>
            </a:xfrm>
            <a:custGeom>
              <a:avLst/>
              <a:gdLst>
                <a:gd name="T0" fmla="*/ 0 w 1895"/>
                <a:gd name="T1" fmla="*/ 0 h 1928"/>
                <a:gd name="T2" fmla="*/ 0 w 1895"/>
                <a:gd name="T3" fmla="*/ 0 h 1928"/>
                <a:gd name="T4" fmla="*/ 0 w 1895"/>
                <a:gd name="T5" fmla="*/ 0 h 1928"/>
                <a:gd name="T6" fmla="*/ 0 w 1895"/>
                <a:gd name="T7" fmla="*/ 0 h 1928"/>
                <a:gd name="T8" fmla="*/ 0 w 1895"/>
                <a:gd name="T9" fmla="*/ 0 h 1928"/>
                <a:gd name="T10" fmla="*/ 0 w 1895"/>
                <a:gd name="T11" fmla="*/ 0 h 1928"/>
                <a:gd name="T12" fmla="*/ 0 w 1895"/>
                <a:gd name="T13" fmla="*/ 0 h 1928"/>
                <a:gd name="T14" fmla="*/ 0 w 1895"/>
                <a:gd name="T15" fmla="*/ 0 h 1928"/>
                <a:gd name="T16" fmla="*/ 0 w 1895"/>
                <a:gd name="T17" fmla="*/ 0 h 1928"/>
                <a:gd name="T18" fmla="*/ 0 w 1895"/>
                <a:gd name="T19" fmla="*/ 0 h 1928"/>
                <a:gd name="T20" fmla="*/ 0 w 1895"/>
                <a:gd name="T21" fmla="*/ 0 h 1928"/>
                <a:gd name="T22" fmla="*/ 0 w 1895"/>
                <a:gd name="T23" fmla="*/ 0 h 1928"/>
                <a:gd name="T24" fmla="*/ 0 w 1895"/>
                <a:gd name="T25" fmla="*/ 0 h 1928"/>
                <a:gd name="T26" fmla="*/ 0 w 1895"/>
                <a:gd name="T27" fmla="*/ 0 h 1928"/>
                <a:gd name="T28" fmla="*/ 0 w 1895"/>
                <a:gd name="T29" fmla="*/ 0 h 1928"/>
                <a:gd name="T30" fmla="*/ 0 w 1895"/>
                <a:gd name="T31" fmla="*/ 0 h 1928"/>
                <a:gd name="T32" fmla="*/ 0 w 1895"/>
                <a:gd name="T33" fmla="*/ 0 h 1928"/>
                <a:gd name="T34" fmla="*/ 0 w 1895"/>
                <a:gd name="T35" fmla="*/ 0 h 1928"/>
                <a:gd name="T36" fmla="*/ 0 w 1895"/>
                <a:gd name="T37" fmla="*/ 0 h 192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895" h="1928">
                  <a:moveTo>
                    <a:pt x="17" y="0"/>
                  </a:moveTo>
                  <a:lnTo>
                    <a:pt x="14" y="3"/>
                  </a:lnTo>
                  <a:lnTo>
                    <a:pt x="6" y="17"/>
                  </a:lnTo>
                  <a:lnTo>
                    <a:pt x="2" y="32"/>
                  </a:lnTo>
                  <a:lnTo>
                    <a:pt x="0" y="47"/>
                  </a:lnTo>
                  <a:lnTo>
                    <a:pt x="0" y="1848"/>
                  </a:lnTo>
                  <a:lnTo>
                    <a:pt x="2" y="1864"/>
                  </a:lnTo>
                  <a:lnTo>
                    <a:pt x="6" y="1879"/>
                  </a:lnTo>
                  <a:lnTo>
                    <a:pt x="14" y="1892"/>
                  </a:lnTo>
                  <a:lnTo>
                    <a:pt x="23" y="1905"/>
                  </a:lnTo>
                  <a:lnTo>
                    <a:pt x="35" y="1913"/>
                  </a:lnTo>
                  <a:lnTo>
                    <a:pt x="48" y="1922"/>
                  </a:lnTo>
                  <a:lnTo>
                    <a:pt x="63" y="1926"/>
                  </a:lnTo>
                  <a:lnTo>
                    <a:pt x="79" y="1927"/>
                  </a:lnTo>
                  <a:lnTo>
                    <a:pt x="1865" y="1927"/>
                  </a:lnTo>
                  <a:lnTo>
                    <a:pt x="1880" y="1926"/>
                  </a:lnTo>
                  <a:lnTo>
                    <a:pt x="1894" y="1922"/>
                  </a:lnTo>
                  <a:lnTo>
                    <a:pt x="1894" y="0"/>
                  </a:lnTo>
                  <a:lnTo>
                    <a:pt x="17" y="0"/>
                  </a:lnTo>
                </a:path>
              </a:pathLst>
            </a:custGeom>
            <a:solidFill>
              <a:srgbClr val="00FF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22" name="Freeform 738"/>
            <p:cNvSpPr>
              <a:spLocks noChangeArrowheads="1"/>
            </p:cNvSpPr>
            <p:nvPr/>
          </p:nvSpPr>
          <p:spPr bwMode="auto">
            <a:xfrm>
              <a:off x="2778" y="2965"/>
              <a:ext cx="440" cy="443"/>
            </a:xfrm>
            <a:custGeom>
              <a:avLst/>
              <a:gdLst>
                <a:gd name="T0" fmla="*/ 0 w 1944"/>
                <a:gd name="T1" fmla="*/ 0 h 1960"/>
                <a:gd name="T2" fmla="*/ 0 w 1944"/>
                <a:gd name="T3" fmla="*/ 0 h 1960"/>
                <a:gd name="T4" fmla="*/ 0 w 1944"/>
                <a:gd name="T5" fmla="*/ 0 h 1960"/>
                <a:gd name="T6" fmla="*/ 0 w 1944"/>
                <a:gd name="T7" fmla="*/ 0 h 1960"/>
                <a:gd name="T8" fmla="*/ 0 w 1944"/>
                <a:gd name="T9" fmla="*/ 0 h 1960"/>
                <a:gd name="T10" fmla="*/ 0 w 1944"/>
                <a:gd name="T11" fmla="*/ 0 h 1960"/>
                <a:gd name="T12" fmla="*/ 0 w 1944"/>
                <a:gd name="T13" fmla="*/ 0 h 1960"/>
                <a:gd name="T14" fmla="*/ 0 w 1944"/>
                <a:gd name="T15" fmla="*/ 0 h 1960"/>
                <a:gd name="T16" fmla="*/ 0 w 1944"/>
                <a:gd name="T17" fmla="*/ 0 h 1960"/>
                <a:gd name="T18" fmla="*/ 0 w 1944"/>
                <a:gd name="T19" fmla="*/ 0 h 1960"/>
                <a:gd name="T20" fmla="*/ 0 w 1944"/>
                <a:gd name="T21" fmla="*/ 0 h 1960"/>
                <a:gd name="T22" fmla="*/ 0 w 1944"/>
                <a:gd name="T23" fmla="*/ 0 h 1960"/>
                <a:gd name="T24" fmla="*/ 0 w 1944"/>
                <a:gd name="T25" fmla="*/ 0 h 1960"/>
                <a:gd name="T26" fmla="*/ 0 w 1944"/>
                <a:gd name="T27" fmla="*/ 0 h 1960"/>
                <a:gd name="T28" fmla="*/ 0 w 1944"/>
                <a:gd name="T29" fmla="*/ 0 h 1960"/>
                <a:gd name="T30" fmla="*/ 0 w 1944"/>
                <a:gd name="T31" fmla="*/ 0 h 1960"/>
                <a:gd name="T32" fmla="*/ 0 w 1944"/>
                <a:gd name="T33" fmla="*/ 0 h 1960"/>
                <a:gd name="T34" fmla="*/ 0 w 1944"/>
                <a:gd name="T35" fmla="*/ 0 h 1960"/>
                <a:gd name="T36" fmla="*/ 0 w 1944"/>
                <a:gd name="T37" fmla="*/ 0 h 1960"/>
                <a:gd name="T38" fmla="*/ 0 w 1944"/>
                <a:gd name="T39" fmla="*/ 0 h 1960"/>
                <a:gd name="T40" fmla="*/ 0 w 1944"/>
                <a:gd name="T41" fmla="*/ 0 h 1960"/>
                <a:gd name="T42" fmla="*/ 0 w 1944"/>
                <a:gd name="T43" fmla="*/ 0 h 1960"/>
                <a:gd name="T44" fmla="*/ 0 w 1944"/>
                <a:gd name="T45" fmla="*/ 0 h 1960"/>
                <a:gd name="T46" fmla="*/ 0 w 1944"/>
                <a:gd name="T47" fmla="*/ 0 h 1960"/>
                <a:gd name="T48" fmla="*/ 0 w 1944"/>
                <a:gd name="T49" fmla="*/ 0 h 1960"/>
                <a:gd name="T50" fmla="*/ 0 w 1944"/>
                <a:gd name="T51" fmla="*/ 0 h 1960"/>
                <a:gd name="T52" fmla="*/ 0 w 1944"/>
                <a:gd name="T53" fmla="*/ 0 h 1960"/>
                <a:gd name="T54" fmla="*/ 0 w 1944"/>
                <a:gd name="T55" fmla="*/ 0 h 1960"/>
                <a:gd name="T56" fmla="*/ 0 w 1944"/>
                <a:gd name="T57" fmla="*/ 0 h 1960"/>
                <a:gd name="T58" fmla="*/ 0 w 1944"/>
                <a:gd name="T59" fmla="*/ 0 h 1960"/>
                <a:gd name="T60" fmla="*/ 0 w 1944"/>
                <a:gd name="T61" fmla="*/ 0 h 1960"/>
                <a:gd name="T62" fmla="*/ 0 w 1944"/>
                <a:gd name="T63" fmla="*/ 0 h 1960"/>
                <a:gd name="T64" fmla="*/ 0 w 1944"/>
                <a:gd name="T65" fmla="*/ 0 h 1960"/>
                <a:gd name="T66" fmla="*/ 0 w 1944"/>
                <a:gd name="T67" fmla="*/ 0 h 1960"/>
                <a:gd name="T68" fmla="*/ 0 w 1944"/>
                <a:gd name="T69" fmla="*/ 0 h 1960"/>
                <a:gd name="T70" fmla="*/ 0 w 1944"/>
                <a:gd name="T71" fmla="*/ 0 h 1960"/>
                <a:gd name="T72" fmla="*/ 0 w 1944"/>
                <a:gd name="T73" fmla="*/ 0 h 196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944" h="1960">
                  <a:moveTo>
                    <a:pt x="79" y="0"/>
                  </a:moveTo>
                  <a:lnTo>
                    <a:pt x="1865" y="0"/>
                  </a:lnTo>
                  <a:lnTo>
                    <a:pt x="1880" y="1"/>
                  </a:lnTo>
                  <a:lnTo>
                    <a:pt x="1895" y="6"/>
                  </a:lnTo>
                  <a:lnTo>
                    <a:pt x="1909" y="14"/>
                  </a:lnTo>
                  <a:lnTo>
                    <a:pt x="1921" y="23"/>
                  </a:lnTo>
                  <a:lnTo>
                    <a:pt x="1930" y="35"/>
                  </a:lnTo>
                  <a:lnTo>
                    <a:pt x="1937" y="49"/>
                  </a:lnTo>
                  <a:lnTo>
                    <a:pt x="1942" y="63"/>
                  </a:lnTo>
                  <a:lnTo>
                    <a:pt x="1943" y="79"/>
                  </a:lnTo>
                  <a:lnTo>
                    <a:pt x="1943" y="1880"/>
                  </a:lnTo>
                  <a:lnTo>
                    <a:pt x="1942" y="1896"/>
                  </a:lnTo>
                  <a:lnTo>
                    <a:pt x="1937" y="1910"/>
                  </a:lnTo>
                  <a:lnTo>
                    <a:pt x="1930" y="1924"/>
                  </a:lnTo>
                  <a:lnTo>
                    <a:pt x="1921" y="1937"/>
                  </a:lnTo>
                  <a:lnTo>
                    <a:pt x="1909" y="1945"/>
                  </a:lnTo>
                  <a:lnTo>
                    <a:pt x="1895" y="1954"/>
                  </a:lnTo>
                  <a:lnTo>
                    <a:pt x="1880" y="1958"/>
                  </a:lnTo>
                  <a:lnTo>
                    <a:pt x="1865" y="1959"/>
                  </a:lnTo>
                  <a:lnTo>
                    <a:pt x="79" y="1959"/>
                  </a:lnTo>
                  <a:lnTo>
                    <a:pt x="63" y="1958"/>
                  </a:lnTo>
                  <a:lnTo>
                    <a:pt x="48" y="1954"/>
                  </a:lnTo>
                  <a:lnTo>
                    <a:pt x="35" y="1945"/>
                  </a:lnTo>
                  <a:lnTo>
                    <a:pt x="23" y="1937"/>
                  </a:lnTo>
                  <a:lnTo>
                    <a:pt x="14" y="1924"/>
                  </a:lnTo>
                  <a:lnTo>
                    <a:pt x="6" y="1910"/>
                  </a:lnTo>
                  <a:lnTo>
                    <a:pt x="2" y="1896"/>
                  </a:lnTo>
                  <a:lnTo>
                    <a:pt x="0" y="1880"/>
                  </a:lnTo>
                  <a:lnTo>
                    <a:pt x="0" y="79"/>
                  </a:lnTo>
                  <a:lnTo>
                    <a:pt x="2" y="63"/>
                  </a:lnTo>
                  <a:lnTo>
                    <a:pt x="6" y="49"/>
                  </a:lnTo>
                  <a:lnTo>
                    <a:pt x="14" y="35"/>
                  </a:lnTo>
                  <a:lnTo>
                    <a:pt x="23" y="23"/>
                  </a:lnTo>
                  <a:lnTo>
                    <a:pt x="35" y="14"/>
                  </a:lnTo>
                  <a:lnTo>
                    <a:pt x="48" y="6"/>
                  </a:lnTo>
                  <a:lnTo>
                    <a:pt x="63" y="1"/>
                  </a:lnTo>
                  <a:lnTo>
                    <a:pt x="79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23" name="Freeform 739"/>
            <p:cNvSpPr>
              <a:spLocks noChangeArrowheads="1"/>
            </p:cNvSpPr>
            <p:nvPr/>
          </p:nvSpPr>
          <p:spPr bwMode="auto">
            <a:xfrm>
              <a:off x="3048" y="3011"/>
              <a:ext cx="126" cy="127"/>
            </a:xfrm>
            <a:custGeom>
              <a:avLst/>
              <a:gdLst>
                <a:gd name="T0" fmla="*/ 0 w 561"/>
                <a:gd name="T1" fmla="*/ 0 h 566"/>
                <a:gd name="T2" fmla="*/ 0 w 561"/>
                <a:gd name="T3" fmla="*/ 0 h 566"/>
                <a:gd name="T4" fmla="*/ 0 w 561"/>
                <a:gd name="T5" fmla="*/ 0 h 566"/>
                <a:gd name="T6" fmla="*/ 0 w 561"/>
                <a:gd name="T7" fmla="*/ 0 h 566"/>
                <a:gd name="T8" fmla="*/ 0 w 561"/>
                <a:gd name="T9" fmla="*/ 0 h 566"/>
                <a:gd name="T10" fmla="*/ 0 w 561"/>
                <a:gd name="T11" fmla="*/ 0 h 566"/>
                <a:gd name="T12" fmla="*/ 0 w 561"/>
                <a:gd name="T13" fmla="*/ 0 h 566"/>
                <a:gd name="T14" fmla="*/ 0 w 561"/>
                <a:gd name="T15" fmla="*/ 0 h 566"/>
                <a:gd name="T16" fmla="*/ 0 w 561"/>
                <a:gd name="T17" fmla="*/ 0 h 566"/>
                <a:gd name="T18" fmla="*/ 0 w 561"/>
                <a:gd name="T19" fmla="*/ 0 h 566"/>
                <a:gd name="T20" fmla="*/ 0 w 561"/>
                <a:gd name="T21" fmla="*/ 0 h 566"/>
                <a:gd name="T22" fmla="*/ 0 w 561"/>
                <a:gd name="T23" fmla="*/ 0 h 566"/>
                <a:gd name="T24" fmla="*/ 0 w 561"/>
                <a:gd name="T25" fmla="*/ 0 h 56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1" h="566">
                  <a:moveTo>
                    <a:pt x="183" y="0"/>
                  </a:moveTo>
                  <a:lnTo>
                    <a:pt x="183" y="185"/>
                  </a:lnTo>
                  <a:lnTo>
                    <a:pt x="0" y="185"/>
                  </a:lnTo>
                  <a:lnTo>
                    <a:pt x="0" y="379"/>
                  </a:lnTo>
                  <a:lnTo>
                    <a:pt x="183" y="379"/>
                  </a:lnTo>
                  <a:lnTo>
                    <a:pt x="183" y="565"/>
                  </a:lnTo>
                  <a:lnTo>
                    <a:pt x="375" y="565"/>
                  </a:lnTo>
                  <a:lnTo>
                    <a:pt x="375" y="379"/>
                  </a:lnTo>
                  <a:lnTo>
                    <a:pt x="560" y="379"/>
                  </a:lnTo>
                  <a:lnTo>
                    <a:pt x="560" y="185"/>
                  </a:lnTo>
                  <a:lnTo>
                    <a:pt x="377" y="185"/>
                  </a:lnTo>
                  <a:lnTo>
                    <a:pt x="377" y="0"/>
                  </a:lnTo>
                  <a:lnTo>
                    <a:pt x="183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24" name="Freeform 740"/>
            <p:cNvSpPr>
              <a:spLocks noChangeArrowheads="1"/>
            </p:cNvSpPr>
            <p:nvPr/>
          </p:nvSpPr>
          <p:spPr bwMode="auto">
            <a:xfrm>
              <a:off x="3048" y="3011"/>
              <a:ext cx="126" cy="127"/>
            </a:xfrm>
            <a:custGeom>
              <a:avLst/>
              <a:gdLst>
                <a:gd name="T0" fmla="*/ 0 w 561"/>
                <a:gd name="T1" fmla="*/ 0 h 566"/>
                <a:gd name="T2" fmla="*/ 0 w 561"/>
                <a:gd name="T3" fmla="*/ 0 h 566"/>
                <a:gd name="T4" fmla="*/ 0 w 561"/>
                <a:gd name="T5" fmla="*/ 0 h 566"/>
                <a:gd name="T6" fmla="*/ 0 w 561"/>
                <a:gd name="T7" fmla="*/ 0 h 566"/>
                <a:gd name="T8" fmla="*/ 0 w 561"/>
                <a:gd name="T9" fmla="*/ 0 h 566"/>
                <a:gd name="T10" fmla="*/ 0 w 561"/>
                <a:gd name="T11" fmla="*/ 0 h 566"/>
                <a:gd name="T12" fmla="*/ 0 w 561"/>
                <a:gd name="T13" fmla="*/ 0 h 566"/>
                <a:gd name="T14" fmla="*/ 0 w 561"/>
                <a:gd name="T15" fmla="*/ 0 h 566"/>
                <a:gd name="T16" fmla="*/ 0 w 561"/>
                <a:gd name="T17" fmla="*/ 0 h 566"/>
                <a:gd name="T18" fmla="*/ 0 w 561"/>
                <a:gd name="T19" fmla="*/ 0 h 566"/>
                <a:gd name="T20" fmla="*/ 0 w 561"/>
                <a:gd name="T21" fmla="*/ 0 h 566"/>
                <a:gd name="T22" fmla="*/ 0 w 561"/>
                <a:gd name="T23" fmla="*/ 0 h 566"/>
                <a:gd name="T24" fmla="*/ 0 w 561"/>
                <a:gd name="T25" fmla="*/ 0 h 56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1" h="566">
                  <a:moveTo>
                    <a:pt x="377" y="185"/>
                  </a:moveTo>
                  <a:lnTo>
                    <a:pt x="377" y="0"/>
                  </a:lnTo>
                  <a:lnTo>
                    <a:pt x="183" y="0"/>
                  </a:lnTo>
                  <a:lnTo>
                    <a:pt x="183" y="185"/>
                  </a:lnTo>
                  <a:lnTo>
                    <a:pt x="0" y="185"/>
                  </a:lnTo>
                  <a:lnTo>
                    <a:pt x="0" y="379"/>
                  </a:lnTo>
                  <a:lnTo>
                    <a:pt x="183" y="379"/>
                  </a:lnTo>
                  <a:lnTo>
                    <a:pt x="183" y="565"/>
                  </a:lnTo>
                  <a:lnTo>
                    <a:pt x="375" y="565"/>
                  </a:lnTo>
                  <a:lnTo>
                    <a:pt x="375" y="379"/>
                  </a:lnTo>
                  <a:lnTo>
                    <a:pt x="560" y="379"/>
                  </a:lnTo>
                  <a:lnTo>
                    <a:pt x="560" y="185"/>
                  </a:lnTo>
                  <a:lnTo>
                    <a:pt x="377" y="185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25" name="Freeform 741"/>
            <p:cNvSpPr>
              <a:spLocks noChangeArrowheads="1"/>
            </p:cNvSpPr>
            <p:nvPr/>
          </p:nvSpPr>
          <p:spPr bwMode="auto">
            <a:xfrm>
              <a:off x="2813" y="3223"/>
              <a:ext cx="370" cy="7"/>
            </a:xfrm>
            <a:custGeom>
              <a:avLst/>
              <a:gdLst>
                <a:gd name="T0" fmla="*/ 0 w 1634"/>
                <a:gd name="T1" fmla="*/ 0 h 37"/>
                <a:gd name="T2" fmla="*/ 0 w 1634"/>
                <a:gd name="T3" fmla="*/ 0 h 37"/>
                <a:gd name="T4" fmla="*/ 0 w 1634"/>
                <a:gd name="T5" fmla="*/ 0 h 37"/>
                <a:gd name="T6" fmla="*/ 0 w 1634"/>
                <a:gd name="T7" fmla="*/ 0 h 37"/>
                <a:gd name="T8" fmla="*/ 0 w 1634"/>
                <a:gd name="T9" fmla="*/ 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4" h="37">
                  <a:moveTo>
                    <a:pt x="0" y="36"/>
                  </a:moveTo>
                  <a:lnTo>
                    <a:pt x="1633" y="36"/>
                  </a:lnTo>
                  <a:lnTo>
                    <a:pt x="1633" y="0"/>
                  </a:lnTo>
                  <a:lnTo>
                    <a:pt x="0" y="0"/>
                  </a:lnTo>
                  <a:lnTo>
                    <a:pt x="0" y="3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26" name="Freeform 742"/>
            <p:cNvSpPr>
              <a:spLocks noChangeArrowheads="1"/>
            </p:cNvSpPr>
            <p:nvPr/>
          </p:nvSpPr>
          <p:spPr bwMode="auto">
            <a:xfrm>
              <a:off x="2813" y="3223"/>
              <a:ext cx="370" cy="7"/>
            </a:xfrm>
            <a:custGeom>
              <a:avLst/>
              <a:gdLst>
                <a:gd name="T0" fmla="*/ 0 w 1634"/>
                <a:gd name="T1" fmla="*/ 0 h 37"/>
                <a:gd name="T2" fmla="*/ 0 w 1634"/>
                <a:gd name="T3" fmla="*/ 0 h 37"/>
                <a:gd name="T4" fmla="*/ 0 w 1634"/>
                <a:gd name="T5" fmla="*/ 0 h 37"/>
                <a:gd name="T6" fmla="*/ 0 w 1634"/>
                <a:gd name="T7" fmla="*/ 0 h 37"/>
                <a:gd name="T8" fmla="*/ 0 w 1634"/>
                <a:gd name="T9" fmla="*/ 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4" h="37">
                  <a:moveTo>
                    <a:pt x="0" y="0"/>
                  </a:moveTo>
                  <a:lnTo>
                    <a:pt x="1633" y="0"/>
                  </a:lnTo>
                  <a:lnTo>
                    <a:pt x="1633" y="36"/>
                  </a:lnTo>
                  <a:lnTo>
                    <a:pt x="0" y="36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27" name="Freeform 743"/>
            <p:cNvSpPr>
              <a:spLocks noChangeArrowheads="1"/>
            </p:cNvSpPr>
            <p:nvPr/>
          </p:nvSpPr>
          <p:spPr bwMode="auto">
            <a:xfrm>
              <a:off x="2813" y="3357"/>
              <a:ext cx="370" cy="7"/>
            </a:xfrm>
            <a:custGeom>
              <a:avLst/>
              <a:gdLst>
                <a:gd name="T0" fmla="*/ 0 w 1634"/>
                <a:gd name="T1" fmla="*/ 0 h 37"/>
                <a:gd name="T2" fmla="*/ 0 w 1634"/>
                <a:gd name="T3" fmla="*/ 0 h 37"/>
                <a:gd name="T4" fmla="*/ 0 w 1634"/>
                <a:gd name="T5" fmla="*/ 0 h 37"/>
                <a:gd name="T6" fmla="*/ 0 w 1634"/>
                <a:gd name="T7" fmla="*/ 0 h 37"/>
                <a:gd name="T8" fmla="*/ 0 w 1634"/>
                <a:gd name="T9" fmla="*/ 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4" h="37">
                  <a:moveTo>
                    <a:pt x="0" y="36"/>
                  </a:moveTo>
                  <a:lnTo>
                    <a:pt x="1633" y="36"/>
                  </a:lnTo>
                  <a:lnTo>
                    <a:pt x="1633" y="0"/>
                  </a:lnTo>
                  <a:lnTo>
                    <a:pt x="0" y="0"/>
                  </a:lnTo>
                  <a:lnTo>
                    <a:pt x="0" y="3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28" name="Freeform 744"/>
            <p:cNvSpPr>
              <a:spLocks noChangeArrowheads="1"/>
            </p:cNvSpPr>
            <p:nvPr/>
          </p:nvSpPr>
          <p:spPr bwMode="auto">
            <a:xfrm>
              <a:off x="2813" y="3357"/>
              <a:ext cx="370" cy="7"/>
            </a:xfrm>
            <a:custGeom>
              <a:avLst/>
              <a:gdLst>
                <a:gd name="T0" fmla="*/ 0 w 1634"/>
                <a:gd name="T1" fmla="*/ 0 h 37"/>
                <a:gd name="T2" fmla="*/ 0 w 1634"/>
                <a:gd name="T3" fmla="*/ 0 h 37"/>
                <a:gd name="T4" fmla="*/ 0 w 1634"/>
                <a:gd name="T5" fmla="*/ 0 h 37"/>
                <a:gd name="T6" fmla="*/ 0 w 1634"/>
                <a:gd name="T7" fmla="*/ 0 h 37"/>
                <a:gd name="T8" fmla="*/ 0 w 1634"/>
                <a:gd name="T9" fmla="*/ 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4" h="37">
                  <a:moveTo>
                    <a:pt x="0" y="0"/>
                  </a:moveTo>
                  <a:lnTo>
                    <a:pt x="1633" y="0"/>
                  </a:lnTo>
                  <a:lnTo>
                    <a:pt x="1633" y="36"/>
                  </a:lnTo>
                  <a:lnTo>
                    <a:pt x="0" y="36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29" name="Freeform 745"/>
            <p:cNvSpPr>
              <a:spLocks noChangeArrowheads="1"/>
            </p:cNvSpPr>
            <p:nvPr/>
          </p:nvSpPr>
          <p:spPr bwMode="auto">
            <a:xfrm>
              <a:off x="2835" y="3236"/>
              <a:ext cx="326" cy="115"/>
            </a:xfrm>
            <a:custGeom>
              <a:avLst/>
              <a:gdLst>
                <a:gd name="T0" fmla="*/ 0 w 1440"/>
                <a:gd name="T1" fmla="*/ 0 h 512"/>
                <a:gd name="T2" fmla="*/ 0 w 1440"/>
                <a:gd name="T3" fmla="*/ 0 h 512"/>
                <a:gd name="T4" fmla="*/ 0 w 1440"/>
                <a:gd name="T5" fmla="*/ 0 h 512"/>
                <a:gd name="T6" fmla="*/ 0 w 1440"/>
                <a:gd name="T7" fmla="*/ 0 h 512"/>
                <a:gd name="T8" fmla="*/ 0 w 1440"/>
                <a:gd name="T9" fmla="*/ 0 h 5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40" h="512">
                  <a:moveTo>
                    <a:pt x="0" y="511"/>
                  </a:moveTo>
                  <a:lnTo>
                    <a:pt x="1439" y="511"/>
                  </a:lnTo>
                  <a:lnTo>
                    <a:pt x="1439" y="0"/>
                  </a:lnTo>
                  <a:lnTo>
                    <a:pt x="0" y="0"/>
                  </a:lnTo>
                  <a:lnTo>
                    <a:pt x="0" y="51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30" name="Freeform 746"/>
            <p:cNvSpPr>
              <a:spLocks noChangeArrowheads="1"/>
            </p:cNvSpPr>
            <p:nvPr/>
          </p:nvSpPr>
          <p:spPr bwMode="auto">
            <a:xfrm>
              <a:off x="2835" y="3236"/>
              <a:ext cx="326" cy="115"/>
            </a:xfrm>
            <a:custGeom>
              <a:avLst/>
              <a:gdLst>
                <a:gd name="T0" fmla="*/ 0 w 1440"/>
                <a:gd name="T1" fmla="*/ 0 h 512"/>
                <a:gd name="T2" fmla="*/ 0 w 1440"/>
                <a:gd name="T3" fmla="*/ 0 h 512"/>
                <a:gd name="T4" fmla="*/ 0 w 1440"/>
                <a:gd name="T5" fmla="*/ 0 h 512"/>
                <a:gd name="T6" fmla="*/ 0 w 1440"/>
                <a:gd name="T7" fmla="*/ 0 h 512"/>
                <a:gd name="T8" fmla="*/ 0 w 1440"/>
                <a:gd name="T9" fmla="*/ 0 h 5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40" h="512">
                  <a:moveTo>
                    <a:pt x="0" y="0"/>
                  </a:moveTo>
                  <a:lnTo>
                    <a:pt x="1439" y="0"/>
                  </a:lnTo>
                  <a:lnTo>
                    <a:pt x="1439" y="511"/>
                  </a:lnTo>
                  <a:lnTo>
                    <a:pt x="0" y="511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31" name="Freeform 747"/>
            <p:cNvSpPr>
              <a:spLocks noChangeArrowheads="1"/>
            </p:cNvSpPr>
            <p:nvPr/>
          </p:nvSpPr>
          <p:spPr bwMode="auto">
            <a:xfrm>
              <a:off x="2869" y="3272"/>
              <a:ext cx="43" cy="43"/>
            </a:xfrm>
            <a:custGeom>
              <a:avLst/>
              <a:gdLst>
                <a:gd name="T0" fmla="*/ 0 w 192"/>
                <a:gd name="T1" fmla="*/ 0 h 194"/>
                <a:gd name="T2" fmla="*/ 0 w 192"/>
                <a:gd name="T3" fmla="*/ 0 h 194"/>
                <a:gd name="T4" fmla="*/ 0 w 192"/>
                <a:gd name="T5" fmla="*/ 0 h 194"/>
                <a:gd name="T6" fmla="*/ 0 w 192"/>
                <a:gd name="T7" fmla="*/ 0 h 194"/>
                <a:gd name="T8" fmla="*/ 0 w 192"/>
                <a:gd name="T9" fmla="*/ 0 h 194"/>
                <a:gd name="T10" fmla="*/ 0 w 192"/>
                <a:gd name="T11" fmla="*/ 0 h 194"/>
                <a:gd name="T12" fmla="*/ 0 w 192"/>
                <a:gd name="T13" fmla="*/ 0 h 194"/>
                <a:gd name="T14" fmla="*/ 0 w 192"/>
                <a:gd name="T15" fmla="*/ 0 h 194"/>
                <a:gd name="T16" fmla="*/ 0 w 192"/>
                <a:gd name="T17" fmla="*/ 0 h 194"/>
                <a:gd name="T18" fmla="*/ 0 w 192"/>
                <a:gd name="T19" fmla="*/ 0 h 194"/>
                <a:gd name="T20" fmla="*/ 0 w 192"/>
                <a:gd name="T21" fmla="*/ 0 h 194"/>
                <a:gd name="T22" fmla="*/ 0 w 192"/>
                <a:gd name="T23" fmla="*/ 0 h 194"/>
                <a:gd name="T24" fmla="*/ 0 w 192"/>
                <a:gd name="T25" fmla="*/ 0 h 194"/>
                <a:gd name="T26" fmla="*/ 0 w 192"/>
                <a:gd name="T27" fmla="*/ 0 h 194"/>
                <a:gd name="T28" fmla="*/ 0 w 192"/>
                <a:gd name="T29" fmla="*/ 0 h 194"/>
                <a:gd name="T30" fmla="*/ 0 w 192"/>
                <a:gd name="T31" fmla="*/ 0 h 194"/>
                <a:gd name="T32" fmla="*/ 0 w 192"/>
                <a:gd name="T33" fmla="*/ 0 h 194"/>
                <a:gd name="T34" fmla="*/ 0 w 192"/>
                <a:gd name="T35" fmla="*/ 0 h 194"/>
                <a:gd name="T36" fmla="*/ 0 w 192"/>
                <a:gd name="T37" fmla="*/ 0 h 194"/>
                <a:gd name="T38" fmla="*/ 0 w 192"/>
                <a:gd name="T39" fmla="*/ 0 h 194"/>
                <a:gd name="T40" fmla="*/ 0 w 192"/>
                <a:gd name="T41" fmla="*/ 0 h 194"/>
                <a:gd name="T42" fmla="*/ 0 w 192"/>
                <a:gd name="T43" fmla="*/ 0 h 194"/>
                <a:gd name="T44" fmla="*/ 0 w 192"/>
                <a:gd name="T45" fmla="*/ 0 h 194"/>
                <a:gd name="T46" fmla="*/ 0 w 192"/>
                <a:gd name="T47" fmla="*/ 0 h 194"/>
                <a:gd name="T48" fmla="*/ 0 w 192"/>
                <a:gd name="T49" fmla="*/ 0 h 194"/>
                <a:gd name="T50" fmla="*/ 0 w 192"/>
                <a:gd name="T51" fmla="*/ 0 h 194"/>
                <a:gd name="T52" fmla="*/ 0 w 192"/>
                <a:gd name="T53" fmla="*/ 0 h 194"/>
                <a:gd name="T54" fmla="*/ 0 w 192"/>
                <a:gd name="T55" fmla="*/ 0 h 194"/>
                <a:gd name="T56" fmla="*/ 0 w 192"/>
                <a:gd name="T57" fmla="*/ 0 h 194"/>
                <a:gd name="T58" fmla="*/ 0 w 192"/>
                <a:gd name="T59" fmla="*/ 0 h 194"/>
                <a:gd name="T60" fmla="*/ 0 w 192"/>
                <a:gd name="T61" fmla="*/ 0 h 194"/>
                <a:gd name="T62" fmla="*/ 0 w 192"/>
                <a:gd name="T63" fmla="*/ 0 h 194"/>
                <a:gd name="T64" fmla="*/ 0 w 192"/>
                <a:gd name="T65" fmla="*/ 0 h 19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92" h="194">
                  <a:moveTo>
                    <a:pt x="77" y="2"/>
                  </a:moveTo>
                  <a:lnTo>
                    <a:pt x="59" y="8"/>
                  </a:lnTo>
                  <a:lnTo>
                    <a:pt x="43" y="17"/>
                  </a:lnTo>
                  <a:lnTo>
                    <a:pt x="29" y="28"/>
                  </a:lnTo>
                  <a:lnTo>
                    <a:pt x="17" y="43"/>
                  </a:lnTo>
                  <a:lnTo>
                    <a:pt x="8" y="59"/>
                  </a:lnTo>
                  <a:lnTo>
                    <a:pt x="2" y="77"/>
                  </a:lnTo>
                  <a:lnTo>
                    <a:pt x="0" y="96"/>
                  </a:lnTo>
                  <a:lnTo>
                    <a:pt x="2" y="115"/>
                  </a:lnTo>
                  <a:lnTo>
                    <a:pt x="8" y="134"/>
                  </a:lnTo>
                  <a:lnTo>
                    <a:pt x="17" y="150"/>
                  </a:lnTo>
                  <a:lnTo>
                    <a:pt x="29" y="165"/>
                  </a:lnTo>
                  <a:lnTo>
                    <a:pt x="43" y="176"/>
                  </a:lnTo>
                  <a:lnTo>
                    <a:pt x="59" y="185"/>
                  </a:lnTo>
                  <a:lnTo>
                    <a:pt x="77" y="191"/>
                  </a:lnTo>
                  <a:lnTo>
                    <a:pt x="96" y="193"/>
                  </a:lnTo>
                  <a:lnTo>
                    <a:pt x="115" y="191"/>
                  </a:lnTo>
                  <a:lnTo>
                    <a:pt x="133" y="185"/>
                  </a:lnTo>
                  <a:lnTo>
                    <a:pt x="148" y="176"/>
                  </a:lnTo>
                  <a:lnTo>
                    <a:pt x="163" y="165"/>
                  </a:lnTo>
                  <a:lnTo>
                    <a:pt x="174" y="150"/>
                  </a:lnTo>
                  <a:lnTo>
                    <a:pt x="183" y="134"/>
                  </a:lnTo>
                  <a:lnTo>
                    <a:pt x="189" y="115"/>
                  </a:lnTo>
                  <a:lnTo>
                    <a:pt x="191" y="96"/>
                  </a:lnTo>
                  <a:lnTo>
                    <a:pt x="189" y="77"/>
                  </a:lnTo>
                  <a:lnTo>
                    <a:pt x="183" y="59"/>
                  </a:lnTo>
                  <a:lnTo>
                    <a:pt x="174" y="43"/>
                  </a:lnTo>
                  <a:lnTo>
                    <a:pt x="163" y="28"/>
                  </a:lnTo>
                  <a:lnTo>
                    <a:pt x="148" y="17"/>
                  </a:lnTo>
                  <a:lnTo>
                    <a:pt x="133" y="8"/>
                  </a:lnTo>
                  <a:lnTo>
                    <a:pt x="115" y="2"/>
                  </a:lnTo>
                  <a:lnTo>
                    <a:pt x="96" y="0"/>
                  </a:lnTo>
                  <a:lnTo>
                    <a:pt x="77" y="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32" name="Freeform 748"/>
            <p:cNvSpPr>
              <a:spLocks noChangeArrowheads="1"/>
            </p:cNvSpPr>
            <p:nvPr/>
          </p:nvSpPr>
          <p:spPr bwMode="auto">
            <a:xfrm>
              <a:off x="2869" y="3272"/>
              <a:ext cx="43" cy="43"/>
            </a:xfrm>
            <a:custGeom>
              <a:avLst/>
              <a:gdLst>
                <a:gd name="T0" fmla="*/ 0 w 192"/>
                <a:gd name="T1" fmla="*/ 0 h 194"/>
                <a:gd name="T2" fmla="*/ 0 w 192"/>
                <a:gd name="T3" fmla="*/ 0 h 194"/>
                <a:gd name="T4" fmla="*/ 0 w 192"/>
                <a:gd name="T5" fmla="*/ 0 h 194"/>
                <a:gd name="T6" fmla="*/ 0 w 192"/>
                <a:gd name="T7" fmla="*/ 0 h 194"/>
                <a:gd name="T8" fmla="*/ 0 w 192"/>
                <a:gd name="T9" fmla="*/ 0 h 194"/>
                <a:gd name="T10" fmla="*/ 0 w 192"/>
                <a:gd name="T11" fmla="*/ 0 h 194"/>
                <a:gd name="T12" fmla="*/ 0 w 192"/>
                <a:gd name="T13" fmla="*/ 0 h 194"/>
                <a:gd name="T14" fmla="*/ 0 w 192"/>
                <a:gd name="T15" fmla="*/ 0 h 194"/>
                <a:gd name="T16" fmla="*/ 0 w 192"/>
                <a:gd name="T17" fmla="*/ 0 h 194"/>
                <a:gd name="T18" fmla="*/ 0 w 192"/>
                <a:gd name="T19" fmla="*/ 0 h 194"/>
                <a:gd name="T20" fmla="*/ 0 w 192"/>
                <a:gd name="T21" fmla="*/ 0 h 194"/>
                <a:gd name="T22" fmla="*/ 0 w 192"/>
                <a:gd name="T23" fmla="*/ 0 h 194"/>
                <a:gd name="T24" fmla="*/ 0 w 192"/>
                <a:gd name="T25" fmla="*/ 0 h 194"/>
                <a:gd name="T26" fmla="*/ 0 w 192"/>
                <a:gd name="T27" fmla="*/ 0 h 194"/>
                <a:gd name="T28" fmla="*/ 0 w 192"/>
                <a:gd name="T29" fmla="*/ 0 h 194"/>
                <a:gd name="T30" fmla="*/ 0 w 192"/>
                <a:gd name="T31" fmla="*/ 0 h 194"/>
                <a:gd name="T32" fmla="*/ 0 w 192"/>
                <a:gd name="T33" fmla="*/ 0 h 194"/>
                <a:gd name="T34" fmla="*/ 0 w 192"/>
                <a:gd name="T35" fmla="*/ 0 h 194"/>
                <a:gd name="T36" fmla="*/ 0 w 192"/>
                <a:gd name="T37" fmla="*/ 0 h 194"/>
                <a:gd name="T38" fmla="*/ 0 w 192"/>
                <a:gd name="T39" fmla="*/ 0 h 194"/>
                <a:gd name="T40" fmla="*/ 0 w 192"/>
                <a:gd name="T41" fmla="*/ 0 h 194"/>
                <a:gd name="T42" fmla="*/ 0 w 192"/>
                <a:gd name="T43" fmla="*/ 0 h 194"/>
                <a:gd name="T44" fmla="*/ 0 w 192"/>
                <a:gd name="T45" fmla="*/ 0 h 194"/>
                <a:gd name="T46" fmla="*/ 0 w 192"/>
                <a:gd name="T47" fmla="*/ 0 h 194"/>
                <a:gd name="T48" fmla="*/ 0 w 192"/>
                <a:gd name="T49" fmla="*/ 0 h 194"/>
                <a:gd name="T50" fmla="*/ 0 w 192"/>
                <a:gd name="T51" fmla="*/ 0 h 194"/>
                <a:gd name="T52" fmla="*/ 0 w 192"/>
                <a:gd name="T53" fmla="*/ 0 h 194"/>
                <a:gd name="T54" fmla="*/ 0 w 192"/>
                <a:gd name="T55" fmla="*/ 0 h 194"/>
                <a:gd name="T56" fmla="*/ 0 w 192"/>
                <a:gd name="T57" fmla="*/ 0 h 194"/>
                <a:gd name="T58" fmla="*/ 0 w 192"/>
                <a:gd name="T59" fmla="*/ 0 h 194"/>
                <a:gd name="T60" fmla="*/ 0 w 192"/>
                <a:gd name="T61" fmla="*/ 0 h 194"/>
                <a:gd name="T62" fmla="*/ 0 w 192"/>
                <a:gd name="T63" fmla="*/ 0 h 194"/>
                <a:gd name="T64" fmla="*/ 0 w 192"/>
                <a:gd name="T65" fmla="*/ 0 h 19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92" h="194">
                  <a:moveTo>
                    <a:pt x="191" y="96"/>
                  </a:moveTo>
                  <a:lnTo>
                    <a:pt x="189" y="115"/>
                  </a:lnTo>
                  <a:lnTo>
                    <a:pt x="183" y="134"/>
                  </a:lnTo>
                  <a:lnTo>
                    <a:pt x="174" y="150"/>
                  </a:lnTo>
                  <a:lnTo>
                    <a:pt x="163" y="165"/>
                  </a:lnTo>
                  <a:lnTo>
                    <a:pt x="148" y="176"/>
                  </a:lnTo>
                  <a:lnTo>
                    <a:pt x="133" y="185"/>
                  </a:lnTo>
                  <a:lnTo>
                    <a:pt x="115" y="191"/>
                  </a:lnTo>
                  <a:lnTo>
                    <a:pt x="96" y="193"/>
                  </a:lnTo>
                  <a:lnTo>
                    <a:pt x="77" y="191"/>
                  </a:lnTo>
                  <a:lnTo>
                    <a:pt x="59" y="185"/>
                  </a:lnTo>
                  <a:lnTo>
                    <a:pt x="43" y="176"/>
                  </a:lnTo>
                  <a:lnTo>
                    <a:pt x="29" y="165"/>
                  </a:lnTo>
                  <a:lnTo>
                    <a:pt x="17" y="150"/>
                  </a:lnTo>
                  <a:lnTo>
                    <a:pt x="8" y="134"/>
                  </a:lnTo>
                  <a:lnTo>
                    <a:pt x="2" y="115"/>
                  </a:lnTo>
                  <a:lnTo>
                    <a:pt x="0" y="96"/>
                  </a:lnTo>
                  <a:lnTo>
                    <a:pt x="2" y="77"/>
                  </a:lnTo>
                  <a:lnTo>
                    <a:pt x="8" y="59"/>
                  </a:lnTo>
                  <a:lnTo>
                    <a:pt x="17" y="43"/>
                  </a:lnTo>
                  <a:lnTo>
                    <a:pt x="29" y="28"/>
                  </a:lnTo>
                  <a:lnTo>
                    <a:pt x="43" y="17"/>
                  </a:lnTo>
                  <a:lnTo>
                    <a:pt x="59" y="8"/>
                  </a:lnTo>
                  <a:lnTo>
                    <a:pt x="77" y="2"/>
                  </a:lnTo>
                  <a:lnTo>
                    <a:pt x="96" y="0"/>
                  </a:lnTo>
                  <a:lnTo>
                    <a:pt x="115" y="2"/>
                  </a:lnTo>
                  <a:lnTo>
                    <a:pt x="133" y="8"/>
                  </a:lnTo>
                  <a:lnTo>
                    <a:pt x="148" y="17"/>
                  </a:lnTo>
                  <a:lnTo>
                    <a:pt x="163" y="28"/>
                  </a:lnTo>
                  <a:lnTo>
                    <a:pt x="174" y="43"/>
                  </a:lnTo>
                  <a:lnTo>
                    <a:pt x="183" y="59"/>
                  </a:lnTo>
                  <a:lnTo>
                    <a:pt x="189" y="77"/>
                  </a:lnTo>
                  <a:lnTo>
                    <a:pt x="191" y="96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33" name="Freeform 749"/>
            <p:cNvSpPr>
              <a:spLocks noChangeArrowheads="1"/>
            </p:cNvSpPr>
            <p:nvPr/>
          </p:nvSpPr>
          <p:spPr bwMode="auto">
            <a:xfrm>
              <a:off x="2890" y="3293"/>
              <a:ext cx="21" cy="22"/>
            </a:xfrm>
            <a:custGeom>
              <a:avLst/>
              <a:gdLst>
                <a:gd name="T0" fmla="*/ 0 w 99"/>
                <a:gd name="T1" fmla="*/ 0 h 100"/>
                <a:gd name="T2" fmla="*/ 0 w 99"/>
                <a:gd name="T3" fmla="*/ 0 h 100"/>
                <a:gd name="T4" fmla="*/ 0 w 99"/>
                <a:gd name="T5" fmla="*/ 0 h 100"/>
                <a:gd name="T6" fmla="*/ 0 w 99"/>
                <a:gd name="T7" fmla="*/ 0 h 100"/>
                <a:gd name="T8" fmla="*/ 0 w 99"/>
                <a:gd name="T9" fmla="*/ 0 h 100"/>
                <a:gd name="T10" fmla="*/ 0 w 99"/>
                <a:gd name="T11" fmla="*/ 0 h 100"/>
                <a:gd name="T12" fmla="*/ 0 w 99"/>
                <a:gd name="T13" fmla="*/ 0 h 100"/>
                <a:gd name="T14" fmla="*/ 0 w 99"/>
                <a:gd name="T15" fmla="*/ 0 h 100"/>
                <a:gd name="T16" fmla="*/ 0 w 99"/>
                <a:gd name="T17" fmla="*/ 0 h 100"/>
                <a:gd name="T18" fmla="*/ 0 w 99"/>
                <a:gd name="T19" fmla="*/ 0 h 100"/>
                <a:gd name="T20" fmla="*/ 0 w 99"/>
                <a:gd name="T21" fmla="*/ 0 h 100"/>
                <a:gd name="T22" fmla="*/ 0 w 99"/>
                <a:gd name="T23" fmla="*/ 0 h 100"/>
                <a:gd name="T24" fmla="*/ 0 w 99"/>
                <a:gd name="T25" fmla="*/ 0 h 100"/>
                <a:gd name="T26" fmla="*/ 0 w 99"/>
                <a:gd name="T27" fmla="*/ 0 h 100"/>
                <a:gd name="T28" fmla="*/ 0 w 99"/>
                <a:gd name="T29" fmla="*/ 0 h 100"/>
                <a:gd name="T30" fmla="*/ 0 w 99"/>
                <a:gd name="T31" fmla="*/ 0 h 100"/>
                <a:gd name="T32" fmla="*/ 0 w 99"/>
                <a:gd name="T33" fmla="*/ 0 h 100"/>
                <a:gd name="T34" fmla="*/ 0 w 99"/>
                <a:gd name="T35" fmla="*/ 0 h 100"/>
                <a:gd name="T36" fmla="*/ 0 w 99"/>
                <a:gd name="T37" fmla="*/ 0 h 10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99" h="100">
                  <a:moveTo>
                    <a:pt x="93" y="0"/>
                  </a:moveTo>
                  <a:lnTo>
                    <a:pt x="91" y="18"/>
                  </a:lnTo>
                  <a:lnTo>
                    <a:pt x="85" y="36"/>
                  </a:lnTo>
                  <a:lnTo>
                    <a:pt x="77" y="52"/>
                  </a:lnTo>
                  <a:lnTo>
                    <a:pt x="66" y="65"/>
                  </a:lnTo>
                  <a:lnTo>
                    <a:pt x="52" y="77"/>
                  </a:lnTo>
                  <a:lnTo>
                    <a:pt x="35" y="87"/>
                  </a:lnTo>
                  <a:lnTo>
                    <a:pt x="18" y="92"/>
                  </a:lnTo>
                  <a:lnTo>
                    <a:pt x="0" y="94"/>
                  </a:lnTo>
                  <a:lnTo>
                    <a:pt x="0" y="99"/>
                  </a:lnTo>
                  <a:lnTo>
                    <a:pt x="19" y="97"/>
                  </a:lnTo>
                  <a:lnTo>
                    <a:pt x="38" y="92"/>
                  </a:lnTo>
                  <a:lnTo>
                    <a:pt x="55" y="81"/>
                  </a:lnTo>
                  <a:lnTo>
                    <a:pt x="70" y="70"/>
                  </a:lnTo>
                  <a:lnTo>
                    <a:pt x="81" y="55"/>
                  </a:lnTo>
                  <a:lnTo>
                    <a:pt x="90" y="39"/>
                  </a:lnTo>
                  <a:lnTo>
                    <a:pt x="96" y="20"/>
                  </a:lnTo>
                  <a:lnTo>
                    <a:pt x="98" y="0"/>
                  </a:lnTo>
                  <a:lnTo>
                    <a:pt x="93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34" name="Freeform 750"/>
            <p:cNvSpPr>
              <a:spLocks noChangeArrowheads="1"/>
            </p:cNvSpPr>
            <p:nvPr/>
          </p:nvSpPr>
          <p:spPr bwMode="auto">
            <a:xfrm>
              <a:off x="2890" y="3293"/>
              <a:ext cx="21" cy="22"/>
            </a:xfrm>
            <a:custGeom>
              <a:avLst/>
              <a:gdLst>
                <a:gd name="T0" fmla="*/ 0 w 99"/>
                <a:gd name="T1" fmla="*/ 0 h 100"/>
                <a:gd name="T2" fmla="*/ 0 w 99"/>
                <a:gd name="T3" fmla="*/ 0 h 100"/>
                <a:gd name="T4" fmla="*/ 0 w 99"/>
                <a:gd name="T5" fmla="*/ 0 h 100"/>
                <a:gd name="T6" fmla="*/ 0 w 99"/>
                <a:gd name="T7" fmla="*/ 0 h 100"/>
                <a:gd name="T8" fmla="*/ 0 w 99"/>
                <a:gd name="T9" fmla="*/ 0 h 100"/>
                <a:gd name="T10" fmla="*/ 0 w 99"/>
                <a:gd name="T11" fmla="*/ 0 h 100"/>
                <a:gd name="T12" fmla="*/ 0 w 99"/>
                <a:gd name="T13" fmla="*/ 0 h 100"/>
                <a:gd name="T14" fmla="*/ 0 w 99"/>
                <a:gd name="T15" fmla="*/ 0 h 100"/>
                <a:gd name="T16" fmla="*/ 0 w 99"/>
                <a:gd name="T17" fmla="*/ 0 h 100"/>
                <a:gd name="T18" fmla="*/ 0 w 99"/>
                <a:gd name="T19" fmla="*/ 0 h 100"/>
                <a:gd name="T20" fmla="*/ 0 w 99"/>
                <a:gd name="T21" fmla="*/ 0 h 100"/>
                <a:gd name="T22" fmla="*/ 0 w 99"/>
                <a:gd name="T23" fmla="*/ 0 h 100"/>
                <a:gd name="T24" fmla="*/ 0 w 99"/>
                <a:gd name="T25" fmla="*/ 0 h 100"/>
                <a:gd name="T26" fmla="*/ 0 w 99"/>
                <a:gd name="T27" fmla="*/ 0 h 100"/>
                <a:gd name="T28" fmla="*/ 0 w 99"/>
                <a:gd name="T29" fmla="*/ 0 h 100"/>
                <a:gd name="T30" fmla="*/ 0 w 99"/>
                <a:gd name="T31" fmla="*/ 0 h 100"/>
                <a:gd name="T32" fmla="*/ 0 w 99"/>
                <a:gd name="T33" fmla="*/ 0 h 100"/>
                <a:gd name="T34" fmla="*/ 0 w 99"/>
                <a:gd name="T35" fmla="*/ 0 h 100"/>
                <a:gd name="T36" fmla="*/ 0 w 99"/>
                <a:gd name="T37" fmla="*/ 0 h 10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99" h="100">
                  <a:moveTo>
                    <a:pt x="0" y="99"/>
                  </a:moveTo>
                  <a:lnTo>
                    <a:pt x="19" y="97"/>
                  </a:lnTo>
                  <a:lnTo>
                    <a:pt x="38" y="92"/>
                  </a:lnTo>
                  <a:lnTo>
                    <a:pt x="55" y="81"/>
                  </a:lnTo>
                  <a:lnTo>
                    <a:pt x="70" y="70"/>
                  </a:lnTo>
                  <a:lnTo>
                    <a:pt x="81" y="55"/>
                  </a:lnTo>
                  <a:lnTo>
                    <a:pt x="90" y="39"/>
                  </a:lnTo>
                  <a:lnTo>
                    <a:pt x="96" y="20"/>
                  </a:lnTo>
                  <a:lnTo>
                    <a:pt x="98" y="0"/>
                  </a:lnTo>
                  <a:lnTo>
                    <a:pt x="93" y="0"/>
                  </a:lnTo>
                  <a:lnTo>
                    <a:pt x="91" y="18"/>
                  </a:lnTo>
                  <a:lnTo>
                    <a:pt x="85" y="36"/>
                  </a:lnTo>
                  <a:lnTo>
                    <a:pt x="77" y="52"/>
                  </a:lnTo>
                  <a:lnTo>
                    <a:pt x="66" y="65"/>
                  </a:lnTo>
                  <a:lnTo>
                    <a:pt x="52" y="77"/>
                  </a:lnTo>
                  <a:lnTo>
                    <a:pt x="35" y="87"/>
                  </a:lnTo>
                  <a:lnTo>
                    <a:pt x="18" y="92"/>
                  </a:lnTo>
                  <a:lnTo>
                    <a:pt x="0" y="94"/>
                  </a:lnTo>
                  <a:lnTo>
                    <a:pt x="0" y="99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35" name="Freeform 751"/>
            <p:cNvSpPr>
              <a:spLocks noChangeArrowheads="1"/>
            </p:cNvSpPr>
            <p:nvPr/>
          </p:nvSpPr>
          <p:spPr bwMode="auto">
            <a:xfrm>
              <a:off x="2868" y="3293"/>
              <a:ext cx="22" cy="22"/>
            </a:xfrm>
            <a:custGeom>
              <a:avLst/>
              <a:gdLst>
                <a:gd name="T0" fmla="*/ 0 w 100"/>
                <a:gd name="T1" fmla="*/ 0 h 100"/>
                <a:gd name="T2" fmla="*/ 0 w 100"/>
                <a:gd name="T3" fmla="*/ 0 h 100"/>
                <a:gd name="T4" fmla="*/ 0 w 100"/>
                <a:gd name="T5" fmla="*/ 0 h 100"/>
                <a:gd name="T6" fmla="*/ 0 w 100"/>
                <a:gd name="T7" fmla="*/ 0 h 100"/>
                <a:gd name="T8" fmla="*/ 0 w 100"/>
                <a:gd name="T9" fmla="*/ 0 h 100"/>
                <a:gd name="T10" fmla="*/ 0 w 100"/>
                <a:gd name="T11" fmla="*/ 0 h 100"/>
                <a:gd name="T12" fmla="*/ 0 w 100"/>
                <a:gd name="T13" fmla="*/ 0 h 100"/>
                <a:gd name="T14" fmla="*/ 0 w 100"/>
                <a:gd name="T15" fmla="*/ 0 h 100"/>
                <a:gd name="T16" fmla="*/ 0 w 100"/>
                <a:gd name="T17" fmla="*/ 0 h 100"/>
                <a:gd name="T18" fmla="*/ 0 w 100"/>
                <a:gd name="T19" fmla="*/ 0 h 100"/>
                <a:gd name="T20" fmla="*/ 0 w 100"/>
                <a:gd name="T21" fmla="*/ 0 h 100"/>
                <a:gd name="T22" fmla="*/ 0 w 100"/>
                <a:gd name="T23" fmla="*/ 0 h 100"/>
                <a:gd name="T24" fmla="*/ 0 w 100"/>
                <a:gd name="T25" fmla="*/ 0 h 100"/>
                <a:gd name="T26" fmla="*/ 0 w 100"/>
                <a:gd name="T27" fmla="*/ 0 h 100"/>
                <a:gd name="T28" fmla="*/ 0 w 100"/>
                <a:gd name="T29" fmla="*/ 0 h 100"/>
                <a:gd name="T30" fmla="*/ 0 w 100"/>
                <a:gd name="T31" fmla="*/ 0 h 100"/>
                <a:gd name="T32" fmla="*/ 0 w 100"/>
                <a:gd name="T33" fmla="*/ 0 h 100"/>
                <a:gd name="T34" fmla="*/ 0 w 100"/>
                <a:gd name="T35" fmla="*/ 0 h 100"/>
                <a:gd name="T36" fmla="*/ 0 w 100"/>
                <a:gd name="T37" fmla="*/ 0 h 10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0" h="100">
                  <a:moveTo>
                    <a:pt x="0" y="0"/>
                  </a:moveTo>
                  <a:lnTo>
                    <a:pt x="2" y="20"/>
                  </a:lnTo>
                  <a:lnTo>
                    <a:pt x="8" y="39"/>
                  </a:lnTo>
                  <a:lnTo>
                    <a:pt x="17" y="55"/>
                  </a:lnTo>
                  <a:lnTo>
                    <a:pt x="29" y="70"/>
                  </a:lnTo>
                  <a:lnTo>
                    <a:pt x="44" y="81"/>
                  </a:lnTo>
                  <a:lnTo>
                    <a:pt x="60" y="92"/>
                  </a:lnTo>
                  <a:lnTo>
                    <a:pt x="79" y="97"/>
                  </a:lnTo>
                  <a:lnTo>
                    <a:pt x="99" y="99"/>
                  </a:lnTo>
                  <a:lnTo>
                    <a:pt x="99" y="94"/>
                  </a:lnTo>
                  <a:lnTo>
                    <a:pt x="80" y="92"/>
                  </a:lnTo>
                  <a:lnTo>
                    <a:pt x="63" y="87"/>
                  </a:lnTo>
                  <a:lnTo>
                    <a:pt x="46" y="77"/>
                  </a:lnTo>
                  <a:lnTo>
                    <a:pt x="33" y="65"/>
                  </a:lnTo>
                  <a:lnTo>
                    <a:pt x="21" y="52"/>
                  </a:lnTo>
                  <a:lnTo>
                    <a:pt x="13" y="36"/>
                  </a:lnTo>
                  <a:lnTo>
                    <a:pt x="7" y="18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36" name="Freeform 752"/>
            <p:cNvSpPr>
              <a:spLocks noChangeArrowheads="1"/>
            </p:cNvSpPr>
            <p:nvPr/>
          </p:nvSpPr>
          <p:spPr bwMode="auto">
            <a:xfrm>
              <a:off x="2868" y="3293"/>
              <a:ext cx="22" cy="22"/>
            </a:xfrm>
            <a:custGeom>
              <a:avLst/>
              <a:gdLst>
                <a:gd name="T0" fmla="*/ 0 w 100"/>
                <a:gd name="T1" fmla="*/ 0 h 100"/>
                <a:gd name="T2" fmla="*/ 0 w 100"/>
                <a:gd name="T3" fmla="*/ 0 h 100"/>
                <a:gd name="T4" fmla="*/ 0 w 100"/>
                <a:gd name="T5" fmla="*/ 0 h 100"/>
                <a:gd name="T6" fmla="*/ 0 w 100"/>
                <a:gd name="T7" fmla="*/ 0 h 100"/>
                <a:gd name="T8" fmla="*/ 0 w 100"/>
                <a:gd name="T9" fmla="*/ 0 h 100"/>
                <a:gd name="T10" fmla="*/ 0 w 100"/>
                <a:gd name="T11" fmla="*/ 0 h 100"/>
                <a:gd name="T12" fmla="*/ 0 w 100"/>
                <a:gd name="T13" fmla="*/ 0 h 100"/>
                <a:gd name="T14" fmla="*/ 0 w 100"/>
                <a:gd name="T15" fmla="*/ 0 h 100"/>
                <a:gd name="T16" fmla="*/ 0 w 100"/>
                <a:gd name="T17" fmla="*/ 0 h 100"/>
                <a:gd name="T18" fmla="*/ 0 w 100"/>
                <a:gd name="T19" fmla="*/ 0 h 100"/>
                <a:gd name="T20" fmla="*/ 0 w 100"/>
                <a:gd name="T21" fmla="*/ 0 h 100"/>
                <a:gd name="T22" fmla="*/ 0 w 100"/>
                <a:gd name="T23" fmla="*/ 0 h 100"/>
                <a:gd name="T24" fmla="*/ 0 w 100"/>
                <a:gd name="T25" fmla="*/ 0 h 100"/>
                <a:gd name="T26" fmla="*/ 0 w 100"/>
                <a:gd name="T27" fmla="*/ 0 h 100"/>
                <a:gd name="T28" fmla="*/ 0 w 100"/>
                <a:gd name="T29" fmla="*/ 0 h 100"/>
                <a:gd name="T30" fmla="*/ 0 w 100"/>
                <a:gd name="T31" fmla="*/ 0 h 100"/>
                <a:gd name="T32" fmla="*/ 0 w 100"/>
                <a:gd name="T33" fmla="*/ 0 h 100"/>
                <a:gd name="T34" fmla="*/ 0 w 100"/>
                <a:gd name="T35" fmla="*/ 0 h 100"/>
                <a:gd name="T36" fmla="*/ 0 w 100"/>
                <a:gd name="T37" fmla="*/ 0 h 10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0" h="100">
                  <a:moveTo>
                    <a:pt x="0" y="0"/>
                  </a:moveTo>
                  <a:lnTo>
                    <a:pt x="2" y="20"/>
                  </a:lnTo>
                  <a:lnTo>
                    <a:pt x="8" y="39"/>
                  </a:lnTo>
                  <a:lnTo>
                    <a:pt x="17" y="55"/>
                  </a:lnTo>
                  <a:lnTo>
                    <a:pt x="29" y="70"/>
                  </a:lnTo>
                  <a:lnTo>
                    <a:pt x="44" y="81"/>
                  </a:lnTo>
                  <a:lnTo>
                    <a:pt x="60" y="92"/>
                  </a:lnTo>
                  <a:lnTo>
                    <a:pt x="79" y="97"/>
                  </a:lnTo>
                  <a:lnTo>
                    <a:pt x="99" y="99"/>
                  </a:lnTo>
                  <a:lnTo>
                    <a:pt x="99" y="94"/>
                  </a:lnTo>
                  <a:lnTo>
                    <a:pt x="80" y="92"/>
                  </a:lnTo>
                  <a:lnTo>
                    <a:pt x="63" y="87"/>
                  </a:lnTo>
                  <a:lnTo>
                    <a:pt x="46" y="77"/>
                  </a:lnTo>
                  <a:lnTo>
                    <a:pt x="33" y="65"/>
                  </a:lnTo>
                  <a:lnTo>
                    <a:pt x="21" y="52"/>
                  </a:lnTo>
                  <a:lnTo>
                    <a:pt x="13" y="36"/>
                  </a:lnTo>
                  <a:lnTo>
                    <a:pt x="7" y="18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37" name="Freeform 753"/>
            <p:cNvSpPr>
              <a:spLocks noChangeArrowheads="1"/>
            </p:cNvSpPr>
            <p:nvPr/>
          </p:nvSpPr>
          <p:spPr bwMode="auto">
            <a:xfrm>
              <a:off x="2868" y="3271"/>
              <a:ext cx="22" cy="22"/>
            </a:xfrm>
            <a:custGeom>
              <a:avLst/>
              <a:gdLst>
                <a:gd name="T0" fmla="*/ 0 w 100"/>
                <a:gd name="T1" fmla="*/ 0 h 100"/>
                <a:gd name="T2" fmla="*/ 0 w 100"/>
                <a:gd name="T3" fmla="*/ 0 h 100"/>
                <a:gd name="T4" fmla="*/ 0 w 100"/>
                <a:gd name="T5" fmla="*/ 0 h 100"/>
                <a:gd name="T6" fmla="*/ 0 w 100"/>
                <a:gd name="T7" fmla="*/ 0 h 100"/>
                <a:gd name="T8" fmla="*/ 0 w 100"/>
                <a:gd name="T9" fmla="*/ 0 h 100"/>
                <a:gd name="T10" fmla="*/ 0 w 100"/>
                <a:gd name="T11" fmla="*/ 0 h 100"/>
                <a:gd name="T12" fmla="*/ 0 w 100"/>
                <a:gd name="T13" fmla="*/ 0 h 100"/>
                <a:gd name="T14" fmla="*/ 0 w 100"/>
                <a:gd name="T15" fmla="*/ 0 h 100"/>
                <a:gd name="T16" fmla="*/ 0 w 100"/>
                <a:gd name="T17" fmla="*/ 0 h 100"/>
                <a:gd name="T18" fmla="*/ 0 w 100"/>
                <a:gd name="T19" fmla="*/ 0 h 100"/>
                <a:gd name="T20" fmla="*/ 0 w 100"/>
                <a:gd name="T21" fmla="*/ 0 h 100"/>
                <a:gd name="T22" fmla="*/ 0 w 100"/>
                <a:gd name="T23" fmla="*/ 0 h 100"/>
                <a:gd name="T24" fmla="*/ 0 w 100"/>
                <a:gd name="T25" fmla="*/ 0 h 100"/>
                <a:gd name="T26" fmla="*/ 0 w 100"/>
                <a:gd name="T27" fmla="*/ 0 h 100"/>
                <a:gd name="T28" fmla="*/ 0 w 100"/>
                <a:gd name="T29" fmla="*/ 0 h 100"/>
                <a:gd name="T30" fmla="*/ 0 w 100"/>
                <a:gd name="T31" fmla="*/ 0 h 100"/>
                <a:gd name="T32" fmla="*/ 0 w 100"/>
                <a:gd name="T33" fmla="*/ 0 h 100"/>
                <a:gd name="T34" fmla="*/ 0 w 100"/>
                <a:gd name="T35" fmla="*/ 0 h 100"/>
                <a:gd name="T36" fmla="*/ 0 w 100"/>
                <a:gd name="T37" fmla="*/ 0 h 10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0" h="100">
                  <a:moveTo>
                    <a:pt x="79" y="2"/>
                  </a:moveTo>
                  <a:lnTo>
                    <a:pt x="60" y="7"/>
                  </a:lnTo>
                  <a:lnTo>
                    <a:pt x="44" y="17"/>
                  </a:lnTo>
                  <a:lnTo>
                    <a:pt x="29" y="28"/>
                  </a:lnTo>
                  <a:lnTo>
                    <a:pt x="17" y="44"/>
                  </a:lnTo>
                  <a:lnTo>
                    <a:pt x="8" y="59"/>
                  </a:lnTo>
                  <a:lnTo>
                    <a:pt x="2" y="78"/>
                  </a:lnTo>
                  <a:lnTo>
                    <a:pt x="0" y="99"/>
                  </a:lnTo>
                  <a:lnTo>
                    <a:pt x="5" y="99"/>
                  </a:lnTo>
                  <a:lnTo>
                    <a:pt x="7" y="80"/>
                  </a:lnTo>
                  <a:lnTo>
                    <a:pt x="13" y="62"/>
                  </a:lnTo>
                  <a:lnTo>
                    <a:pt x="21" y="46"/>
                  </a:lnTo>
                  <a:lnTo>
                    <a:pt x="33" y="33"/>
                  </a:lnTo>
                  <a:lnTo>
                    <a:pt x="46" y="21"/>
                  </a:lnTo>
                  <a:lnTo>
                    <a:pt x="63" y="13"/>
                  </a:lnTo>
                  <a:lnTo>
                    <a:pt x="80" y="7"/>
                  </a:lnTo>
                  <a:lnTo>
                    <a:pt x="99" y="5"/>
                  </a:lnTo>
                  <a:lnTo>
                    <a:pt x="99" y="0"/>
                  </a:lnTo>
                  <a:lnTo>
                    <a:pt x="79" y="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38" name="Freeform 754"/>
            <p:cNvSpPr>
              <a:spLocks noChangeArrowheads="1"/>
            </p:cNvSpPr>
            <p:nvPr/>
          </p:nvSpPr>
          <p:spPr bwMode="auto">
            <a:xfrm>
              <a:off x="2868" y="3271"/>
              <a:ext cx="22" cy="22"/>
            </a:xfrm>
            <a:custGeom>
              <a:avLst/>
              <a:gdLst>
                <a:gd name="T0" fmla="*/ 0 w 100"/>
                <a:gd name="T1" fmla="*/ 0 h 100"/>
                <a:gd name="T2" fmla="*/ 0 w 100"/>
                <a:gd name="T3" fmla="*/ 0 h 100"/>
                <a:gd name="T4" fmla="*/ 0 w 100"/>
                <a:gd name="T5" fmla="*/ 0 h 100"/>
                <a:gd name="T6" fmla="*/ 0 w 100"/>
                <a:gd name="T7" fmla="*/ 0 h 100"/>
                <a:gd name="T8" fmla="*/ 0 w 100"/>
                <a:gd name="T9" fmla="*/ 0 h 100"/>
                <a:gd name="T10" fmla="*/ 0 w 100"/>
                <a:gd name="T11" fmla="*/ 0 h 100"/>
                <a:gd name="T12" fmla="*/ 0 w 100"/>
                <a:gd name="T13" fmla="*/ 0 h 100"/>
                <a:gd name="T14" fmla="*/ 0 w 100"/>
                <a:gd name="T15" fmla="*/ 0 h 100"/>
                <a:gd name="T16" fmla="*/ 0 w 100"/>
                <a:gd name="T17" fmla="*/ 0 h 100"/>
                <a:gd name="T18" fmla="*/ 0 w 100"/>
                <a:gd name="T19" fmla="*/ 0 h 100"/>
                <a:gd name="T20" fmla="*/ 0 w 100"/>
                <a:gd name="T21" fmla="*/ 0 h 100"/>
                <a:gd name="T22" fmla="*/ 0 w 100"/>
                <a:gd name="T23" fmla="*/ 0 h 100"/>
                <a:gd name="T24" fmla="*/ 0 w 100"/>
                <a:gd name="T25" fmla="*/ 0 h 100"/>
                <a:gd name="T26" fmla="*/ 0 w 100"/>
                <a:gd name="T27" fmla="*/ 0 h 100"/>
                <a:gd name="T28" fmla="*/ 0 w 100"/>
                <a:gd name="T29" fmla="*/ 0 h 100"/>
                <a:gd name="T30" fmla="*/ 0 w 100"/>
                <a:gd name="T31" fmla="*/ 0 h 100"/>
                <a:gd name="T32" fmla="*/ 0 w 100"/>
                <a:gd name="T33" fmla="*/ 0 h 100"/>
                <a:gd name="T34" fmla="*/ 0 w 100"/>
                <a:gd name="T35" fmla="*/ 0 h 100"/>
                <a:gd name="T36" fmla="*/ 0 w 100"/>
                <a:gd name="T37" fmla="*/ 0 h 10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0" h="100">
                  <a:moveTo>
                    <a:pt x="99" y="0"/>
                  </a:moveTo>
                  <a:lnTo>
                    <a:pt x="79" y="2"/>
                  </a:lnTo>
                  <a:lnTo>
                    <a:pt x="60" y="7"/>
                  </a:lnTo>
                  <a:lnTo>
                    <a:pt x="44" y="17"/>
                  </a:lnTo>
                  <a:lnTo>
                    <a:pt x="29" y="28"/>
                  </a:lnTo>
                  <a:lnTo>
                    <a:pt x="17" y="44"/>
                  </a:lnTo>
                  <a:lnTo>
                    <a:pt x="8" y="59"/>
                  </a:lnTo>
                  <a:lnTo>
                    <a:pt x="2" y="78"/>
                  </a:lnTo>
                  <a:lnTo>
                    <a:pt x="0" y="99"/>
                  </a:lnTo>
                  <a:lnTo>
                    <a:pt x="5" y="99"/>
                  </a:lnTo>
                  <a:lnTo>
                    <a:pt x="7" y="80"/>
                  </a:lnTo>
                  <a:lnTo>
                    <a:pt x="13" y="62"/>
                  </a:lnTo>
                  <a:lnTo>
                    <a:pt x="21" y="46"/>
                  </a:lnTo>
                  <a:lnTo>
                    <a:pt x="33" y="33"/>
                  </a:lnTo>
                  <a:lnTo>
                    <a:pt x="46" y="21"/>
                  </a:lnTo>
                  <a:lnTo>
                    <a:pt x="63" y="13"/>
                  </a:lnTo>
                  <a:lnTo>
                    <a:pt x="80" y="7"/>
                  </a:lnTo>
                  <a:lnTo>
                    <a:pt x="99" y="5"/>
                  </a:lnTo>
                  <a:lnTo>
                    <a:pt x="99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39" name="Freeform 755"/>
            <p:cNvSpPr>
              <a:spLocks noChangeArrowheads="1"/>
            </p:cNvSpPr>
            <p:nvPr/>
          </p:nvSpPr>
          <p:spPr bwMode="auto">
            <a:xfrm>
              <a:off x="2890" y="3271"/>
              <a:ext cx="21" cy="22"/>
            </a:xfrm>
            <a:custGeom>
              <a:avLst/>
              <a:gdLst>
                <a:gd name="T0" fmla="*/ 0 w 99"/>
                <a:gd name="T1" fmla="*/ 0 h 100"/>
                <a:gd name="T2" fmla="*/ 0 w 99"/>
                <a:gd name="T3" fmla="*/ 0 h 100"/>
                <a:gd name="T4" fmla="*/ 0 w 99"/>
                <a:gd name="T5" fmla="*/ 0 h 100"/>
                <a:gd name="T6" fmla="*/ 0 w 99"/>
                <a:gd name="T7" fmla="*/ 0 h 100"/>
                <a:gd name="T8" fmla="*/ 0 w 99"/>
                <a:gd name="T9" fmla="*/ 0 h 100"/>
                <a:gd name="T10" fmla="*/ 0 w 99"/>
                <a:gd name="T11" fmla="*/ 0 h 100"/>
                <a:gd name="T12" fmla="*/ 0 w 99"/>
                <a:gd name="T13" fmla="*/ 0 h 100"/>
                <a:gd name="T14" fmla="*/ 0 w 99"/>
                <a:gd name="T15" fmla="*/ 0 h 100"/>
                <a:gd name="T16" fmla="*/ 0 w 99"/>
                <a:gd name="T17" fmla="*/ 0 h 100"/>
                <a:gd name="T18" fmla="*/ 0 w 99"/>
                <a:gd name="T19" fmla="*/ 0 h 100"/>
                <a:gd name="T20" fmla="*/ 0 w 99"/>
                <a:gd name="T21" fmla="*/ 0 h 100"/>
                <a:gd name="T22" fmla="*/ 0 w 99"/>
                <a:gd name="T23" fmla="*/ 0 h 100"/>
                <a:gd name="T24" fmla="*/ 0 w 99"/>
                <a:gd name="T25" fmla="*/ 0 h 100"/>
                <a:gd name="T26" fmla="*/ 0 w 99"/>
                <a:gd name="T27" fmla="*/ 0 h 100"/>
                <a:gd name="T28" fmla="*/ 0 w 99"/>
                <a:gd name="T29" fmla="*/ 0 h 100"/>
                <a:gd name="T30" fmla="*/ 0 w 99"/>
                <a:gd name="T31" fmla="*/ 0 h 100"/>
                <a:gd name="T32" fmla="*/ 0 w 99"/>
                <a:gd name="T33" fmla="*/ 0 h 100"/>
                <a:gd name="T34" fmla="*/ 0 w 99"/>
                <a:gd name="T35" fmla="*/ 0 h 100"/>
                <a:gd name="T36" fmla="*/ 0 w 99"/>
                <a:gd name="T37" fmla="*/ 0 h 10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99" h="100">
                  <a:moveTo>
                    <a:pt x="0" y="5"/>
                  </a:moveTo>
                  <a:lnTo>
                    <a:pt x="18" y="7"/>
                  </a:lnTo>
                  <a:lnTo>
                    <a:pt x="35" y="13"/>
                  </a:lnTo>
                  <a:lnTo>
                    <a:pt x="52" y="21"/>
                  </a:lnTo>
                  <a:lnTo>
                    <a:pt x="66" y="33"/>
                  </a:lnTo>
                  <a:lnTo>
                    <a:pt x="77" y="46"/>
                  </a:lnTo>
                  <a:lnTo>
                    <a:pt x="85" y="62"/>
                  </a:lnTo>
                  <a:lnTo>
                    <a:pt x="91" y="80"/>
                  </a:lnTo>
                  <a:lnTo>
                    <a:pt x="93" y="99"/>
                  </a:lnTo>
                  <a:lnTo>
                    <a:pt x="98" y="99"/>
                  </a:lnTo>
                  <a:lnTo>
                    <a:pt x="96" y="78"/>
                  </a:lnTo>
                  <a:lnTo>
                    <a:pt x="90" y="59"/>
                  </a:lnTo>
                  <a:lnTo>
                    <a:pt x="81" y="44"/>
                  </a:lnTo>
                  <a:lnTo>
                    <a:pt x="70" y="28"/>
                  </a:lnTo>
                  <a:lnTo>
                    <a:pt x="55" y="17"/>
                  </a:lnTo>
                  <a:lnTo>
                    <a:pt x="38" y="7"/>
                  </a:lnTo>
                  <a:lnTo>
                    <a:pt x="19" y="2"/>
                  </a:lnTo>
                  <a:lnTo>
                    <a:pt x="0" y="0"/>
                  </a:lnTo>
                  <a:lnTo>
                    <a:pt x="0" y="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40" name="Freeform 756"/>
            <p:cNvSpPr>
              <a:spLocks noChangeArrowheads="1"/>
            </p:cNvSpPr>
            <p:nvPr/>
          </p:nvSpPr>
          <p:spPr bwMode="auto">
            <a:xfrm>
              <a:off x="2890" y="3271"/>
              <a:ext cx="21" cy="22"/>
            </a:xfrm>
            <a:custGeom>
              <a:avLst/>
              <a:gdLst>
                <a:gd name="T0" fmla="*/ 0 w 99"/>
                <a:gd name="T1" fmla="*/ 0 h 100"/>
                <a:gd name="T2" fmla="*/ 0 w 99"/>
                <a:gd name="T3" fmla="*/ 0 h 100"/>
                <a:gd name="T4" fmla="*/ 0 w 99"/>
                <a:gd name="T5" fmla="*/ 0 h 100"/>
                <a:gd name="T6" fmla="*/ 0 w 99"/>
                <a:gd name="T7" fmla="*/ 0 h 100"/>
                <a:gd name="T8" fmla="*/ 0 w 99"/>
                <a:gd name="T9" fmla="*/ 0 h 100"/>
                <a:gd name="T10" fmla="*/ 0 w 99"/>
                <a:gd name="T11" fmla="*/ 0 h 100"/>
                <a:gd name="T12" fmla="*/ 0 w 99"/>
                <a:gd name="T13" fmla="*/ 0 h 100"/>
                <a:gd name="T14" fmla="*/ 0 w 99"/>
                <a:gd name="T15" fmla="*/ 0 h 100"/>
                <a:gd name="T16" fmla="*/ 0 w 99"/>
                <a:gd name="T17" fmla="*/ 0 h 100"/>
                <a:gd name="T18" fmla="*/ 0 w 99"/>
                <a:gd name="T19" fmla="*/ 0 h 100"/>
                <a:gd name="T20" fmla="*/ 0 w 99"/>
                <a:gd name="T21" fmla="*/ 0 h 100"/>
                <a:gd name="T22" fmla="*/ 0 w 99"/>
                <a:gd name="T23" fmla="*/ 0 h 100"/>
                <a:gd name="T24" fmla="*/ 0 w 99"/>
                <a:gd name="T25" fmla="*/ 0 h 100"/>
                <a:gd name="T26" fmla="*/ 0 w 99"/>
                <a:gd name="T27" fmla="*/ 0 h 100"/>
                <a:gd name="T28" fmla="*/ 0 w 99"/>
                <a:gd name="T29" fmla="*/ 0 h 100"/>
                <a:gd name="T30" fmla="*/ 0 w 99"/>
                <a:gd name="T31" fmla="*/ 0 h 100"/>
                <a:gd name="T32" fmla="*/ 0 w 99"/>
                <a:gd name="T33" fmla="*/ 0 h 100"/>
                <a:gd name="T34" fmla="*/ 0 w 99"/>
                <a:gd name="T35" fmla="*/ 0 h 100"/>
                <a:gd name="T36" fmla="*/ 0 w 99"/>
                <a:gd name="T37" fmla="*/ 0 h 10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99" h="100">
                  <a:moveTo>
                    <a:pt x="98" y="99"/>
                  </a:moveTo>
                  <a:lnTo>
                    <a:pt x="96" y="78"/>
                  </a:lnTo>
                  <a:lnTo>
                    <a:pt x="90" y="59"/>
                  </a:lnTo>
                  <a:lnTo>
                    <a:pt x="81" y="44"/>
                  </a:lnTo>
                  <a:lnTo>
                    <a:pt x="70" y="28"/>
                  </a:lnTo>
                  <a:lnTo>
                    <a:pt x="55" y="17"/>
                  </a:lnTo>
                  <a:lnTo>
                    <a:pt x="38" y="7"/>
                  </a:lnTo>
                  <a:lnTo>
                    <a:pt x="19" y="2"/>
                  </a:lnTo>
                  <a:lnTo>
                    <a:pt x="0" y="0"/>
                  </a:lnTo>
                  <a:lnTo>
                    <a:pt x="0" y="5"/>
                  </a:lnTo>
                  <a:lnTo>
                    <a:pt x="18" y="7"/>
                  </a:lnTo>
                  <a:lnTo>
                    <a:pt x="35" y="13"/>
                  </a:lnTo>
                  <a:lnTo>
                    <a:pt x="52" y="21"/>
                  </a:lnTo>
                  <a:lnTo>
                    <a:pt x="66" y="33"/>
                  </a:lnTo>
                  <a:lnTo>
                    <a:pt x="77" y="46"/>
                  </a:lnTo>
                  <a:lnTo>
                    <a:pt x="85" y="62"/>
                  </a:lnTo>
                  <a:lnTo>
                    <a:pt x="91" y="80"/>
                  </a:lnTo>
                  <a:lnTo>
                    <a:pt x="93" y="99"/>
                  </a:lnTo>
                  <a:lnTo>
                    <a:pt x="98" y="99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41" name="Freeform 757"/>
            <p:cNvSpPr>
              <a:spLocks noChangeArrowheads="1"/>
            </p:cNvSpPr>
            <p:nvPr/>
          </p:nvSpPr>
          <p:spPr bwMode="auto">
            <a:xfrm>
              <a:off x="2914" y="3244"/>
              <a:ext cx="208" cy="99"/>
            </a:xfrm>
            <a:custGeom>
              <a:avLst/>
              <a:gdLst>
                <a:gd name="T0" fmla="*/ 0 w 920"/>
                <a:gd name="T1" fmla="*/ 0 h 443"/>
                <a:gd name="T2" fmla="*/ 0 w 920"/>
                <a:gd name="T3" fmla="*/ 0 h 443"/>
                <a:gd name="T4" fmla="*/ 0 w 920"/>
                <a:gd name="T5" fmla="*/ 0 h 443"/>
                <a:gd name="T6" fmla="*/ 0 w 920"/>
                <a:gd name="T7" fmla="*/ 0 h 443"/>
                <a:gd name="T8" fmla="*/ 0 w 920"/>
                <a:gd name="T9" fmla="*/ 0 h 443"/>
                <a:gd name="T10" fmla="*/ 0 w 920"/>
                <a:gd name="T11" fmla="*/ 0 h 443"/>
                <a:gd name="T12" fmla="*/ 0 w 920"/>
                <a:gd name="T13" fmla="*/ 0 h 443"/>
                <a:gd name="T14" fmla="*/ 0 w 920"/>
                <a:gd name="T15" fmla="*/ 0 h 443"/>
                <a:gd name="T16" fmla="*/ 0 w 920"/>
                <a:gd name="T17" fmla="*/ 0 h 443"/>
                <a:gd name="T18" fmla="*/ 0 w 920"/>
                <a:gd name="T19" fmla="*/ 0 h 443"/>
                <a:gd name="T20" fmla="*/ 0 w 920"/>
                <a:gd name="T21" fmla="*/ 0 h 443"/>
                <a:gd name="T22" fmla="*/ 0 w 920"/>
                <a:gd name="T23" fmla="*/ 0 h 443"/>
                <a:gd name="T24" fmla="*/ 0 w 920"/>
                <a:gd name="T25" fmla="*/ 0 h 443"/>
                <a:gd name="T26" fmla="*/ 0 w 920"/>
                <a:gd name="T27" fmla="*/ 0 h 443"/>
                <a:gd name="T28" fmla="*/ 0 w 920"/>
                <a:gd name="T29" fmla="*/ 0 h 443"/>
                <a:gd name="T30" fmla="*/ 0 w 920"/>
                <a:gd name="T31" fmla="*/ 0 h 443"/>
                <a:gd name="T32" fmla="*/ 0 w 920"/>
                <a:gd name="T33" fmla="*/ 0 h 443"/>
                <a:gd name="T34" fmla="*/ 0 w 920"/>
                <a:gd name="T35" fmla="*/ 0 h 443"/>
                <a:gd name="T36" fmla="*/ 0 w 920"/>
                <a:gd name="T37" fmla="*/ 0 h 443"/>
                <a:gd name="T38" fmla="*/ 0 w 920"/>
                <a:gd name="T39" fmla="*/ 0 h 443"/>
                <a:gd name="T40" fmla="*/ 0 w 920"/>
                <a:gd name="T41" fmla="*/ 0 h 443"/>
                <a:gd name="T42" fmla="*/ 0 w 920"/>
                <a:gd name="T43" fmla="*/ 0 h 443"/>
                <a:gd name="T44" fmla="*/ 0 w 920"/>
                <a:gd name="T45" fmla="*/ 0 h 443"/>
                <a:gd name="T46" fmla="*/ 0 w 920"/>
                <a:gd name="T47" fmla="*/ 0 h 443"/>
                <a:gd name="T48" fmla="*/ 0 w 920"/>
                <a:gd name="T49" fmla="*/ 0 h 443"/>
                <a:gd name="T50" fmla="*/ 0 w 920"/>
                <a:gd name="T51" fmla="*/ 0 h 443"/>
                <a:gd name="T52" fmla="*/ 0 w 920"/>
                <a:gd name="T53" fmla="*/ 0 h 443"/>
                <a:gd name="T54" fmla="*/ 0 w 920"/>
                <a:gd name="T55" fmla="*/ 0 h 443"/>
                <a:gd name="T56" fmla="*/ 0 w 920"/>
                <a:gd name="T57" fmla="*/ 0 h 443"/>
                <a:gd name="T58" fmla="*/ 0 w 920"/>
                <a:gd name="T59" fmla="*/ 0 h 443"/>
                <a:gd name="T60" fmla="*/ 0 w 920"/>
                <a:gd name="T61" fmla="*/ 0 h 443"/>
                <a:gd name="T62" fmla="*/ 0 w 920"/>
                <a:gd name="T63" fmla="*/ 0 h 443"/>
                <a:gd name="T64" fmla="*/ 0 w 920"/>
                <a:gd name="T65" fmla="*/ 0 h 443"/>
                <a:gd name="T66" fmla="*/ 0 w 920"/>
                <a:gd name="T67" fmla="*/ 0 h 443"/>
                <a:gd name="T68" fmla="*/ 0 w 920"/>
                <a:gd name="T69" fmla="*/ 0 h 443"/>
                <a:gd name="T70" fmla="*/ 0 w 920"/>
                <a:gd name="T71" fmla="*/ 0 h 443"/>
                <a:gd name="T72" fmla="*/ 0 w 920"/>
                <a:gd name="T73" fmla="*/ 0 h 443"/>
                <a:gd name="T74" fmla="*/ 0 w 920"/>
                <a:gd name="T75" fmla="*/ 0 h 443"/>
                <a:gd name="T76" fmla="*/ 0 w 920"/>
                <a:gd name="T77" fmla="*/ 0 h 443"/>
                <a:gd name="T78" fmla="*/ 0 w 920"/>
                <a:gd name="T79" fmla="*/ 0 h 443"/>
                <a:gd name="T80" fmla="*/ 0 w 920"/>
                <a:gd name="T81" fmla="*/ 0 h 443"/>
                <a:gd name="T82" fmla="*/ 0 w 920"/>
                <a:gd name="T83" fmla="*/ 0 h 443"/>
                <a:gd name="T84" fmla="*/ 0 w 920"/>
                <a:gd name="T85" fmla="*/ 0 h 443"/>
                <a:gd name="T86" fmla="*/ 0 w 920"/>
                <a:gd name="T87" fmla="*/ 0 h 443"/>
                <a:gd name="T88" fmla="*/ 0 w 920"/>
                <a:gd name="T89" fmla="*/ 0 h 443"/>
                <a:gd name="T90" fmla="*/ 0 w 920"/>
                <a:gd name="T91" fmla="*/ 0 h 443"/>
                <a:gd name="T92" fmla="*/ 0 w 920"/>
                <a:gd name="T93" fmla="*/ 0 h 443"/>
                <a:gd name="T94" fmla="*/ 0 w 920"/>
                <a:gd name="T95" fmla="*/ 0 h 443"/>
                <a:gd name="T96" fmla="*/ 0 w 920"/>
                <a:gd name="T97" fmla="*/ 0 h 443"/>
                <a:gd name="T98" fmla="*/ 0 w 920"/>
                <a:gd name="T99" fmla="*/ 0 h 443"/>
                <a:gd name="T100" fmla="*/ 0 w 920"/>
                <a:gd name="T101" fmla="*/ 0 h 443"/>
                <a:gd name="T102" fmla="*/ 0 w 920"/>
                <a:gd name="T103" fmla="*/ 0 h 443"/>
                <a:gd name="T104" fmla="*/ 0 w 920"/>
                <a:gd name="T105" fmla="*/ 0 h 44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920" h="443">
                  <a:moveTo>
                    <a:pt x="109" y="0"/>
                  </a:moveTo>
                  <a:lnTo>
                    <a:pt x="92" y="1"/>
                  </a:lnTo>
                  <a:lnTo>
                    <a:pt x="76" y="2"/>
                  </a:lnTo>
                  <a:lnTo>
                    <a:pt x="63" y="5"/>
                  </a:lnTo>
                  <a:lnTo>
                    <a:pt x="51" y="8"/>
                  </a:lnTo>
                  <a:lnTo>
                    <a:pt x="41" y="13"/>
                  </a:lnTo>
                  <a:lnTo>
                    <a:pt x="31" y="18"/>
                  </a:lnTo>
                  <a:lnTo>
                    <a:pt x="24" y="24"/>
                  </a:lnTo>
                  <a:lnTo>
                    <a:pt x="18" y="32"/>
                  </a:lnTo>
                  <a:lnTo>
                    <a:pt x="13" y="39"/>
                  </a:lnTo>
                  <a:lnTo>
                    <a:pt x="9" y="49"/>
                  </a:lnTo>
                  <a:lnTo>
                    <a:pt x="5" y="59"/>
                  </a:lnTo>
                  <a:lnTo>
                    <a:pt x="3" y="70"/>
                  </a:lnTo>
                  <a:lnTo>
                    <a:pt x="2" y="81"/>
                  </a:lnTo>
                  <a:lnTo>
                    <a:pt x="0" y="94"/>
                  </a:lnTo>
                  <a:lnTo>
                    <a:pt x="0" y="108"/>
                  </a:lnTo>
                  <a:lnTo>
                    <a:pt x="0" y="123"/>
                  </a:lnTo>
                  <a:lnTo>
                    <a:pt x="0" y="134"/>
                  </a:lnTo>
                  <a:lnTo>
                    <a:pt x="0" y="146"/>
                  </a:lnTo>
                  <a:lnTo>
                    <a:pt x="0" y="157"/>
                  </a:lnTo>
                  <a:lnTo>
                    <a:pt x="0" y="170"/>
                  </a:lnTo>
                  <a:lnTo>
                    <a:pt x="0" y="183"/>
                  </a:lnTo>
                  <a:lnTo>
                    <a:pt x="0" y="195"/>
                  </a:lnTo>
                  <a:lnTo>
                    <a:pt x="0" y="208"/>
                  </a:lnTo>
                  <a:lnTo>
                    <a:pt x="0" y="221"/>
                  </a:lnTo>
                  <a:lnTo>
                    <a:pt x="0" y="233"/>
                  </a:lnTo>
                  <a:lnTo>
                    <a:pt x="0" y="246"/>
                  </a:lnTo>
                  <a:lnTo>
                    <a:pt x="0" y="259"/>
                  </a:lnTo>
                  <a:lnTo>
                    <a:pt x="0" y="271"/>
                  </a:lnTo>
                  <a:lnTo>
                    <a:pt x="0" y="284"/>
                  </a:lnTo>
                  <a:lnTo>
                    <a:pt x="0" y="296"/>
                  </a:lnTo>
                  <a:lnTo>
                    <a:pt x="0" y="307"/>
                  </a:lnTo>
                  <a:lnTo>
                    <a:pt x="0" y="319"/>
                  </a:lnTo>
                  <a:lnTo>
                    <a:pt x="0" y="334"/>
                  </a:lnTo>
                  <a:lnTo>
                    <a:pt x="0" y="347"/>
                  </a:lnTo>
                  <a:lnTo>
                    <a:pt x="2" y="360"/>
                  </a:lnTo>
                  <a:lnTo>
                    <a:pt x="3" y="372"/>
                  </a:lnTo>
                  <a:lnTo>
                    <a:pt x="5" y="384"/>
                  </a:lnTo>
                  <a:lnTo>
                    <a:pt x="9" y="394"/>
                  </a:lnTo>
                  <a:lnTo>
                    <a:pt x="13" y="403"/>
                  </a:lnTo>
                  <a:lnTo>
                    <a:pt x="18" y="411"/>
                  </a:lnTo>
                  <a:lnTo>
                    <a:pt x="24" y="419"/>
                  </a:lnTo>
                  <a:lnTo>
                    <a:pt x="31" y="424"/>
                  </a:lnTo>
                  <a:lnTo>
                    <a:pt x="41" y="430"/>
                  </a:lnTo>
                  <a:lnTo>
                    <a:pt x="51" y="435"/>
                  </a:lnTo>
                  <a:lnTo>
                    <a:pt x="63" y="438"/>
                  </a:lnTo>
                  <a:lnTo>
                    <a:pt x="76" y="440"/>
                  </a:lnTo>
                  <a:lnTo>
                    <a:pt x="92" y="442"/>
                  </a:lnTo>
                  <a:lnTo>
                    <a:pt x="109" y="442"/>
                  </a:lnTo>
                  <a:lnTo>
                    <a:pt x="361" y="442"/>
                  </a:lnTo>
                  <a:lnTo>
                    <a:pt x="385" y="438"/>
                  </a:lnTo>
                  <a:lnTo>
                    <a:pt x="402" y="426"/>
                  </a:lnTo>
                  <a:lnTo>
                    <a:pt x="412" y="412"/>
                  </a:lnTo>
                  <a:lnTo>
                    <a:pt x="415" y="395"/>
                  </a:lnTo>
                  <a:lnTo>
                    <a:pt x="412" y="378"/>
                  </a:lnTo>
                  <a:lnTo>
                    <a:pt x="401" y="361"/>
                  </a:lnTo>
                  <a:lnTo>
                    <a:pt x="385" y="351"/>
                  </a:lnTo>
                  <a:lnTo>
                    <a:pt x="362" y="346"/>
                  </a:lnTo>
                  <a:lnTo>
                    <a:pt x="128" y="346"/>
                  </a:lnTo>
                  <a:lnTo>
                    <a:pt x="128" y="327"/>
                  </a:lnTo>
                  <a:lnTo>
                    <a:pt x="860" y="328"/>
                  </a:lnTo>
                  <a:lnTo>
                    <a:pt x="886" y="324"/>
                  </a:lnTo>
                  <a:lnTo>
                    <a:pt x="904" y="313"/>
                  </a:lnTo>
                  <a:lnTo>
                    <a:pt x="915" y="298"/>
                  </a:lnTo>
                  <a:lnTo>
                    <a:pt x="919" y="280"/>
                  </a:lnTo>
                  <a:lnTo>
                    <a:pt x="916" y="263"/>
                  </a:lnTo>
                  <a:lnTo>
                    <a:pt x="904" y="247"/>
                  </a:lnTo>
                  <a:lnTo>
                    <a:pt x="886" y="235"/>
                  </a:lnTo>
                  <a:lnTo>
                    <a:pt x="860" y="232"/>
                  </a:lnTo>
                  <a:lnTo>
                    <a:pt x="458" y="232"/>
                  </a:lnTo>
                  <a:lnTo>
                    <a:pt x="451" y="232"/>
                  </a:lnTo>
                  <a:lnTo>
                    <a:pt x="443" y="232"/>
                  </a:lnTo>
                  <a:lnTo>
                    <a:pt x="438" y="231"/>
                  </a:lnTo>
                  <a:lnTo>
                    <a:pt x="432" y="230"/>
                  </a:lnTo>
                  <a:lnTo>
                    <a:pt x="428" y="228"/>
                  </a:lnTo>
                  <a:lnTo>
                    <a:pt x="425" y="227"/>
                  </a:lnTo>
                  <a:lnTo>
                    <a:pt x="423" y="224"/>
                  </a:lnTo>
                  <a:lnTo>
                    <a:pt x="422" y="220"/>
                  </a:lnTo>
                  <a:lnTo>
                    <a:pt x="423" y="215"/>
                  </a:lnTo>
                  <a:lnTo>
                    <a:pt x="425" y="212"/>
                  </a:lnTo>
                  <a:lnTo>
                    <a:pt x="428" y="210"/>
                  </a:lnTo>
                  <a:lnTo>
                    <a:pt x="432" y="209"/>
                  </a:lnTo>
                  <a:lnTo>
                    <a:pt x="438" y="208"/>
                  </a:lnTo>
                  <a:lnTo>
                    <a:pt x="443" y="208"/>
                  </a:lnTo>
                  <a:lnTo>
                    <a:pt x="451" y="208"/>
                  </a:lnTo>
                  <a:lnTo>
                    <a:pt x="458" y="208"/>
                  </a:lnTo>
                  <a:lnTo>
                    <a:pt x="860" y="208"/>
                  </a:lnTo>
                  <a:lnTo>
                    <a:pt x="886" y="204"/>
                  </a:lnTo>
                  <a:lnTo>
                    <a:pt x="904" y="192"/>
                  </a:lnTo>
                  <a:lnTo>
                    <a:pt x="915" y="176"/>
                  </a:lnTo>
                  <a:lnTo>
                    <a:pt x="919" y="159"/>
                  </a:lnTo>
                  <a:lnTo>
                    <a:pt x="915" y="141"/>
                  </a:lnTo>
                  <a:lnTo>
                    <a:pt x="904" y="126"/>
                  </a:lnTo>
                  <a:lnTo>
                    <a:pt x="886" y="114"/>
                  </a:lnTo>
                  <a:lnTo>
                    <a:pt x="860" y="111"/>
                  </a:lnTo>
                  <a:lnTo>
                    <a:pt x="126" y="111"/>
                  </a:lnTo>
                  <a:lnTo>
                    <a:pt x="127" y="95"/>
                  </a:lnTo>
                  <a:lnTo>
                    <a:pt x="362" y="95"/>
                  </a:lnTo>
                  <a:lnTo>
                    <a:pt x="385" y="91"/>
                  </a:lnTo>
                  <a:lnTo>
                    <a:pt x="401" y="80"/>
                  </a:lnTo>
                  <a:lnTo>
                    <a:pt x="412" y="65"/>
                  </a:lnTo>
                  <a:lnTo>
                    <a:pt x="415" y="47"/>
                  </a:lnTo>
                  <a:lnTo>
                    <a:pt x="412" y="31"/>
                  </a:lnTo>
                  <a:lnTo>
                    <a:pt x="402" y="16"/>
                  </a:lnTo>
                  <a:lnTo>
                    <a:pt x="385" y="5"/>
                  </a:lnTo>
                  <a:lnTo>
                    <a:pt x="361" y="0"/>
                  </a:lnTo>
                  <a:lnTo>
                    <a:pt x="109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42" name="Freeform 758"/>
            <p:cNvSpPr>
              <a:spLocks noChangeArrowheads="1"/>
            </p:cNvSpPr>
            <p:nvPr/>
          </p:nvSpPr>
          <p:spPr bwMode="auto">
            <a:xfrm>
              <a:off x="2914" y="3244"/>
              <a:ext cx="208" cy="99"/>
            </a:xfrm>
            <a:custGeom>
              <a:avLst/>
              <a:gdLst>
                <a:gd name="T0" fmla="*/ 0 w 920"/>
                <a:gd name="T1" fmla="*/ 0 h 443"/>
                <a:gd name="T2" fmla="*/ 0 w 920"/>
                <a:gd name="T3" fmla="*/ 0 h 443"/>
                <a:gd name="T4" fmla="*/ 0 w 920"/>
                <a:gd name="T5" fmla="*/ 0 h 443"/>
                <a:gd name="T6" fmla="*/ 0 w 920"/>
                <a:gd name="T7" fmla="*/ 0 h 443"/>
                <a:gd name="T8" fmla="*/ 0 w 920"/>
                <a:gd name="T9" fmla="*/ 0 h 443"/>
                <a:gd name="T10" fmla="*/ 0 w 920"/>
                <a:gd name="T11" fmla="*/ 0 h 443"/>
                <a:gd name="T12" fmla="*/ 0 w 920"/>
                <a:gd name="T13" fmla="*/ 0 h 443"/>
                <a:gd name="T14" fmla="*/ 0 w 920"/>
                <a:gd name="T15" fmla="*/ 0 h 443"/>
                <a:gd name="T16" fmla="*/ 0 w 920"/>
                <a:gd name="T17" fmla="*/ 0 h 443"/>
                <a:gd name="T18" fmla="*/ 0 w 920"/>
                <a:gd name="T19" fmla="*/ 0 h 443"/>
                <a:gd name="T20" fmla="*/ 0 w 920"/>
                <a:gd name="T21" fmla="*/ 0 h 443"/>
                <a:gd name="T22" fmla="*/ 0 w 920"/>
                <a:gd name="T23" fmla="*/ 0 h 443"/>
                <a:gd name="T24" fmla="*/ 0 w 920"/>
                <a:gd name="T25" fmla="*/ 0 h 443"/>
                <a:gd name="T26" fmla="*/ 0 w 920"/>
                <a:gd name="T27" fmla="*/ 0 h 443"/>
                <a:gd name="T28" fmla="*/ 0 w 920"/>
                <a:gd name="T29" fmla="*/ 0 h 443"/>
                <a:gd name="T30" fmla="*/ 0 w 920"/>
                <a:gd name="T31" fmla="*/ 0 h 443"/>
                <a:gd name="T32" fmla="*/ 0 w 920"/>
                <a:gd name="T33" fmla="*/ 0 h 443"/>
                <a:gd name="T34" fmla="*/ 0 w 920"/>
                <a:gd name="T35" fmla="*/ 0 h 443"/>
                <a:gd name="T36" fmla="*/ 0 w 920"/>
                <a:gd name="T37" fmla="*/ 0 h 443"/>
                <a:gd name="T38" fmla="*/ 0 w 920"/>
                <a:gd name="T39" fmla="*/ 0 h 443"/>
                <a:gd name="T40" fmla="*/ 0 w 920"/>
                <a:gd name="T41" fmla="*/ 0 h 443"/>
                <a:gd name="T42" fmla="*/ 0 w 920"/>
                <a:gd name="T43" fmla="*/ 0 h 443"/>
                <a:gd name="T44" fmla="*/ 0 w 920"/>
                <a:gd name="T45" fmla="*/ 0 h 443"/>
                <a:gd name="T46" fmla="*/ 0 w 920"/>
                <a:gd name="T47" fmla="*/ 0 h 443"/>
                <a:gd name="T48" fmla="*/ 0 w 920"/>
                <a:gd name="T49" fmla="*/ 0 h 443"/>
                <a:gd name="T50" fmla="*/ 0 w 920"/>
                <a:gd name="T51" fmla="*/ 0 h 443"/>
                <a:gd name="T52" fmla="*/ 0 w 920"/>
                <a:gd name="T53" fmla="*/ 0 h 443"/>
                <a:gd name="T54" fmla="*/ 0 w 920"/>
                <a:gd name="T55" fmla="*/ 0 h 443"/>
                <a:gd name="T56" fmla="*/ 0 w 920"/>
                <a:gd name="T57" fmla="*/ 0 h 443"/>
                <a:gd name="T58" fmla="*/ 0 w 920"/>
                <a:gd name="T59" fmla="*/ 0 h 443"/>
                <a:gd name="T60" fmla="*/ 0 w 920"/>
                <a:gd name="T61" fmla="*/ 0 h 443"/>
                <a:gd name="T62" fmla="*/ 0 w 920"/>
                <a:gd name="T63" fmla="*/ 0 h 443"/>
                <a:gd name="T64" fmla="*/ 0 w 920"/>
                <a:gd name="T65" fmla="*/ 0 h 443"/>
                <a:gd name="T66" fmla="*/ 0 w 920"/>
                <a:gd name="T67" fmla="*/ 0 h 443"/>
                <a:gd name="T68" fmla="*/ 0 w 920"/>
                <a:gd name="T69" fmla="*/ 0 h 443"/>
                <a:gd name="T70" fmla="*/ 0 w 920"/>
                <a:gd name="T71" fmla="*/ 0 h 443"/>
                <a:gd name="T72" fmla="*/ 0 w 920"/>
                <a:gd name="T73" fmla="*/ 0 h 443"/>
                <a:gd name="T74" fmla="*/ 0 w 920"/>
                <a:gd name="T75" fmla="*/ 0 h 443"/>
                <a:gd name="T76" fmla="*/ 0 w 920"/>
                <a:gd name="T77" fmla="*/ 0 h 443"/>
                <a:gd name="T78" fmla="*/ 0 w 920"/>
                <a:gd name="T79" fmla="*/ 0 h 443"/>
                <a:gd name="T80" fmla="*/ 0 w 920"/>
                <a:gd name="T81" fmla="*/ 0 h 443"/>
                <a:gd name="T82" fmla="*/ 0 w 920"/>
                <a:gd name="T83" fmla="*/ 0 h 443"/>
                <a:gd name="T84" fmla="*/ 0 w 920"/>
                <a:gd name="T85" fmla="*/ 0 h 443"/>
                <a:gd name="T86" fmla="*/ 0 w 920"/>
                <a:gd name="T87" fmla="*/ 0 h 443"/>
                <a:gd name="T88" fmla="*/ 0 w 920"/>
                <a:gd name="T89" fmla="*/ 0 h 443"/>
                <a:gd name="T90" fmla="*/ 0 w 920"/>
                <a:gd name="T91" fmla="*/ 0 h 443"/>
                <a:gd name="T92" fmla="*/ 0 w 920"/>
                <a:gd name="T93" fmla="*/ 0 h 443"/>
                <a:gd name="T94" fmla="*/ 0 w 920"/>
                <a:gd name="T95" fmla="*/ 0 h 443"/>
                <a:gd name="T96" fmla="*/ 0 w 920"/>
                <a:gd name="T97" fmla="*/ 0 h 443"/>
                <a:gd name="T98" fmla="*/ 0 w 920"/>
                <a:gd name="T99" fmla="*/ 0 h 443"/>
                <a:gd name="T100" fmla="*/ 0 w 920"/>
                <a:gd name="T101" fmla="*/ 0 h 443"/>
                <a:gd name="T102" fmla="*/ 0 w 920"/>
                <a:gd name="T103" fmla="*/ 0 h 443"/>
                <a:gd name="T104" fmla="*/ 0 w 920"/>
                <a:gd name="T105" fmla="*/ 0 h 44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920" h="443">
                  <a:moveTo>
                    <a:pt x="0" y="319"/>
                  </a:moveTo>
                  <a:lnTo>
                    <a:pt x="0" y="334"/>
                  </a:lnTo>
                  <a:lnTo>
                    <a:pt x="0" y="347"/>
                  </a:lnTo>
                  <a:lnTo>
                    <a:pt x="2" y="360"/>
                  </a:lnTo>
                  <a:lnTo>
                    <a:pt x="3" y="372"/>
                  </a:lnTo>
                  <a:lnTo>
                    <a:pt x="5" y="384"/>
                  </a:lnTo>
                  <a:lnTo>
                    <a:pt x="9" y="394"/>
                  </a:lnTo>
                  <a:lnTo>
                    <a:pt x="13" y="403"/>
                  </a:lnTo>
                  <a:lnTo>
                    <a:pt x="18" y="411"/>
                  </a:lnTo>
                  <a:lnTo>
                    <a:pt x="24" y="419"/>
                  </a:lnTo>
                  <a:lnTo>
                    <a:pt x="31" y="424"/>
                  </a:lnTo>
                  <a:lnTo>
                    <a:pt x="41" y="430"/>
                  </a:lnTo>
                  <a:lnTo>
                    <a:pt x="51" y="435"/>
                  </a:lnTo>
                  <a:lnTo>
                    <a:pt x="63" y="438"/>
                  </a:lnTo>
                  <a:lnTo>
                    <a:pt x="76" y="440"/>
                  </a:lnTo>
                  <a:lnTo>
                    <a:pt x="92" y="442"/>
                  </a:lnTo>
                  <a:lnTo>
                    <a:pt x="109" y="442"/>
                  </a:lnTo>
                  <a:lnTo>
                    <a:pt x="361" y="442"/>
                  </a:lnTo>
                  <a:lnTo>
                    <a:pt x="385" y="438"/>
                  </a:lnTo>
                  <a:lnTo>
                    <a:pt x="402" y="426"/>
                  </a:lnTo>
                  <a:lnTo>
                    <a:pt x="412" y="412"/>
                  </a:lnTo>
                  <a:lnTo>
                    <a:pt x="415" y="395"/>
                  </a:lnTo>
                  <a:lnTo>
                    <a:pt x="412" y="378"/>
                  </a:lnTo>
                  <a:lnTo>
                    <a:pt x="401" y="361"/>
                  </a:lnTo>
                  <a:lnTo>
                    <a:pt x="385" y="351"/>
                  </a:lnTo>
                  <a:lnTo>
                    <a:pt x="362" y="346"/>
                  </a:lnTo>
                  <a:lnTo>
                    <a:pt x="128" y="346"/>
                  </a:lnTo>
                  <a:lnTo>
                    <a:pt x="128" y="327"/>
                  </a:lnTo>
                  <a:lnTo>
                    <a:pt x="860" y="328"/>
                  </a:lnTo>
                  <a:lnTo>
                    <a:pt x="886" y="324"/>
                  </a:lnTo>
                  <a:lnTo>
                    <a:pt x="904" y="313"/>
                  </a:lnTo>
                  <a:lnTo>
                    <a:pt x="915" y="298"/>
                  </a:lnTo>
                  <a:lnTo>
                    <a:pt x="919" y="280"/>
                  </a:lnTo>
                  <a:lnTo>
                    <a:pt x="916" y="263"/>
                  </a:lnTo>
                  <a:lnTo>
                    <a:pt x="904" y="247"/>
                  </a:lnTo>
                  <a:lnTo>
                    <a:pt x="886" y="235"/>
                  </a:lnTo>
                  <a:lnTo>
                    <a:pt x="860" y="232"/>
                  </a:lnTo>
                  <a:lnTo>
                    <a:pt x="458" y="232"/>
                  </a:lnTo>
                  <a:lnTo>
                    <a:pt x="451" y="232"/>
                  </a:lnTo>
                  <a:lnTo>
                    <a:pt x="443" y="232"/>
                  </a:lnTo>
                  <a:lnTo>
                    <a:pt x="438" y="231"/>
                  </a:lnTo>
                  <a:lnTo>
                    <a:pt x="432" y="230"/>
                  </a:lnTo>
                  <a:lnTo>
                    <a:pt x="428" y="228"/>
                  </a:lnTo>
                  <a:lnTo>
                    <a:pt x="425" y="227"/>
                  </a:lnTo>
                  <a:lnTo>
                    <a:pt x="423" y="224"/>
                  </a:lnTo>
                  <a:lnTo>
                    <a:pt x="422" y="220"/>
                  </a:lnTo>
                  <a:lnTo>
                    <a:pt x="423" y="215"/>
                  </a:lnTo>
                  <a:lnTo>
                    <a:pt x="425" y="212"/>
                  </a:lnTo>
                  <a:lnTo>
                    <a:pt x="428" y="210"/>
                  </a:lnTo>
                  <a:lnTo>
                    <a:pt x="432" y="209"/>
                  </a:lnTo>
                  <a:lnTo>
                    <a:pt x="438" y="208"/>
                  </a:lnTo>
                  <a:lnTo>
                    <a:pt x="443" y="208"/>
                  </a:lnTo>
                  <a:lnTo>
                    <a:pt x="451" y="208"/>
                  </a:lnTo>
                  <a:lnTo>
                    <a:pt x="458" y="208"/>
                  </a:lnTo>
                  <a:lnTo>
                    <a:pt x="860" y="208"/>
                  </a:lnTo>
                  <a:lnTo>
                    <a:pt x="886" y="204"/>
                  </a:lnTo>
                  <a:lnTo>
                    <a:pt x="904" y="192"/>
                  </a:lnTo>
                  <a:lnTo>
                    <a:pt x="915" y="176"/>
                  </a:lnTo>
                  <a:lnTo>
                    <a:pt x="919" y="159"/>
                  </a:lnTo>
                  <a:lnTo>
                    <a:pt x="915" y="141"/>
                  </a:lnTo>
                  <a:lnTo>
                    <a:pt x="904" y="126"/>
                  </a:lnTo>
                  <a:lnTo>
                    <a:pt x="886" y="114"/>
                  </a:lnTo>
                  <a:lnTo>
                    <a:pt x="860" y="111"/>
                  </a:lnTo>
                  <a:lnTo>
                    <a:pt x="126" y="111"/>
                  </a:lnTo>
                  <a:lnTo>
                    <a:pt x="127" y="95"/>
                  </a:lnTo>
                  <a:lnTo>
                    <a:pt x="362" y="95"/>
                  </a:lnTo>
                  <a:lnTo>
                    <a:pt x="385" y="91"/>
                  </a:lnTo>
                  <a:lnTo>
                    <a:pt x="401" y="80"/>
                  </a:lnTo>
                  <a:lnTo>
                    <a:pt x="412" y="65"/>
                  </a:lnTo>
                  <a:lnTo>
                    <a:pt x="415" y="47"/>
                  </a:lnTo>
                  <a:lnTo>
                    <a:pt x="412" y="31"/>
                  </a:lnTo>
                  <a:lnTo>
                    <a:pt x="402" y="16"/>
                  </a:lnTo>
                  <a:lnTo>
                    <a:pt x="385" y="5"/>
                  </a:lnTo>
                  <a:lnTo>
                    <a:pt x="361" y="0"/>
                  </a:lnTo>
                  <a:lnTo>
                    <a:pt x="109" y="0"/>
                  </a:lnTo>
                  <a:lnTo>
                    <a:pt x="92" y="1"/>
                  </a:lnTo>
                  <a:lnTo>
                    <a:pt x="76" y="2"/>
                  </a:lnTo>
                  <a:lnTo>
                    <a:pt x="63" y="5"/>
                  </a:lnTo>
                  <a:lnTo>
                    <a:pt x="51" y="8"/>
                  </a:lnTo>
                  <a:lnTo>
                    <a:pt x="41" y="13"/>
                  </a:lnTo>
                  <a:lnTo>
                    <a:pt x="31" y="18"/>
                  </a:lnTo>
                  <a:lnTo>
                    <a:pt x="24" y="24"/>
                  </a:lnTo>
                  <a:lnTo>
                    <a:pt x="18" y="32"/>
                  </a:lnTo>
                  <a:lnTo>
                    <a:pt x="13" y="39"/>
                  </a:lnTo>
                  <a:lnTo>
                    <a:pt x="9" y="49"/>
                  </a:lnTo>
                  <a:lnTo>
                    <a:pt x="5" y="59"/>
                  </a:lnTo>
                  <a:lnTo>
                    <a:pt x="3" y="70"/>
                  </a:lnTo>
                  <a:lnTo>
                    <a:pt x="2" y="81"/>
                  </a:lnTo>
                  <a:lnTo>
                    <a:pt x="0" y="94"/>
                  </a:lnTo>
                  <a:lnTo>
                    <a:pt x="0" y="108"/>
                  </a:lnTo>
                  <a:lnTo>
                    <a:pt x="0" y="123"/>
                  </a:lnTo>
                  <a:lnTo>
                    <a:pt x="0" y="134"/>
                  </a:lnTo>
                  <a:lnTo>
                    <a:pt x="0" y="146"/>
                  </a:lnTo>
                  <a:lnTo>
                    <a:pt x="0" y="157"/>
                  </a:lnTo>
                  <a:lnTo>
                    <a:pt x="0" y="170"/>
                  </a:lnTo>
                  <a:lnTo>
                    <a:pt x="0" y="183"/>
                  </a:lnTo>
                  <a:lnTo>
                    <a:pt x="0" y="195"/>
                  </a:lnTo>
                  <a:lnTo>
                    <a:pt x="0" y="208"/>
                  </a:lnTo>
                  <a:lnTo>
                    <a:pt x="0" y="221"/>
                  </a:lnTo>
                  <a:lnTo>
                    <a:pt x="0" y="233"/>
                  </a:lnTo>
                  <a:lnTo>
                    <a:pt x="0" y="246"/>
                  </a:lnTo>
                  <a:lnTo>
                    <a:pt x="0" y="259"/>
                  </a:lnTo>
                  <a:lnTo>
                    <a:pt x="0" y="271"/>
                  </a:lnTo>
                  <a:lnTo>
                    <a:pt x="0" y="284"/>
                  </a:lnTo>
                  <a:lnTo>
                    <a:pt x="0" y="296"/>
                  </a:lnTo>
                  <a:lnTo>
                    <a:pt x="0" y="307"/>
                  </a:lnTo>
                  <a:lnTo>
                    <a:pt x="0" y="319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43" name="Freeform 759"/>
            <p:cNvSpPr>
              <a:spLocks noChangeArrowheads="1"/>
            </p:cNvSpPr>
            <p:nvPr/>
          </p:nvSpPr>
          <p:spPr bwMode="auto">
            <a:xfrm>
              <a:off x="2914" y="3316"/>
              <a:ext cx="25" cy="28"/>
            </a:xfrm>
            <a:custGeom>
              <a:avLst/>
              <a:gdLst>
                <a:gd name="T0" fmla="*/ 0 w 114"/>
                <a:gd name="T1" fmla="*/ 0 h 128"/>
                <a:gd name="T2" fmla="*/ 0 w 114"/>
                <a:gd name="T3" fmla="*/ 0 h 128"/>
                <a:gd name="T4" fmla="*/ 0 w 114"/>
                <a:gd name="T5" fmla="*/ 0 h 128"/>
                <a:gd name="T6" fmla="*/ 0 w 114"/>
                <a:gd name="T7" fmla="*/ 0 h 128"/>
                <a:gd name="T8" fmla="*/ 0 w 114"/>
                <a:gd name="T9" fmla="*/ 0 h 128"/>
                <a:gd name="T10" fmla="*/ 0 w 114"/>
                <a:gd name="T11" fmla="*/ 0 h 128"/>
                <a:gd name="T12" fmla="*/ 0 w 114"/>
                <a:gd name="T13" fmla="*/ 0 h 128"/>
                <a:gd name="T14" fmla="*/ 0 w 114"/>
                <a:gd name="T15" fmla="*/ 0 h 128"/>
                <a:gd name="T16" fmla="*/ 0 w 114"/>
                <a:gd name="T17" fmla="*/ 0 h 128"/>
                <a:gd name="T18" fmla="*/ 0 w 114"/>
                <a:gd name="T19" fmla="*/ 0 h 128"/>
                <a:gd name="T20" fmla="*/ 0 w 114"/>
                <a:gd name="T21" fmla="*/ 0 h 128"/>
                <a:gd name="T22" fmla="*/ 0 w 114"/>
                <a:gd name="T23" fmla="*/ 0 h 128"/>
                <a:gd name="T24" fmla="*/ 0 w 114"/>
                <a:gd name="T25" fmla="*/ 0 h 128"/>
                <a:gd name="T26" fmla="*/ 0 w 114"/>
                <a:gd name="T27" fmla="*/ 0 h 128"/>
                <a:gd name="T28" fmla="*/ 0 w 114"/>
                <a:gd name="T29" fmla="*/ 0 h 128"/>
                <a:gd name="T30" fmla="*/ 0 w 114"/>
                <a:gd name="T31" fmla="*/ 0 h 128"/>
                <a:gd name="T32" fmla="*/ 0 w 114"/>
                <a:gd name="T33" fmla="*/ 0 h 128"/>
                <a:gd name="T34" fmla="*/ 0 w 114"/>
                <a:gd name="T35" fmla="*/ 0 h 128"/>
                <a:gd name="T36" fmla="*/ 0 w 114"/>
                <a:gd name="T37" fmla="*/ 0 h 128"/>
                <a:gd name="T38" fmla="*/ 0 w 114"/>
                <a:gd name="T39" fmla="*/ 0 h 128"/>
                <a:gd name="T40" fmla="*/ 0 w 114"/>
                <a:gd name="T41" fmla="*/ 0 h 128"/>
                <a:gd name="T42" fmla="*/ 0 w 114"/>
                <a:gd name="T43" fmla="*/ 0 h 128"/>
                <a:gd name="T44" fmla="*/ 0 w 114"/>
                <a:gd name="T45" fmla="*/ 0 h 128"/>
                <a:gd name="T46" fmla="*/ 0 w 114"/>
                <a:gd name="T47" fmla="*/ 0 h 128"/>
                <a:gd name="T48" fmla="*/ 0 w 114"/>
                <a:gd name="T49" fmla="*/ 0 h 128"/>
                <a:gd name="T50" fmla="*/ 0 w 114"/>
                <a:gd name="T51" fmla="*/ 0 h 128"/>
                <a:gd name="T52" fmla="*/ 0 w 114"/>
                <a:gd name="T53" fmla="*/ 0 h 128"/>
                <a:gd name="T54" fmla="*/ 0 w 114"/>
                <a:gd name="T55" fmla="*/ 0 h 128"/>
                <a:gd name="T56" fmla="*/ 0 w 114"/>
                <a:gd name="T57" fmla="*/ 0 h 128"/>
                <a:gd name="T58" fmla="*/ 0 w 114"/>
                <a:gd name="T59" fmla="*/ 0 h 128"/>
                <a:gd name="T60" fmla="*/ 0 w 114"/>
                <a:gd name="T61" fmla="*/ 0 h 128"/>
                <a:gd name="T62" fmla="*/ 0 w 114"/>
                <a:gd name="T63" fmla="*/ 0 h 128"/>
                <a:gd name="T64" fmla="*/ 0 w 114"/>
                <a:gd name="T65" fmla="*/ 0 h 128"/>
                <a:gd name="T66" fmla="*/ 0 w 114"/>
                <a:gd name="T67" fmla="*/ 0 h 128"/>
                <a:gd name="T68" fmla="*/ 0 w 114"/>
                <a:gd name="T69" fmla="*/ 0 h 12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14" h="128">
                  <a:moveTo>
                    <a:pt x="0" y="0"/>
                  </a:moveTo>
                  <a:lnTo>
                    <a:pt x="0" y="15"/>
                  </a:lnTo>
                  <a:lnTo>
                    <a:pt x="1" y="28"/>
                  </a:lnTo>
                  <a:lnTo>
                    <a:pt x="2" y="41"/>
                  </a:lnTo>
                  <a:lnTo>
                    <a:pt x="3" y="54"/>
                  </a:lnTo>
                  <a:lnTo>
                    <a:pt x="6" y="65"/>
                  </a:lnTo>
                  <a:lnTo>
                    <a:pt x="9" y="76"/>
                  </a:lnTo>
                  <a:lnTo>
                    <a:pt x="13" y="85"/>
                  </a:lnTo>
                  <a:lnTo>
                    <a:pt x="19" y="94"/>
                  </a:lnTo>
                  <a:lnTo>
                    <a:pt x="25" y="102"/>
                  </a:lnTo>
                  <a:lnTo>
                    <a:pt x="33" y="108"/>
                  </a:lnTo>
                  <a:lnTo>
                    <a:pt x="43" y="114"/>
                  </a:lnTo>
                  <a:lnTo>
                    <a:pt x="54" y="118"/>
                  </a:lnTo>
                  <a:lnTo>
                    <a:pt x="66" y="121"/>
                  </a:lnTo>
                  <a:lnTo>
                    <a:pt x="80" y="125"/>
                  </a:lnTo>
                  <a:lnTo>
                    <a:pt x="96" y="126"/>
                  </a:lnTo>
                  <a:lnTo>
                    <a:pt x="113" y="127"/>
                  </a:lnTo>
                  <a:lnTo>
                    <a:pt x="113" y="121"/>
                  </a:lnTo>
                  <a:lnTo>
                    <a:pt x="96" y="120"/>
                  </a:lnTo>
                  <a:lnTo>
                    <a:pt x="81" y="119"/>
                  </a:lnTo>
                  <a:lnTo>
                    <a:pt x="67" y="116"/>
                  </a:lnTo>
                  <a:lnTo>
                    <a:pt x="56" y="113"/>
                  </a:lnTo>
                  <a:lnTo>
                    <a:pt x="46" y="109"/>
                  </a:lnTo>
                  <a:lnTo>
                    <a:pt x="36" y="104"/>
                  </a:lnTo>
                  <a:lnTo>
                    <a:pt x="29" y="98"/>
                  </a:lnTo>
                  <a:lnTo>
                    <a:pt x="23" y="91"/>
                  </a:lnTo>
                  <a:lnTo>
                    <a:pt x="18" y="83"/>
                  </a:lnTo>
                  <a:lnTo>
                    <a:pt x="14" y="75"/>
                  </a:lnTo>
                  <a:lnTo>
                    <a:pt x="11" y="63"/>
                  </a:lnTo>
                  <a:lnTo>
                    <a:pt x="8" y="53"/>
                  </a:lnTo>
                  <a:lnTo>
                    <a:pt x="7" y="41"/>
                  </a:lnTo>
                  <a:lnTo>
                    <a:pt x="6" y="28"/>
                  </a:lnTo>
                  <a:lnTo>
                    <a:pt x="5" y="15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44" name="Freeform 760"/>
            <p:cNvSpPr>
              <a:spLocks noChangeArrowheads="1"/>
            </p:cNvSpPr>
            <p:nvPr/>
          </p:nvSpPr>
          <p:spPr bwMode="auto">
            <a:xfrm>
              <a:off x="2914" y="3316"/>
              <a:ext cx="25" cy="28"/>
            </a:xfrm>
            <a:custGeom>
              <a:avLst/>
              <a:gdLst>
                <a:gd name="T0" fmla="*/ 0 w 114"/>
                <a:gd name="T1" fmla="*/ 0 h 128"/>
                <a:gd name="T2" fmla="*/ 0 w 114"/>
                <a:gd name="T3" fmla="*/ 0 h 128"/>
                <a:gd name="T4" fmla="*/ 0 w 114"/>
                <a:gd name="T5" fmla="*/ 0 h 128"/>
                <a:gd name="T6" fmla="*/ 0 w 114"/>
                <a:gd name="T7" fmla="*/ 0 h 128"/>
                <a:gd name="T8" fmla="*/ 0 w 114"/>
                <a:gd name="T9" fmla="*/ 0 h 128"/>
                <a:gd name="T10" fmla="*/ 0 w 114"/>
                <a:gd name="T11" fmla="*/ 0 h 128"/>
                <a:gd name="T12" fmla="*/ 0 w 114"/>
                <a:gd name="T13" fmla="*/ 0 h 128"/>
                <a:gd name="T14" fmla="*/ 0 w 114"/>
                <a:gd name="T15" fmla="*/ 0 h 128"/>
                <a:gd name="T16" fmla="*/ 0 w 114"/>
                <a:gd name="T17" fmla="*/ 0 h 128"/>
                <a:gd name="T18" fmla="*/ 0 w 114"/>
                <a:gd name="T19" fmla="*/ 0 h 128"/>
                <a:gd name="T20" fmla="*/ 0 w 114"/>
                <a:gd name="T21" fmla="*/ 0 h 128"/>
                <a:gd name="T22" fmla="*/ 0 w 114"/>
                <a:gd name="T23" fmla="*/ 0 h 128"/>
                <a:gd name="T24" fmla="*/ 0 w 114"/>
                <a:gd name="T25" fmla="*/ 0 h 128"/>
                <a:gd name="T26" fmla="*/ 0 w 114"/>
                <a:gd name="T27" fmla="*/ 0 h 128"/>
                <a:gd name="T28" fmla="*/ 0 w 114"/>
                <a:gd name="T29" fmla="*/ 0 h 128"/>
                <a:gd name="T30" fmla="*/ 0 w 114"/>
                <a:gd name="T31" fmla="*/ 0 h 128"/>
                <a:gd name="T32" fmla="*/ 0 w 114"/>
                <a:gd name="T33" fmla="*/ 0 h 128"/>
                <a:gd name="T34" fmla="*/ 0 w 114"/>
                <a:gd name="T35" fmla="*/ 0 h 128"/>
                <a:gd name="T36" fmla="*/ 0 w 114"/>
                <a:gd name="T37" fmla="*/ 0 h 128"/>
                <a:gd name="T38" fmla="*/ 0 w 114"/>
                <a:gd name="T39" fmla="*/ 0 h 128"/>
                <a:gd name="T40" fmla="*/ 0 w 114"/>
                <a:gd name="T41" fmla="*/ 0 h 128"/>
                <a:gd name="T42" fmla="*/ 0 w 114"/>
                <a:gd name="T43" fmla="*/ 0 h 128"/>
                <a:gd name="T44" fmla="*/ 0 w 114"/>
                <a:gd name="T45" fmla="*/ 0 h 128"/>
                <a:gd name="T46" fmla="*/ 0 w 114"/>
                <a:gd name="T47" fmla="*/ 0 h 128"/>
                <a:gd name="T48" fmla="*/ 0 w 114"/>
                <a:gd name="T49" fmla="*/ 0 h 128"/>
                <a:gd name="T50" fmla="*/ 0 w 114"/>
                <a:gd name="T51" fmla="*/ 0 h 128"/>
                <a:gd name="T52" fmla="*/ 0 w 114"/>
                <a:gd name="T53" fmla="*/ 0 h 128"/>
                <a:gd name="T54" fmla="*/ 0 w 114"/>
                <a:gd name="T55" fmla="*/ 0 h 128"/>
                <a:gd name="T56" fmla="*/ 0 w 114"/>
                <a:gd name="T57" fmla="*/ 0 h 128"/>
                <a:gd name="T58" fmla="*/ 0 w 114"/>
                <a:gd name="T59" fmla="*/ 0 h 128"/>
                <a:gd name="T60" fmla="*/ 0 w 114"/>
                <a:gd name="T61" fmla="*/ 0 h 128"/>
                <a:gd name="T62" fmla="*/ 0 w 114"/>
                <a:gd name="T63" fmla="*/ 0 h 128"/>
                <a:gd name="T64" fmla="*/ 0 w 114"/>
                <a:gd name="T65" fmla="*/ 0 h 128"/>
                <a:gd name="T66" fmla="*/ 0 w 114"/>
                <a:gd name="T67" fmla="*/ 0 h 128"/>
                <a:gd name="T68" fmla="*/ 0 w 114"/>
                <a:gd name="T69" fmla="*/ 0 h 12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14" h="128">
                  <a:moveTo>
                    <a:pt x="113" y="121"/>
                  </a:moveTo>
                  <a:lnTo>
                    <a:pt x="96" y="120"/>
                  </a:lnTo>
                  <a:lnTo>
                    <a:pt x="81" y="119"/>
                  </a:lnTo>
                  <a:lnTo>
                    <a:pt x="67" y="116"/>
                  </a:lnTo>
                  <a:lnTo>
                    <a:pt x="56" y="113"/>
                  </a:lnTo>
                  <a:lnTo>
                    <a:pt x="46" y="109"/>
                  </a:lnTo>
                  <a:lnTo>
                    <a:pt x="36" y="104"/>
                  </a:lnTo>
                  <a:lnTo>
                    <a:pt x="29" y="98"/>
                  </a:lnTo>
                  <a:lnTo>
                    <a:pt x="23" y="91"/>
                  </a:lnTo>
                  <a:lnTo>
                    <a:pt x="18" y="83"/>
                  </a:lnTo>
                  <a:lnTo>
                    <a:pt x="14" y="75"/>
                  </a:lnTo>
                  <a:lnTo>
                    <a:pt x="11" y="63"/>
                  </a:lnTo>
                  <a:lnTo>
                    <a:pt x="8" y="53"/>
                  </a:lnTo>
                  <a:lnTo>
                    <a:pt x="7" y="41"/>
                  </a:lnTo>
                  <a:lnTo>
                    <a:pt x="6" y="28"/>
                  </a:lnTo>
                  <a:lnTo>
                    <a:pt x="5" y="1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" y="28"/>
                  </a:lnTo>
                  <a:lnTo>
                    <a:pt x="2" y="41"/>
                  </a:lnTo>
                  <a:lnTo>
                    <a:pt x="3" y="54"/>
                  </a:lnTo>
                  <a:lnTo>
                    <a:pt x="6" y="65"/>
                  </a:lnTo>
                  <a:lnTo>
                    <a:pt x="9" y="76"/>
                  </a:lnTo>
                  <a:lnTo>
                    <a:pt x="13" y="85"/>
                  </a:lnTo>
                  <a:lnTo>
                    <a:pt x="19" y="94"/>
                  </a:lnTo>
                  <a:lnTo>
                    <a:pt x="25" y="102"/>
                  </a:lnTo>
                  <a:lnTo>
                    <a:pt x="33" y="108"/>
                  </a:lnTo>
                  <a:lnTo>
                    <a:pt x="43" y="114"/>
                  </a:lnTo>
                  <a:lnTo>
                    <a:pt x="54" y="118"/>
                  </a:lnTo>
                  <a:lnTo>
                    <a:pt x="66" y="121"/>
                  </a:lnTo>
                  <a:lnTo>
                    <a:pt x="80" y="125"/>
                  </a:lnTo>
                  <a:lnTo>
                    <a:pt x="96" y="126"/>
                  </a:lnTo>
                  <a:lnTo>
                    <a:pt x="113" y="127"/>
                  </a:lnTo>
                  <a:lnTo>
                    <a:pt x="113" y="121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45" name="Freeform 761"/>
            <p:cNvSpPr>
              <a:spLocks noChangeArrowheads="1"/>
            </p:cNvSpPr>
            <p:nvPr/>
          </p:nvSpPr>
          <p:spPr bwMode="auto">
            <a:xfrm>
              <a:off x="2939" y="3343"/>
              <a:ext cx="57" cy="1"/>
            </a:xfrm>
            <a:custGeom>
              <a:avLst/>
              <a:gdLst>
                <a:gd name="T0" fmla="*/ 0 w 254"/>
                <a:gd name="T1" fmla="*/ 0 h 7"/>
                <a:gd name="T2" fmla="*/ 0 w 254"/>
                <a:gd name="T3" fmla="*/ 0 h 7"/>
                <a:gd name="T4" fmla="*/ 0 w 254"/>
                <a:gd name="T5" fmla="*/ 0 h 7"/>
                <a:gd name="T6" fmla="*/ 0 w 254"/>
                <a:gd name="T7" fmla="*/ 0 h 7"/>
                <a:gd name="T8" fmla="*/ 0 w 254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4" h="7">
                  <a:moveTo>
                    <a:pt x="0" y="6"/>
                  </a:moveTo>
                  <a:lnTo>
                    <a:pt x="253" y="6"/>
                  </a:lnTo>
                  <a:lnTo>
                    <a:pt x="253" y="0"/>
                  </a:lnTo>
                  <a:lnTo>
                    <a:pt x="0" y="0"/>
                  </a:lnTo>
                  <a:lnTo>
                    <a:pt x="0" y="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46" name="Freeform 762"/>
            <p:cNvSpPr>
              <a:spLocks noChangeArrowheads="1"/>
            </p:cNvSpPr>
            <p:nvPr/>
          </p:nvSpPr>
          <p:spPr bwMode="auto">
            <a:xfrm>
              <a:off x="2939" y="3343"/>
              <a:ext cx="57" cy="1"/>
            </a:xfrm>
            <a:custGeom>
              <a:avLst/>
              <a:gdLst>
                <a:gd name="T0" fmla="*/ 0 w 254"/>
                <a:gd name="T1" fmla="*/ 0 h 7"/>
                <a:gd name="T2" fmla="*/ 0 w 254"/>
                <a:gd name="T3" fmla="*/ 0 h 7"/>
                <a:gd name="T4" fmla="*/ 0 w 254"/>
                <a:gd name="T5" fmla="*/ 0 h 7"/>
                <a:gd name="T6" fmla="*/ 0 w 254"/>
                <a:gd name="T7" fmla="*/ 0 h 7"/>
                <a:gd name="T8" fmla="*/ 0 w 254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4" h="7">
                  <a:moveTo>
                    <a:pt x="253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253" y="6"/>
                  </a:lnTo>
                  <a:lnTo>
                    <a:pt x="253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47" name="Freeform 763"/>
            <p:cNvSpPr>
              <a:spLocks noChangeArrowheads="1"/>
            </p:cNvSpPr>
            <p:nvPr/>
          </p:nvSpPr>
          <p:spPr bwMode="auto">
            <a:xfrm>
              <a:off x="2996" y="3322"/>
              <a:ext cx="12" cy="22"/>
            </a:xfrm>
            <a:custGeom>
              <a:avLst/>
              <a:gdLst>
                <a:gd name="T0" fmla="*/ 0 w 58"/>
                <a:gd name="T1" fmla="*/ 0 h 102"/>
                <a:gd name="T2" fmla="*/ 0 w 58"/>
                <a:gd name="T3" fmla="*/ 0 h 102"/>
                <a:gd name="T4" fmla="*/ 0 w 58"/>
                <a:gd name="T5" fmla="*/ 0 h 102"/>
                <a:gd name="T6" fmla="*/ 0 w 58"/>
                <a:gd name="T7" fmla="*/ 0 h 102"/>
                <a:gd name="T8" fmla="*/ 0 w 58"/>
                <a:gd name="T9" fmla="*/ 0 h 102"/>
                <a:gd name="T10" fmla="*/ 0 w 58"/>
                <a:gd name="T11" fmla="*/ 0 h 102"/>
                <a:gd name="T12" fmla="*/ 0 w 58"/>
                <a:gd name="T13" fmla="*/ 0 h 102"/>
                <a:gd name="T14" fmla="*/ 0 w 58"/>
                <a:gd name="T15" fmla="*/ 0 h 102"/>
                <a:gd name="T16" fmla="*/ 0 w 58"/>
                <a:gd name="T17" fmla="*/ 0 h 102"/>
                <a:gd name="T18" fmla="*/ 0 w 58"/>
                <a:gd name="T19" fmla="*/ 0 h 102"/>
                <a:gd name="T20" fmla="*/ 0 w 58"/>
                <a:gd name="T21" fmla="*/ 0 h 102"/>
                <a:gd name="T22" fmla="*/ 0 w 58"/>
                <a:gd name="T23" fmla="*/ 0 h 102"/>
                <a:gd name="T24" fmla="*/ 0 w 58"/>
                <a:gd name="T25" fmla="*/ 0 h 102"/>
                <a:gd name="T26" fmla="*/ 0 w 58"/>
                <a:gd name="T27" fmla="*/ 0 h 102"/>
                <a:gd name="T28" fmla="*/ 0 w 58"/>
                <a:gd name="T29" fmla="*/ 0 h 102"/>
                <a:gd name="T30" fmla="*/ 0 w 58"/>
                <a:gd name="T31" fmla="*/ 0 h 102"/>
                <a:gd name="T32" fmla="*/ 0 w 58"/>
                <a:gd name="T33" fmla="*/ 0 h 102"/>
                <a:gd name="T34" fmla="*/ 0 w 58"/>
                <a:gd name="T35" fmla="*/ 0 h 102"/>
                <a:gd name="T36" fmla="*/ 0 w 58"/>
                <a:gd name="T37" fmla="*/ 0 h 1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58" h="102">
                  <a:moveTo>
                    <a:pt x="1" y="5"/>
                  </a:moveTo>
                  <a:lnTo>
                    <a:pt x="24" y="9"/>
                  </a:lnTo>
                  <a:lnTo>
                    <a:pt x="39" y="19"/>
                  </a:lnTo>
                  <a:lnTo>
                    <a:pt x="49" y="35"/>
                  </a:lnTo>
                  <a:lnTo>
                    <a:pt x="52" y="51"/>
                  </a:lnTo>
                  <a:lnTo>
                    <a:pt x="49" y="66"/>
                  </a:lnTo>
                  <a:lnTo>
                    <a:pt x="40" y="80"/>
                  </a:lnTo>
                  <a:lnTo>
                    <a:pt x="24" y="91"/>
                  </a:lnTo>
                  <a:lnTo>
                    <a:pt x="0" y="96"/>
                  </a:lnTo>
                  <a:lnTo>
                    <a:pt x="0" y="101"/>
                  </a:lnTo>
                  <a:lnTo>
                    <a:pt x="26" y="96"/>
                  </a:lnTo>
                  <a:lnTo>
                    <a:pt x="44" y="84"/>
                  </a:lnTo>
                  <a:lnTo>
                    <a:pt x="54" y="69"/>
                  </a:lnTo>
                  <a:lnTo>
                    <a:pt x="57" y="51"/>
                  </a:lnTo>
                  <a:lnTo>
                    <a:pt x="54" y="33"/>
                  </a:lnTo>
                  <a:lnTo>
                    <a:pt x="43" y="16"/>
                  </a:lnTo>
                  <a:lnTo>
                    <a:pt x="26" y="4"/>
                  </a:lnTo>
                  <a:lnTo>
                    <a:pt x="1" y="0"/>
                  </a:lnTo>
                  <a:lnTo>
                    <a:pt x="1" y="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48" name="Freeform 764"/>
            <p:cNvSpPr>
              <a:spLocks noChangeArrowheads="1"/>
            </p:cNvSpPr>
            <p:nvPr/>
          </p:nvSpPr>
          <p:spPr bwMode="auto">
            <a:xfrm>
              <a:off x="2996" y="3322"/>
              <a:ext cx="12" cy="22"/>
            </a:xfrm>
            <a:custGeom>
              <a:avLst/>
              <a:gdLst>
                <a:gd name="T0" fmla="*/ 0 w 58"/>
                <a:gd name="T1" fmla="*/ 0 h 102"/>
                <a:gd name="T2" fmla="*/ 0 w 58"/>
                <a:gd name="T3" fmla="*/ 0 h 102"/>
                <a:gd name="T4" fmla="*/ 0 w 58"/>
                <a:gd name="T5" fmla="*/ 0 h 102"/>
                <a:gd name="T6" fmla="*/ 0 w 58"/>
                <a:gd name="T7" fmla="*/ 0 h 102"/>
                <a:gd name="T8" fmla="*/ 0 w 58"/>
                <a:gd name="T9" fmla="*/ 0 h 102"/>
                <a:gd name="T10" fmla="*/ 0 w 58"/>
                <a:gd name="T11" fmla="*/ 0 h 102"/>
                <a:gd name="T12" fmla="*/ 0 w 58"/>
                <a:gd name="T13" fmla="*/ 0 h 102"/>
                <a:gd name="T14" fmla="*/ 0 w 58"/>
                <a:gd name="T15" fmla="*/ 0 h 102"/>
                <a:gd name="T16" fmla="*/ 0 w 58"/>
                <a:gd name="T17" fmla="*/ 0 h 102"/>
                <a:gd name="T18" fmla="*/ 0 w 58"/>
                <a:gd name="T19" fmla="*/ 0 h 102"/>
                <a:gd name="T20" fmla="*/ 0 w 58"/>
                <a:gd name="T21" fmla="*/ 0 h 102"/>
                <a:gd name="T22" fmla="*/ 0 w 58"/>
                <a:gd name="T23" fmla="*/ 0 h 102"/>
                <a:gd name="T24" fmla="*/ 0 w 58"/>
                <a:gd name="T25" fmla="*/ 0 h 102"/>
                <a:gd name="T26" fmla="*/ 0 w 58"/>
                <a:gd name="T27" fmla="*/ 0 h 102"/>
                <a:gd name="T28" fmla="*/ 0 w 58"/>
                <a:gd name="T29" fmla="*/ 0 h 102"/>
                <a:gd name="T30" fmla="*/ 0 w 58"/>
                <a:gd name="T31" fmla="*/ 0 h 102"/>
                <a:gd name="T32" fmla="*/ 0 w 58"/>
                <a:gd name="T33" fmla="*/ 0 h 102"/>
                <a:gd name="T34" fmla="*/ 0 w 58"/>
                <a:gd name="T35" fmla="*/ 0 h 102"/>
                <a:gd name="T36" fmla="*/ 0 w 58"/>
                <a:gd name="T37" fmla="*/ 0 h 1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58" h="102">
                  <a:moveTo>
                    <a:pt x="1" y="5"/>
                  </a:moveTo>
                  <a:lnTo>
                    <a:pt x="24" y="9"/>
                  </a:lnTo>
                  <a:lnTo>
                    <a:pt x="39" y="19"/>
                  </a:lnTo>
                  <a:lnTo>
                    <a:pt x="49" y="35"/>
                  </a:lnTo>
                  <a:lnTo>
                    <a:pt x="52" y="51"/>
                  </a:lnTo>
                  <a:lnTo>
                    <a:pt x="49" y="66"/>
                  </a:lnTo>
                  <a:lnTo>
                    <a:pt x="40" y="80"/>
                  </a:lnTo>
                  <a:lnTo>
                    <a:pt x="24" y="91"/>
                  </a:lnTo>
                  <a:lnTo>
                    <a:pt x="0" y="96"/>
                  </a:lnTo>
                  <a:lnTo>
                    <a:pt x="0" y="101"/>
                  </a:lnTo>
                  <a:lnTo>
                    <a:pt x="26" y="96"/>
                  </a:lnTo>
                  <a:lnTo>
                    <a:pt x="44" y="84"/>
                  </a:lnTo>
                  <a:lnTo>
                    <a:pt x="54" y="69"/>
                  </a:lnTo>
                  <a:lnTo>
                    <a:pt x="57" y="51"/>
                  </a:lnTo>
                  <a:lnTo>
                    <a:pt x="54" y="33"/>
                  </a:lnTo>
                  <a:lnTo>
                    <a:pt x="43" y="16"/>
                  </a:lnTo>
                  <a:lnTo>
                    <a:pt x="26" y="4"/>
                  </a:lnTo>
                  <a:lnTo>
                    <a:pt x="1" y="0"/>
                  </a:lnTo>
                  <a:lnTo>
                    <a:pt x="1" y="5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49" name="Freeform 765"/>
            <p:cNvSpPr>
              <a:spLocks noChangeArrowheads="1"/>
            </p:cNvSpPr>
            <p:nvPr/>
          </p:nvSpPr>
          <p:spPr bwMode="auto">
            <a:xfrm>
              <a:off x="2943" y="3322"/>
              <a:ext cx="53" cy="1"/>
            </a:xfrm>
            <a:custGeom>
              <a:avLst/>
              <a:gdLst>
                <a:gd name="T0" fmla="*/ 0 w 239"/>
                <a:gd name="T1" fmla="*/ 0 h 7"/>
                <a:gd name="T2" fmla="*/ 0 w 239"/>
                <a:gd name="T3" fmla="*/ 0 h 7"/>
                <a:gd name="T4" fmla="*/ 0 w 239"/>
                <a:gd name="T5" fmla="*/ 0 h 7"/>
                <a:gd name="T6" fmla="*/ 0 w 239"/>
                <a:gd name="T7" fmla="*/ 0 h 7"/>
                <a:gd name="T8" fmla="*/ 0 w 239"/>
                <a:gd name="T9" fmla="*/ 0 h 7"/>
                <a:gd name="T10" fmla="*/ 0 w 239"/>
                <a:gd name="T11" fmla="*/ 0 h 7"/>
                <a:gd name="T12" fmla="*/ 0 w 239"/>
                <a:gd name="T13" fmla="*/ 0 h 7"/>
                <a:gd name="T14" fmla="*/ 0 w 239"/>
                <a:gd name="T15" fmla="*/ 0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39" h="7">
                  <a:moveTo>
                    <a:pt x="3" y="0"/>
                  </a:moveTo>
                  <a:lnTo>
                    <a:pt x="5" y="3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6"/>
                  </a:lnTo>
                  <a:lnTo>
                    <a:pt x="238" y="6"/>
                  </a:lnTo>
                  <a:lnTo>
                    <a:pt x="238" y="0"/>
                  </a:lnTo>
                  <a:lnTo>
                    <a:pt x="3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50" name="Freeform 766"/>
            <p:cNvSpPr>
              <a:spLocks noChangeArrowheads="1"/>
            </p:cNvSpPr>
            <p:nvPr/>
          </p:nvSpPr>
          <p:spPr bwMode="auto">
            <a:xfrm>
              <a:off x="2943" y="3322"/>
              <a:ext cx="53" cy="1"/>
            </a:xfrm>
            <a:custGeom>
              <a:avLst/>
              <a:gdLst>
                <a:gd name="T0" fmla="*/ 0 w 239"/>
                <a:gd name="T1" fmla="*/ 0 h 7"/>
                <a:gd name="T2" fmla="*/ 0 w 239"/>
                <a:gd name="T3" fmla="*/ 0 h 7"/>
                <a:gd name="T4" fmla="*/ 0 w 239"/>
                <a:gd name="T5" fmla="*/ 0 h 7"/>
                <a:gd name="T6" fmla="*/ 0 w 239"/>
                <a:gd name="T7" fmla="*/ 0 h 7"/>
                <a:gd name="T8" fmla="*/ 0 w 239"/>
                <a:gd name="T9" fmla="*/ 0 h 7"/>
                <a:gd name="T10" fmla="*/ 0 w 239"/>
                <a:gd name="T11" fmla="*/ 0 h 7"/>
                <a:gd name="T12" fmla="*/ 0 w 239"/>
                <a:gd name="T13" fmla="*/ 0 h 7"/>
                <a:gd name="T14" fmla="*/ 0 w 239"/>
                <a:gd name="T15" fmla="*/ 0 h 7"/>
                <a:gd name="T16" fmla="*/ 0 w 239"/>
                <a:gd name="T17" fmla="*/ 0 h 7"/>
                <a:gd name="T18" fmla="*/ 0 w 239"/>
                <a:gd name="T19" fmla="*/ 0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9" h="7">
                  <a:moveTo>
                    <a:pt x="0" y="3"/>
                  </a:moveTo>
                  <a:lnTo>
                    <a:pt x="3" y="6"/>
                  </a:lnTo>
                  <a:lnTo>
                    <a:pt x="238" y="6"/>
                  </a:lnTo>
                  <a:lnTo>
                    <a:pt x="238" y="0"/>
                  </a:lnTo>
                  <a:lnTo>
                    <a:pt x="3" y="0"/>
                  </a:lnTo>
                  <a:lnTo>
                    <a:pt x="5" y="3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6"/>
                  </a:lnTo>
                  <a:lnTo>
                    <a:pt x="0" y="3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51" name="Freeform 767"/>
            <p:cNvSpPr>
              <a:spLocks noChangeArrowheads="1"/>
            </p:cNvSpPr>
            <p:nvPr/>
          </p:nvSpPr>
          <p:spPr bwMode="auto">
            <a:xfrm>
              <a:off x="2943" y="3317"/>
              <a:ext cx="1" cy="4"/>
            </a:xfrm>
            <a:custGeom>
              <a:avLst/>
              <a:gdLst>
                <a:gd name="T0" fmla="*/ 0 w 7"/>
                <a:gd name="T1" fmla="*/ 0 h 23"/>
                <a:gd name="T2" fmla="*/ 0 w 7"/>
                <a:gd name="T3" fmla="*/ 0 h 23"/>
                <a:gd name="T4" fmla="*/ 0 w 7"/>
                <a:gd name="T5" fmla="*/ 0 h 23"/>
                <a:gd name="T6" fmla="*/ 0 w 7"/>
                <a:gd name="T7" fmla="*/ 0 h 23"/>
                <a:gd name="T8" fmla="*/ 0 w 7"/>
                <a:gd name="T9" fmla="*/ 0 h 23"/>
                <a:gd name="T10" fmla="*/ 0 w 7"/>
                <a:gd name="T11" fmla="*/ 0 h 23"/>
                <a:gd name="T12" fmla="*/ 0 w 7"/>
                <a:gd name="T13" fmla="*/ 0 h 23"/>
                <a:gd name="T14" fmla="*/ 0 w 7"/>
                <a:gd name="T15" fmla="*/ 0 h 23"/>
                <a:gd name="T16" fmla="*/ 0 w 7"/>
                <a:gd name="T17" fmla="*/ 0 h 23"/>
                <a:gd name="T18" fmla="*/ 0 w 7"/>
                <a:gd name="T19" fmla="*/ 0 h 23"/>
                <a:gd name="T20" fmla="*/ 0 w 7"/>
                <a:gd name="T21" fmla="*/ 0 h 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" h="23">
                  <a:moveTo>
                    <a:pt x="3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6" y="22"/>
                  </a:lnTo>
                  <a:lnTo>
                    <a:pt x="6" y="2"/>
                  </a:lnTo>
                  <a:lnTo>
                    <a:pt x="3" y="5"/>
                  </a:lnTo>
                  <a:lnTo>
                    <a:pt x="3" y="0"/>
                  </a:lnTo>
                  <a:close/>
                  <a:moveTo>
                    <a:pt x="0" y="0"/>
                  </a:moveTo>
                  <a:lnTo>
                    <a:pt x="0" y="2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52" name="Freeform 768"/>
            <p:cNvSpPr>
              <a:spLocks noChangeArrowheads="1"/>
            </p:cNvSpPr>
            <p:nvPr/>
          </p:nvSpPr>
          <p:spPr bwMode="auto">
            <a:xfrm>
              <a:off x="2943" y="3317"/>
              <a:ext cx="1" cy="4"/>
            </a:xfrm>
            <a:custGeom>
              <a:avLst/>
              <a:gdLst>
                <a:gd name="T0" fmla="*/ 0 w 7"/>
                <a:gd name="T1" fmla="*/ 0 h 23"/>
                <a:gd name="T2" fmla="*/ 0 w 7"/>
                <a:gd name="T3" fmla="*/ 0 h 23"/>
                <a:gd name="T4" fmla="*/ 0 w 7"/>
                <a:gd name="T5" fmla="*/ 0 h 23"/>
                <a:gd name="T6" fmla="*/ 0 w 7"/>
                <a:gd name="T7" fmla="*/ 0 h 23"/>
                <a:gd name="T8" fmla="*/ 0 w 7"/>
                <a:gd name="T9" fmla="*/ 0 h 23"/>
                <a:gd name="T10" fmla="*/ 0 w 7"/>
                <a:gd name="T11" fmla="*/ 0 h 23"/>
                <a:gd name="T12" fmla="*/ 0 w 7"/>
                <a:gd name="T13" fmla="*/ 0 h 23"/>
                <a:gd name="T14" fmla="*/ 0 w 7"/>
                <a:gd name="T15" fmla="*/ 0 h 23"/>
                <a:gd name="T16" fmla="*/ 0 w 7"/>
                <a:gd name="T17" fmla="*/ 0 h 23"/>
                <a:gd name="T18" fmla="*/ 0 w 7"/>
                <a:gd name="T19" fmla="*/ 0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" h="23">
                  <a:moveTo>
                    <a:pt x="3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6" y="22"/>
                  </a:lnTo>
                  <a:lnTo>
                    <a:pt x="6" y="2"/>
                  </a:lnTo>
                  <a:lnTo>
                    <a:pt x="3" y="5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3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53" name="Freeform 769"/>
            <p:cNvSpPr>
              <a:spLocks noChangeArrowheads="1"/>
            </p:cNvSpPr>
            <p:nvPr/>
          </p:nvSpPr>
          <p:spPr bwMode="auto">
            <a:xfrm>
              <a:off x="2943" y="3317"/>
              <a:ext cx="165" cy="1"/>
            </a:xfrm>
            <a:custGeom>
              <a:avLst/>
              <a:gdLst>
                <a:gd name="T0" fmla="*/ 0 w 733"/>
                <a:gd name="T1" fmla="*/ 0 h 7"/>
                <a:gd name="T2" fmla="*/ 0 w 733"/>
                <a:gd name="T3" fmla="*/ 0 h 7"/>
                <a:gd name="T4" fmla="*/ 0 w 733"/>
                <a:gd name="T5" fmla="*/ 0 h 7"/>
                <a:gd name="T6" fmla="*/ 0 w 733"/>
                <a:gd name="T7" fmla="*/ 0 h 7"/>
                <a:gd name="T8" fmla="*/ 0 w 733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33" h="7">
                  <a:moveTo>
                    <a:pt x="0" y="6"/>
                  </a:moveTo>
                  <a:lnTo>
                    <a:pt x="732" y="6"/>
                  </a:lnTo>
                  <a:lnTo>
                    <a:pt x="732" y="0"/>
                  </a:lnTo>
                  <a:lnTo>
                    <a:pt x="0" y="0"/>
                  </a:lnTo>
                  <a:lnTo>
                    <a:pt x="0" y="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54" name="Freeform 770"/>
            <p:cNvSpPr>
              <a:spLocks noChangeArrowheads="1"/>
            </p:cNvSpPr>
            <p:nvPr/>
          </p:nvSpPr>
          <p:spPr bwMode="auto">
            <a:xfrm>
              <a:off x="2943" y="3317"/>
              <a:ext cx="165" cy="1"/>
            </a:xfrm>
            <a:custGeom>
              <a:avLst/>
              <a:gdLst>
                <a:gd name="T0" fmla="*/ 0 w 733"/>
                <a:gd name="T1" fmla="*/ 0 h 7"/>
                <a:gd name="T2" fmla="*/ 0 w 733"/>
                <a:gd name="T3" fmla="*/ 0 h 7"/>
                <a:gd name="T4" fmla="*/ 0 w 733"/>
                <a:gd name="T5" fmla="*/ 0 h 7"/>
                <a:gd name="T6" fmla="*/ 0 w 733"/>
                <a:gd name="T7" fmla="*/ 0 h 7"/>
                <a:gd name="T8" fmla="*/ 0 w 733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33" h="7">
                  <a:moveTo>
                    <a:pt x="732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32" y="6"/>
                  </a:lnTo>
                  <a:lnTo>
                    <a:pt x="732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55" name="Freeform 771"/>
            <p:cNvSpPr>
              <a:spLocks noChangeArrowheads="1"/>
            </p:cNvSpPr>
            <p:nvPr/>
          </p:nvSpPr>
          <p:spPr bwMode="auto">
            <a:xfrm>
              <a:off x="3109" y="3295"/>
              <a:ext cx="14" cy="22"/>
            </a:xfrm>
            <a:custGeom>
              <a:avLst/>
              <a:gdLst>
                <a:gd name="T0" fmla="*/ 0 w 64"/>
                <a:gd name="T1" fmla="*/ 0 h 103"/>
                <a:gd name="T2" fmla="*/ 0 w 64"/>
                <a:gd name="T3" fmla="*/ 0 h 103"/>
                <a:gd name="T4" fmla="*/ 0 w 64"/>
                <a:gd name="T5" fmla="*/ 0 h 103"/>
                <a:gd name="T6" fmla="*/ 0 w 64"/>
                <a:gd name="T7" fmla="*/ 0 h 103"/>
                <a:gd name="T8" fmla="*/ 0 w 64"/>
                <a:gd name="T9" fmla="*/ 0 h 103"/>
                <a:gd name="T10" fmla="*/ 0 w 64"/>
                <a:gd name="T11" fmla="*/ 0 h 103"/>
                <a:gd name="T12" fmla="*/ 0 w 64"/>
                <a:gd name="T13" fmla="*/ 0 h 103"/>
                <a:gd name="T14" fmla="*/ 0 w 64"/>
                <a:gd name="T15" fmla="*/ 0 h 103"/>
                <a:gd name="T16" fmla="*/ 0 w 64"/>
                <a:gd name="T17" fmla="*/ 0 h 103"/>
                <a:gd name="T18" fmla="*/ 0 w 64"/>
                <a:gd name="T19" fmla="*/ 0 h 103"/>
                <a:gd name="T20" fmla="*/ 0 w 64"/>
                <a:gd name="T21" fmla="*/ 0 h 103"/>
                <a:gd name="T22" fmla="*/ 0 w 64"/>
                <a:gd name="T23" fmla="*/ 0 h 103"/>
                <a:gd name="T24" fmla="*/ 0 w 64"/>
                <a:gd name="T25" fmla="*/ 0 h 103"/>
                <a:gd name="T26" fmla="*/ 0 w 64"/>
                <a:gd name="T27" fmla="*/ 0 h 103"/>
                <a:gd name="T28" fmla="*/ 0 w 64"/>
                <a:gd name="T29" fmla="*/ 0 h 103"/>
                <a:gd name="T30" fmla="*/ 0 w 64"/>
                <a:gd name="T31" fmla="*/ 0 h 103"/>
                <a:gd name="T32" fmla="*/ 0 w 64"/>
                <a:gd name="T33" fmla="*/ 0 h 103"/>
                <a:gd name="T34" fmla="*/ 0 w 64"/>
                <a:gd name="T35" fmla="*/ 0 h 103"/>
                <a:gd name="T36" fmla="*/ 0 w 64"/>
                <a:gd name="T37" fmla="*/ 0 h 10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4" h="103">
                  <a:moveTo>
                    <a:pt x="0" y="5"/>
                  </a:moveTo>
                  <a:lnTo>
                    <a:pt x="27" y="9"/>
                  </a:lnTo>
                  <a:lnTo>
                    <a:pt x="43" y="20"/>
                  </a:lnTo>
                  <a:lnTo>
                    <a:pt x="54" y="35"/>
                  </a:lnTo>
                  <a:lnTo>
                    <a:pt x="58" y="52"/>
                  </a:lnTo>
                  <a:lnTo>
                    <a:pt x="54" y="68"/>
                  </a:lnTo>
                  <a:lnTo>
                    <a:pt x="43" y="83"/>
                  </a:lnTo>
                  <a:lnTo>
                    <a:pt x="27" y="94"/>
                  </a:lnTo>
                  <a:lnTo>
                    <a:pt x="0" y="97"/>
                  </a:lnTo>
                  <a:lnTo>
                    <a:pt x="0" y="102"/>
                  </a:lnTo>
                  <a:lnTo>
                    <a:pt x="28" y="99"/>
                  </a:lnTo>
                  <a:lnTo>
                    <a:pt x="47" y="87"/>
                  </a:lnTo>
                  <a:lnTo>
                    <a:pt x="59" y="71"/>
                  </a:lnTo>
                  <a:lnTo>
                    <a:pt x="63" y="52"/>
                  </a:lnTo>
                  <a:lnTo>
                    <a:pt x="60" y="33"/>
                  </a:lnTo>
                  <a:lnTo>
                    <a:pt x="47" y="16"/>
                  </a:lnTo>
                  <a:lnTo>
                    <a:pt x="28" y="4"/>
                  </a:lnTo>
                  <a:lnTo>
                    <a:pt x="0" y="0"/>
                  </a:lnTo>
                  <a:lnTo>
                    <a:pt x="0" y="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56" name="Freeform 772"/>
            <p:cNvSpPr>
              <a:spLocks noChangeArrowheads="1"/>
            </p:cNvSpPr>
            <p:nvPr/>
          </p:nvSpPr>
          <p:spPr bwMode="auto">
            <a:xfrm>
              <a:off x="3109" y="3295"/>
              <a:ext cx="14" cy="22"/>
            </a:xfrm>
            <a:custGeom>
              <a:avLst/>
              <a:gdLst>
                <a:gd name="T0" fmla="*/ 0 w 64"/>
                <a:gd name="T1" fmla="*/ 0 h 103"/>
                <a:gd name="T2" fmla="*/ 0 w 64"/>
                <a:gd name="T3" fmla="*/ 0 h 103"/>
                <a:gd name="T4" fmla="*/ 0 w 64"/>
                <a:gd name="T5" fmla="*/ 0 h 103"/>
                <a:gd name="T6" fmla="*/ 0 w 64"/>
                <a:gd name="T7" fmla="*/ 0 h 103"/>
                <a:gd name="T8" fmla="*/ 0 w 64"/>
                <a:gd name="T9" fmla="*/ 0 h 103"/>
                <a:gd name="T10" fmla="*/ 0 w 64"/>
                <a:gd name="T11" fmla="*/ 0 h 103"/>
                <a:gd name="T12" fmla="*/ 0 w 64"/>
                <a:gd name="T13" fmla="*/ 0 h 103"/>
                <a:gd name="T14" fmla="*/ 0 w 64"/>
                <a:gd name="T15" fmla="*/ 0 h 103"/>
                <a:gd name="T16" fmla="*/ 0 w 64"/>
                <a:gd name="T17" fmla="*/ 0 h 103"/>
                <a:gd name="T18" fmla="*/ 0 w 64"/>
                <a:gd name="T19" fmla="*/ 0 h 103"/>
                <a:gd name="T20" fmla="*/ 0 w 64"/>
                <a:gd name="T21" fmla="*/ 0 h 103"/>
                <a:gd name="T22" fmla="*/ 0 w 64"/>
                <a:gd name="T23" fmla="*/ 0 h 103"/>
                <a:gd name="T24" fmla="*/ 0 w 64"/>
                <a:gd name="T25" fmla="*/ 0 h 103"/>
                <a:gd name="T26" fmla="*/ 0 w 64"/>
                <a:gd name="T27" fmla="*/ 0 h 103"/>
                <a:gd name="T28" fmla="*/ 0 w 64"/>
                <a:gd name="T29" fmla="*/ 0 h 103"/>
                <a:gd name="T30" fmla="*/ 0 w 64"/>
                <a:gd name="T31" fmla="*/ 0 h 103"/>
                <a:gd name="T32" fmla="*/ 0 w 64"/>
                <a:gd name="T33" fmla="*/ 0 h 103"/>
                <a:gd name="T34" fmla="*/ 0 w 64"/>
                <a:gd name="T35" fmla="*/ 0 h 103"/>
                <a:gd name="T36" fmla="*/ 0 w 64"/>
                <a:gd name="T37" fmla="*/ 0 h 10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4" h="103">
                  <a:moveTo>
                    <a:pt x="0" y="5"/>
                  </a:moveTo>
                  <a:lnTo>
                    <a:pt x="27" y="9"/>
                  </a:lnTo>
                  <a:lnTo>
                    <a:pt x="43" y="20"/>
                  </a:lnTo>
                  <a:lnTo>
                    <a:pt x="54" y="35"/>
                  </a:lnTo>
                  <a:lnTo>
                    <a:pt x="58" y="52"/>
                  </a:lnTo>
                  <a:lnTo>
                    <a:pt x="54" y="68"/>
                  </a:lnTo>
                  <a:lnTo>
                    <a:pt x="43" y="83"/>
                  </a:lnTo>
                  <a:lnTo>
                    <a:pt x="27" y="94"/>
                  </a:lnTo>
                  <a:lnTo>
                    <a:pt x="0" y="97"/>
                  </a:lnTo>
                  <a:lnTo>
                    <a:pt x="0" y="102"/>
                  </a:lnTo>
                  <a:lnTo>
                    <a:pt x="28" y="99"/>
                  </a:lnTo>
                  <a:lnTo>
                    <a:pt x="47" y="87"/>
                  </a:lnTo>
                  <a:lnTo>
                    <a:pt x="59" y="71"/>
                  </a:lnTo>
                  <a:lnTo>
                    <a:pt x="63" y="52"/>
                  </a:lnTo>
                  <a:lnTo>
                    <a:pt x="60" y="33"/>
                  </a:lnTo>
                  <a:lnTo>
                    <a:pt x="47" y="16"/>
                  </a:lnTo>
                  <a:lnTo>
                    <a:pt x="28" y="4"/>
                  </a:lnTo>
                  <a:lnTo>
                    <a:pt x="0" y="0"/>
                  </a:lnTo>
                  <a:lnTo>
                    <a:pt x="0" y="5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57" name="Freeform 773"/>
            <p:cNvSpPr>
              <a:spLocks noChangeArrowheads="1"/>
            </p:cNvSpPr>
            <p:nvPr/>
          </p:nvSpPr>
          <p:spPr bwMode="auto">
            <a:xfrm>
              <a:off x="3018" y="3295"/>
              <a:ext cx="90" cy="1"/>
            </a:xfrm>
            <a:custGeom>
              <a:avLst/>
              <a:gdLst>
                <a:gd name="T0" fmla="*/ 0 w 403"/>
                <a:gd name="T1" fmla="*/ 0 h 7"/>
                <a:gd name="T2" fmla="*/ 0 w 403"/>
                <a:gd name="T3" fmla="*/ 0 h 7"/>
                <a:gd name="T4" fmla="*/ 0 w 403"/>
                <a:gd name="T5" fmla="*/ 0 h 7"/>
                <a:gd name="T6" fmla="*/ 0 w 403"/>
                <a:gd name="T7" fmla="*/ 0 h 7"/>
                <a:gd name="T8" fmla="*/ 0 w 403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3" h="7">
                  <a:moveTo>
                    <a:pt x="0" y="6"/>
                  </a:moveTo>
                  <a:lnTo>
                    <a:pt x="402" y="6"/>
                  </a:lnTo>
                  <a:lnTo>
                    <a:pt x="402" y="0"/>
                  </a:lnTo>
                  <a:lnTo>
                    <a:pt x="0" y="0"/>
                  </a:lnTo>
                  <a:lnTo>
                    <a:pt x="0" y="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58" name="Freeform 774"/>
            <p:cNvSpPr>
              <a:spLocks noChangeArrowheads="1"/>
            </p:cNvSpPr>
            <p:nvPr/>
          </p:nvSpPr>
          <p:spPr bwMode="auto">
            <a:xfrm>
              <a:off x="3018" y="3295"/>
              <a:ext cx="90" cy="1"/>
            </a:xfrm>
            <a:custGeom>
              <a:avLst/>
              <a:gdLst>
                <a:gd name="T0" fmla="*/ 0 w 403"/>
                <a:gd name="T1" fmla="*/ 0 h 7"/>
                <a:gd name="T2" fmla="*/ 0 w 403"/>
                <a:gd name="T3" fmla="*/ 0 h 7"/>
                <a:gd name="T4" fmla="*/ 0 w 403"/>
                <a:gd name="T5" fmla="*/ 0 h 7"/>
                <a:gd name="T6" fmla="*/ 0 w 403"/>
                <a:gd name="T7" fmla="*/ 0 h 7"/>
                <a:gd name="T8" fmla="*/ 0 w 403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3" h="7">
                  <a:moveTo>
                    <a:pt x="0" y="6"/>
                  </a:moveTo>
                  <a:lnTo>
                    <a:pt x="402" y="6"/>
                  </a:lnTo>
                  <a:lnTo>
                    <a:pt x="402" y="0"/>
                  </a:lnTo>
                  <a:lnTo>
                    <a:pt x="0" y="0"/>
                  </a:lnTo>
                  <a:lnTo>
                    <a:pt x="0" y="6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59" name="Freeform 775"/>
            <p:cNvSpPr>
              <a:spLocks noChangeArrowheads="1"/>
            </p:cNvSpPr>
            <p:nvPr/>
          </p:nvSpPr>
          <p:spPr bwMode="auto">
            <a:xfrm>
              <a:off x="3009" y="3293"/>
              <a:ext cx="8" cy="3"/>
            </a:xfrm>
            <a:custGeom>
              <a:avLst/>
              <a:gdLst>
                <a:gd name="T0" fmla="*/ 0 w 41"/>
                <a:gd name="T1" fmla="*/ 0 h 17"/>
                <a:gd name="T2" fmla="*/ 0 w 41"/>
                <a:gd name="T3" fmla="*/ 0 h 17"/>
                <a:gd name="T4" fmla="*/ 0 w 41"/>
                <a:gd name="T5" fmla="*/ 0 h 17"/>
                <a:gd name="T6" fmla="*/ 0 w 41"/>
                <a:gd name="T7" fmla="*/ 0 h 17"/>
                <a:gd name="T8" fmla="*/ 0 w 41"/>
                <a:gd name="T9" fmla="*/ 0 h 17"/>
                <a:gd name="T10" fmla="*/ 0 w 41"/>
                <a:gd name="T11" fmla="*/ 0 h 17"/>
                <a:gd name="T12" fmla="*/ 0 w 41"/>
                <a:gd name="T13" fmla="*/ 0 h 17"/>
                <a:gd name="T14" fmla="*/ 0 w 41"/>
                <a:gd name="T15" fmla="*/ 0 h 17"/>
                <a:gd name="T16" fmla="*/ 0 w 41"/>
                <a:gd name="T17" fmla="*/ 0 h 17"/>
                <a:gd name="T18" fmla="*/ 0 w 41"/>
                <a:gd name="T19" fmla="*/ 0 h 17"/>
                <a:gd name="T20" fmla="*/ 0 w 41"/>
                <a:gd name="T21" fmla="*/ 0 h 17"/>
                <a:gd name="T22" fmla="*/ 0 w 41"/>
                <a:gd name="T23" fmla="*/ 0 h 17"/>
                <a:gd name="T24" fmla="*/ 0 w 41"/>
                <a:gd name="T25" fmla="*/ 0 h 17"/>
                <a:gd name="T26" fmla="*/ 0 w 41"/>
                <a:gd name="T27" fmla="*/ 0 h 17"/>
                <a:gd name="T28" fmla="*/ 0 w 41"/>
                <a:gd name="T29" fmla="*/ 0 h 17"/>
                <a:gd name="T30" fmla="*/ 0 w 41"/>
                <a:gd name="T31" fmla="*/ 0 h 17"/>
                <a:gd name="T32" fmla="*/ 0 w 41"/>
                <a:gd name="T33" fmla="*/ 0 h 17"/>
                <a:gd name="T34" fmla="*/ 0 w 41"/>
                <a:gd name="T35" fmla="*/ 0 h 17"/>
                <a:gd name="T36" fmla="*/ 0 w 41"/>
                <a:gd name="T37" fmla="*/ 0 h 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1" h="17">
                  <a:moveTo>
                    <a:pt x="0" y="0"/>
                  </a:moveTo>
                  <a:lnTo>
                    <a:pt x="1" y="5"/>
                  </a:lnTo>
                  <a:lnTo>
                    <a:pt x="4" y="9"/>
                  </a:lnTo>
                  <a:lnTo>
                    <a:pt x="7" y="13"/>
                  </a:lnTo>
                  <a:lnTo>
                    <a:pt x="13" y="15"/>
                  </a:lnTo>
                  <a:lnTo>
                    <a:pt x="20" y="15"/>
                  </a:lnTo>
                  <a:lnTo>
                    <a:pt x="25" y="16"/>
                  </a:lnTo>
                  <a:lnTo>
                    <a:pt x="33" y="16"/>
                  </a:lnTo>
                  <a:lnTo>
                    <a:pt x="40" y="16"/>
                  </a:lnTo>
                  <a:lnTo>
                    <a:pt x="40" y="11"/>
                  </a:lnTo>
                  <a:lnTo>
                    <a:pt x="33" y="11"/>
                  </a:lnTo>
                  <a:lnTo>
                    <a:pt x="25" y="11"/>
                  </a:lnTo>
                  <a:lnTo>
                    <a:pt x="20" y="9"/>
                  </a:lnTo>
                  <a:lnTo>
                    <a:pt x="14" y="9"/>
                  </a:lnTo>
                  <a:lnTo>
                    <a:pt x="10" y="7"/>
                  </a:lnTo>
                  <a:lnTo>
                    <a:pt x="7" y="6"/>
                  </a:lnTo>
                  <a:lnTo>
                    <a:pt x="6" y="4"/>
                  </a:ln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60" name="Freeform 776"/>
            <p:cNvSpPr>
              <a:spLocks noChangeArrowheads="1"/>
            </p:cNvSpPr>
            <p:nvPr/>
          </p:nvSpPr>
          <p:spPr bwMode="auto">
            <a:xfrm>
              <a:off x="3009" y="3293"/>
              <a:ext cx="8" cy="3"/>
            </a:xfrm>
            <a:custGeom>
              <a:avLst/>
              <a:gdLst>
                <a:gd name="T0" fmla="*/ 0 w 41"/>
                <a:gd name="T1" fmla="*/ 0 h 17"/>
                <a:gd name="T2" fmla="*/ 0 w 41"/>
                <a:gd name="T3" fmla="*/ 0 h 17"/>
                <a:gd name="T4" fmla="*/ 0 w 41"/>
                <a:gd name="T5" fmla="*/ 0 h 17"/>
                <a:gd name="T6" fmla="*/ 0 w 41"/>
                <a:gd name="T7" fmla="*/ 0 h 17"/>
                <a:gd name="T8" fmla="*/ 0 w 41"/>
                <a:gd name="T9" fmla="*/ 0 h 17"/>
                <a:gd name="T10" fmla="*/ 0 w 41"/>
                <a:gd name="T11" fmla="*/ 0 h 17"/>
                <a:gd name="T12" fmla="*/ 0 w 41"/>
                <a:gd name="T13" fmla="*/ 0 h 17"/>
                <a:gd name="T14" fmla="*/ 0 w 41"/>
                <a:gd name="T15" fmla="*/ 0 h 17"/>
                <a:gd name="T16" fmla="*/ 0 w 41"/>
                <a:gd name="T17" fmla="*/ 0 h 17"/>
                <a:gd name="T18" fmla="*/ 0 w 41"/>
                <a:gd name="T19" fmla="*/ 0 h 17"/>
                <a:gd name="T20" fmla="*/ 0 w 41"/>
                <a:gd name="T21" fmla="*/ 0 h 17"/>
                <a:gd name="T22" fmla="*/ 0 w 41"/>
                <a:gd name="T23" fmla="*/ 0 h 17"/>
                <a:gd name="T24" fmla="*/ 0 w 41"/>
                <a:gd name="T25" fmla="*/ 0 h 17"/>
                <a:gd name="T26" fmla="*/ 0 w 41"/>
                <a:gd name="T27" fmla="*/ 0 h 17"/>
                <a:gd name="T28" fmla="*/ 0 w 41"/>
                <a:gd name="T29" fmla="*/ 0 h 17"/>
                <a:gd name="T30" fmla="*/ 0 w 41"/>
                <a:gd name="T31" fmla="*/ 0 h 17"/>
                <a:gd name="T32" fmla="*/ 0 w 41"/>
                <a:gd name="T33" fmla="*/ 0 h 17"/>
                <a:gd name="T34" fmla="*/ 0 w 41"/>
                <a:gd name="T35" fmla="*/ 0 h 17"/>
                <a:gd name="T36" fmla="*/ 0 w 41"/>
                <a:gd name="T37" fmla="*/ 0 h 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1" h="17">
                  <a:moveTo>
                    <a:pt x="0" y="0"/>
                  </a:moveTo>
                  <a:lnTo>
                    <a:pt x="1" y="5"/>
                  </a:lnTo>
                  <a:lnTo>
                    <a:pt x="4" y="9"/>
                  </a:lnTo>
                  <a:lnTo>
                    <a:pt x="7" y="13"/>
                  </a:lnTo>
                  <a:lnTo>
                    <a:pt x="13" y="15"/>
                  </a:lnTo>
                  <a:lnTo>
                    <a:pt x="20" y="15"/>
                  </a:lnTo>
                  <a:lnTo>
                    <a:pt x="25" y="16"/>
                  </a:lnTo>
                  <a:lnTo>
                    <a:pt x="33" y="16"/>
                  </a:lnTo>
                  <a:lnTo>
                    <a:pt x="40" y="16"/>
                  </a:lnTo>
                  <a:lnTo>
                    <a:pt x="40" y="11"/>
                  </a:lnTo>
                  <a:lnTo>
                    <a:pt x="33" y="11"/>
                  </a:lnTo>
                  <a:lnTo>
                    <a:pt x="25" y="11"/>
                  </a:lnTo>
                  <a:lnTo>
                    <a:pt x="20" y="9"/>
                  </a:lnTo>
                  <a:lnTo>
                    <a:pt x="14" y="9"/>
                  </a:lnTo>
                  <a:lnTo>
                    <a:pt x="10" y="7"/>
                  </a:lnTo>
                  <a:lnTo>
                    <a:pt x="7" y="6"/>
                  </a:lnTo>
                  <a:lnTo>
                    <a:pt x="6" y="4"/>
                  </a:ln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61" name="Freeform 777"/>
            <p:cNvSpPr>
              <a:spLocks noChangeArrowheads="1"/>
            </p:cNvSpPr>
            <p:nvPr/>
          </p:nvSpPr>
          <p:spPr bwMode="auto">
            <a:xfrm>
              <a:off x="3009" y="3290"/>
              <a:ext cx="8" cy="3"/>
            </a:xfrm>
            <a:custGeom>
              <a:avLst/>
              <a:gdLst>
                <a:gd name="T0" fmla="*/ 0 w 41"/>
                <a:gd name="T1" fmla="*/ 0 h 17"/>
                <a:gd name="T2" fmla="*/ 0 w 41"/>
                <a:gd name="T3" fmla="*/ 0 h 17"/>
                <a:gd name="T4" fmla="*/ 0 w 41"/>
                <a:gd name="T5" fmla="*/ 0 h 17"/>
                <a:gd name="T6" fmla="*/ 0 w 41"/>
                <a:gd name="T7" fmla="*/ 0 h 17"/>
                <a:gd name="T8" fmla="*/ 0 w 41"/>
                <a:gd name="T9" fmla="*/ 0 h 17"/>
                <a:gd name="T10" fmla="*/ 0 w 41"/>
                <a:gd name="T11" fmla="*/ 0 h 17"/>
                <a:gd name="T12" fmla="*/ 0 w 41"/>
                <a:gd name="T13" fmla="*/ 0 h 17"/>
                <a:gd name="T14" fmla="*/ 0 w 41"/>
                <a:gd name="T15" fmla="*/ 0 h 17"/>
                <a:gd name="T16" fmla="*/ 0 w 41"/>
                <a:gd name="T17" fmla="*/ 0 h 17"/>
                <a:gd name="T18" fmla="*/ 0 w 41"/>
                <a:gd name="T19" fmla="*/ 0 h 17"/>
                <a:gd name="T20" fmla="*/ 0 w 41"/>
                <a:gd name="T21" fmla="*/ 0 h 17"/>
                <a:gd name="T22" fmla="*/ 0 w 41"/>
                <a:gd name="T23" fmla="*/ 0 h 17"/>
                <a:gd name="T24" fmla="*/ 0 w 41"/>
                <a:gd name="T25" fmla="*/ 0 h 17"/>
                <a:gd name="T26" fmla="*/ 0 w 41"/>
                <a:gd name="T27" fmla="*/ 0 h 17"/>
                <a:gd name="T28" fmla="*/ 0 w 41"/>
                <a:gd name="T29" fmla="*/ 0 h 17"/>
                <a:gd name="T30" fmla="*/ 0 w 41"/>
                <a:gd name="T31" fmla="*/ 0 h 17"/>
                <a:gd name="T32" fmla="*/ 0 w 41"/>
                <a:gd name="T33" fmla="*/ 0 h 17"/>
                <a:gd name="T34" fmla="*/ 0 w 41"/>
                <a:gd name="T35" fmla="*/ 0 h 17"/>
                <a:gd name="T36" fmla="*/ 0 w 41"/>
                <a:gd name="T37" fmla="*/ 0 h 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1" h="17">
                  <a:moveTo>
                    <a:pt x="33" y="0"/>
                  </a:moveTo>
                  <a:lnTo>
                    <a:pt x="25" y="0"/>
                  </a:lnTo>
                  <a:lnTo>
                    <a:pt x="20" y="1"/>
                  </a:lnTo>
                  <a:lnTo>
                    <a:pt x="13" y="1"/>
                  </a:lnTo>
                  <a:lnTo>
                    <a:pt x="7" y="3"/>
                  </a:lnTo>
                  <a:lnTo>
                    <a:pt x="4" y="6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6" y="16"/>
                  </a:lnTo>
                  <a:lnTo>
                    <a:pt x="6" y="13"/>
                  </a:lnTo>
                  <a:lnTo>
                    <a:pt x="7" y="11"/>
                  </a:lnTo>
                  <a:lnTo>
                    <a:pt x="10" y="9"/>
                  </a:lnTo>
                  <a:lnTo>
                    <a:pt x="14" y="7"/>
                  </a:lnTo>
                  <a:lnTo>
                    <a:pt x="20" y="7"/>
                  </a:lnTo>
                  <a:lnTo>
                    <a:pt x="25" y="6"/>
                  </a:lnTo>
                  <a:lnTo>
                    <a:pt x="33" y="6"/>
                  </a:lnTo>
                  <a:lnTo>
                    <a:pt x="40" y="6"/>
                  </a:lnTo>
                  <a:lnTo>
                    <a:pt x="40" y="0"/>
                  </a:lnTo>
                  <a:lnTo>
                    <a:pt x="33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62" name="Freeform 778"/>
            <p:cNvSpPr>
              <a:spLocks noChangeArrowheads="1"/>
            </p:cNvSpPr>
            <p:nvPr/>
          </p:nvSpPr>
          <p:spPr bwMode="auto">
            <a:xfrm>
              <a:off x="3009" y="3290"/>
              <a:ext cx="8" cy="3"/>
            </a:xfrm>
            <a:custGeom>
              <a:avLst/>
              <a:gdLst>
                <a:gd name="T0" fmla="*/ 0 w 41"/>
                <a:gd name="T1" fmla="*/ 0 h 17"/>
                <a:gd name="T2" fmla="*/ 0 w 41"/>
                <a:gd name="T3" fmla="*/ 0 h 17"/>
                <a:gd name="T4" fmla="*/ 0 w 41"/>
                <a:gd name="T5" fmla="*/ 0 h 17"/>
                <a:gd name="T6" fmla="*/ 0 w 41"/>
                <a:gd name="T7" fmla="*/ 0 h 17"/>
                <a:gd name="T8" fmla="*/ 0 w 41"/>
                <a:gd name="T9" fmla="*/ 0 h 17"/>
                <a:gd name="T10" fmla="*/ 0 w 41"/>
                <a:gd name="T11" fmla="*/ 0 h 17"/>
                <a:gd name="T12" fmla="*/ 0 w 41"/>
                <a:gd name="T13" fmla="*/ 0 h 17"/>
                <a:gd name="T14" fmla="*/ 0 w 41"/>
                <a:gd name="T15" fmla="*/ 0 h 17"/>
                <a:gd name="T16" fmla="*/ 0 w 41"/>
                <a:gd name="T17" fmla="*/ 0 h 17"/>
                <a:gd name="T18" fmla="*/ 0 w 41"/>
                <a:gd name="T19" fmla="*/ 0 h 17"/>
                <a:gd name="T20" fmla="*/ 0 w 41"/>
                <a:gd name="T21" fmla="*/ 0 h 17"/>
                <a:gd name="T22" fmla="*/ 0 w 41"/>
                <a:gd name="T23" fmla="*/ 0 h 17"/>
                <a:gd name="T24" fmla="*/ 0 w 41"/>
                <a:gd name="T25" fmla="*/ 0 h 17"/>
                <a:gd name="T26" fmla="*/ 0 w 41"/>
                <a:gd name="T27" fmla="*/ 0 h 17"/>
                <a:gd name="T28" fmla="*/ 0 w 41"/>
                <a:gd name="T29" fmla="*/ 0 h 17"/>
                <a:gd name="T30" fmla="*/ 0 w 41"/>
                <a:gd name="T31" fmla="*/ 0 h 17"/>
                <a:gd name="T32" fmla="*/ 0 w 41"/>
                <a:gd name="T33" fmla="*/ 0 h 17"/>
                <a:gd name="T34" fmla="*/ 0 w 41"/>
                <a:gd name="T35" fmla="*/ 0 h 17"/>
                <a:gd name="T36" fmla="*/ 0 w 41"/>
                <a:gd name="T37" fmla="*/ 0 h 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1" h="17">
                  <a:moveTo>
                    <a:pt x="40" y="0"/>
                  </a:moveTo>
                  <a:lnTo>
                    <a:pt x="33" y="0"/>
                  </a:lnTo>
                  <a:lnTo>
                    <a:pt x="25" y="0"/>
                  </a:lnTo>
                  <a:lnTo>
                    <a:pt x="20" y="1"/>
                  </a:lnTo>
                  <a:lnTo>
                    <a:pt x="13" y="1"/>
                  </a:lnTo>
                  <a:lnTo>
                    <a:pt x="7" y="3"/>
                  </a:lnTo>
                  <a:lnTo>
                    <a:pt x="4" y="6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6" y="16"/>
                  </a:lnTo>
                  <a:lnTo>
                    <a:pt x="6" y="13"/>
                  </a:lnTo>
                  <a:lnTo>
                    <a:pt x="7" y="11"/>
                  </a:lnTo>
                  <a:lnTo>
                    <a:pt x="10" y="9"/>
                  </a:lnTo>
                  <a:lnTo>
                    <a:pt x="14" y="7"/>
                  </a:lnTo>
                  <a:lnTo>
                    <a:pt x="20" y="7"/>
                  </a:lnTo>
                  <a:lnTo>
                    <a:pt x="25" y="6"/>
                  </a:lnTo>
                  <a:lnTo>
                    <a:pt x="33" y="6"/>
                  </a:lnTo>
                  <a:lnTo>
                    <a:pt x="40" y="6"/>
                  </a:lnTo>
                  <a:lnTo>
                    <a:pt x="40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63" name="Freeform 779"/>
            <p:cNvSpPr>
              <a:spLocks noChangeArrowheads="1"/>
            </p:cNvSpPr>
            <p:nvPr/>
          </p:nvSpPr>
          <p:spPr bwMode="auto">
            <a:xfrm>
              <a:off x="3018" y="3290"/>
              <a:ext cx="90" cy="1"/>
            </a:xfrm>
            <a:custGeom>
              <a:avLst/>
              <a:gdLst>
                <a:gd name="T0" fmla="*/ 0 w 403"/>
                <a:gd name="T1" fmla="*/ 0 h 7"/>
                <a:gd name="T2" fmla="*/ 0 w 403"/>
                <a:gd name="T3" fmla="*/ 0 h 7"/>
                <a:gd name="T4" fmla="*/ 0 w 403"/>
                <a:gd name="T5" fmla="*/ 0 h 7"/>
                <a:gd name="T6" fmla="*/ 0 w 403"/>
                <a:gd name="T7" fmla="*/ 0 h 7"/>
                <a:gd name="T8" fmla="*/ 0 w 403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3" h="7">
                  <a:moveTo>
                    <a:pt x="0" y="6"/>
                  </a:moveTo>
                  <a:lnTo>
                    <a:pt x="402" y="6"/>
                  </a:lnTo>
                  <a:lnTo>
                    <a:pt x="402" y="0"/>
                  </a:lnTo>
                  <a:lnTo>
                    <a:pt x="0" y="0"/>
                  </a:lnTo>
                  <a:lnTo>
                    <a:pt x="0" y="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64" name="Freeform 780"/>
            <p:cNvSpPr>
              <a:spLocks noChangeArrowheads="1"/>
            </p:cNvSpPr>
            <p:nvPr/>
          </p:nvSpPr>
          <p:spPr bwMode="auto">
            <a:xfrm>
              <a:off x="3018" y="3290"/>
              <a:ext cx="90" cy="1"/>
            </a:xfrm>
            <a:custGeom>
              <a:avLst/>
              <a:gdLst>
                <a:gd name="T0" fmla="*/ 0 w 403"/>
                <a:gd name="T1" fmla="*/ 0 h 7"/>
                <a:gd name="T2" fmla="*/ 0 w 403"/>
                <a:gd name="T3" fmla="*/ 0 h 7"/>
                <a:gd name="T4" fmla="*/ 0 w 403"/>
                <a:gd name="T5" fmla="*/ 0 h 7"/>
                <a:gd name="T6" fmla="*/ 0 w 403"/>
                <a:gd name="T7" fmla="*/ 0 h 7"/>
                <a:gd name="T8" fmla="*/ 0 w 403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3" h="7">
                  <a:moveTo>
                    <a:pt x="402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402" y="6"/>
                  </a:lnTo>
                  <a:lnTo>
                    <a:pt x="402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65" name="Freeform 781"/>
            <p:cNvSpPr>
              <a:spLocks noChangeArrowheads="1"/>
            </p:cNvSpPr>
            <p:nvPr/>
          </p:nvSpPr>
          <p:spPr bwMode="auto">
            <a:xfrm>
              <a:off x="3109" y="3268"/>
              <a:ext cx="14" cy="23"/>
            </a:xfrm>
            <a:custGeom>
              <a:avLst/>
              <a:gdLst>
                <a:gd name="T0" fmla="*/ 0 w 64"/>
                <a:gd name="T1" fmla="*/ 0 h 104"/>
                <a:gd name="T2" fmla="*/ 0 w 64"/>
                <a:gd name="T3" fmla="*/ 0 h 104"/>
                <a:gd name="T4" fmla="*/ 0 w 64"/>
                <a:gd name="T5" fmla="*/ 0 h 104"/>
                <a:gd name="T6" fmla="*/ 0 w 64"/>
                <a:gd name="T7" fmla="*/ 0 h 104"/>
                <a:gd name="T8" fmla="*/ 0 w 64"/>
                <a:gd name="T9" fmla="*/ 0 h 104"/>
                <a:gd name="T10" fmla="*/ 0 w 64"/>
                <a:gd name="T11" fmla="*/ 0 h 104"/>
                <a:gd name="T12" fmla="*/ 0 w 64"/>
                <a:gd name="T13" fmla="*/ 0 h 104"/>
                <a:gd name="T14" fmla="*/ 0 w 64"/>
                <a:gd name="T15" fmla="*/ 0 h 104"/>
                <a:gd name="T16" fmla="*/ 0 w 64"/>
                <a:gd name="T17" fmla="*/ 0 h 104"/>
                <a:gd name="T18" fmla="*/ 0 w 64"/>
                <a:gd name="T19" fmla="*/ 0 h 104"/>
                <a:gd name="T20" fmla="*/ 0 w 64"/>
                <a:gd name="T21" fmla="*/ 0 h 104"/>
                <a:gd name="T22" fmla="*/ 0 w 64"/>
                <a:gd name="T23" fmla="*/ 0 h 104"/>
                <a:gd name="T24" fmla="*/ 0 w 64"/>
                <a:gd name="T25" fmla="*/ 0 h 104"/>
                <a:gd name="T26" fmla="*/ 0 w 64"/>
                <a:gd name="T27" fmla="*/ 0 h 104"/>
                <a:gd name="T28" fmla="*/ 0 w 64"/>
                <a:gd name="T29" fmla="*/ 0 h 104"/>
                <a:gd name="T30" fmla="*/ 0 w 64"/>
                <a:gd name="T31" fmla="*/ 0 h 104"/>
                <a:gd name="T32" fmla="*/ 0 w 64"/>
                <a:gd name="T33" fmla="*/ 0 h 104"/>
                <a:gd name="T34" fmla="*/ 0 w 64"/>
                <a:gd name="T35" fmla="*/ 0 h 104"/>
                <a:gd name="T36" fmla="*/ 0 w 64"/>
                <a:gd name="T37" fmla="*/ 0 h 10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4" h="104">
                  <a:moveTo>
                    <a:pt x="0" y="5"/>
                  </a:moveTo>
                  <a:lnTo>
                    <a:pt x="27" y="9"/>
                  </a:lnTo>
                  <a:lnTo>
                    <a:pt x="43" y="20"/>
                  </a:lnTo>
                  <a:lnTo>
                    <a:pt x="54" y="35"/>
                  </a:lnTo>
                  <a:lnTo>
                    <a:pt x="58" y="52"/>
                  </a:lnTo>
                  <a:lnTo>
                    <a:pt x="54" y="69"/>
                  </a:lnTo>
                  <a:lnTo>
                    <a:pt x="43" y="83"/>
                  </a:lnTo>
                  <a:lnTo>
                    <a:pt x="27" y="94"/>
                  </a:lnTo>
                  <a:lnTo>
                    <a:pt x="0" y="98"/>
                  </a:lnTo>
                  <a:lnTo>
                    <a:pt x="0" y="103"/>
                  </a:lnTo>
                  <a:lnTo>
                    <a:pt x="28" y="99"/>
                  </a:lnTo>
                  <a:lnTo>
                    <a:pt x="47" y="88"/>
                  </a:lnTo>
                  <a:lnTo>
                    <a:pt x="59" y="72"/>
                  </a:lnTo>
                  <a:lnTo>
                    <a:pt x="63" y="52"/>
                  </a:lnTo>
                  <a:lnTo>
                    <a:pt x="59" y="33"/>
                  </a:lnTo>
                  <a:lnTo>
                    <a:pt x="47" y="16"/>
                  </a:lnTo>
                  <a:lnTo>
                    <a:pt x="28" y="4"/>
                  </a:lnTo>
                  <a:lnTo>
                    <a:pt x="0" y="0"/>
                  </a:lnTo>
                  <a:lnTo>
                    <a:pt x="0" y="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66" name="Freeform 782"/>
            <p:cNvSpPr>
              <a:spLocks noChangeArrowheads="1"/>
            </p:cNvSpPr>
            <p:nvPr/>
          </p:nvSpPr>
          <p:spPr bwMode="auto">
            <a:xfrm>
              <a:off x="3109" y="3268"/>
              <a:ext cx="14" cy="23"/>
            </a:xfrm>
            <a:custGeom>
              <a:avLst/>
              <a:gdLst>
                <a:gd name="T0" fmla="*/ 0 w 64"/>
                <a:gd name="T1" fmla="*/ 0 h 104"/>
                <a:gd name="T2" fmla="*/ 0 w 64"/>
                <a:gd name="T3" fmla="*/ 0 h 104"/>
                <a:gd name="T4" fmla="*/ 0 w 64"/>
                <a:gd name="T5" fmla="*/ 0 h 104"/>
                <a:gd name="T6" fmla="*/ 0 w 64"/>
                <a:gd name="T7" fmla="*/ 0 h 104"/>
                <a:gd name="T8" fmla="*/ 0 w 64"/>
                <a:gd name="T9" fmla="*/ 0 h 104"/>
                <a:gd name="T10" fmla="*/ 0 w 64"/>
                <a:gd name="T11" fmla="*/ 0 h 104"/>
                <a:gd name="T12" fmla="*/ 0 w 64"/>
                <a:gd name="T13" fmla="*/ 0 h 104"/>
                <a:gd name="T14" fmla="*/ 0 w 64"/>
                <a:gd name="T15" fmla="*/ 0 h 104"/>
                <a:gd name="T16" fmla="*/ 0 w 64"/>
                <a:gd name="T17" fmla="*/ 0 h 104"/>
                <a:gd name="T18" fmla="*/ 0 w 64"/>
                <a:gd name="T19" fmla="*/ 0 h 104"/>
                <a:gd name="T20" fmla="*/ 0 w 64"/>
                <a:gd name="T21" fmla="*/ 0 h 104"/>
                <a:gd name="T22" fmla="*/ 0 w 64"/>
                <a:gd name="T23" fmla="*/ 0 h 104"/>
                <a:gd name="T24" fmla="*/ 0 w 64"/>
                <a:gd name="T25" fmla="*/ 0 h 104"/>
                <a:gd name="T26" fmla="*/ 0 w 64"/>
                <a:gd name="T27" fmla="*/ 0 h 104"/>
                <a:gd name="T28" fmla="*/ 0 w 64"/>
                <a:gd name="T29" fmla="*/ 0 h 104"/>
                <a:gd name="T30" fmla="*/ 0 w 64"/>
                <a:gd name="T31" fmla="*/ 0 h 104"/>
                <a:gd name="T32" fmla="*/ 0 w 64"/>
                <a:gd name="T33" fmla="*/ 0 h 104"/>
                <a:gd name="T34" fmla="*/ 0 w 64"/>
                <a:gd name="T35" fmla="*/ 0 h 104"/>
                <a:gd name="T36" fmla="*/ 0 w 64"/>
                <a:gd name="T37" fmla="*/ 0 h 10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4" h="104">
                  <a:moveTo>
                    <a:pt x="0" y="5"/>
                  </a:moveTo>
                  <a:lnTo>
                    <a:pt x="27" y="9"/>
                  </a:lnTo>
                  <a:lnTo>
                    <a:pt x="43" y="20"/>
                  </a:lnTo>
                  <a:lnTo>
                    <a:pt x="54" y="35"/>
                  </a:lnTo>
                  <a:lnTo>
                    <a:pt x="58" y="52"/>
                  </a:lnTo>
                  <a:lnTo>
                    <a:pt x="54" y="69"/>
                  </a:lnTo>
                  <a:lnTo>
                    <a:pt x="43" y="83"/>
                  </a:lnTo>
                  <a:lnTo>
                    <a:pt x="27" y="94"/>
                  </a:lnTo>
                  <a:lnTo>
                    <a:pt x="0" y="98"/>
                  </a:lnTo>
                  <a:lnTo>
                    <a:pt x="0" y="103"/>
                  </a:lnTo>
                  <a:lnTo>
                    <a:pt x="28" y="99"/>
                  </a:lnTo>
                  <a:lnTo>
                    <a:pt x="47" y="88"/>
                  </a:lnTo>
                  <a:lnTo>
                    <a:pt x="59" y="72"/>
                  </a:lnTo>
                  <a:lnTo>
                    <a:pt x="63" y="52"/>
                  </a:lnTo>
                  <a:lnTo>
                    <a:pt x="59" y="33"/>
                  </a:lnTo>
                  <a:lnTo>
                    <a:pt x="47" y="16"/>
                  </a:lnTo>
                  <a:lnTo>
                    <a:pt x="28" y="4"/>
                  </a:lnTo>
                  <a:lnTo>
                    <a:pt x="0" y="0"/>
                  </a:lnTo>
                  <a:lnTo>
                    <a:pt x="0" y="5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67" name="Freeform 783"/>
            <p:cNvSpPr>
              <a:spLocks noChangeArrowheads="1"/>
            </p:cNvSpPr>
            <p:nvPr/>
          </p:nvSpPr>
          <p:spPr bwMode="auto">
            <a:xfrm>
              <a:off x="2943" y="3268"/>
              <a:ext cx="166" cy="1"/>
            </a:xfrm>
            <a:custGeom>
              <a:avLst/>
              <a:gdLst>
                <a:gd name="T0" fmla="*/ 0 w 737"/>
                <a:gd name="T1" fmla="*/ 0 h 7"/>
                <a:gd name="T2" fmla="*/ 0 w 737"/>
                <a:gd name="T3" fmla="*/ 0 h 7"/>
                <a:gd name="T4" fmla="*/ 0 w 737"/>
                <a:gd name="T5" fmla="*/ 0 h 7"/>
                <a:gd name="T6" fmla="*/ 0 w 737"/>
                <a:gd name="T7" fmla="*/ 0 h 7"/>
                <a:gd name="T8" fmla="*/ 0 w 737"/>
                <a:gd name="T9" fmla="*/ 0 h 7"/>
                <a:gd name="T10" fmla="*/ 0 w 737"/>
                <a:gd name="T11" fmla="*/ 0 h 7"/>
                <a:gd name="T12" fmla="*/ 0 w 737"/>
                <a:gd name="T13" fmla="*/ 0 h 7"/>
                <a:gd name="T14" fmla="*/ 0 w 737"/>
                <a:gd name="T15" fmla="*/ 0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37" h="7">
                  <a:moveTo>
                    <a:pt x="2" y="0"/>
                  </a:moveTo>
                  <a:lnTo>
                    <a:pt x="5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6"/>
                  </a:lnTo>
                  <a:lnTo>
                    <a:pt x="736" y="6"/>
                  </a:lnTo>
                  <a:lnTo>
                    <a:pt x="736" y="0"/>
                  </a:lnTo>
                  <a:lnTo>
                    <a:pt x="2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68" name="Freeform 784"/>
            <p:cNvSpPr>
              <a:spLocks noChangeArrowheads="1"/>
            </p:cNvSpPr>
            <p:nvPr/>
          </p:nvSpPr>
          <p:spPr bwMode="auto">
            <a:xfrm>
              <a:off x="2943" y="3268"/>
              <a:ext cx="166" cy="1"/>
            </a:xfrm>
            <a:custGeom>
              <a:avLst/>
              <a:gdLst>
                <a:gd name="T0" fmla="*/ 0 w 737"/>
                <a:gd name="T1" fmla="*/ 0 h 7"/>
                <a:gd name="T2" fmla="*/ 0 w 737"/>
                <a:gd name="T3" fmla="*/ 0 h 7"/>
                <a:gd name="T4" fmla="*/ 0 w 737"/>
                <a:gd name="T5" fmla="*/ 0 h 7"/>
                <a:gd name="T6" fmla="*/ 0 w 737"/>
                <a:gd name="T7" fmla="*/ 0 h 7"/>
                <a:gd name="T8" fmla="*/ 0 w 737"/>
                <a:gd name="T9" fmla="*/ 0 h 7"/>
                <a:gd name="T10" fmla="*/ 0 w 737"/>
                <a:gd name="T11" fmla="*/ 0 h 7"/>
                <a:gd name="T12" fmla="*/ 0 w 737"/>
                <a:gd name="T13" fmla="*/ 0 h 7"/>
                <a:gd name="T14" fmla="*/ 0 w 737"/>
                <a:gd name="T15" fmla="*/ 0 h 7"/>
                <a:gd name="T16" fmla="*/ 0 w 737"/>
                <a:gd name="T17" fmla="*/ 0 h 7"/>
                <a:gd name="T18" fmla="*/ 0 w 737"/>
                <a:gd name="T19" fmla="*/ 0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37" h="7">
                  <a:moveTo>
                    <a:pt x="0" y="4"/>
                  </a:moveTo>
                  <a:lnTo>
                    <a:pt x="2" y="6"/>
                  </a:lnTo>
                  <a:lnTo>
                    <a:pt x="736" y="6"/>
                  </a:lnTo>
                  <a:lnTo>
                    <a:pt x="736" y="0"/>
                  </a:lnTo>
                  <a:lnTo>
                    <a:pt x="2" y="0"/>
                  </a:lnTo>
                  <a:lnTo>
                    <a:pt x="5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6"/>
                  </a:lnTo>
                  <a:lnTo>
                    <a:pt x="0" y="4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69" name="Freeform 785"/>
            <p:cNvSpPr>
              <a:spLocks noChangeArrowheads="1"/>
            </p:cNvSpPr>
            <p:nvPr/>
          </p:nvSpPr>
          <p:spPr bwMode="auto">
            <a:xfrm>
              <a:off x="2943" y="3264"/>
              <a:ext cx="1" cy="4"/>
            </a:xfrm>
            <a:custGeom>
              <a:avLst/>
              <a:gdLst>
                <a:gd name="T0" fmla="*/ 0 w 9"/>
                <a:gd name="T1" fmla="*/ 0 h 21"/>
                <a:gd name="T2" fmla="*/ 0 w 9"/>
                <a:gd name="T3" fmla="*/ 0 h 21"/>
                <a:gd name="T4" fmla="*/ 0 w 9"/>
                <a:gd name="T5" fmla="*/ 0 h 21"/>
                <a:gd name="T6" fmla="*/ 0 w 9"/>
                <a:gd name="T7" fmla="*/ 0 h 21"/>
                <a:gd name="T8" fmla="*/ 0 w 9"/>
                <a:gd name="T9" fmla="*/ 0 h 21"/>
                <a:gd name="T10" fmla="*/ 0 w 9"/>
                <a:gd name="T11" fmla="*/ 0 h 21"/>
                <a:gd name="T12" fmla="*/ 0 w 9"/>
                <a:gd name="T13" fmla="*/ 0 h 21"/>
                <a:gd name="T14" fmla="*/ 0 w 9"/>
                <a:gd name="T15" fmla="*/ 0 h 21"/>
                <a:gd name="T16" fmla="*/ 0 w 9"/>
                <a:gd name="T17" fmla="*/ 0 h 21"/>
                <a:gd name="T18" fmla="*/ 0 w 9"/>
                <a:gd name="T19" fmla="*/ 0 h 21"/>
                <a:gd name="T20" fmla="*/ 0 w 9"/>
                <a:gd name="T21" fmla="*/ 0 h 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" h="21">
                  <a:moveTo>
                    <a:pt x="4" y="0"/>
                  </a:moveTo>
                  <a:lnTo>
                    <a:pt x="0" y="3"/>
                  </a:lnTo>
                  <a:lnTo>
                    <a:pt x="0" y="20"/>
                  </a:lnTo>
                  <a:lnTo>
                    <a:pt x="6" y="20"/>
                  </a:lnTo>
                  <a:lnTo>
                    <a:pt x="8" y="3"/>
                  </a:lnTo>
                  <a:lnTo>
                    <a:pt x="4" y="5"/>
                  </a:lnTo>
                  <a:lnTo>
                    <a:pt x="4" y="0"/>
                  </a:lnTo>
                  <a:close/>
                  <a:moveTo>
                    <a:pt x="0" y="0"/>
                  </a:moveTo>
                  <a:lnTo>
                    <a:pt x="0" y="3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70" name="Freeform 786"/>
            <p:cNvSpPr>
              <a:spLocks noChangeArrowheads="1"/>
            </p:cNvSpPr>
            <p:nvPr/>
          </p:nvSpPr>
          <p:spPr bwMode="auto">
            <a:xfrm>
              <a:off x="2943" y="3264"/>
              <a:ext cx="1" cy="4"/>
            </a:xfrm>
            <a:custGeom>
              <a:avLst/>
              <a:gdLst>
                <a:gd name="T0" fmla="*/ 0 w 9"/>
                <a:gd name="T1" fmla="*/ 0 h 21"/>
                <a:gd name="T2" fmla="*/ 0 w 9"/>
                <a:gd name="T3" fmla="*/ 0 h 21"/>
                <a:gd name="T4" fmla="*/ 0 w 9"/>
                <a:gd name="T5" fmla="*/ 0 h 21"/>
                <a:gd name="T6" fmla="*/ 0 w 9"/>
                <a:gd name="T7" fmla="*/ 0 h 21"/>
                <a:gd name="T8" fmla="*/ 0 w 9"/>
                <a:gd name="T9" fmla="*/ 0 h 21"/>
                <a:gd name="T10" fmla="*/ 0 w 9"/>
                <a:gd name="T11" fmla="*/ 0 h 21"/>
                <a:gd name="T12" fmla="*/ 0 w 9"/>
                <a:gd name="T13" fmla="*/ 0 h 21"/>
                <a:gd name="T14" fmla="*/ 0 w 9"/>
                <a:gd name="T15" fmla="*/ 0 h 21"/>
                <a:gd name="T16" fmla="*/ 0 w 9"/>
                <a:gd name="T17" fmla="*/ 0 h 21"/>
                <a:gd name="T18" fmla="*/ 0 w 9"/>
                <a:gd name="T19" fmla="*/ 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" h="21">
                  <a:moveTo>
                    <a:pt x="4" y="0"/>
                  </a:moveTo>
                  <a:lnTo>
                    <a:pt x="0" y="3"/>
                  </a:lnTo>
                  <a:lnTo>
                    <a:pt x="0" y="20"/>
                  </a:lnTo>
                  <a:lnTo>
                    <a:pt x="6" y="20"/>
                  </a:lnTo>
                  <a:lnTo>
                    <a:pt x="8" y="3"/>
                  </a:lnTo>
                  <a:lnTo>
                    <a:pt x="4" y="5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4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71" name="Freeform 787"/>
            <p:cNvSpPr>
              <a:spLocks noChangeArrowheads="1"/>
            </p:cNvSpPr>
            <p:nvPr/>
          </p:nvSpPr>
          <p:spPr bwMode="auto">
            <a:xfrm>
              <a:off x="2943" y="3264"/>
              <a:ext cx="53" cy="1"/>
            </a:xfrm>
            <a:custGeom>
              <a:avLst/>
              <a:gdLst>
                <a:gd name="T0" fmla="*/ 0 w 237"/>
                <a:gd name="T1" fmla="*/ 0 h 8"/>
                <a:gd name="T2" fmla="*/ 0 w 237"/>
                <a:gd name="T3" fmla="*/ 0 h 8"/>
                <a:gd name="T4" fmla="*/ 0 w 237"/>
                <a:gd name="T5" fmla="*/ 0 h 8"/>
                <a:gd name="T6" fmla="*/ 0 w 237"/>
                <a:gd name="T7" fmla="*/ 0 h 8"/>
                <a:gd name="T8" fmla="*/ 0 w 237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7" h="8">
                  <a:moveTo>
                    <a:pt x="0" y="7"/>
                  </a:moveTo>
                  <a:lnTo>
                    <a:pt x="236" y="7"/>
                  </a:lnTo>
                  <a:lnTo>
                    <a:pt x="236" y="0"/>
                  </a:lnTo>
                  <a:lnTo>
                    <a:pt x="0" y="0"/>
                  </a:lnTo>
                  <a:lnTo>
                    <a:pt x="0" y="7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72" name="Freeform 788"/>
            <p:cNvSpPr>
              <a:spLocks noChangeArrowheads="1"/>
            </p:cNvSpPr>
            <p:nvPr/>
          </p:nvSpPr>
          <p:spPr bwMode="auto">
            <a:xfrm>
              <a:off x="2943" y="3264"/>
              <a:ext cx="53" cy="1"/>
            </a:xfrm>
            <a:custGeom>
              <a:avLst/>
              <a:gdLst>
                <a:gd name="T0" fmla="*/ 0 w 237"/>
                <a:gd name="T1" fmla="*/ 0 h 8"/>
                <a:gd name="T2" fmla="*/ 0 w 237"/>
                <a:gd name="T3" fmla="*/ 0 h 8"/>
                <a:gd name="T4" fmla="*/ 0 w 237"/>
                <a:gd name="T5" fmla="*/ 0 h 8"/>
                <a:gd name="T6" fmla="*/ 0 w 237"/>
                <a:gd name="T7" fmla="*/ 0 h 8"/>
                <a:gd name="T8" fmla="*/ 0 w 237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7" h="8">
                  <a:moveTo>
                    <a:pt x="236" y="0"/>
                  </a:moveTo>
                  <a:lnTo>
                    <a:pt x="0" y="0"/>
                  </a:lnTo>
                  <a:lnTo>
                    <a:pt x="0" y="7"/>
                  </a:lnTo>
                  <a:lnTo>
                    <a:pt x="236" y="7"/>
                  </a:lnTo>
                  <a:lnTo>
                    <a:pt x="236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73" name="Freeform 789"/>
            <p:cNvSpPr>
              <a:spLocks noChangeArrowheads="1"/>
            </p:cNvSpPr>
            <p:nvPr/>
          </p:nvSpPr>
          <p:spPr bwMode="auto">
            <a:xfrm>
              <a:off x="2996" y="3243"/>
              <a:ext cx="12" cy="22"/>
            </a:xfrm>
            <a:custGeom>
              <a:avLst/>
              <a:gdLst>
                <a:gd name="T0" fmla="*/ 0 w 58"/>
                <a:gd name="T1" fmla="*/ 0 h 101"/>
                <a:gd name="T2" fmla="*/ 0 w 58"/>
                <a:gd name="T3" fmla="*/ 0 h 101"/>
                <a:gd name="T4" fmla="*/ 0 w 58"/>
                <a:gd name="T5" fmla="*/ 0 h 101"/>
                <a:gd name="T6" fmla="*/ 0 w 58"/>
                <a:gd name="T7" fmla="*/ 0 h 101"/>
                <a:gd name="T8" fmla="*/ 0 w 58"/>
                <a:gd name="T9" fmla="*/ 0 h 101"/>
                <a:gd name="T10" fmla="*/ 0 w 58"/>
                <a:gd name="T11" fmla="*/ 0 h 101"/>
                <a:gd name="T12" fmla="*/ 0 w 58"/>
                <a:gd name="T13" fmla="*/ 0 h 101"/>
                <a:gd name="T14" fmla="*/ 0 w 58"/>
                <a:gd name="T15" fmla="*/ 0 h 101"/>
                <a:gd name="T16" fmla="*/ 0 w 58"/>
                <a:gd name="T17" fmla="*/ 0 h 101"/>
                <a:gd name="T18" fmla="*/ 0 w 58"/>
                <a:gd name="T19" fmla="*/ 0 h 101"/>
                <a:gd name="T20" fmla="*/ 0 w 58"/>
                <a:gd name="T21" fmla="*/ 0 h 101"/>
                <a:gd name="T22" fmla="*/ 0 w 58"/>
                <a:gd name="T23" fmla="*/ 0 h 101"/>
                <a:gd name="T24" fmla="*/ 0 w 58"/>
                <a:gd name="T25" fmla="*/ 0 h 101"/>
                <a:gd name="T26" fmla="*/ 0 w 58"/>
                <a:gd name="T27" fmla="*/ 0 h 101"/>
                <a:gd name="T28" fmla="*/ 0 w 58"/>
                <a:gd name="T29" fmla="*/ 0 h 101"/>
                <a:gd name="T30" fmla="*/ 0 w 58"/>
                <a:gd name="T31" fmla="*/ 0 h 101"/>
                <a:gd name="T32" fmla="*/ 0 w 58"/>
                <a:gd name="T33" fmla="*/ 0 h 101"/>
                <a:gd name="T34" fmla="*/ 0 w 58"/>
                <a:gd name="T35" fmla="*/ 0 h 101"/>
                <a:gd name="T36" fmla="*/ 0 w 58"/>
                <a:gd name="T37" fmla="*/ 0 h 10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58" h="101">
                  <a:moveTo>
                    <a:pt x="0" y="5"/>
                  </a:moveTo>
                  <a:lnTo>
                    <a:pt x="24" y="9"/>
                  </a:lnTo>
                  <a:lnTo>
                    <a:pt x="40" y="20"/>
                  </a:lnTo>
                  <a:lnTo>
                    <a:pt x="49" y="34"/>
                  </a:lnTo>
                  <a:lnTo>
                    <a:pt x="52" y="50"/>
                  </a:lnTo>
                  <a:lnTo>
                    <a:pt x="49" y="66"/>
                  </a:lnTo>
                  <a:lnTo>
                    <a:pt x="39" y="81"/>
                  </a:lnTo>
                  <a:lnTo>
                    <a:pt x="24" y="92"/>
                  </a:lnTo>
                  <a:lnTo>
                    <a:pt x="1" y="95"/>
                  </a:lnTo>
                  <a:lnTo>
                    <a:pt x="1" y="100"/>
                  </a:lnTo>
                  <a:lnTo>
                    <a:pt x="26" y="97"/>
                  </a:lnTo>
                  <a:lnTo>
                    <a:pt x="43" y="84"/>
                  </a:lnTo>
                  <a:lnTo>
                    <a:pt x="54" y="70"/>
                  </a:lnTo>
                  <a:lnTo>
                    <a:pt x="57" y="50"/>
                  </a:lnTo>
                  <a:lnTo>
                    <a:pt x="54" y="32"/>
                  </a:lnTo>
                  <a:lnTo>
                    <a:pt x="44" y="16"/>
                  </a:lnTo>
                  <a:lnTo>
                    <a:pt x="26" y="4"/>
                  </a:lnTo>
                  <a:lnTo>
                    <a:pt x="0" y="0"/>
                  </a:lnTo>
                  <a:lnTo>
                    <a:pt x="0" y="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74" name="Freeform 790"/>
            <p:cNvSpPr>
              <a:spLocks noChangeArrowheads="1"/>
            </p:cNvSpPr>
            <p:nvPr/>
          </p:nvSpPr>
          <p:spPr bwMode="auto">
            <a:xfrm>
              <a:off x="2996" y="3243"/>
              <a:ext cx="12" cy="22"/>
            </a:xfrm>
            <a:custGeom>
              <a:avLst/>
              <a:gdLst>
                <a:gd name="T0" fmla="*/ 0 w 58"/>
                <a:gd name="T1" fmla="*/ 0 h 101"/>
                <a:gd name="T2" fmla="*/ 0 w 58"/>
                <a:gd name="T3" fmla="*/ 0 h 101"/>
                <a:gd name="T4" fmla="*/ 0 w 58"/>
                <a:gd name="T5" fmla="*/ 0 h 101"/>
                <a:gd name="T6" fmla="*/ 0 w 58"/>
                <a:gd name="T7" fmla="*/ 0 h 101"/>
                <a:gd name="T8" fmla="*/ 0 w 58"/>
                <a:gd name="T9" fmla="*/ 0 h 101"/>
                <a:gd name="T10" fmla="*/ 0 w 58"/>
                <a:gd name="T11" fmla="*/ 0 h 101"/>
                <a:gd name="T12" fmla="*/ 0 w 58"/>
                <a:gd name="T13" fmla="*/ 0 h 101"/>
                <a:gd name="T14" fmla="*/ 0 w 58"/>
                <a:gd name="T15" fmla="*/ 0 h 101"/>
                <a:gd name="T16" fmla="*/ 0 w 58"/>
                <a:gd name="T17" fmla="*/ 0 h 101"/>
                <a:gd name="T18" fmla="*/ 0 w 58"/>
                <a:gd name="T19" fmla="*/ 0 h 101"/>
                <a:gd name="T20" fmla="*/ 0 w 58"/>
                <a:gd name="T21" fmla="*/ 0 h 101"/>
                <a:gd name="T22" fmla="*/ 0 w 58"/>
                <a:gd name="T23" fmla="*/ 0 h 101"/>
                <a:gd name="T24" fmla="*/ 0 w 58"/>
                <a:gd name="T25" fmla="*/ 0 h 101"/>
                <a:gd name="T26" fmla="*/ 0 w 58"/>
                <a:gd name="T27" fmla="*/ 0 h 101"/>
                <a:gd name="T28" fmla="*/ 0 w 58"/>
                <a:gd name="T29" fmla="*/ 0 h 101"/>
                <a:gd name="T30" fmla="*/ 0 w 58"/>
                <a:gd name="T31" fmla="*/ 0 h 101"/>
                <a:gd name="T32" fmla="*/ 0 w 58"/>
                <a:gd name="T33" fmla="*/ 0 h 101"/>
                <a:gd name="T34" fmla="*/ 0 w 58"/>
                <a:gd name="T35" fmla="*/ 0 h 101"/>
                <a:gd name="T36" fmla="*/ 0 w 58"/>
                <a:gd name="T37" fmla="*/ 0 h 10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58" h="101">
                  <a:moveTo>
                    <a:pt x="0" y="5"/>
                  </a:moveTo>
                  <a:lnTo>
                    <a:pt x="24" y="9"/>
                  </a:lnTo>
                  <a:lnTo>
                    <a:pt x="40" y="20"/>
                  </a:lnTo>
                  <a:lnTo>
                    <a:pt x="49" y="34"/>
                  </a:lnTo>
                  <a:lnTo>
                    <a:pt x="52" y="50"/>
                  </a:lnTo>
                  <a:lnTo>
                    <a:pt x="49" y="66"/>
                  </a:lnTo>
                  <a:lnTo>
                    <a:pt x="39" y="81"/>
                  </a:lnTo>
                  <a:lnTo>
                    <a:pt x="24" y="92"/>
                  </a:lnTo>
                  <a:lnTo>
                    <a:pt x="1" y="95"/>
                  </a:lnTo>
                  <a:lnTo>
                    <a:pt x="1" y="100"/>
                  </a:lnTo>
                  <a:lnTo>
                    <a:pt x="26" y="97"/>
                  </a:lnTo>
                  <a:lnTo>
                    <a:pt x="43" y="84"/>
                  </a:lnTo>
                  <a:lnTo>
                    <a:pt x="54" y="70"/>
                  </a:lnTo>
                  <a:lnTo>
                    <a:pt x="57" y="50"/>
                  </a:lnTo>
                  <a:lnTo>
                    <a:pt x="54" y="32"/>
                  </a:lnTo>
                  <a:lnTo>
                    <a:pt x="44" y="16"/>
                  </a:lnTo>
                  <a:lnTo>
                    <a:pt x="26" y="4"/>
                  </a:lnTo>
                  <a:lnTo>
                    <a:pt x="0" y="0"/>
                  </a:lnTo>
                  <a:lnTo>
                    <a:pt x="0" y="5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75" name="Freeform 791"/>
            <p:cNvSpPr>
              <a:spLocks noChangeArrowheads="1"/>
            </p:cNvSpPr>
            <p:nvPr/>
          </p:nvSpPr>
          <p:spPr bwMode="auto">
            <a:xfrm>
              <a:off x="2939" y="3243"/>
              <a:ext cx="57" cy="1"/>
            </a:xfrm>
            <a:custGeom>
              <a:avLst/>
              <a:gdLst>
                <a:gd name="T0" fmla="*/ 0 w 254"/>
                <a:gd name="T1" fmla="*/ 0 h 7"/>
                <a:gd name="T2" fmla="*/ 0 w 254"/>
                <a:gd name="T3" fmla="*/ 0 h 7"/>
                <a:gd name="T4" fmla="*/ 0 w 254"/>
                <a:gd name="T5" fmla="*/ 0 h 7"/>
                <a:gd name="T6" fmla="*/ 0 w 254"/>
                <a:gd name="T7" fmla="*/ 0 h 7"/>
                <a:gd name="T8" fmla="*/ 0 w 254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4" h="7">
                  <a:moveTo>
                    <a:pt x="0" y="6"/>
                  </a:moveTo>
                  <a:lnTo>
                    <a:pt x="253" y="6"/>
                  </a:lnTo>
                  <a:lnTo>
                    <a:pt x="253" y="0"/>
                  </a:lnTo>
                  <a:lnTo>
                    <a:pt x="0" y="0"/>
                  </a:lnTo>
                  <a:lnTo>
                    <a:pt x="0" y="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76" name="Freeform 792"/>
            <p:cNvSpPr>
              <a:spLocks noChangeArrowheads="1"/>
            </p:cNvSpPr>
            <p:nvPr/>
          </p:nvSpPr>
          <p:spPr bwMode="auto">
            <a:xfrm>
              <a:off x="2939" y="3243"/>
              <a:ext cx="57" cy="1"/>
            </a:xfrm>
            <a:custGeom>
              <a:avLst/>
              <a:gdLst>
                <a:gd name="T0" fmla="*/ 0 w 254"/>
                <a:gd name="T1" fmla="*/ 0 h 7"/>
                <a:gd name="T2" fmla="*/ 0 w 254"/>
                <a:gd name="T3" fmla="*/ 0 h 7"/>
                <a:gd name="T4" fmla="*/ 0 w 254"/>
                <a:gd name="T5" fmla="*/ 0 h 7"/>
                <a:gd name="T6" fmla="*/ 0 w 254"/>
                <a:gd name="T7" fmla="*/ 0 h 7"/>
                <a:gd name="T8" fmla="*/ 0 w 254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4" h="7">
                  <a:moveTo>
                    <a:pt x="0" y="6"/>
                  </a:moveTo>
                  <a:lnTo>
                    <a:pt x="253" y="6"/>
                  </a:lnTo>
                  <a:lnTo>
                    <a:pt x="253" y="0"/>
                  </a:lnTo>
                  <a:lnTo>
                    <a:pt x="0" y="0"/>
                  </a:lnTo>
                  <a:lnTo>
                    <a:pt x="0" y="6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77" name="Freeform 793"/>
            <p:cNvSpPr>
              <a:spLocks noChangeArrowheads="1"/>
            </p:cNvSpPr>
            <p:nvPr/>
          </p:nvSpPr>
          <p:spPr bwMode="auto">
            <a:xfrm>
              <a:off x="2914" y="3243"/>
              <a:ext cx="25" cy="28"/>
            </a:xfrm>
            <a:custGeom>
              <a:avLst/>
              <a:gdLst>
                <a:gd name="T0" fmla="*/ 0 w 114"/>
                <a:gd name="T1" fmla="*/ 0 h 128"/>
                <a:gd name="T2" fmla="*/ 0 w 114"/>
                <a:gd name="T3" fmla="*/ 0 h 128"/>
                <a:gd name="T4" fmla="*/ 0 w 114"/>
                <a:gd name="T5" fmla="*/ 0 h 128"/>
                <a:gd name="T6" fmla="*/ 0 w 114"/>
                <a:gd name="T7" fmla="*/ 0 h 128"/>
                <a:gd name="T8" fmla="*/ 0 w 114"/>
                <a:gd name="T9" fmla="*/ 0 h 128"/>
                <a:gd name="T10" fmla="*/ 0 w 114"/>
                <a:gd name="T11" fmla="*/ 0 h 128"/>
                <a:gd name="T12" fmla="*/ 0 w 114"/>
                <a:gd name="T13" fmla="*/ 0 h 128"/>
                <a:gd name="T14" fmla="*/ 0 w 114"/>
                <a:gd name="T15" fmla="*/ 0 h 128"/>
                <a:gd name="T16" fmla="*/ 0 w 114"/>
                <a:gd name="T17" fmla="*/ 0 h 128"/>
                <a:gd name="T18" fmla="*/ 0 w 114"/>
                <a:gd name="T19" fmla="*/ 0 h 128"/>
                <a:gd name="T20" fmla="*/ 0 w 114"/>
                <a:gd name="T21" fmla="*/ 0 h 128"/>
                <a:gd name="T22" fmla="*/ 0 w 114"/>
                <a:gd name="T23" fmla="*/ 0 h 128"/>
                <a:gd name="T24" fmla="*/ 0 w 114"/>
                <a:gd name="T25" fmla="*/ 0 h 128"/>
                <a:gd name="T26" fmla="*/ 0 w 114"/>
                <a:gd name="T27" fmla="*/ 0 h 128"/>
                <a:gd name="T28" fmla="*/ 0 w 114"/>
                <a:gd name="T29" fmla="*/ 0 h 128"/>
                <a:gd name="T30" fmla="*/ 0 w 114"/>
                <a:gd name="T31" fmla="*/ 0 h 128"/>
                <a:gd name="T32" fmla="*/ 0 w 114"/>
                <a:gd name="T33" fmla="*/ 0 h 128"/>
                <a:gd name="T34" fmla="*/ 0 w 114"/>
                <a:gd name="T35" fmla="*/ 0 h 128"/>
                <a:gd name="T36" fmla="*/ 0 w 114"/>
                <a:gd name="T37" fmla="*/ 0 h 128"/>
                <a:gd name="T38" fmla="*/ 0 w 114"/>
                <a:gd name="T39" fmla="*/ 0 h 128"/>
                <a:gd name="T40" fmla="*/ 0 w 114"/>
                <a:gd name="T41" fmla="*/ 0 h 128"/>
                <a:gd name="T42" fmla="*/ 0 w 114"/>
                <a:gd name="T43" fmla="*/ 0 h 128"/>
                <a:gd name="T44" fmla="*/ 0 w 114"/>
                <a:gd name="T45" fmla="*/ 0 h 128"/>
                <a:gd name="T46" fmla="*/ 0 w 114"/>
                <a:gd name="T47" fmla="*/ 0 h 128"/>
                <a:gd name="T48" fmla="*/ 0 w 114"/>
                <a:gd name="T49" fmla="*/ 0 h 128"/>
                <a:gd name="T50" fmla="*/ 0 w 114"/>
                <a:gd name="T51" fmla="*/ 0 h 128"/>
                <a:gd name="T52" fmla="*/ 0 w 114"/>
                <a:gd name="T53" fmla="*/ 0 h 128"/>
                <a:gd name="T54" fmla="*/ 0 w 114"/>
                <a:gd name="T55" fmla="*/ 0 h 128"/>
                <a:gd name="T56" fmla="*/ 0 w 114"/>
                <a:gd name="T57" fmla="*/ 0 h 128"/>
                <a:gd name="T58" fmla="*/ 0 w 114"/>
                <a:gd name="T59" fmla="*/ 0 h 128"/>
                <a:gd name="T60" fmla="*/ 0 w 114"/>
                <a:gd name="T61" fmla="*/ 0 h 128"/>
                <a:gd name="T62" fmla="*/ 0 w 114"/>
                <a:gd name="T63" fmla="*/ 0 h 128"/>
                <a:gd name="T64" fmla="*/ 0 w 114"/>
                <a:gd name="T65" fmla="*/ 0 h 128"/>
                <a:gd name="T66" fmla="*/ 0 w 114"/>
                <a:gd name="T67" fmla="*/ 0 h 128"/>
                <a:gd name="T68" fmla="*/ 0 w 114"/>
                <a:gd name="T69" fmla="*/ 0 h 12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14" h="128">
                  <a:moveTo>
                    <a:pt x="96" y="1"/>
                  </a:moveTo>
                  <a:lnTo>
                    <a:pt x="80" y="2"/>
                  </a:lnTo>
                  <a:lnTo>
                    <a:pt x="66" y="4"/>
                  </a:lnTo>
                  <a:lnTo>
                    <a:pt x="54" y="7"/>
                  </a:lnTo>
                  <a:lnTo>
                    <a:pt x="43" y="12"/>
                  </a:lnTo>
                  <a:lnTo>
                    <a:pt x="33" y="19"/>
                  </a:lnTo>
                  <a:lnTo>
                    <a:pt x="25" y="25"/>
                  </a:lnTo>
                  <a:lnTo>
                    <a:pt x="19" y="33"/>
                  </a:lnTo>
                  <a:lnTo>
                    <a:pt x="13" y="41"/>
                  </a:lnTo>
                  <a:lnTo>
                    <a:pt x="9" y="51"/>
                  </a:lnTo>
                  <a:lnTo>
                    <a:pt x="6" y="61"/>
                  </a:lnTo>
                  <a:lnTo>
                    <a:pt x="3" y="72"/>
                  </a:lnTo>
                  <a:lnTo>
                    <a:pt x="2" y="84"/>
                  </a:lnTo>
                  <a:lnTo>
                    <a:pt x="1" y="97"/>
                  </a:lnTo>
                  <a:lnTo>
                    <a:pt x="0" y="111"/>
                  </a:lnTo>
                  <a:lnTo>
                    <a:pt x="0" y="127"/>
                  </a:lnTo>
                  <a:lnTo>
                    <a:pt x="5" y="127"/>
                  </a:lnTo>
                  <a:lnTo>
                    <a:pt x="5" y="111"/>
                  </a:lnTo>
                  <a:lnTo>
                    <a:pt x="6" y="97"/>
                  </a:lnTo>
                  <a:lnTo>
                    <a:pt x="7" y="84"/>
                  </a:lnTo>
                  <a:lnTo>
                    <a:pt x="8" y="73"/>
                  </a:lnTo>
                  <a:lnTo>
                    <a:pt x="11" y="62"/>
                  </a:lnTo>
                  <a:lnTo>
                    <a:pt x="14" y="52"/>
                  </a:lnTo>
                  <a:lnTo>
                    <a:pt x="18" y="43"/>
                  </a:lnTo>
                  <a:lnTo>
                    <a:pt x="23" y="36"/>
                  </a:lnTo>
                  <a:lnTo>
                    <a:pt x="29" y="30"/>
                  </a:lnTo>
                  <a:lnTo>
                    <a:pt x="36" y="22"/>
                  </a:lnTo>
                  <a:lnTo>
                    <a:pt x="46" y="17"/>
                  </a:lnTo>
                  <a:lnTo>
                    <a:pt x="56" y="13"/>
                  </a:lnTo>
                  <a:lnTo>
                    <a:pt x="67" y="9"/>
                  </a:lnTo>
                  <a:lnTo>
                    <a:pt x="81" y="7"/>
                  </a:lnTo>
                  <a:lnTo>
                    <a:pt x="96" y="6"/>
                  </a:lnTo>
                  <a:lnTo>
                    <a:pt x="113" y="5"/>
                  </a:lnTo>
                  <a:lnTo>
                    <a:pt x="113" y="0"/>
                  </a:lnTo>
                  <a:lnTo>
                    <a:pt x="96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78" name="Freeform 794"/>
            <p:cNvSpPr>
              <a:spLocks noChangeArrowheads="1"/>
            </p:cNvSpPr>
            <p:nvPr/>
          </p:nvSpPr>
          <p:spPr bwMode="auto">
            <a:xfrm>
              <a:off x="2914" y="3243"/>
              <a:ext cx="25" cy="28"/>
            </a:xfrm>
            <a:custGeom>
              <a:avLst/>
              <a:gdLst>
                <a:gd name="T0" fmla="*/ 0 w 114"/>
                <a:gd name="T1" fmla="*/ 0 h 128"/>
                <a:gd name="T2" fmla="*/ 0 w 114"/>
                <a:gd name="T3" fmla="*/ 0 h 128"/>
                <a:gd name="T4" fmla="*/ 0 w 114"/>
                <a:gd name="T5" fmla="*/ 0 h 128"/>
                <a:gd name="T6" fmla="*/ 0 w 114"/>
                <a:gd name="T7" fmla="*/ 0 h 128"/>
                <a:gd name="T8" fmla="*/ 0 w 114"/>
                <a:gd name="T9" fmla="*/ 0 h 128"/>
                <a:gd name="T10" fmla="*/ 0 w 114"/>
                <a:gd name="T11" fmla="*/ 0 h 128"/>
                <a:gd name="T12" fmla="*/ 0 w 114"/>
                <a:gd name="T13" fmla="*/ 0 h 128"/>
                <a:gd name="T14" fmla="*/ 0 w 114"/>
                <a:gd name="T15" fmla="*/ 0 h 128"/>
                <a:gd name="T16" fmla="*/ 0 w 114"/>
                <a:gd name="T17" fmla="*/ 0 h 128"/>
                <a:gd name="T18" fmla="*/ 0 w 114"/>
                <a:gd name="T19" fmla="*/ 0 h 128"/>
                <a:gd name="T20" fmla="*/ 0 w 114"/>
                <a:gd name="T21" fmla="*/ 0 h 128"/>
                <a:gd name="T22" fmla="*/ 0 w 114"/>
                <a:gd name="T23" fmla="*/ 0 h 128"/>
                <a:gd name="T24" fmla="*/ 0 w 114"/>
                <a:gd name="T25" fmla="*/ 0 h 128"/>
                <a:gd name="T26" fmla="*/ 0 w 114"/>
                <a:gd name="T27" fmla="*/ 0 h 128"/>
                <a:gd name="T28" fmla="*/ 0 w 114"/>
                <a:gd name="T29" fmla="*/ 0 h 128"/>
                <a:gd name="T30" fmla="*/ 0 w 114"/>
                <a:gd name="T31" fmla="*/ 0 h 128"/>
                <a:gd name="T32" fmla="*/ 0 w 114"/>
                <a:gd name="T33" fmla="*/ 0 h 128"/>
                <a:gd name="T34" fmla="*/ 0 w 114"/>
                <a:gd name="T35" fmla="*/ 0 h 128"/>
                <a:gd name="T36" fmla="*/ 0 w 114"/>
                <a:gd name="T37" fmla="*/ 0 h 128"/>
                <a:gd name="T38" fmla="*/ 0 w 114"/>
                <a:gd name="T39" fmla="*/ 0 h 128"/>
                <a:gd name="T40" fmla="*/ 0 w 114"/>
                <a:gd name="T41" fmla="*/ 0 h 128"/>
                <a:gd name="T42" fmla="*/ 0 w 114"/>
                <a:gd name="T43" fmla="*/ 0 h 128"/>
                <a:gd name="T44" fmla="*/ 0 w 114"/>
                <a:gd name="T45" fmla="*/ 0 h 128"/>
                <a:gd name="T46" fmla="*/ 0 w 114"/>
                <a:gd name="T47" fmla="*/ 0 h 128"/>
                <a:gd name="T48" fmla="*/ 0 w 114"/>
                <a:gd name="T49" fmla="*/ 0 h 128"/>
                <a:gd name="T50" fmla="*/ 0 w 114"/>
                <a:gd name="T51" fmla="*/ 0 h 128"/>
                <a:gd name="T52" fmla="*/ 0 w 114"/>
                <a:gd name="T53" fmla="*/ 0 h 128"/>
                <a:gd name="T54" fmla="*/ 0 w 114"/>
                <a:gd name="T55" fmla="*/ 0 h 128"/>
                <a:gd name="T56" fmla="*/ 0 w 114"/>
                <a:gd name="T57" fmla="*/ 0 h 128"/>
                <a:gd name="T58" fmla="*/ 0 w 114"/>
                <a:gd name="T59" fmla="*/ 0 h 128"/>
                <a:gd name="T60" fmla="*/ 0 w 114"/>
                <a:gd name="T61" fmla="*/ 0 h 128"/>
                <a:gd name="T62" fmla="*/ 0 w 114"/>
                <a:gd name="T63" fmla="*/ 0 h 128"/>
                <a:gd name="T64" fmla="*/ 0 w 114"/>
                <a:gd name="T65" fmla="*/ 0 h 128"/>
                <a:gd name="T66" fmla="*/ 0 w 114"/>
                <a:gd name="T67" fmla="*/ 0 h 128"/>
                <a:gd name="T68" fmla="*/ 0 w 114"/>
                <a:gd name="T69" fmla="*/ 0 h 12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14" h="128">
                  <a:moveTo>
                    <a:pt x="5" y="127"/>
                  </a:moveTo>
                  <a:lnTo>
                    <a:pt x="5" y="111"/>
                  </a:lnTo>
                  <a:lnTo>
                    <a:pt x="6" y="97"/>
                  </a:lnTo>
                  <a:lnTo>
                    <a:pt x="7" y="84"/>
                  </a:lnTo>
                  <a:lnTo>
                    <a:pt x="8" y="73"/>
                  </a:lnTo>
                  <a:lnTo>
                    <a:pt x="11" y="62"/>
                  </a:lnTo>
                  <a:lnTo>
                    <a:pt x="14" y="52"/>
                  </a:lnTo>
                  <a:lnTo>
                    <a:pt x="18" y="43"/>
                  </a:lnTo>
                  <a:lnTo>
                    <a:pt x="23" y="36"/>
                  </a:lnTo>
                  <a:lnTo>
                    <a:pt x="29" y="30"/>
                  </a:lnTo>
                  <a:lnTo>
                    <a:pt x="36" y="22"/>
                  </a:lnTo>
                  <a:lnTo>
                    <a:pt x="46" y="17"/>
                  </a:lnTo>
                  <a:lnTo>
                    <a:pt x="56" y="13"/>
                  </a:lnTo>
                  <a:lnTo>
                    <a:pt x="67" y="9"/>
                  </a:lnTo>
                  <a:lnTo>
                    <a:pt x="81" y="7"/>
                  </a:lnTo>
                  <a:lnTo>
                    <a:pt x="96" y="6"/>
                  </a:lnTo>
                  <a:lnTo>
                    <a:pt x="113" y="5"/>
                  </a:lnTo>
                  <a:lnTo>
                    <a:pt x="113" y="0"/>
                  </a:lnTo>
                  <a:lnTo>
                    <a:pt x="96" y="1"/>
                  </a:lnTo>
                  <a:lnTo>
                    <a:pt x="80" y="2"/>
                  </a:lnTo>
                  <a:lnTo>
                    <a:pt x="66" y="4"/>
                  </a:lnTo>
                  <a:lnTo>
                    <a:pt x="54" y="7"/>
                  </a:lnTo>
                  <a:lnTo>
                    <a:pt x="43" y="12"/>
                  </a:lnTo>
                  <a:lnTo>
                    <a:pt x="33" y="19"/>
                  </a:lnTo>
                  <a:lnTo>
                    <a:pt x="25" y="25"/>
                  </a:lnTo>
                  <a:lnTo>
                    <a:pt x="19" y="33"/>
                  </a:lnTo>
                  <a:lnTo>
                    <a:pt x="13" y="41"/>
                  </a:lnTo>
                  <a:lnTo>
                    <a:pt x="9" y="51"/>
                  </a:lnTo>
                  <a:lnTo>
                    <a:pt x="6" y="61"/>
                  </a:lnTo>
                  <a:lnTo>
                    <a:pt x="3" y="72"/>
                  </a:lnTo>
                  <a:lnTo>
                    <a:pt x="2" y="84"/>
                  </a:lnTo>
                  <a:lnTo>
                    <a:pt x="1" y="97"/>
                  </a:lnTo>
                  <a:lnTo>
                    <a:pt x="0" y="111"/>
                  </a:lnTo>
                  <a:lnTo>
                    <a:pt x="0" y="127"/>
                  </a:lnTo>
                  <a:lnTo>
                    <a:pt x="5" y="127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79" name="Freeform 795"/>
            <p:cNvSpPr>
              <a:spLocks noChangeArrowheads="1"/>
            </p:cNvSpPr>
            <p:nvPr/>
          </p:nvSpPr>
          <p:spPr bwMode="auto">
            <a:xfrm>
              <a:off x="2914" y="3271"/>
              <a:ext cx="1" cy="44"/>
            </a:xfrm>
            <a:custGeom>
              <a:avLst/>
              <a:gdLst>
                <a:gd name="T0" fmla="*/ 0 w 7"/>
                <a:gd name="T1" fmla="*/ 0 h 197"/>
                <a:gd name="T2" fmla="*/ 0 w 7"/>
                <a:gd name="T3" fmla="*/ 0 h 197"/>
                <a:gd name="T4" fmla="*/ 0 w 7"/>
                <a:gd name="T5" fmla="*/ 0 h 197"/>
                <a:gd name="T6" fmla="*/ 0 w 7"/>
                <a:gd name="T7" fmla="*/ 0 h 197"/>
                <a:gd name="T8" fmla="*/ 0 w 7"/>
                <a:gd name="T9" fmla="*/ 0 h 197"/>
                <a:gd name="T10" fmla="*/ 0 w 7"/>
                <a:gd name="T11" fmla="*/ 0 h 197"/>
                <a:gd name="T12" fmla="*/ 0 w 7"/>
                <a:gd name="T13" fmla="*/ 0 h 197"/>
                <a:gd name="T14" fmla="*/ 0 w 7"/>
                <a:gd name="T15" fmla="*/ 0 h 197"/>
                <a:gd name="T16" fmla="*/ 0 w 7"/>
                <a:gd name="T17" fmla="*/ 0 h 197"/>
                <a:gd name="T18" fmla="*/ 0 w 7"/>
                <a:gd name="T19" fmla="*/ 0 h 197"/>
                <a:gd name="T20" fmla="*/ 0 w 7"/>
                <a:gd name="T21" fmla="*/ 0 h 197"/>
                <a:gd name="T22" fmla="*/ 0 w 7"/>
                <a:gd name="T23" fmla="*/ 0 h 197"/>
                <a:gd name="T24" fmla="*/ 0 w 7"/>
                <a:gd name="T25" fmla="*/ 0 h 197"/>
                <a:gd name="T26" fmla="*/ 0 w 7"/>
                <a:gd name="T27" fmla="*/ 0 h 197"/>
                <a:gd name="T28" fmla="*/ 0 w 7"/>
                <a:gd name="T29" fmla="*/ 0 h 197"/>
                <a:gd name="T30" fmla="*/ 0 w 7"/>
                <a:gd name="T31" fmla="*/ 0 h 197"/>
                <a:gd name="T32" fmla="*/ 0 w 7"/>
                <a:gd name="T33" fmla="*/ 0 h 197"/>
                <a:gd name="T34" fmla="*/ 0 w 7"/>
                <a:gd name="T35" fmla="*/ 0 h 197"/>
                <a:gd name="T36" fmla="*/ 0 w 7"/>
                <a:gd name="T37" fmla="*/ 0 h 197"/>
                <a:gd name="T38" fmla="*/ 0 w 7"/>
                <a:gd name="T39" fmla="*/ 0 h 197"/>
                <a:gd name="T40" fmla="*/ 0 w 7"/>
                <a:gd name="T41" fmla="*/ 0 h 197"/>
                <a:gd name="T42" fmla="*/ 0 w 7"/>
                <a:gd name="T43" fmla="*/ 0 h 197"/>
                <a:gd name="T44" fmla="*/ 0 w 7"/>
                <a:gd name="T45" fmla="*/ 0 h 197"/>
                <a:gd name="T46" fmla="*/ 0 w 7"/>
                <a:gd name="T47" fmla="*/ 0 h 197"/>
                <a:gd name="T48" fmla="*/ 0 w 7"/>
                <a:gd name="T49" fmla="*/ 0 h 197"/>
                <a:gd name="T50" fmla="*/ 0 w 7"/>
                <a:gd name="T51" fmla="*/ 0 h 197"/>
                <a:gd name="T52" fmla="*/ 0 w 7"/>
                <a:gd name="T53" fmla="*/ 0 h 197"/>
                <a:gd name="T54" fmla="*/ 0 w 7"/>
                <a:gd name="T55" fmla="*/ 0 h 197"/>
                <a:gd name="T56" fmla="*/ 0 w 7"/>
                <a:gd name="T57" fmla="*/ 0 h 197"/>
                <a:gd name="T58" fmla="*/ 0 w 7"/>
                <a:gd name="T59" fmla="*/ 0 h 197"/>
                <a:gd name="T60" fmla="*/ 0 w 7"/>
                <a:gd name="T61" fmla="*/ 0 h 197"/>
                <a:gd name="T62" fmla="*/ 0 w 7"/>
                <a:gd name="T63" fmla="*/ 0 h 197"/>
                <a:gd name="T64" fmla="*/ 0 w 7"/>
                <a:gd name="T65" fmla="*/ 0 h 197"/>
                <a:gd name="T66" fmla="*/ 0 w 7"/>
                <a:gd name="T67" fmla="*/ 0 h 197"/>
                <a:gd name="T68" fmla="*/ 0 w 7"/>
                <a:gd name="T69" fmla="*/ 0 h 19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7" h="197">
                  <a:moveTo>
                    <a:pt x="0" y="0"/>
                  </a:moveTo>
                  <a:lnTo>
                    <a:pt x="0" y="11"/>
                  </a:lnTo>
                  <a:lnTo>
                    <a:pt x="0" y="22"/>
                  </a:lnTo>
                  <a:lnTo>
                    <a:pt x="0" y="34"/>
                  </a:lnTo>
                  <a:lnTo>
                    <a:pt x="0" y="46"/>
                  </a:lnTo>
                  <a:lnTo>
                    <a:pt x="0" y="59"/>
                  </a:lnTo>
                  <a:lnTo>
                    <a:pt x="0" y="72"/>
                  </a:lnTo>
                  <a:lnTo>
                    <a:pt x="0" y="84"/>
                  </a:lnTo>
                  <a:lnTo>
                    <a:pt x="0" y="97"/>
                  </a:lnTo>
                  <a:lnTo>
                    <a:pt x="0" y="110"/>
                  </a:lnTo>
                  <a:lnTo>
                    <a:pt x="0" y="122"/>
                  </a:lnTo>
                  <a:lnTo>
                    <a:pt x="0" y="135"/>
                  </a:lnTo>
                  <a:lnTo>
                    <a:pt x="0" y="148"/>
                  </a:lnTo>
                  <a:lnTo>
                    <a:pt x="0" y="160"/>
                  </a:lnTo>
                  <a:lnTo>
                    <a:pt x="0" y="173"/>
                  </a:lnTo>
                  <a:lnTo>
                    <a:pt x="0" y="185"/>
                  </a:lnTo>
                  <a:lnTo>
                    <a:pt x="0" y="196"/>
                  </a:lnTo>
                  <a:lnTo>
                    <a:pt x="6" y="196"/>
                  </a:lnTo>
                  <a:lnTo>
                    <a:pt x="6" y="185"/>
                  </a:lnTo>
                  <a:lnTo>
                    <a:pt x="6" y="173"/>
                  </a:lnTo>
                  <a:lnTo>
                    <a:pt x="6" y="160"/>
                  </a:lnTo>
                  <a:lnTo>
                    <a:pt x="6" y="148"/>
                  </a:lnTo>
                  <a:lnTo>
                    <a:pt x="6" y="135"/>
                  </a:lnTo>
                  <a:lnTo>
                    <a:pt x="6" y="122"/>
                  </a:lnTo>
                  <a:lnTo>
                    <a:pt x="6" y="110"/>
                  </a:lnTo>
                  <a:lnTo>
                    <a:pt x="6" y="97"/>
                  </a:lnTo>
                  <a:lnTo>
                    <a:pt x="6" y="84"/>
                  </a:lnTo>
                  <a:lnTo>
                    <a:pt x="6" y="72"/>
                  </a:lnTo>
                  <a:lnTo>
                    <a:pt x="6" y="59"/>
                  </a:lnTo>
                  <a:lnTo>
                    <a:pt x="6" y="46"/>
                  </a:lnTo>
                  <a:lnTo>
                    <a:pt x="6" y="34"/>
                  </a:lnTo>
                  <a:lnTo>
                    <a:pt x="6" y="22"/>
                  </a:lnTo>
                  <a:lnTo>
                    <a:pt x="6" y="11"/>
                  </a:ln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980" name="Freeform 796"/>
            <p:cNvSpPr>
              <a:spLocks noChangeArrowheads="1"/>
            </p:cNvSpPr>
            <p:nvPr/>
          </p:nvSpPr>
          <p:spPr bwMode="auto">
            <a:xfrm>
              <a:off x="2914" y="3271"/>
              <a:ext cx="1" cy="44"/>
            </a:xfrm>
            <a:custGeom>
              <a:avLst/>
              <a:gdLst>
                <a:gd name="T0" fmla="*/ 0 w 7"/>
                <a:gd name="T1" fmla="*/ 0 h 197"/>
                <a:gd name="T2" fmla="*/ 0 w 7"/>
                <a:gd name="T3" fmla="*/ 0 h 197"/>
                <a:gd name="T4" fmla="*/ 0 w 7"/>
                <a:gd name="T5" fmla="*/ 0 h 197"/>
                <a:gd name="T6" fmla="*/ 0 w 7"/>
                <a:gd name="T7" fmla="*/ 0 h 197"/>
                <a:gd name="T8" fmla="*/ 0 w 7"/>
                <a:gd name="T9" fmla="*/ 0 h 197"/>
                <a:gd name="T10" fmla="*/ 0 w 7"/>
                <a:gd name="T11" fmla="*/ 0 h 197"/>
                <a:gd name="T12" fmla="*/ 0 w 7"/>
                <a:gd name="T13" fmla="*/ 0 h 197"/>
                <a:gd name="T14" fmla="*/ 0 w 7"/>
                <a:gd name="T15" fmla="*/ 0 h 197"/>
                <a:gd name="T16" fmla="*/ 0 w 7"/>
                <a:gd name="T17" fmla="*/ 0 h 197"/>
                <a:gd name="T18" fmla="*/ 0 w 7"/>
                <a:gd name="T19" fmla="*/ 0 h 197"/>
                <a:gd name="T20" fmla="*/ 0 w 7"/>
                <a:gd name="T21" fmla="*/ 0 h 197"/>
                <a:gd name="T22" fmla="*/ 0 w 7"/>
                <a:gd name="T23" fmla="*/ 0 h 197"/>
                <a:gd name="T24" fmla="*/ 0 w 7"/>
                <a:gd name="T25" fmla="*/ 0 h 197"/>
                <a:gd name="T26" fmla="*/ 0 w 7"/>
                <a:gd name="T27" fmla="*/ 0 h 197"/>
                <a:gd name="T28" fmla="*/ 0 w 7"/>
                <a:gd name="T29" fmla="*/ 0 h 197"/>
                <a:gd name="T30" fmla="*/ 0 w 7"/>
                <a:gd name="T31" fmla="*/ 0 h 197"/>
                <a:gd name="T32" fmla="*/ 0 w 7"/>
                <a:gd name="T33" fmla="*/ 0 h 197"/>
                <a:gd name="T34" fmla="*/ 0 w 7"/>
                <a:gd name="T35" fmla="*/ 0 h 197"/>
                <a:gd name="T36" fmla="*/ 0 w 7"/>
                <a:gd name="T37" fmla="*/ 0 h 197"/>
                <a:gd name="T38" fmla="*/ 0 w 7"/>
                <a:gd name="T39" fmla="*/ 0 h 197"/>
                <a:gd name="T40" fmla="*/ 0 w 7"/>
                <a:gd name="T41" fmla="*/ 0 h 197"/>
                <a:gd name="T42" fmla="*/ 0 w 7"/>
                <a:gd name="T43" fmla="*/ 0 h 197"/>
                <a:gd name="T44" fmla="*/ 0 w 7"/>
                <a:gd name="T45" fmla="*/ 0 h 197"/>
                <a:gd name="T46" fmla="*/ 0 w 7"/>
                <a:gd name="T47" fmla="*/ 0 h 197"/>
                <a:gd name="T48" fmla="*/ 0 w 7"/>
                <a:gd name="T49" fmla="*/ 0 h 197"/>
                <a:gd name="T50" fmla="*/ 0 w 7"/>
                <a:gd name="T51" fmla="*/ 0 h 197"/>
                <a:gd name="T52" fmla="*/ 0 w 7"/>
                <a:gd name="T53" fmla="*/ 0 h 197"/>
                <a:gd name="T54" fmla="*/ 0 w 7"/>
                <a:gd name="T55" fmla="*/ 0 h 197"/>
                <a:gd name="T56" fmla="*/ 0 w 7"/>
                <a:gd name="T57" fmla="*/ 0 h 197"/>
                <a:gd name="T58" fmla="*/ 0 w 7"/>
                <a:gd name="T59" fmla="*/ 0 h 197"/>
                <a:gd name="T60" fmla="*/ 0 w 7"/>
                <a:gd name="T61" fmla="*/ 0 h 197"/>
                <a:gd name="T62" fmla="*/ 0 w 7"/>
                <a:gd name="T63" fmla="*/ 0 h 197"/>
                <a:gd name="T64" fmla="*/ 0 w 7"/>
                <a:gd name="T65" fmla="*/ 0 h 197"/>
                <a:gd name="T66" fmla="*/ 0 w 7"/>
                <a:gd name="T67" fmla="*/ 0 h 197"/>
                <a:gd name="T68" fmla="*/ 0 w 7"/>
                <a:gd name="T69" fmla="*/ 0 h 19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7" h="197">
                  <a:moveTo>
                    <a:pt x="6" y="196"/>
                  </a:moveTo>
                  <a:lnTo>
                    <a:pt x="6" y="185"/>
                  </a:lnTo>
                  <a:lnTo>
                    <a:pt x="6" y="173"/>
                  </a:lnTo>
                  <a:lnTo>
                    <a:pt x="6" y="160"/>
                  </a:lnTo>
                  <a:lnTo>
                    <a:pt x="6" y="148"/>
                  </a:lnTo>
                  <a:lnTo>
                    <a:pt x="6" y="135"/>
                  </a:lnTo>
                  <a:lnTo>
                    <a:pt x="6" y="122"/>
                  </a:lnTo>
                  <a:lnTo>
                    <a:pt x="6" y="110"/>
                  </a:lnTo>
                  <a:lnTo>
                    <a:pt x="6" y="97"/>
                  </a:lnTo>
                  <a:lnTo>
                    <a:pt x="6" y="84"/>
                  </a:lnTo>
                  <a:lnTo>
                    <a:pt x="6" y="72"/>
                  </a:lnTo>
                  <a:lnTo>
                    <a:pt x="6" y="59"/>
                  </a:lnTo>
                  <a:lnTo>
                    <a:pt x="6" y="46"/>
                  </a:lnTo>
                  <a:lnTo>
                    <a:pt x="6" y="34"/>
                  </a:lnTo>
                  <a:lnTo>
                    <a:pt x="6" y="22"/>
                  </a:lnTo>
                  <a:lnTo>
                    <a:pt x="6" y="11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0" y="22"/>
                  </a:lnTo>
                  <a:lnTo>
                    <a:pt x="0" y="34"/>
                  </a:lnTo>
                  <a:lnTo>
                    <a:pt x="0" y="46"/>
                  </a:lnTo>
                  <a:lnTo>
                    <a:pt x="0" y="59"/>
                  </a:lnTo>
                  <a:lnTo>
                    <a:pt x="0" y="72"/>
                  </a:lnTo>
                  <a:lnTo>
                    <a:pt x="0" y="84"/>
                  </a:lnTo>
                  <a:lnTo>
                    <a:pt x="0" y="97"/>
                  </a:lnTo>
                  <a:lnTo>
                    <a:pt x="0" y="110"/>
                  </a:lnTo>
                  <a:lnTo>
                    <a:pt x="0" y="122"/>
                  </a:lnTo>
                  <a:lnTo>
                    <a:pt x="0" y="135"/>
                  </a:lnTo>
                  <a:lnTo>
                    <a:pt x="0" y="148"/>
                  </a:lnTo>
                  <a:lnTo>
                    <a:pt x="0" y="160"/>
                  </a:lnTo>
                  <a:lnTo>
                    <a:pt x="0" y="173"/>
                  </a:lnTo>
                  <a:lnTo>
                    <a:pt x="0" y="185"/>
                  </a:lnTo>
                  <a:lnTo>
                    <a:pt x="0" y="196"/>
                  </a:lnTo>
                  <a:lnTo>
                    <a:pt x="6" y="196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116743" name="Group 797"/>
          <p:cNvGrpSpPr>
            <a:grpSpLocks/>
          </p:cNvGrpSpPr>
          <p:nvPr/>
        </p:nvGrpSpPr>
        <p:grpSpPr bwMode="auto">
          <a:xfrm>
            <a:off x="706438" y="5176838"/>
            <a:ext cx="7842250" cy="876300"/>
            <a:chOff x="445" y="3595"/>
            <a:chExt cx="4940" cy="552"/>
          </a:xfrm>
        </p:grpSpPr>
        <p:sp>
          <p:nvSpPr>
            <p:cNvPr id="116745" name="Freeform 798"/>
            <p:cNvSpPr>
              <a:spLocks noChangeArrowheads="1"/>
            </p:cNvSpPr>
            <p:nvPr/>
          </p:nvSpPr>
          <p:spPr bwMode="auto">
            <a:xfrm>
              <a:off x="445" y="3595"/>
              <a:ext cx="4941" cy="553"/>
            </a:xfrm>
            <a:custGeom>
              <a:avLst/>
              <a:gdLst>
                <a:gd name="T0" fmla="*/ 0 w 21791"/>
                <a:gd name="T1" fmla="*/ 0 h 2441"/>
                <a:gd name="T2" fmla="*/ 0 w 21791"/>
                <a:gd name="T3" fmla="*/ 0 h 2441"/>
                <a:gd name="T4" fmla="*/ 0 w 21791"/>
                <a:gd name="T5" fmla="*/ 0 h 2441"/>
                <a:gd name="T6" fmla="*/ 0 w 21791"/>
                <a:gd name="T7" fmla="*/ 0 h 2441"/>
                <a:gd name="T8" fmla="*/ 0 w 21791"/>
                <a:gd name="T9" fmla="*/ 0 h 24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791" h="2441">
                  <a:moveTo>
                    <a:pt x="0" y="0"/>
                  </a:moveTo>
                  <a:lnTo>
                    <a:pt x="21790" y="0"/>
                  </a:lnTo>
                  <a:lnTo>
                    <a:pt x="21790" y="2440"/>
                  </a:lnTo>
                  <a:lnTo>
                    <a:pt x="0" y="244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2600" cap="flat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746" name="Freeform 799"/>
            <p:cNvSpPr>
              <a:spLocks noChangeArrowheads="1"/>
            </p:cNvSpPr>
            <p:nvPr/>
          </p:nvSpPr>
          <p:spPr bwMode="auto">
            <a:xfrm>
              <a:off x="543" y="3734"/>
              <a:ext cx="1338" cy="284"/>
            </a:xfrm>
            <a:custGeom>
              <a:avLst/>
              <a:gdLst>
                <a:gd name="T0" fmla="*/ 0 w 5904"/>
                <a:gd name="T1" fmla="*/ 0 h 1255"/>
                <a:gd name="T2" fmla="*/ 0 w 5904"/>
                <a:gd name="T3" fmla="*/ 0 h 1255"/>
                <a:gd name="T4" fmla="*/ 0 w 5904"/>
                <a:gd name="T5" fmla="*/ 0 h 1255"/>
                <a:gd name="T6" fmla="*/ 0 w 5904"/>
                <a:gd name="T7" fmla="*/ 0 h 1255"/>
                <a:gd name="T8" fmla="*/ 0 w 5904"/>
                <a:gd name="T9" fmla="*/ 0 h 12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904" h="1255">
                  <a:moveTo>
                    <a:pt x="0" y="0"/>
                  </a:moveTo>
                  <a:lnTo>
                    <a:pt x="5903" y="0"/>
                  </a:lnTo>
                  <a:lnTo>
                    <a:pt x="5903" y="1254"/>
                  </a:lnTo>
                  <a:lnTo>
                    <a:pt x="0" y="1254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747" name="Freeform 800"/>
            <p:cNvSpPr>
              <a:spLocks noChangeArrowheads="1"/>
            </p:cNvSpPr>
            <p:nvPr/>
          </p:nvSpPr>
          <p:spPr bwMode="auto">
            <a:xfrm>
              <a:off x="3272" y="3636"/>
              <a:ext cx="458" cy="466"/>
            </a:xfrm>
            <a:custGeom>
              <a:avLst/>
              <a:gdLst>
                <a:gd name="T0" fmla="*/ 0 w 2023"/>
                <a:gd name="T1" fmla="*/ 0 h 2060"/>
                <a:gd name="T2" fmla="*/ 0 w 2023"/>
                <a:gd name="T3" fmla="*/ 0 h 2060"/>
                <a:gd name="T4" fmla="*/ 0 w 2023"/>
                <a:gd name="T5" fmla="*/ 0 h 2060"/>
                <a:gd name="T6" fmla="*/ 0 w 2023"/>
                <a:gd name="T7" fmla="*/ 0 h 2060"/>
                <a:gd name="T8" fmla="*/ 0 w 2023"/>
                <a:gd name="T9" fmla="*/ 0 h 2060"/>
                <a:gd name="T10" fmla="*/ 0 w 2023"/>
                <a:gd name="T11" fmla="*/ 0 h 2060"/>
                <a:gd name="T12" fmla="*/ 0 w 2023"/>
                <a:gd name="T13" fmla="*/ 0 h 2060"/>
                <a:gd name="T14" fmla="*/ 0 w 2023"/>
                <a:gd name="T15" fmla="*/ 0 h 2060"/>
                <a:gd name="T16" fmla="*/ 0 w 2023"/>
                <a:gd name="T17" fmla="*/ 0 h 2060"/>
                <a:gd name="T18" fmla="*/ 0 w 2023"/>
                <a:gd name="T19" fmla="*/ 0 h 2060"/>
                <a:gd name="T20" fmla="*/ 0 w 2023"/>
                <a:gd name="T21" fmla="*/ 0 h 2060"/>
                <a:gd name="T22" fmla="*/ 0 w 2023"/>
                <a:gd name="T23" fmla="*/ 0 h 2060"/>
                <a:gd name="T24" fmla="*/ 0 w 2023"/>
                <a:gd name="T25" fmla="*/ 0 h 2060"/>
                <a:gd name="T26" fmla="*/ 0 w 2023"/>
                <a:gd name="T27" fmla="*/ 0 h 2060"/>
                <a:gd name="T28" fmla="*/ 0 w 2023"/>
                <a:gd name="T29" fmla="*/ 0 h 2060"/>
                <a:gd name="T30" fmla="*/ 0 w 2023"/>
                <a:gd name="T31" fmla="*/ 0 h 2060"/>
                <a:gd name="T32" fmla="*/ 0 w 2023"/>
                <a:gd name="T33" fmla="*/ 0 h 2060"/>
                <a:gd name="T34" fmla="*/ 0 w 2023"/>
                <a:gd name="T35" fmla="*/ 0 h 2060"/>
                <a:gd name="T36" fmla="*/ 0 w 2023"/>
                <a:gd name="T37" fmla="*/ 0 h 206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023" h="2060">
                  <a:moveTo>
                    <a:pt x="17" y="0"/>
                  </a:moveTo>
                  <a:lnTo>
                    <a:pt x="14" y="3"/>
                  </a:lnTo>
                  <a:lnTo>
                    <a:pt x="6" y="18"/>
                  </a:lnTo>
                  <a:lnTo>
                    <a:pt x="1" y="34"/>
                  </a:lnTo>
                  <a:lnTo>
                    <a:pt x="0" y="51"/>
                  </a:lnTo>
                  <a:lnTo>
                    <a:pt x="0" y="1975"/>
                  </a:lnTo>
                  <a:lnTo>
                    <a:pt x="1" y="1992"/>
                  </a:lnTo>
                  <a:lnTo>
                    <a:pt x="6" y="2007"/>
                  </a:lnTo>
                  <a:lnTo>
                    <a:pt x="14" y="2022"/>
                  </a:lnTo>
                  <a:lnTo>
                    <a:pt x="24" y="2035"/>
                  </a:lnTo>
                  <a:lnTo>
                    <a:pt x="37" y="2044"/>
                  </a:lnTo>
                  <a:lnTo>
                    <a:pt x="51" y="2053"/>
                  </a:lnTo>
                  <a:lnTo>
                    <a:pt x="67" y="2058"/>
                  </a:lnTo>
                  <a:lnTo>
                    <a:pt x="84" y="2059"/>
                  </a:lnTo>
                  <a:lnTo>
                    <a:pt x="1991" y="2059"/>
                  </a:lnTo>
                  <a:lnTo>
                    <a:pt x="2008" y="2058"/>
                  </a:lnTo>
                  <a:lnTo>
                    <a:pt x="2022" y="2054"/>
                  </a:lnTo>
                  <a:lnTo>
                    <a:pt x="2022" y="0"/>
                  </a:lnTo>
                  <a:lnTo>
                    <a:pt x="17" y="0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748" name="Freeform 801"/>
            <p:cNvSpPr>
              <a:spLocks noChangeArrowheads="1"/>
            </p:cNvSpPr>
            <p:nvPr/>
          </p:nvSpPr>
          <p:spPr bwMode="auto">
            <a:xfrm>
              <a:off x="3272" y="3628"/>
              <a:ext cx="470" cy="474"/>
            </a:xfrm>
            <a:custGeom>
              <a:avLst/>
              <a:gdLst>
                <a:gd name="T0" fmla="*/ 0 w 2076"/>
                <a:gd name="T1" fmla="*/ 0 h 2094"/>
                <a:gd name="T2" fmla="*/ 0 w 2076"/>
                <a:gd name="T3" fmla="*/ 0 h 2094"/>
                <a:gd name="T4" fmla="*/ 0 w 2076"/>
                <a:gd name="T5" fmla="*/ 0 h 2094"/>
                <a:gd name="T6" fmla="*/ 0 w 2076"/>
                <a:gd name="T7" fmla="*/ 0 h 2094"/>
                <a:gd name="T8" fmla="*/ 0 w 2076"/>
                <a:gd name="T9" fmla="*/ 0 h 2094"/>
                <a:gd name="T10" fmla="*/ 0 w 2076"/>
                <a:gd name="T11" fmla="*/ 0 h 2094"/>
                <a:gd name="T12" fmla="*/ 0 w 2076"/>
                <a:gd name="T13" fmla="*/ 0 h 2094"/>
                <a:gd name="T14" fmla="*/ 0 w 2076"/>
                <a:gd name="T15" fmla="*/ 0 h 2094"/>
                <a:gd name="T16" fmla="*/ 0 w 2076"/>
                <a:gd name="T17" fmla="*/ 0 h 2094"/>
                <a:gd name="T18" fmla="*/ 0 w 2076"/>
                <a:gd name="T19" fmla="*/ 0 h 2094"/>
                <a:gd name="T20" fmla="*/ 0 w 2076"/>
                <a:gd name="T21" fmla="*/ 0 h 2094"/>
                <a:gd name="T22" fmla="*/ 0 w 2076"/>
                <a:gd name="T23" fmla="*/ 0 h 2094"/>
                <a:gd name="T24" fmla="*/ 0 w 2076"/>
                <a:gd name="T25" fmla="*/ 0 h 2094"/>
                <a:gd name="T26" fmla="*/ 0 w 2076"/>
                <a:gd name="T27" fmla="*/ 0 h 2094"/>
                <a:gd name="T28" fmla="*/ 0 w 2076"/>
                <a:gd name="T29" fmla="*/ 0 h 2094"/>
                <a:gd name="T30" fmla="*/ 0 w 2076"/>
                <a:gd name="T31" fmla="*/ 0 h 2094"/>
                <a:gd name="T32" fmla="*/ 0 w 2076"/>
                <a:gd name="T33" fmla="*/ 0 h 2094"/>
                <a:gd name="T34" fmla="*/ 0 w 2076"/>
                <a:gd name="T35" fmla="*/ 0 h 2094"/>
                <a:gd name="T36" fmla="*/ 0 w 2076"/>
                <a:gd name="T37" fmla="*/ 0 h 2094"/>
                <a:gd name="T38" fmla="*/ 0 w 2076"/>
                <a:gd name="T39" fmla="*/ 0 h 2094"/>
                <a:gd name="T40" fmla="*/ 0 w 2076"/>
                <a:gd name="T41" fmla="*/ 0 h 2094"/>
                <a:gd name="T42" fmla="*/ 0 w 2076"/>
                <a:gd name="T43" fmla="*/ 0 h 2094"/>
                <a:gd name="T44" fmla="*/ 0 w 2076"/>
                <a:gd name="T45" fmla="*/ 0 h 2094"/>
                <a:gd name="T46" fmla="*/ 0 w 2076"/>
                <a:gd name="T47" fmla="*/ 0 h 2094"/>
                <a:gd name="T48" fmla="*/ 0 w 2076"/>
                <a:gd name="T49" fmla="*/ 0 h 2094"/>
                <a:gd name="T50" fmla="*/ 0 w 2076"/>
                <a:gd name="T51" fmla="*/ 0 h 2094"/>
                <a:gd name="T52" fmla="*/ 0 w 2076"/>
                <a:gd name="T53" fmla="*/ 0 h 2094"/>
                <a:gd name="T54" fmla="*/ 0 w 2076"/>
                <a:gd name="T55" fmla="*/ 0 h 2094"/>
                <a:gd name="T56" fmla="*/ 0 w 2076"/>
                <a:gd name="T57" fmla="*/ 0 h 2094"/>
                <a:gd name="T58" fmla="*/ 0 w 2076"/>
                <a:gd name="T59" fmla="*/ 0 h 2094"/>
                <a:gd name="T60" fmla="*/ 0 w 2076"/>
                <a:gd name="T61" fmla="*/ 0 h 2094"/>
                <a:gd name="T62" fmla="*/ 0 w 2076"/>
                <a:gd name="T63" fmla="*/ 0 h 2094"/>
                <a:gd name="T64" fmla="*/ 0 w 2076"/>
                <a:gd name="T65" fmla="*/ 0 h 2094"/>
                <a:gd name="T66" fmla="*/ 0 w 2076"/>
                <a:gd name="T67" fmla="*/ 0 h 2094"/>
                <a:gd name="T68" fmla="*/ 0 w 2076"/>
                <a:gd name="T69" fmla="*/ 0 h 2094"/>
                <a:gd name="T70" fmla="*/ 0 w 2076"/>
                <a:gd name="T71" fmla="*/ 0 h 2094"/>
                <a:gd name="T72" fmla="*/ 0 w 2076"/>
                <a:gd name="T73" fmla="*/ 0 h 209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76" h="2094">
                  <a:moveTo>
                    <a:pt x="84" y="0"/>
                  </a:moveTo>
                  <a:lnTo>
                    <a:pt x="1991" y="0"/>
                  </a:lnTo>
                  <a:lnTo>
                    <a:pt x="2008" y="1"/>
                  </a:lnTo>
                  <a:lnTo>
                    <a:pt x="2024" y="6"/>
                  </a:lnTo>
                  <a:lnTo>
                    <a:pt x="2038" y="15"/>
                  </a:lnTo>
                  <a:lnTo>
                    <a:pt x="2051" y="24"/>
                  </a:lnTo>
                  <a:lnTo>
                    <a:pt x="2060" y="37"/>
                  </a:lnTo>
                  <a:lnTo>
                    <a:pt x="2069" y="52"/>
                  </a:lnTo>
                  <a:lnTo>
                    <a:pt x="2073" y="68"/>
                  </a:lnTo>
                  <a:lnTo>
                    <a:pt x="2075" y="84"/>
                  </a:lnTo>
                  <a:lnTo>
                    <a:pt x="2075" y="2008"/>
                  </a:lnTo>
                  <a:lnTo>
                    <a:pt x="2073" y="2025"/>
                  </a:lnTo>
                  <a:lnTo>
                    <a:pt x="2069" y="2041"/>
                  </a:lnTo>
                  <a:lnTo>
                    <a:pt x="2060" y="2056"/>
                  </a:lnTo>
                  <a:lnTo>
                    <a:pt x="2051" y="2069"/>
                  </a:lnTo>
                  <a:lnTo>
                    <a:pt x="2038" y="2078"/>
                  </a:lnTo>
                  <a:lnTo>
                    <a:pt x="2024" y="2087"/>
                  </a:lnTo>
                  <a:lnTo>
                    <a:pt x="2008" y="2092"/>
                  </a:lnTo>
                  <a:lnTo>
                    <a:pt x="1991" y="2093"/>
                  </a:lnTo>
                  <a:lnTo>
                    <a:pt x="84" y="2093"/>
                  </a:lnTo>
                  <a:lnTo>
                    <a:pt x="67" y="2092"/>
                  </a:lnTo>
                  <a:lnTo>
                    <a:pt x="51" y="2087"/>
                  </a:lnTo>
                  <a:lnTo>
                    <a:pt x="37" y="2078"/>
                  </a:lnTo>
                  <a:lnTo>
                    <a:pt x="24" y="2069"/>
                  </a:lnTo>
                  <a:lnTo>
                    <a:pt x="14" y="2056"/>
                  </a:lnTo>
                  <a:lnTo>
                    <a:pt x="6" y="2041"/>
                  </a:lnTo>
                  <a:lnTo>
                    <a:pt x="1" y="2025"/>
                  </a:lnTo>
                  <a:lnTo>
                    <a:pt x="0" y="2008"/>
                  </a:lnTo>
                  <a:lnTo>
                    <a:pt x="0" y="84"/>
                  </a:lnTo>
                  <a:lnTo>
                    <a:pt x="1" y="68"/>
                  </a:lnTo>
                  <a:lnTo>
                    <a:pt x="6" y="52"/>
                  </a:lnTo>
                  <a:lnTo>
                    <a:pt x="14" y="37"/>
                  </a:lnTo>
                  <a:lnTo>
                    <a:pt x="24" y="24"/>
                  </a:lnTo>
                  <a:lnTo>
                    <a:pt x="37" y="15"/>
                  </a:lnTo>
                  <a:lnTo>
                    <a:pt x="51" y="6"/>
                  </a:lnTo>
                  <a:lnTo>
                    <a:pt x="67" y="1"/>
                  </a:lnTo>
                  <a:lnTo>
                    <a:pt x="84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749" name="Freeform 802"/>
            <p:cNvSpPr>
              <a:spLocks noChangeArrowheads="1"/>
            </p:cNvSpPr>
            <p:nvPr/>
          </p:nvSpPr>
          <p:spPr bwMode="auto">
            <a:xfrm>
              <a:off x="3305" y="3671"/>
              <a:ext cx="403" cy="182"/>
            </a:xfrm>
            <a:custGeom>
              <a:avLst/>
              <a:gdLst>
                <a:gd name="T0" fmla="*/ 0 w 1783"/>
                <a:gd name="T1" fmla="*/ 0 h 805"/>
                <a:gd name="T2" fmla="*/ 0 w 1783"/>
                <a:gd name="T3" fmla="*/ 0 h 805"/>
                <a:gd name="T4" fmla="*/ 0 w 1783"/>
                <a:gd name="T5" fmla="*/ 0 h 805"/>
                <a:gd name="T6" fmla="*/ 0 w 1783"/>
                <a:gd name="T7" fmla="*/ 0 h 805"/>
                <a:gd name="T8" fmla="*/ 0 w 1783"/>
                <a:gd name="T9" fmla="*/ 0 h 805"/>
                <a:gd name="T10" fmla="*/ 0 w 1783"/>
                <a:gd name="T11" fmla="*/ 0 h 805"/>
                <a:gd name="T12" fmla="*/ 0 w 1783"/>
                <a:gd name="T13" fmla="*/ 0 h 805"/>
                <a:gd name="T14" fmla="*/ 0 w 1783"/>
                <a:gd name="T15" fmla="*/ 0 h 805"/>
                <a:gd name="T16" fmla="*/ 0 w 1783"/>
                <a:gd name="T17" fmla="*/ 0 h 805"/>
                <a:gd name="T18" fmla="*/ 0 w 1783"/>
                <a:gd name="T19" fmla="*/ 0 h 805"/>
                <a:gd name="T20" fmla="*/ 0 w 1783"/>
                <a:gd name="T21" fmla="*/ 0 h 805"/>
                <a:gd name="T22" fmla="*/ 0 w 1783"/>
                <a:gd name="T23" fmla="*/ 0 h 805"/>
                <a:gd name="T24" fmla="*/ 0 w 1783"/>
                <a:gd name="T25" fmla="*/ 0 h 805"/>
                <a:gd name="T26" fmla="*/ 0 w 1783"/>
                <a:gd name="T27" fmla="*/ 0 h 805"/>
                <a:gd name="T28" fmla="*/ 0 w 1783"/>
                <a:gd name="T29" fmla="*/ 0 h 805"/>
                <a:gd name="T30" fmla="*/ 0 w 1783"/>
                <a:gd name="T31" fmla="*/ 0 h 805"/>
                <a:gd name="T32" fmla="*/ 0 w 1783"/>
                <a:gd name="T33" fmla="*/ 0 h 805"/>
                <a:gd name="T34" fmla="*/ 0 w 1783"/>
                <a:gd name="T35" fmla="*/ 0 h 805"/>
                <a:gd name="T36" fmla="*/ 0 w 1783"/>
                <a:gd name="T37" fmla="*/ 0 h 80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783" h="805">
                  <a:moveTo>
                    <a:pt x="1621" y="2"/>
                  </a:moveTo>
                  <a:lnTo>
                    <a:pt x="892" y="319"/>
                  </a:lnTo>
                  <a:lnTo>
                    <a:pt x="161" y="2"/>
                  </a:lnTo>
                  <a:lnTo>
                    <a:pt x="0" y="0"/>
                  </a:lnTo>
                  <a:lnTo>
                    <a:pt x="0" y="804"/>
                  </a:lnTo>
                  <a:lnTo>
                    <a:pt x="161" y="804"/>
                  </a:lnTo>
                  <a:lnTo>
                    <a:pt x="892" y="488"/>
                  </a:lnTo>
                  <a:lnTo>
                    <a:pt x="1621" y="804"/>
                  </a:lnTo>
                  <a:lnTo>
                    <a:pt x="1782" y="804"/>
                  </a:lnTo>
                  <a:lnTo>
                    <a:pt x="1782" y="0"/>
                  </a:lnTo>
                  <a:lnTo>
                    <a:pt x="1621" y="2"/>
                  </a:lnTo>
                  <a:close/>
                  <a:moveTo>
                    <a:pt x="939" y="403"/>
                  </a:moveTo>
                  <a:lnTo>
                    <a:pt x="1686" y="98"/>
                  </a:lnTo>
                  <a:lnTo>
                    <a:pt x="1687" y="707"/>
                  </a:lnTo>
                  <a:lnTo>
                    <a:pt x="939" y="403"/>
                  </a:lnTo>
                  <a:close/>
                  <a:moveTo>
                    <a:pt x="96" y="98"/>
                  </a:moveTo>
                  <a:lnTo>
                    <a:pt x="844" y="403"/>
                  </a:lnTo>
                  <a:lnTo>
                    <a:pt x="95" y="707"/>
                  </a:lnTo>
                  <a:lnTo>
                    <a:pt x="96" y="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750" name="Freeform 803"/>
            <p:cNvSpPr>
              <a:spLocks noChangeArrowheads="1"/>
            </p:cNvSpPr>
            <p:nvPr/>
          </p:nvSpPr>
          <p:spPr bwMode="auto">
            <a:xfrm>
              <a:off x="3305" y="3671"/>
              <a:ext cx="403" cy="182"/>
            </a:xfrm>
            <a:custGeom>
              <a:avLst/>
              <a:gdLst>
                <a:gd name="T0" fmla="*/ 0 w 1783"/>
                <a:gd name="T1" fmla="*/ 0 h 805"/>
                <a:gd name="T2" fmla="*/ 0 w 1783"/>
                <a:gd name="T3" fmla="*/ 0 h 805"/>
                <a:gd name="T4" fmla="*/ 0 w 1783"/>
                <a:gd name="T5" fmla="*/ 0 h 805"/>
                <a:gd name="T6" fmla="*/ 0 w 1783"/>
                <a:gd name="T7" fmla="*/ 0 h 805"/>
                <a:gd name="T8" fmla="*/ 0 w 1783"/>
                <a:gd name="T9" fmla="*/ 0 h 805"/>
                <a:gd name="T10" fmla="*/ 0 w 1783"/>
                <a:gd name="T11" fmla="*/ 0 h 805"/>
                <a:gd name="T12" fmla="*/ 0 w 1783"/>
                <a:gd name="T13" fmla="*/ 0 h 805"/>
                <a:gd name="T14" fmla="*/ 0 w 1783"/>
                <a:gd name="T15" fmla="*/ 0 h 805"/>
                <a:gd name="T16" fmla="*/ 0 w 1783"/>
                <a:gd name="T17" fmla="*/ 0 h 805"/>
                <a:gd name="T18" fmla="*/ 0 w 1783"/>
                <a:gd name="T19" fmla="*/ 0 h 805"/>
                <a:gd name="T20" fmla="*/ 0 w 1783"/>
                <a:gd name="T21" fmla="*/ 0 h 805"/>
                <a:gd name="T22" fmla="*/ 0 w 1783"/>
                <a:gd name="T23" fmla="*/ 0 h 805"/>
                <a:gd name="T24" fmla="*/ 0 w 1783"/>
                <a:gd name="T25" fmla="*/ 0 h 805"/>
                <a:gd name="T26" fmla="*/ 0 w 1783"/>
                <a:gd name="T27" fmla="*/ 0 h 805"/>
                <a:gd name="T28" fmla="*/ 0 w 1783"/>
                <a:gd name="T29" fmla="*/ 0 h 805"/>
                <a:gd name="T30" fmla="*/ 0 w 1783"/>
                <a:gd name="T31" fmla="*/ 0 h 805"/>
                <a:gd name="T32" fmla="*/ 0 w 1783"/>
                <a:gd name="T33" fmla="*/ 0 h 805"/>
                <a:gd name="T34" fmla="*/ 0 w 1783"/>
                <a:gd name="T35" fmla="*/ 0 h 805"/>
                <a:gd name="T36" fmla="*/ 0 w 1783"/>
                <a:gd name="T37" fmla="*/ 0 h 80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783" h="805">
                  <a:moveTo>
                    <a:pt x="892" y="488"/>
                  </a:moveTo>
                  <a:lnTo>
                    <a:pt x="1621" y="804"/>
                  </a:lnTo>
                  <a:lnTo>
                    <a:pt x="1782" y="804"/>
                  </a:lnTo>
                  <a:lnTo>
                    <a:pt x="1782" y="0"/>
                  </a:lnTo>
                  <a:lnTo>
                    <a:pt x="1621" y="2"/>
                  </a:lnTo>
                  <a:lnTo>
                    <a:pt x="892" y="319"/>
                  </a:lnTo>
                  <a:lnTo>
                    <a:pt x="161" y="2"/>
                  </a:lnTo>
                  <a:lnTo>
                    <a:pt x="0" y="0"/>
                  </a:lnTo>
                  <a:lnTo>
                    <a:pt x="0" y="804"/>
                  </a:lnTo>
                  <a:lnTo>
                    <a:pt x="161" y="804"/>
                  </a:lnTo>
                  <a:lnTo>
                    <a:pt x="892" y="488"/>
                  </a:lnTo>
                  <a:close/>
                  <a:moveTo>
                    <a:pt x="844" y="403"/>
                  </a:moveTo>
                  <a:lnTo>
                    <a:pt x="96" y="98"/>
                  </a:lnTo>
                  <a:lnTo>
                    <a:pt x="95" y="707"/>
                  </a:lnTo>
                  <a:lnTo>
                    <a:pt x="844" y="403"/>
                  </a:lnTo>
                  <a:close/>
                  <a:moveTo>
                    <a:pt x="939" y="403"/>
                  </a:moveTo>
                  <a:lnTo>
                    <a:pt x="1687" y="707"/>
                  </a:lnTo>
                  <a:lnTo>
                    <a:pt x="1686" y="98"/>
                  </a:lnTo>
                  <a:lnTo>
                    <a:pt x="939" y="403"/>
                  </a:lnTo>
                  <a:close/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751" name="Freeform 804"/>
            <p:cNvSpPr>
              <a:spLocks noChangeArrowheads="1"/>
            </p:cNvSpPr>
            <p:nvPr/>
          </p:nvSpPr>
          <p:spPr bwMode="auto">
            <a:xfrm>
              <a:off x="3422" y="3866"/>
              <a:ext cx="176" cy="41"/>
            </a:xfrm>
            <a:custGeom>
              <a:avLst/>
              <a:gdLst>
                <a:gd name="T0" fmla="*/ 0 w 780"/>
                <a:gd name="T1" fmla="*/ 0 h 184"/>
                <a:gd name="T2" fmla="*/ 0 w 780"/>
                <a:gd name="T3" fmla="*/ 0 h 184"/>
                <a:gd name="T4" fmla="*/ 0 w 780"/>
                <a:gd name="T5" fmla="*/ 0 h 184"/>
                <a:gd name="T6" fmla="*/ 0 w 780"/>
                <a:gd name="T7" fmla="*/ 0 h 184"/>
                <a:gd name="T8" fmla="*/ 0 w 780"/>
                <a:gd name="T9" fmla="*/ 0 h 184"/>
                <a:gd name="T10" fmla="*/ 0 w 780"/>
                <a:gd name="T11" fmla="*/ 0 h 184"/>
                <a:gd name="T12" fmla="*/ 0 w 780"/>
                <a:gd name="T13" fmla="*/ 0 h 184"/>
                <a:gd name="T14" fmla="*/ 0 w 780"/>
                <a:gd name="T15" fmla="*/ 0 h 184"/>
                <a:gd name="T16" fmla="*/ 0 w 780"/>
                <a:gd name="T17" fmla="*/ 0 h 184"/>
                <a:gd name="T18" fmla="*/ 0 w 780"/>
                <a:gd name="T19" fmla="*/ 0 h 184"/>
                <a:gd name="T20" fmla="*/ 0 w 780"/>
                <a:gd name="T21" fmla="*/ 0 h 184"/>
                <a:gd name="T22" fmla="*/ 0 w 780"/>
                <a:gd name="T23" fmla="*/ 0 h 184"/>
                <a:gd name="T24" fmla="*/ 0 w 780"/>
                <a:gd name="T25" fmla="*/ 0 h 184"/>
                <a:gd name="T26" fmla="*/ 0 w 780"/>
                <a:gd name="T27" fmla="*/ 0 h 184"/>
                <a:gd name="T28" fmla="*/ 0 w 780"/>
                <a:gd name="T29" fmla="*/ 0 h 184"/>
                <a:gd name="T30" fmla="*/ 0 w 780"/>
                <a:gd name="T31" fmla="*/ 0 h 184"/>
                <a:gd name="T32" fmla="*/ 0 w 780"/>
                <a:gd name="T33" fmla="*/ 0 h 184"/>
                <a:gd name="T34" fmla="*/ 0 w 780"/>
                <a:gd name="T35" fmla="*/ 0 h 184"/>
                <a:gd name="T36" fmla="*/ 0 w 780"/>
                <a:gd name="T37" fmla="*/ 0 h 184"/>
                <a:gd name="T38" fmla="*/ 0 w 780"/>
                <a:gd name="T39" fmla="*/ 0 h 184"/>
                <a:gd name="T40" fmla="*/ 0 w 780"/>
                <a:gd name="T41" fmla="*/ 0 h 184"/>
                <a:gd name="T42" fmla="*/ 0 w 780"/>
                <a:gd name="T43" fmla="*/ 0 h 184"/>
                <a:gd name="T44" fmla="*/ 0 w 780"/>
                <a:gd name="T45" fmla="*/ 0 h 184"/>
                <a:gd name="T46" fmla="*/ 0 w 780"/>
                <a:gd name="T47" fmla="*/ 0 h 184"/>
                <a:gd name="T48" fmla="*/ 0 w 780"/>
                <a:gd name="T49" fmla="*/ 0 h 184"/>
                <a:gd name="T50" fmla="*/ 0 w 780"/>
                <a:gd name="T51" fmla="*/ 0 h 184"/>
                <a:gd name="T52" fmla="*/ 0 w 780"/>
                <a:gd name="T53" fmla="*/ 0 h 184"/>
                <a:gd name="T54" fmla="*/ 0 w 780"/>
                <a:gd name="T55" fmla="*/ 0 h 184"/>
                <a:gd name="T56" fmla="*/ 0 w 780"/>
                <a:gd name="T57" fmla="*/ 0 h 184"/>
                <a:gd name="T58" fmla="*/ 0 w 780"/>
                <a:gd name="T59" fmla="*/ 0 h 184"/>
                <a:gd name="T60" fmla="*/ 0 w 780"/>
                <a:gd name="T61" fmla="*/ 0 h 184"/>
                <a:gd name="T62" fmla="*/ 0 w 780"/>
                <a:gd name="T63" fmla="*/ 0 h 184"/>
                <a:gd name="T64" fmla="*/ 0 w 780"/>
                <a:gd name="T65" fmla="*/ 0 h 184"/>
                <a:gd name="T66" fmla="*/ 0 w 780"/>
                <a:gd name="T67" fmla="*/ 0 h 184"/>
                <a:gd name="T68" fmla="*/ 0 w 780"/>
                <a:gd name="T69" fmla="*/ 0 h 184"/>
                <a:gd name="T70" fmla="*/ 0 w 780"/>
                <a:gd name="T71" fmla="*/ 0 h 184"/>
                <a:gd name="T72" fmla="*/ 0 w 780"/>
                <a:gd name="T73" fmla="*/ 0 h 184"/>
                <a:gd name="T74" fmla="*/ 0 w 780"/>
                <a:gd name="T75" fmla="*/ 0 h 184"/>
                <a:gd name="T76" fmla="*/ 0 w 780"/>
                <a:gd name="T77" fmla="*/ 0 h 184"/>
                <a:gd name="T78" fmla="*/ 0 w 780"/>
                <a:gd name="T79" fmla="*/ 0 h 184"/>
                <a:gd name="T80" fmla="*/ 0 w 780"/>
                <a:gd name="T81" fmla="*/ 0 h 184"/>
                <a:gd name="T82" fmla="*/ 0 w 780"/>
                <a:gd name="T83" fmla="*/ 0 h 184"/>
                <a:gd name="T84" fmla="*/ 0 w 780"/>
                <a:gd name="T85" fmla="*/ 0 h 184"/>
                <a:gd name="T86" fmla="*/ 0 w 780"/>
                <a:gd name="T87" fmla="*/ 0 h 184"/>
                <a:gd name="T88" fmla="*/ 0 w 780"/>
                <a:gd name="T89" fmla="*/ 0 h 184"/>
                <a:gd name="T90" fmla="*/ 0 w 780"/>
                <a:gd name="T91" fmla="*/ 0 h 184"/>
                <a:gd name="T92" fmla="*/ 0 w 780"/>
                <a:gd name="T93" fmla="*/ 0 h 184"/>
                <a:gd name="T94" fmla="*/ 0 w 780"/>
                <a:gd name="T95" fmla="*/ 0 h 184"/>
                <a:gd name="T96" fmla="*/ 0 w 780"/>
                <a:gd name="T97" fmla="*/ 0 h 184"/>
                <a:gd name="T98" fmla="*/ 0 w 780"/>
                <a:gd name="T99" fmla="*/ 0 h 184"/>
                <a:gd name="T100" fmla="*/ 0 w 780"/>
                <a:gd name="T101" fmla="*/ 0 h 184"/>
                <a:gd name="T102" fmla="*/ 0 w 780"/>
                <a:gd name="T103" fmla="*/ 0 h 184"/>
                <a:gd name="T104" fmla="*/ 0 w 780"/>
                <a:gd name="T105" fmla="*/ 0 h 184"/>
                <a:gd name="T106" fmla="*/ 0 w 780"/>
                <a:gd name="T107" fmla="*/ 0 h 184"/>
                <a:gd name="T108" fmla="*/ 0 w 780"/>
                <a:gd name="T109" fmla="*/ 0 h 184"/>
                <a:gd name="T110" fmla="*/ 0 w 780"/>
                <a:gd name="T111" fmla="*/ 0 h 184"/>
                <a:gd name="T112" fmla="*/ 0 w 780"/>
                <a:gd name="T113" fmla="*/ 0 h 184"/>
                <a:gd name="T114" fmla="*/ 0 w 780"/>
                <a:gd name="T115" fmla="*/ 0 h 184"/>
                <a:gd name="T116" fmla="*/ 0 w 780"/>
                <a:gd name="T117" fmla="*/ 0 h 184"/>
                <a:gd name="T118" fmla="*/ 0 w 780"/>
                <a:gd name="T119" fmla="*/ 0 h 184"/>
                <a:gd name="T120" fmla="*/ 0 w 780"/>
                <a:gd name="T121" fmla="*/ 0 h 18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780" h="184">
                  <a:moveTo>
                    <a:pt x="606" y="178"/>
                  </a:moveTo>
                  <a:lnTo>
                    <a:pt x="622" y="178"/>
                  </a:lnTo>
                  <a:lnTo>
                    <a:pt x="622" y="0"/>
                  </a:lnTo>
                  <a:lnTo>
                    <a:pt x="606" y="0"/>
                  </a:lnTo>
                  <a:lnTo>
                    <a:pt x="606" y="178"/>
                  </a:lnTo>
                  <a:close/>
                  <a:moveTo>
                    <a:pt x="290" y="178"/>
                  </a:moveTo>
                  <a:lnTo>
                    <a:pt x="307" y="178"/>
                  </a:lnTo>
                  <a:lnTo>
                    <a:pt x="307" y="0"/>
                  </a:lnTo>
                  <a:lnTo>
                    <a:pt x="290" y="0"/>
                  </a:lnTo>
                  <a:lnTo>
                    <a:pt x="290" y="178"/>
                  </a:lnTo>
                  <a:close/>
                  <a:moveTo>
                    <a:pt x="713" y="40"/>
                  </a:moveTo>
                  <a:lnTo>
                    <a:pt x="706" y="41"/>
                  </a:lnTo>
                  <a:lnTo>
                    <a:pt x="699" y="41"/>
                  </a:lnTo>
                  <a:lnTo>
                    <a:pt x="692" y="43"/>
                  </a:lnTo>
                  <a:lnTo>
                    <a:pt x="686" y="45"/>
                  </a:lnTo>
                  <a:lnTo>
                    <a:pt x="679" y="49"/>
                  </a:lnTo>
                  <a:lnTo>
                    <a:pt x="674" y="52"/>
                  </a:lnTo>
                  <a:lnTo>
                    <a:pt x="668" y="56"/>
                  </a:lnTo>
                  <a:lnTo>
                    <a:pt x="663" y="61"/>
                  </a:lnTo>
                  <a:lnTo>
                    <a:pt x="658" y="66"/>
                  </a:lnTo>
                  <a:lnTo>
                    <a:pt x="654" y="72"/>
                  </a:lnTo>
                  <a:lnTo>
                    <a:pt x="651" y="78"/>
                  </a:lnTo>
                  <a:lnTo>
                    <a:pt x="648" y="84"/>
                  </a:lnTo>
                  <a:lnTo>
                    <a:pt x="646" y="91"/>
                  </a:lnTo>
                  <a:lnTo>
                    <a:pt x="645" y="97"/>
                  </a:lnTo>
                  <a:lnTo>
                    <a:pt x="643" y="104"/>
                  </a:lnTo>
                  <a:lnTo>
                    <a:pt x="643" y="112"/>
                  </a:lnTo>
                  <a:lnTo>
                    <a:pt x="643" y="119"/>
                  </a:lnTo>
                  <a:lnTo>
                    <a:pt x="645" y="127"/>
                  </a:lnTo>
                  <a:lnTo>
                    <a:pt x="646" y="133"/>
                  </a:lnTo>
                  <a:lnTo>
                    <a:pt x="648" y="139"/>
                  </a:lnTo>
                  <a:lnTo>
                    <a:pt x="651" y="146"/>
                  </a:lnTo>
                  <a:lnTo>
                    <a:pt x="654" y="152"/>
                  </a:lnTo>
                  <a:lnTo>
                    <a:pt x="658" y="157"/>
                  </a:lnTo>
                  <a:lnTo>
                    <a:pt x="663" y="163"/>
                  </a:lnTo>
                  <a:lnTo>
                    <a:pt x="667" y="168"/>
                  </a:lnTo>
                  <a:lnTo>
                    <a:pt x="673" y="172"/>
                  </a:lnTo>
                  <a:lnTo>
                    <a:pt x="679" y="175"/>
                  </a:lnTo>
                  <a:lnTo>
                    <a:pt x="685" y="178"/>
                  </a:lnTo>
                  <a:lnTo>
                    <a:pt x="691" y="180"/>
                  </a:lnTo>
                  <a:lnTo>
                    <a:pt x="697" y="182"/>
                  </a:lnTo>
                  <a:lnTo>
                    <a:pt x="704" y="183"/>
                  </a:lnTo>
                  <a:lnTo>
                    <a:pt x="711" y="183"/>
                  </a:lnTo>
                  <a:lnTo>
                    <a:pt x="715" y="183"/>
                  </a:lnTo>
                  <a:lnTo>
                    <a:pt x="719" y="183"/>
                  </a:lnTo>
                  <a:lnTo>
                    <a:pt x="723" y="183"/>
                  </a:lnTo>
                  <a:lnTo>
                    <a:pt x="726" y="182"/>
                  </a:lnTo>
                  <a:lnTo>
                    <a:pt x="731" y="180"/>
                  </a:lnTo>
                  <a:lnTo>
                    <a:pt x="734" y="179"/>
                  </a:lnTo>
                  <a:lnTo>
                    <a:pt x="738" y="178"/>
                  </a:lnTo>
                  <a:lnTo>
                    <a:pt x="741" y="176"/>
                  </a:lnTo>
                  <a:lnTo>
                    <a:pt x="745" y="174"/>
                  </a:lnTo>
                  <a:lnTo>
                    <a:pt x="747" y="172"/>
                  </a:lnTo>
                  <a:lnTo>
                    <a:pt x="751" y="170"/>
                  </a:lnTo>
                  <a:lnTo>
                    <a:pt x="754" y="168"/>
                  </a:lnTo>
                  <a:lnTo>
                    <a:pt x="756" y="166"/>
                  </a:lnTo>
                  <a:lnTo>
                    <a:pt x="758" y="164"/>
                  </a:lnTo>
                  <a:lnTo>
                    <a:pt x="761" y="160"/>
                  </a:lnTo>
                  <a:lnTo>
                    <a:pt x="763" y="157"/>
                  </a:lnTo>
                  <a:lnTo>
                    <a:pt x="763" y="178"/>
                  </a:lnTo>
                  <a:lnTo>
                    <a:pt x="779" y="178"/>
                  </a:lnTo>
                  <a:lnTo>
                    <a:pt x="779" y="44"/>
                  </a:lnTo>
                  <a:lnTo>
                    <a:pt x="763" y="44"/>
                  </a:lnTo>
                  <a:lnTo>
                    <a:pt x="763" y="65"/>
                  </a:lnTo>
                  <a:lnTo>
                    <a:pt x="761" y="62"/>
                  </a:lnTo>
                  <a:lnTo>
                    <a:pt x="758" y="60"/>
                  </a:lnTo>
                  <a:lnTo>
                    <a:pt x="756" y="58"/>
                  </a:lnTo>
                  <a:lnTo>
                    <a:pt x="753" y="55"/>
                  </a:lnTo>
                  <a:lnTo>
                    <a:pt x="750" y="53"/>
                  </a:lnTo>
                  <a:lnTo>
                    <a:pt x="747" y="51"/>
                  </a:lnTo>
                  <a:lnTo>
                    <a:pt x="744" y="49"/>
                  </a:lnTo>
                  <a:lnTo>
                    <a:pt x="741" y="46"/>
                  </a:lnTo>
                  <a:lnTo>
                    <a:pt x="738" y="45"/>
                  </a:lnTo>
                  <a:lnTo>
                    <a:pt x="735" y="43"/>
                  </a:lnTo>
                  <a:lnTo>
                    <a:pt x="731" y="43"/>
                  </a:lnTo>
                  <a:lnTo>
                    <a:pt x="728" y="41"/>
                  </a:lnTo>
                  <a:lnTo>
                    <a:pt x="724" y="41"/>
                  </a:lnTo>
                  <a:lnTo>
                    <a:pt x="721" y="41"/>
                  </a:lnTo>
                  <a:lnTo>
                    <a:pt x="717" y="40"/>
                  </a:lnTo>
                  <a:lnTo>
                    <a:pt x="713" y="40"/>
                  </a:lnTo>
                  <a:close/>
                  <a:moveTo>
                    <a:pt x="702" y="166"/>
                  </a:moveTo>
                  <a:lnTo>
                    <a:pt x="697" y="165"/>
                  </a:lnTo>
                  <a:lnTo>
                    <a:pt x="693" y="163"/>
                  </a:lnTo>
                  <a:lnTo>
                    <a:pt x="688" y="160"/>
                  </a:lnTo>
                  <a:lnTo>
                    <a:pt x="684" y="157"/>
                  </a:lnTo>
                  <a:lnTo>
                    <a:pt x="680" y="154"/>
                  </a:lnTo>
                  <a:lnTo>
                    <a:pt x="677" y="151"/>
                  </a:lnTo>
                  <a:lnTo>
                    <a:pt x="673" y="148"/>
                  </a:lnTo>
                  <a:lnTo>
                    <a:pt x="670" y="144"/>
                  </a:lnTo>
                  <a:lnTo>
                    <a:pt x="667" y="139"/>
                  </a:lnTo>
                  <a:lnTo>
                    <a:pt x="665" y="134"/>
                  </a:lnTo>
                  <a:lnTo>
                    <a:pt x="663" y="129"/>
                  </a:lnTo>
                  <a:lnTo>
                    <a:pt x="662" y="125"/>
                  </a:lnTo>
                  <a:lnTo>
                    <a:pt x="661" y="118"/>
                  </a:lnTo>
                  <a:lnTo>
                    <a:pt x="661" y="113"/>
                  </a:lnTo>
                  <a:lnTo>
                    <a:pt x="661" y="108"/>
                  </a:lnTo>
                  <a:lnTo>
                    <a:pt x="662" y="101"/>
                  </a:lnTo>
                  <a:lnTo>
                    <a:pt x="663" y="96"/>
                  </a:lnTo>
                  <a:lnTo>
                    <a:pt x="665" y="91"/>
                  </a:lnTo>
                  <a:lnTo>
                    <a:pt x="667" y="85"/>
                  </a:lnTo>
                  <a:lnTo>
                    <a:pt x="670" y="81"/>
                  </a:lnTo>
                  <a:lnTo>
                    <a:pt x="673" y="77"/>
                  </a:lnTo>
                  <a:lnTo>
                    <a:pt x="677" y="73"/>
                  </a:lnTo>
                  <a:lnTo>
                    <a:pt x="680" y="69"/>
                  </a:lnTo>
                  <a:lnTo>
                    <a:pt x="684" y="65"/>
                  </a:lnTo>
                  <a:lnTo>
                    <a:pt x="688" y="62"/>
                  </a:lnTo>
                  <a:lnTo>
                    <a:pt x="693" y="60"/>
                  </a:lnTo>
                  <a:lnTo>
                    <a:pt x="697" y="58"/>
                  </a:lnTo>
                  <a:lnTo>
                    <a:pt x="702" y="57"/>
                  </a:lnTo>
                  <a:lnTo>
                    <a:pt x="708" y="56"/>
                  </a:lnTo>
                  <a:lnTo>
                    <a:pt x="713" y="56"/>
                  </a:lnTo>
                  <a:lnTo>
                    <a:pt x="717" y="56"/>
                  </a:lnTo>
                  <a:lnTo>
                    <a:pt x="722" y="58"/>
                  </a:lnTo>
                  <a:lnTo>
                    <a:pt x="727" y="59"/>
                  </a:lnTo>
                  <a:lnTo>
                    <a:pt x="731" y="60"/>
                  </a:lnTo>
                  <a:lnTo>
                    <a:pt x="735" y="63"/>
                  </a:lnTo>
                  <a:lnTo>
                    <a:pt x="740" y="66"/>
                  </a:lnTo>
                  <a:lnTo>
                    <a:pt x="744" y="70"/>
                  </a:lnTo>
                  <a:lnTo>
                    <a:pt x="748" y="73"/>
                  </a:lnTo>
                  <a:lnTo>
                    <a:pt x="751" y="77"/>
                  </a:lnTo>
                  <a:lnTo>
                    <a:pt x="754" y="81"/>
                  </a:lnTo>
                  <a:lnTo>
                    <a:pt x="757" y="85"/>
                  </a:lnTo>
                  <a:lnTo>
                    <a:pt x="759" y="91"/>
                  </a:lnTo>
                  <a:lnTo>
                    <a:pt x="761" y="95"/>
                  </a:lnTo>
                  <a:lnTo>
                    <a:pt x="763" y="100"/>
                  </a:lnTo>
                  <a:lnTo>
                    <a:pt x="763" y="106"/>
                  </a:lnTo>
                  <a:lnTo>
                    <a:pt x="763" y="110"/>
                  </a:lnTo>
                  <a:lnTo>
                    <a:pt x="763" y="111"/>
                  </a:lnTo>
                  <a:lnTo>
                    <a:pt x="763" y="116"/>
                  </a:lnTo>
                  <a:lnTo>
                    <a:pt x="763" y="122"/>
                  </a:lnTo>
                  <a:lnTo>
                    <a:pt x="761" y="128"/>
                  </a:lnTo>
                  <a:lnTo>
                    <a:pt x="759" y="133"/>
                  </a:lnTo>
                  <a:lnTo>
                    <a:pt x="757" y="137"/>
                  </a:lnTo>
                  <a:lnTo>
                    <a:pt x="754" y="142"/>
                  </a:lnTo>
                  <a:lnTo>
                    <a:pt x="751" y="147"/>
                  </a:lnTo>
                  <a:lnTo>
                    <a:pt x="747" y="151"/>
                  </a:lnTo>
                  <a:lnTo>
                    <a:pt x="744" y="154"/>
                  </a:lnTo>
                  <a:lnTo>
                    <a:pt x="740" y="157"/>
                  </a:lnTo>
                  <a:lnTo>
                    <a:pt x="735" y="160"/>
                  </a:lnTo>
                  <a:lnTo>
                    <a:pt x="731" y="163"/>
                  </a:lnTo>
                  <a:lnTo>
                    <a:pt x="726" y="165"/>
                  </a:lnTo>
                  <a:lnTo>
                    <a:pt x="722" y="166"/>
                  </a:lnTo>
                  <a:lnTo>
                    <a:pt x="717" y="167"/>
                  </a:lnTo>
                  <a:lnTo>
                    <a:pt x="712" y="167"/>
                  </a:lnTo>
                  <a:lnTo>
                    <a:pt x="707" y="167"/>
                  </a:lnTo>
                  <a:lnTo>
                    <a:pt x="702" y="166"/>
                  </a:lnTo>
                  <a:close/>
                  <a:moveTo>
                    <a:pt x="508" y="41"/>
                  </a:moveTo>
                  <a:lnTo>
                    <a:pt x="502" y="41"/>
                  </a:lnTo>
                  <a:lnTo>
                    <a:pt x="495" y="43"/>
                  </a:lnTo>
                  <a:lnTo>
                    <a:pt x="489" y="45"/>
                  </a:lnTo>
                  <a:lnTo>
                    <a:pt x="483" y="49"/>
                  </a:lnTo>
                  <a:lnTo>
                    <a:pt x="477" y="53"/>
                  </a:lnTo>
                  <a:lnTo>
                    <a:pt x="472" y="57"/>
                  </a:lnTo>
                  <a:lnTo>
                    <a:pt x="467" y="62"/>
                  </a:lnTo>
                  <a:lnTo>
                    <a:pt x="463" y="66"/>
                  </a:lnTo>
                  <a:lnTo>
                    <a:pt x="459" y="73"/>
                  </a:lnTo>
                  <a:lnTo>
                    <a:pt x="455" y="79"/>
                  </a:lnTo>
                  <a:lnTo>
                    <a:pt x="452" y="85"/>
                  </a:lnTo>
                  <a:lnTo>
                    <a:pt x="450" y="91"/>
                  </a:lnTo>
                  <a:lnTo>
                    <a:pt x="449" y="98"/>
                  </a:lnTo>
                  <a:lnTo>
                    <a:pt x="448" y="106"/>
                  </a:lnTo>
                  <a:lnTo>
                    <a:pt x="448" y="112"/>
                  </a:lnTo>
                  <a:lnTo>
                    <a:pt x="448" y="119"/>
                  </a:lnTo>
                  <a:lnTo>
                    <a:pt x="449" y="127"/>
                  </a:lnTo>
                  <a:lnTo>
                    <a:pt x="450" y="133"/>
                  </a:lnTo>
                  <a:lnTo>
                    <a:pt x="452" y="139"/>
                  </a:lnTo>
                  <a:lnTo>
                    <a:pt x="455" y="146"/>
                  </a:lnTo>
                  <a:lnTo>
                    <a:pt x="459" y="152"/>
                  </a:lnTo>
                  <a:lnTo>
                    <a:pt x="463" y="157"/>
                  </a:lnTo>
                  <a:lnTo>
                    <a:pt x="468" y="163"/>
                  </a:lnTo>
                  <a:lnTo>
                    <a:pt x="473" y="168"/>
                  </a:lnTo>
                  <a:lnTo>
                    <a:pt x="478" y="172"/>
                  </a:lnTo>
                  <a:lnTo>
                    <a:pt x="484" y="175"/>
                  </a:lnTo>
                  <a:lnTo>
                    <a:pt x="489" y="178"/>
                  </a:lnTo>
                  <a:lnTo>
                    <a:pt x="495" y="180"/>
                  </a:lnTo>
                  <a:lnTo>
                    <a:pt x="502" y="182"/>
                  </a:lnTo>
                  <a:lnTo>
                    <a:pt x="509" y="183"/>
                  </a:lnTo>
                  <a:lnTo>
                    <a:pt x="516" y="183"/>
                  </a:lnTo>
                  <a:lnTo>
                    <a:pt x="523" y="183"/>
                  </a:lnTo>
                  <a:lnTo>
                    <a:pt x="530" y="182"/>
                  </a:lnTo>
                  <a:lnTo>
                    <a:pt x="536" y="180"/>
                  </a:lnTo>
                  <a:lnTo>
                    <a:pt x="543" y="177"/>
                  </a:lnTo>
                  <a:lnTo>
                    <a:pt x="549" y="174"/>
                  </a:lnTo>
                  <a:lnTo>
                    <a:pt x="554" y="171"/>
                  </a:lnTo>
                  <a:lnTo>
                    <a:pt x="560" y="167"/>
                  </a:lnTo>
                  <a:lnTo>
                    <a:pt x="565" y="161"/>
                  </a:lnTo>
                  <a:lnTo>
                    <a:pt x="570" y="157"/>
                  </a:lnTo>
                  <a:lnTo>
                    <a:pt x="574" y="152"/>
                  </a:lnTo>
                  <a:lnTo>
                    <a:pt x="577" y="146"/>
                  </a:lnTo>
                  <a:lnTo>
                    <a:pt x="580" y="139"/>
                  </a:lnTo>
                  <a:lnTo>
                    <a:pt x="582" y="132"/>
                  </a:lnTo>
                  <a:lnTo>
                    <a:pt x="584" y="126"/>
                  </a:lnTo>
                  <a:lnTo>
                    <a:pt x="585" y="118"/>
                  </a:lnTo>
                  <a:lnTo>
                    <a:pt x="585" y="111"/>
                  </a:lnTo>
                  <a:lnTo>
                    <a:pt x="584" y="103"/>
                  </a:lnTo>
                  <a:lnTo>
                    <a:pt x="584" y="97"/>
                  </a:lnTo>
                  <a:lnTo>
                    <a:pt x="582" y="91"/>
                  </a:lnTo>
                  <a:lnTo>
                    <a:pt x="579" y="83"/>
                  </a:lnTo>
                  <a:lnTo>
                    <a:pt x="577" y="78"/>
                  </a:lnTo>
                  <a:lnTo>
                    <a:pt x="573" y="72"/>
                  </a:lnTo>
                  <a:lnTo>
                    <a:pt x="569" y="66"/>
                  </a:lnTo>
                  <a:lnTo>
                    <a:pt x="564" y="61"/>
                  </a:lnTo>
                  <a:lnTo>
                    <a:pt x="559" y="56"/>
                  </a:lnTo>
                  <a:lnTo>
                    <a:pt x="554" y="52"/>
                  </a:lnTo>
                  <a:lnTo>
                    <a:pt x="548" y="49"/>
                  </a:lnTo>
                  <a:lnTo>
                    <a:pt x="542" y="45"/>
                  </a:lnTo>
                  <a:lnTo>
                    <a:pt x="536" y="43"/>
                  </a:lnTo>
                  <a:lnTo>
                    <a:pt x="529" y="41"/>
                  </a:lnTo>
                  <a:lnTo>
                    <a:pt x="522" y="41"/>
                  </a:lnTo>
                  <a:lnTo>
                    <a:pt x="515" y="40"/>
                  </a:lnTo>
                  <a:lnTo>
                    <a:pt x="508" y="41"/>
                  </a:lnTo>
                  <a:close/>
                  <a:moveTo>
                    <a:pt x="466" y="107"/>
                  </a:moveTo>
                  <a:lnTo>
                    <a:pt x="466" y="101"/>
                  </a:lnTo>
                  <a:lnTo>
                    <a:pt x="468" y="96"/>
                  </a:lnTo>
                  <a:lnTo>
                    <a:pt x="469" y="91"/>
                  </a:lnTo>
                  <a:lnTo>
                    <a:pt x="471" y="85"/>
                  </a:lnTo>
                  <a:lnTo>
                    <a:pt x="474" y="81"/>
                  </a:lnTo>
                  <a:lnTo>
                    <a:pt x="477" y="77"/>
                  </a:lnTo>
                  <a:lnTo>
                    <a:pt x="480" y="73"/>
                  </a:lnTo>
                  <a:lnTo>
                    <a:pt x="484" y="69"/>
                  </a:lnTo>
                  <a:lnTo>
                    <a:pt x="488" y="65"/>
                  </a:lnTo>
                  <a:lnTo>
                    <a:pt x="492" y="62"/>
                  </a:lnTo>
                  <a:lnTo>
                    <a:pt x="496" y="60"/>
                  </a:lnTo>
                  <a:lnTo>
                    <a:pt x="500" y="58"/>
                  </a:lnTo>
                  <a:lnTo>
                    <a:pt x="505" y="57"/>
                  </a:lnTo>
                  <a:lnTo>
                    <a:pt x="510" y="56"/>
                  </a:lnTo>
                  <a:lnTo>
                    <a:pt x="515" y="56"/>
                  </a:lnTo>
                  <a:lnTo>
                    <a:pt x="520" y="56"/>
                  </a:lnTo>
                  <a:lnTo>
                    <a:pt x="526" y="57"/>
                  </a:lnTo>
                  <a:lnTo>
                    <a:pt x="531" y="58"/>
                  </a:lnTo>
                  <a:lnTo>
                    <a:pt x="536" y="60"/>
                  </a:lnTo>
                  <a:lnTo>
                    <a:pt x="541" y="62"/>
                  </a:lnTo>
                  <a:lnTo>
                    <a:pt x="545" y="65"/>
                  </a:lnTo>
                  <a:lnTo>
                    <a:pt x="549" y="69"/>
                  </a:lnTo>
                  <a:lnTo>
                    <a:pt x="552" y="73"/>
                  </a:lnTo>
                  <a:lnTo>
                    <a:pt x="556" y="77"/>
                  </a:lnTo>
                  <a:lnTo>
                    <a:pt x="559" y="81"/>
                  </a:lnTo>
                  <a:lnTo>
                    <a:pt x="561" y="85"/>
                  </a:lnTo>
                  <a:lnTo>
                    <a:pt x="563" y="90"/>
                  </a:lnTo>
                  <a:lnTo>
                    <a:pt x="565" y="95"/>
                  </a:lnTo>
                  <a:lnTo>
                    <a:pt x="566" y="100"/>
                  </a:lnTo>
                  <a:lnTo>
                    <a:pt x="567" y="106"/>
                  </a:lnTo>
                  <a:lnTo>
                    <a:pt x="567" y="112"/>
                  </a:lnTo>
                  <a:lnTo>
                    <a:pt x="567" y="117"/>
                  </a:lnTo>
                  <a:lnTo>
                    <a:pt x="566" y="122"/>
                  </a:lnTo>
                  <a:lnTo>
                    <a:pt x="565" y="129"/>
                  </a:lnTo>
                  <a:lnTo>
                    <a:pt x="563" y="133"/>
                  </a:lnTo>
                  <a:lnTo>
                    <a:pt x="561" y="138"/>
                  </a:lnTo>
                  <a:lnTo>
                    <a:pt x="559" y="144"/>
                  </a:lnTo>
                  <a:lnTo>
                    <a:pt x="556" y="148"/>
                  </a:lnTo>
                  <a:lnTo>
                    <a:pt x="552" y="152"/>
                  </a:lnTo>
                  <a:lnTo>
                    <a:pt x="549" y="155"/>
                  </a:lnTo>
                  <a:lnTo>
                    <a:pt x="545" y="157"/>
                  </a:lnTo>
                  <a:lnTo>
                    <a:pt x="541" y="160"/>
                  </a:lnTo>
                  <a:lnTo>
                    <a:pt x="536" y="163"/>
                  </a:lnTo>
                  <a:lnTo>
                    <a:pt x="531" y="165"/>
                  </a:lnTo>
                  <a:lnTo>
                    <a:pt x="527" y="166"/>
                  </a:lnTo>
                  <a:lnTo>
                    <a:pt x="522" y="167"/>
                  </a:lnTo>
                  <a:lnTo>
                    <a:pt x="516" y="167"/>
                  </a:lnTo>
                  <a:lnTo>
                    <a:pt x="511" y="167"/>
                  </a:lnTo>
                  <a:lnTo>
                    <a:pt x="506" y="166"/>
                  </a:lnTo>
                  <a:lnTo>
                    <a:pt x="501" y="165"/>
                  </a:lnTo>
                  <a:lnTo>
                    <a:pt x="496" y="163"/>
                  </a:lnTo>
                  <a:lnTo>
                    <a:pt x="492" y="160"/>
                  </a:lnTo>
                  <a:lnTo>
                    <a:pt x="487" y="157"/>
                  </a:lnTo>
                  <a:lnTo>
                    <a:pt x="483" y="154"/>
                  </a:lnTo>
                  <a:lnTo>
                    <a:pt x="479" y="151"/>
                  </a:lnTo>
                  <a:lnTo>
                    <a:pt x="476" y="148"/>
                  </a:lnTo>
                  <a:lnTo>
                    <a:pt x="473" y="144"/>
                  </a:lnTo>
                  <a:lnTo>
                    <a:pt x="471" y="138"/>
                  </a:lnTo>
                  <a:lnTo>
                    <a:pt x="469" y="133"/>
                  </a:lnTo>
                  <a:lnTo>
                    <a:pt x="468" y="129"/>
                  </a:lnTo>
                  <a:lnTo>
                    <a:pt x="466" y="122"/>
                  </a:lnTo>
                  <a:lnTo>
                    <a:pt x="466" y="117"/>
                  </a:lnTo>
                  <a:lnTo>
                    <a:pt x="466" y="112"/>
                  </a:lnTo>
                  <a:lnTo>
                    <a:pt x="466" y="107"/>
                  </a:lnTo>
                  <a:close/>
                  <a:moveTo>
                    <a:pt x="195" y="40"/>
                  </a:moveTo>
                  <a:lnTo>
                    <a:pt x="188" y="41"/>
                  </a:lnTo>
                  <a:lnTo>
                    <a:pt x="181" y="41"/>
                  </a:lnTo>
                  <a:lnTo>
                    <a:pt x="175" y="43"/>
                  </a:lnTo>
                  <a:lnTo>
                    <a:pt x="168" y="45"/>
                  </a:lnTo>
                  <a:lnTo>
                    <a:pt x="162" y="49"/>
                  </a:lnTo>
                  <a:lnTo>
                    <a:pt x="156" y="52"/>
                  </a:lnTo>
                  <a:lnTo>
                    <a:pt x="150" y="56"/>
                  </a:lnTo>
                  <a:lnTo>
                    <a:pt x="145" y="61"/>
                  </a:lnTo>
                  <a:lnTo>
                    <a:pt x="141" y="66"/>
                  </a:lnTo>
                  <a:lnTo>
                    <a:pt x="137" y="72"/>
                  </a:lnTo>
                  <a:lnTo>
                    <a:pt x="134" y="78"/>
                  </a:lnTo>
                  <a:lnTo>
                    <a:pt x="131" y="84"/>
                  </a:lnTo>
                  <a:lnTo>
                    <a:pt x="129" y="91"/>
                  </a:lnTo>
                  <a:lnTo>
                    <a:pt x="127" y="97"/>
                  </a:lnTo>
                  <a:lnTo>
                    <a:pt x="126" y="104"/>
                  </a:lnTo>
                  <a:lnTo>
                    <a:pt x="126" y="112"/>
                  </a:lnTo>
                  <a:lnTo>
                    <a:pt x="126" y="119"/>
                  </a:lnTo>
                  <a:lnTo>
                    <a:pt x="127" y="127"/>
                  </a:lnTo>
                  <a:lnTo>
                    <a:pt x="129" y="133"/>
                  </a:lnTo>
                  <a:lnTo>
                    <a:pt x="131" y="139"/>
                  </a:lnTo>
                  <a:lnTo>
                    <a:pt x="134" y="146"/>
                  </a:lnTo>
                  <a:lnTo>
                    <a:pt x="137" y="152"/>
                  </a:lnTo>
                  <a:lnTo>
                    <a:pt x="141" y="157"/>
                  </a:lnTo>
                  <a:lnTo>
                    <a:pt x="145" y="163"/>
                  </a:lnTo>
                  <a:lnTo>
                    <a:pt x="150" y="168"/>
                  </a:lnTo>
                  <a:lnTo>
                    <a:pt x="156" y="172"/>
                  </a:lnTo>
                  <a:lnTo>
                    <a:pt x="161" y="175"/>
                  </a:lnTo>
                  <a:lnTo>
                    <a:pt x="167" y="178"/>
                  </a:lnTo>
                  <a:lnTo>
                    <a:pt x="173" y="180"/>
                  </a:lnTo>
                  <a:lnTo>
                    <a:pt x="180" y="182"/>
                  </a:lnTo>
                  <a:lnTo>
                    <a:pt x="187" y="183"/>
                  </a:lnTo>
                  <a:lnTo>
                    <a:pt x="194" y="183"/>
                  </a:lnTo>
                  <a:lnTo>
                    <a:pt x="198" y="183"/>
                  </a:lnTo>
                  <a:lnTo>
                    <a:pt x="202" y="183"/>
                  </a:lnTo>
                  <a:lnTo>
                    <a:pt x="206" y="183"/>
                  </a:lnTo>
                  <a:lnTo>
                    <a:pt x="209" y="182"/>
                  </a:lnTo>
                  <a:lnTo>
                    <a:pt x="213" y="180"/>
                  </a:lnTo>
                  <a:lnTo>
                    <a:pt x="217" y="179"/>
                  </a:lnTo>
                  <a:lnTo>
                    <a:pt x="220" y="178"/>
                  </a:lnTo>
                  <a:lnTo>
                    <a:pt x="224" y="176"/>
                  </a:lnTo>
                  <a:lnTo>
                    <a:pt x="227" y="174"/>
                  </a:lnTo>
                  <a:lnTo>
                    <a:pt x="230" y="172"/>
                  </a:lnTo>
                  <a:lnTo>
                    <a:pt x="234" y="170"/>
                  </a:lnTo>
                  <a:lnTo>
                    <a:pt x="236" y="168"/>
                  </a:lnTo>
                  <a:lnTo>
                    <a:pt x="239" y="166"/>
                  </a:lnTo>
                  <a:lnTo>
                    <a:pt x="241" y="164"/>
                  </a:lnTo>
                  <a:lnTo>
                    <a:pt x="243" y="160"/>
                  </a:lnTo>
                  <a:lnTo>
                    <a:pt x="245" y="157"/>
                  </a:lnTo>
                  <a:lnTo>
                    <a:pt x="245" y="178"/>
                  </a:lnTo>
                  <a:lnTo>
                    <a:pt x="262" y="178"/>
                  </a:lnTo>
                  <a:lnTo>
                    <a:pt x="262" y="44"/>
                  </a:lnTo>
                  <a:lnTo>
                    <a:pt x="245" y="44"/>
                  </a:lnTo>
                  <a:lnTo>
                    <a:pt x="245" y="65"/>
                  </a:lnTo>
                  <a:lnTo>
                    <a:pt x="243" y="62"/>
                  </a:lnTo>
                  <a:lnTo>
                    <a:pt x="240" y="60"/>
                  </a:lnTo>
                  <a:lnTo>
                    <a:pt x="238" y="58"/>
                  </a:lnTo>
                  <a:lnTo>
                    <a:pt x="236" y="55"/>
                  </a:lnTo>
                  <a:lnTo>
                    <a:pt x="233" y="53"/>
                  </a:lnTo>
                  <a:lnTo>
                    <a:pt x="230" y="51"/>
                  </a:lnTo>
                  <a:lnTo>
                    <a:pt x="227" y="49"/>
                  </a:lnTo>
                  <a:lnTo>
                    <a:pt x="224" y="46"/>
                  </a:lnTo>
                  <a:lnTo>
                    <a:pt x="220" y="45"/>
                  </a:lnTo>
                  <a:lnTo>
                    <a:pt x="218" y="43"/>
                  </a:lnTo>
                  <a:lnTo>
                    <a:pt x="214" y="43"/>
                  </a:lnTo>
                  <a:lnTo>
                    <a:pt x="211" y="41"/>
                  </a:lnTo>
                  <a:lnTo>
                    <a:pt x="206" y="41"/>
                  </a:lnTo>
                  <a:lnTo>
                    <a:pt x="203" y="41"/>
                  </a:lnTo>
                  <a:lnTo>
                    <a:pt x="200" y="40"/>
                  </a:lnTo>
                  <a:lnTo>
                    <a:pt x="195" y="40"/>
                  </a:lnTo>
                  <a:close/>
                  <a:moveTo>
                    <a:pt x="185" y="166"/>
                  </a:moveTo>
                  <a:lnTo>
                    <a:pt x="180" y="165"/>
                  </a:lnTo>
                  <a:lnTo>
                    <a:pt x="175" y="163"/>
                  </a:lnTo>
                  <a:lnTo>
                    <a:pt x="171" y="160"/>
                  </a:lnTo>
                  <a:lnTo>
                    <a:pt x="166" y="157"/>
                  </a:lnTo>
                  <a:lnTo>
                    <a:pt x="162" y="154"/>
                  </a:lnTo>
                  <a:lnTo>
                    <a:pt x="159" y="151"/>
                  </a:lnTo>
                  <a:lnTo>
                    <a:pt x="155" y="148"/>
                  </a:lnTo>
                  <a:lnTo>
                    <a:pt x="152" y="144"/>
                  </a:lnTo>
                  <a:lnTo>
                    <a:pt x="150" y="139"/>
                  </a:lnTo>
                  <a:lnTo>
                    <a:pt x="147" y="134"/>
                  </a:lnTo>
                  <a:lnTo>
                    <a:pt x="146" y="129"/>
                  </a:lnTo>
                  <a:lnTo>
                    <a:pt x="145" y="125"/>
                  </a:lnTo>
                  <a:lnTo>
                    <a:pt x="144" y="118"/>
                  </a:lnTo>
                  <a:lnTo>
                    <a:pt x="144" y="113"/>
                  </a:lnTo>
                  <a:lnTo>
                    <a:pt x="144" y="108"/>
                  </a:lnTo>
                  <a:lnTo>
                    <a:pt x="145" y="101"/>
                  </a:lnTo>
                  <a:lnTo>
                    <a:pt x="146" y="96"/>
                  </a:lnTo>
                  <a:lnTo>
                    <a:pt x="147" y="91"/>
                  </a:lnTo>
                  <a:lnTo>
                    <a:pt x="150" y="85"/>
                  </a:lnTo>
                  <a:lnTo>
                    <a:pt x="152" y="81"/>
                  </a:lnTo>
                  <a:lnTo>
                    <a:pt x="155" y="77"/>
                  </a:lnTo>
                  <a:lnTo>
                    <a:pt x="159" y="73"/>
                  </a:lnTo>
                  <a:lnTo>
                    <a:pt x="162" y="69"/>
                  </a:lnTo>
                  <a:lnTo>
                    <a:pt x="166" y="65"/>
                  </a:lnTo>
                  <a:lnTo>
                    <a:pt x="171" y="62"/>
                  </a:lnTo>
                  <a:lnTo>
                    <a:pt x="175" y="60"/>
                  </a:lnTo>
                  <a:lnTo>
                    <a:pt x="180" y="58"/>
                  </a:lnTo>
                  <a:lnTo>
                    <a:pt x="185" y="57"/>
                  </a:lnTo>
                  <a:lnTo>
                    <a:pt x="190" y="56"/>
                  </a:lnTo>
                  <a:lnTo>
                    <a:pt x="195" y="56"/>
                  </a:lnTo>
                  <a:lnTo>
                    <a:pt x="200" y="56"/>
                  </a:lnTo>
                  <a:lnTo>
                    <a:pt x="204" y="58"/>
                  </a:lnTo>
                  <a:lnTo>
                    <a:pt x="209" y="59"/>
                  </a:lnTo>
                  <a:lnTo>
                    <a:pt x="214" y="60"/>
                  </a:lnTo>
                  <a:lnTo>
                    <a:pt x="218" y="63"/>
                  </a:lnTo>
                  <a:lnTo>
                    <a:pt x="222" y="66"/>
                  </a:lnTo>
                  <a:lnTo>
                    <a:pt x="227" y="70"/>
                  </a:lnTo>
                  <a:lnTo>
                    <a:pt x="231" y="73"/>
                  </a:lnTo>
                  <a:lnTo>
                    <a:pt x="234" y="77"/>
                  </a:lnTo>
                  <a:lnTo>
                    <a:pt x="237" y="81"/>
                  </a:lnTo>
                  <a:lnTo>
                    <a:pt x="240" y="85"/>
                  </a:lnTo>
                  <a:lnTo>
                    <a:pt x="242" y="91"/>
                  </a:lnTo>
                  <a:lnTo>
                    <a:pt x="243" y="95"/>
                  </a:lnTo>
                  <a:lnTo>
                    <a:pt x="245" y="100"/>
                  </a:lnTo>
                  <a:lnTo>
                    <a:pt x="245" y="106"/>
                  </a:lnTo>
                  <a:lnTo>
                    <a:pt x="245" y="110"/>
                  </a:lnTo>
                  <a:lnTo>
                    <a:pt x="245" y="111"/>
                  </a:lnTo>
                  <a:lnTo>
                    <a:pt x="245" y="116"/>
                  </a:lnTo>
                  <a:lnTo>
                    <a:pt x="245" y="122"/>
                  </a:lnTo>
                  <a:lnTo>
                    <a:pt x="243" y="128"/>
                  </a:lnTo>
                  <a:lnTo>
                    <a:pt x="242" y="133"/>
                  </a:lnTo>
                  <a:lnTo>
                    <a:pt x="240" y="137"/>
                  </a:lnTo>
                  <a:lnTo>
                    <a:pt x="237" y="142"/>
                  </a:lnTo>
                  <a:lnTo>
                    <a:pt x="234" y="147"/>
                  </a:lnTo>
                  <a:lnTo>
                    <a:pt x="230" y="151"/>
                  </a:lnTo>
                  <a:lnTo>
                    <a:pt x="227" y="154"/>
                  </a:lnTo>
                  <a:lnTo>
                    <a:pt x="222" y="157"/>
                  </a:lnTo>
                  <a:lnTo>
                    <a:pt x="218" y="160"/>
                  </a:lnTo>
                  <a:lnTo>
                    <a:pt x="213" y="163"/>
                  </a:lnTo>
                  <a:lnTo>
                    <a:pt x="209" y="165"/>
                  </a:lnTo>
                  <a:lnTo>
                    <a:pt x="204" y="166"/>
                  </a:lnTo>
                  <a:lnTo>
                    <a:pt x="200" y="167"/>
                  </a:lnTo>
                  <a:lnTo>
                    <a:pt x="195" y="167"/>
                  </a:lnTo>
                  <a:lnTo>
                    <a:pt x="190" y="167"/>
                  </a:lnTo>
                  <a:lnTo>
                    <a:pt x="185" y="166"/>
                  </a:lnTo>
                  <a:close/>
                  <a:moveTo>
                    <a:pt x="424" y="44"/>
                  </a:moveTo>
                  <a:lnTo>
                    <a:pt x="381" y="153"/>
                  </a:lnTo>
                  <a:lnTo>
                    <a:pt x="338" y="44"/>
                  </a:lnTo>
                  <a:lnTo>
                    <a:pt x="320" y="44"/>
                  </a:lnTo>
                  <a:lnTo>
                    <a:pt x="372" y="178"/>
                  </a:lnTo>
                  <a:lnTo>
                    <a:pt x="388" y="178"/>
                  </a:lnTo>
                  <a:lnTo>
                    <a:pt x="443" y="44"/>
                  </a:lnTo>
                  <a:lnTo>
                    <a:pt x="424" y="44"/>
                  </a:lnTo>
                  <a:close/>
                  <a:moveTo>
                    <a:pt x="103" y="44"/>
                  </a:moveTo>
                  <a:lnTo>
                    <a:pt x="60" y="153"/>
                  </a:lnTo>
                  <a:lnTo>
                    <a:pt x="17" y="44"/>
                  </a:lnTo>
                  <a:lnTo>
                    <a:pt x="0" y="44"/>
                  </a:lnTo>
                  <a:lnTo>
                    <a:pt x="52" y="178"/>
                  </a:lnTo>
                  <a:lnTo>
                    <a:pt x="67" y="178"/>
                  </a:lnTo>
                  <a:lnTo>
                    <a:pt x="122" y="44"/>
                  </a:lnTo>
                  <a:lnTo>
                    <a:pt x="103" y="44"/>
                  </a:lnTo>
                  <a:close/>
                  <a:moveTo>
                    <a:pt x="466" y="112"/>
                  </a:moveTo>
                  <a:lnTo>
                    <a:pt x="466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752" name="Freeform 805"/>
            <p:cNvSpPr>
              <a:spLocks noChangeArrowheads="1"/>
            </p:cNvSpPr>
            <p:nvPr/>
          </p:nvSpPr>
          <p:spPr bwMode="auto">
            <a:xfrm>
              <a:off x="3422" y="3866"/>
              <a:ext cx="176" cy="41"/>
            </a:xfrm>
            <a:custGeom>
              <a:avLst/>
              <a:gdLst>
                <a:gd name="T0" fmla="*/ 0 w 780"/>
                <a:gd name="T1" fmla="*/ 0 h 184"/>
                <a:gd name="T2" fmla="*/ 0 w 780"/>
                <a:gd name="T3" fmla="*/ 0 h 184"/>
                <a:gd name="T4" fmla="*/ 0 w 780"/>
                <a:gd name="T5" fmla="*/ 0 h 184"/>
                <a:gd name="T6" fmla="*/ 0 w 780"/>
                <a:gd name="T7" fmla="*/ 0 h 184"/>
                <a:gd name="T8" fmla="*/ 0 w 780"/>
                <a:gd name="T9" fmla="*/ 0 h 184"/>
                <a:gd name="T10" fmla="*/ 0 w 780"/>
                <a:gd name="T11" fmla="*/ 0 h 184"/>
                <a:gd name="T12" fmla="*/ 0 w 780"/>
                <a:gd name="T13" fmla="*/ 0 h 184"/>
                <a:gd name="T14" fmla="*/ 0 w 780"/>
                <a:gd name="T15" fmla="*/ 0 h 184"/>
                <a:gd name="T16" fmla="*/ 0 w 780"/>
                <a:gd name="T17" fmla="*/ 0 h 184"/>
                <a:gd name="T18" fmla="*/ 0 w 780"/>
                <a:gd name="T19" fmla="*/ 0 h 184"/>
                <a:gd name="T20" fmla="*/ 0 w 780"/>
                <a:gd name="T21" fmla="*/ 0 h 184"/>
                <a:gd name="T22" fmla="*/ 0 w 780"/>
                <a:gd name="T23" fmla="*/ 0 h 184"/>
                <a:gd name="T24" fmla="*/ 0 w 780"/>
                <a:gd name="T25" fmla="*/ 0 h 184"/>
                <a:gd name="T26" fmla="*/ 0 w 780"/>
                <a:gd name="T27" fmla="*/ 0 h 184"/>
                <a:gd name="T28" fmla="*/ 0 w 780"/>
                <a:gd name="T29" fmla="*/ 0 h 184"/>
                <a:gd name="T30" fmla="*/ 0 w 780"/>
                <a:gd name="T31" fmla="*/ 0 h 184"/>
                <a:gd name="T32" fmla="*/ 0 w 780"/>
                <a:gd name="T33" fmla="*/ 0 h 184"/>
                <a:gd name="T34" fmla="*/ 0 w 780"/>
                <a:gd name="T35" fmla="*/ 0 h 184"/>
                <a:gd name="T36" fmla="*/ 0 w 780"/>
                <a:gd name="T37" fmla="*/ 0 h 184"/>
                <a:gd name="T38" fmla="*/ 0 w 780"/>
                <a:gd name="T39" fmla="*/ 0 h 184"/>
                <a:gd name="T40" fmla="*/ 0 w 780"/>
                <a:gd name="T41" fmla="*/ 0 h 184"/>
                <a:gd name="T42" fmla="*/ 0 w 780"/>
                <a:gd name="T43" fmla="*/ 0 h 184"/>
                <a:gd name="T44" fmla="*/ 0 w 780"/>
                <a:gd name="T45" fmla="*/ 0 h 184"/>
                <a:gd name="T46" fmla="*/ 0 w 780"/>
                <a:gd name="T47" fmla="*/ 0 h 184"/>
                <a:gd name="T48" fmla="*/ 0 w 780"/>
                <a:gd name="T49" fmla="*/ 0 h 184"/>
                <a:gd name="T50" fmla="*/ 0 w 780"/>
                <a:gd name="T51" fmla="*/ 0 h 184"/>
                <a:gd name="T52" fmla="*/ 0 w 780"/>
                <a:gd name="T53" fmla="*/ 0 h 184"/>
                <a:gd name="T54" fmla="*/ 0 w 780"/>
                <a:gd name="T55" fmla="*/ 0 h 184"/>
                <a:gd name="T56" fmla="*/ 0 w 780"/>
                <a:gd name="T57" fmla="*/ 0 h 184"/>
                <a:gd name="T58" fmla="*/ 0 w 780"/>
                <a:gd name="T59" fmla="*/ 0 h 184"/>
                <a:gd name="T60" fmla="*/ 0 w 780"/>
                <a:gd name="T61" fmla="*/ 0 h 184"/>
                <a:gd name="T62" fmla="*/ 0 w 780"/>
                <a:gd name="T63" fmla="*/ 0 h 184"/>
                <a:gd name="T64" fmla="*/ 0 w 780"/>
                <a:gd name="T65" fmla="*/ 0 h 184"/>
                <a:gd name="T66" fmla="*/ 0 w 780"/>
                <a:gd name="T67" fmla="*/ 0 h 184"/>
                <a:gd name="T68" fmla="*/ 0 w 780"/>
                <a:gd name="T69" fmla="*/ 0 h 184"/>
                <a:gd name="T70" fmla="*/ 0 w 780"/>
                <a:gd name="T71" fmla="*/ 0 h 184"/>
                <a:gd name="T72" fmla="*/ 0 w 780"/>
                <a:gd name="T73" fmla="*/ 0 h 184"/>
                <a:gd name="T74" fmla="*/ 0 w 780"/>
                <a:gd name="T75" fmla="*/ 0 h 184"/>
                <a:gd name="T76" fmla="*/ 0 w 780"/>
                <a:gd name="T77" fmla="*/ 0 h 184"/>
                <a:gd name="T78" fmla="*/ 0 w 780"/>
                <a:gd name="T79" fmla="*/ 0 h 184"/>
                <a:gd name="T80" fmla="*/ 0 w 780"/>
                <a:gd name="T81" fmla="*/ 0 h 184"/>
                <a:gd name="T82" fmla="*/ 0 w 780"/>
                <a:gd name="T83" fmla="*/ 0 h 184"/>
                <a:gd name="T84" fmla="*/ 0 w 780"/>
                <a:gd name="T85" fmla="*/ 0 h 184"/>
                <a:gd name="T86" fmla="*/ 0 w 780"/>
                <a:gd name="T87" fmla="*/ 0 h 184"/>
                <a:gd name="T88" fmla="*/ 0 w 780"/>
                <a:gd name="T89" fmla="*/ 0 h 184"/>
                <a:gd name="T90" fmla="*/ 0 w 780"/>
                <a:gd name="T91" fmla="*/ 0 h 184"/>
                <a:gd name="T92" fmla="*/ 0 w 780"/>
                <a:gd name="T93" fmla="*/ 0 h 184"/>
                <a:gd name="T94" fmla="*/ 0 w 780"/>
                <a:gd name="T95" fmla="*/ 0 h 184"/>
                <a:gd name="T96" fmla="*/ 0 w 780"/>
                <a:gd name="T97" fmla="*/ 0 h 184"/>
                <a:gd name="T98" fmla="*/ 0 w 780"/>
                <a:gd name="T99" fmla="*/ 0 h 184"/>
                <a:gd name="T100" fmla="*/ 0 w 780"/>
                <a:gd name="T101" fmla="*/ 0 h 184"/>
                <a:gd name="T102" fmla="*/ 0 w 780"/>
                <a:gd name="T103" fmla="*/ 0 h 184"/>
                <a:gd name="T104" fmla="*/ 0 w 780"/>
                <a:gd name="T105" fmla="*/ 0 h 184"/>
                <a:gd name="T106" fmla="*/ 0 w 780"/>
                <a:gd name="T107" fmla="*/ 0 h 184"/>
                <a:gd name="T108" fmla="*/ 0 w 780"/>
                <a:gd name="T109" fmla="*/ 0 h 184"/>
                <a:gd name="T110" fmla="*/ 0 w 780"/>
                <a:gd name="T111" fmla="*/ 0 h 184"/>
                <a:gd name="T112" fmla="*/ 0 w 780"/>
                <a:gd name="T113" fmla="*/ 0 h 184"/>
                <a:gd name="T114" fmla="*/ 0 w 780"/>
                <a:gd name="T115" fmla="*/ 0 h 184"/>
                <a:gd name="T116" fmla="*/ 0 w 780"/>
                <a:gd name="T117" fmla="*/ 0 h 184"/>
                <a:gd name="T118" fmla="*/ 0 w 780"/>
                <a:gd name="T119" fmla="*/ 0 h 184"/>
                <a:gd name="T120" fmla="*/ 0 w 780"/>
                <a:gd name="T121" fmla="*/ 0 h 18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780" h="184">
                  <a:moveTo>
                    <a:pt x="67" y="178"/>
                  </a:moveTo>
                  <a:lnTo>
                    <a:pt x="52" y="178"/>
                  </a:lnTo>
                  <a:lnTo>
                    <a:pt x="0" y="44"/>
                  </a:lnTo>
                  <a:lnTo>
                    <a:pt x="17" y="44"/>
                  </a:lnTo>
                  <a:lnTo>
                    <a:pt x="60" y="153"/>
                  </a:lnTo>
                  <a:lnTo>
                    <a:pt x="103" y="44"/>
                  </a:lnTo>
                  <a:lnTo>
                    <a:pt x="122" y="44"/>
                  </a:lnTo>
                  <a:lnTo>
                    <a:pt x="67" y="178"/>
                  </a:lnTo>
                  <a:close/>
                  <a:moveTo>
                    <a:pt x="245" y="110"/>
                  </a:moveTo>
                  <a:lnTo>
                    <a:pt x="245" y="106"/>
                  </a:lnTo>
                  <a:lnTo>
                    <a:pt x="245" y="100"/>
                  </a:lnTo>
                  <a:lnTo>
                    <a:pt x="243" y="95"/>
                  </a:lnTo>
                  <a:lnTo>
                    <a:pt x="242" y="91"/>
                  </a:lnTo>
                  <a:lnTo>
                    <a:pt x="240" y="85"/>
                  </a:lnTo>
                  <a:lnTo>
                    <a:pt x="237" y="81"/>
                  </a:lnTo>
                  <a:lnTo>
                    <a:pt x="234" y="77"/>
                  </a:lnTo>
                  <a:lnTo>
                    <a:pt x="231" y="73"/>
                  </a:lnTo>
                  <a:lnTo>
                    <a:pt x="227" y="70"/>
                  </a:lnTo>
                  <a:lnTo>
                    <a:pt x="222" y="66"/>
                  </a:lnTo>
                  <a:lnTo>
                    <a:pt x="218" y="63"/>
                  </a:lnTo>
                  <a:lnTo>
                    <a:pt x="214" y="60"/>
                  </a:lnTo>
                  <a:lnTo>
                    <a:pt x="209" y="59"/>
                  </a:lnTo>
                  <a:lnTo>
                    <a:pt x="204" y="58"/>
                  </a:lnTo>
                  <a:lnTo>
                    <a:pt x="200" y="56"/>
                  </a:lnTo>
                  <a:lnTo>
                    <a:pt x="195" y="56"/>
                  </a:lnTo>
                  <a:lnTo>
                    <a:pt x="190" y="56"/>
                  </a:lnTo>
                  <a:lnTo>
                    <a:pt x="185" y="57"/>
                  </a:lnTo>
                  <a:lnTo>
                    <a:pt x="180" y="58"/>
                  </a:lnTo>
                  <a:lnTo>
                    <a:pt x="175" y="60"/>
                  </a:lnTo>
                  <a:lnTo>
                    <a:pt x="171" y="62"/>
                  </a:lnTo>
                  <a:lnTo>
                    <a:pt x="166" y="65"/>
                  </a:lnTo>
                  <a:lnTo>
                    <a:pt x="162" y="69"/>
                  </a:lnTo>
                  <a:lnTo>
                    <a:pt x="159" y="73"/>
                  </a:lnTo>
                  <a:lnTo>
                    <a:pt x="155" y="77"/>
                  </a:lnTo>
                  <a:lnTo>
                    <a:pt x="152" y="81"/>
                  </a:lnTo>
                  <a:lnTo>
                    <a:pt x="150" y="85"/>
                  </a:lnTo>
                  <a:lnTo>
                    <a:pt x="147" y="91"/>
                  </a:lnTo>
                  <a:lnTo>
                    <a:pt x="146" y="96"/>
                  </a:lnTo>
                  <a:lnTo>
                    <a:pt x="145" y="101"/>
                  </a:lnTo>
                  <a:lnTo>
                    <a:pt x="144" y="108"/>
                  </a:lnTo>
                  <a:lnTo>
                    <a:pt x="144" y="113"/>
                  </a:lnTo>
                  <a:lnTo>
                    <a:pt x="144" y="118"/>
                  </a:lnTo>
                  <a:lnTo>
                    <a:pt x="145" y="125"/>
                  </a:lnTo>
                  <a:lnTo>
                    <a:pt x="146" y="129"/>
                  </a:lnTo>
                  <a:lnTo>
                    <a:pt x="147" y="134"/>
                  </a:lnTo>
                  <a:lnTo>
                    <a:pt x="150" y="139"/>
                  </a:lnTo>
                  <a:lnTo>
                    <a:pt x="152" y="144"/>
                  </a:lnTo>
                  <a:lnTo>
                    <a:pt x="155" y="148"/>
                  </a:lnTo>
                  <a:lnTo>
                    <a:pt x="159" y="151"/>
                  </a:lnTo>
                  <a:lnTo>
                    <a:pt x="162" y="154"/>
                  </a:lnTo>
                  <a:lnTo>
                    <a:pt x="166" y="157"/>
                  </a:lnTo>
                  <a:lnTo>
                    <a:pt x="171" y="160"/>
                  </a:lnTo>
                  <a:lnTo>
                    <a:pt x="175" y="163"/>
                  </a:lnTo>
                  <a:lnTo>
                    <a:pt x="180" y="165"/>
                  </a:lnTo>
                  <a:lnTo>
                    <a:pt x="185" y="166"/>
                  </a:lnTo>
                  <a:lnTo>
                    <a:pt x="190" y="167"/>
                  </a:lnTo>
                  <a:lnTo>
                    <a:pt x="195" y="167"/>
                  </a:lnTo>
                  <a:lnTo>
                    <a:pt x="200" y="167"/>
                  </a:lnTo>
                  <a:lnTo>
                    <a:pt x="204" y="166"/>
                  </a:lnTo>
                  <a:lnTo>
                    <a:pt x="209" y="165"/>
                  </a:lnTo>
                  <a:lnTo>
                    <a:pt x="213" y="163"/>
                  </a:lnTo>
                  <a:lnTo>
                    <a:pt x="218" y="160"/>
                  </a:lnTo>
                  <a:lnTo>
                    <a:pt x="222" y="157"/>
                  </a:lnTo>
                  <a:lnTo>
                    <a:pt x="227" y="154"/>
                  </a:lnTo>
                  <a:lnTo>
                    <a:pt x="230" y="151"/>
                  </a:lnTo>
                  <a:lnTo>
                    <a:pt x="234" y="147"/>
                  </a:lnTo>
                  <a:lnTo>
                    <a:pt x="237" y="142"/>
                  </a:lnTo>
                  <a:lnTo>
                    <a:pt x="240" y="137"/>
                  </a:lnTo>
                  <a:lnTo>
                    <a:pt x="242" y="133"/>
                  </a:lnTo>
                  <a:lnTo>
                    <a:pt x="243" y="128"/>
                  </a:lnTo>
                  <a:lnTo>
                    <a:pt x="245" y="122"/>
                  </a:lnTo>
                  <a:lnTo>
                    <a:pt x="245" y="116"/>
                  </a:lnTo>
                  <a:lnTo>
                    <a:pt x="245" y="111"/>
                  </a:lnTo>
                  <a:lnTo>
                    <a:pt x="245" y="110"/>
                  </a:lnTo>
                  <a:close/>
                  <a:moveTo>
                    <a:pt x="245" y="157"/>
                  </a:moveTo>
                  <a:lnTo>
                    <a:pt x="243" y="160"/>
                  </a:lnTo>
                  <a:lnTo>
                    <a:pt x="241" y="164"/>
                  </a:lnTo>
                  <a:lnTo>
                    <a:pt x="239" y="166"/>
                  </a:lnTo>
                  <a:lnTo>
                    <a:pt x="236" y="168"/>
                  </a:lnTo>
                  <a:lnTo>
                    <a:pt x="234" y="170"/>
                  </a:lnTo>
                  <a:lnTo>
                    <a:pt x="230" y="172"/>
                  </a:lnTo>
                  <a:lnTo>
                    <a:pt x="227" y="174"/>
                  </a:lnTo>
                  <a:lnTo>
                    <a:pt x="224" y="176"/>
                  </a:lnTo>
                  <a:lnTo>
                    <a:pt x="220" y="178"/>
                  </a:lnTo>
                  <a:lnTo>
                    <a:pt x="217" y="179"/>
                  </a:lnTo>
                  <a:lnTo>
                    <a:pt x="213" y="180"/>
                  </a:lnTo>
                  <a:lnTo>
                    <a:pt x="209" y="182"/>
                  </a:lnTo>
                  <a:lnTo>
                    <a:pt x="206" y="183"/>
                  </a:lnTo>
                  <a:lnTo>
                    <a:pt x="202" y="183"/>
                  </a:lnTo>
                  <a:lnTo>
                    <a:pt x="198" y="183"/>
                  </a:lnTo>
                  <a:lnTo>
                    <a:pt x="194" y="183"/>
                  </a:lnTo>
                  <a:lnTo>
                    <a:pt x="187" y="183"/>
                  </a:lnTo>
                  <a:lnTo>
                    <a:pt x="180" y="182"/>
                  </a:lnTo>
                  <a:lnTo>
                    <a:pt x="173" y="180"/>
                  </a:lnTo>
                  <a:lnTo>
                    <a:pt x="167" y="178"/>
                  </a:lnTo>
                  <a:lnTo>
                    <a:pt x="161" y="175"/>
                  </a:lnTo>
                  <a:lnTo>
                    <a:pt x="156" y="172"/>
                  </a:lnTo>
                  <a:lnTo>
                    <a:pt x="150" y="168"/>
                  </a:lnTo>
                  <a:lnTo>
                    <a:pt x="145" y="163"/>
                  </a:lnTo>
                  <a:lnTo>
                    <a:pt x="141" y="157"/>
                  </a:lnTo>
                  <a:lnTo>
                    <a:pt x="137" y="152"/>
                  </a:lnTo>
                  <a:lnTo>
                    <a:pt x="134" y="146"/>
                  </a:lnTo>
                  <a:lnTo>
                    <a:pt x="131" y="139"/>
                  </a:lnTo>
                  <a:lnTo>
                    <a:pt x="129" y="133"/>
                  </a:lnTo>
                  <a:lnTo>
                    <a:pt x="127" y="127"/>
                  </a:lnTo>
                  <a:lnTo>
                    <a:pt x="126" y="119"/>
                  </a:lnTo>
                  <a:lnTo>
                    <a:pt x="126" y="112"/>
                  </a:lnTo>
                  <a:lnTo>
                    <a:pt x="126" y="104"/>
                  </a:lnTo>
                  <a:lnTo>
                    <a:pt x="127" y="97"/>
                  </a:lnTo>
                  <a:lnTo>
                    <a:pt x="129" y="91"/>
                  </a:lnTo>
                  <a:lnTo>
                    <a:pt x="131" y="84"/>
                  </a:lnTo>
                  <a:lnTo>
                    <a:pt x="134" y="78"/>
                  </a:lnTo>
                  <a:lnTo>
                    <a:pt x="137" y="72"/>
                  </a:lnTo>
                  <a:lnTo>
                    <a:pt x="141" y="66"/>
                  </a:lnTo>
                  <a:lnTo>
                    <a:pt x="145" y="61"/>
                  </a:lnTo>
                  <a:lnTo>
                    <a:pt x="150" y="56"/>
                  </a:lnTo>
                  <a:lnTo>
                    <a:pt x="156" y="52"/>
                  </a:lnTo>
                  <a:lnTo>
                    <a:pt x="162" y="49"/>
                  </a:lnTo>
                  <a:lnTo>
                    <a:pt x="168" y="45"/>
                  </a:lnTo>
                  <a:lnTo>
                    <a:pt x="175" y="43"/>
                  </a:lnTo>
                  <a:lnTo>
                    <a:pt x="181" y="41"/>
                  </a:lnTo>
                  <a:lnTo>
                    <a:pt x="188" y="41"/>
                  </a:lnTo>
                  <a:lnTo>
                    <a:pt x="195" y="40"/>
                  </a:lnTo>
                  <a:lnTo>
                    <a:pt x="200" y="40"/>
                  </a:lnTo>
                  <a:lnTo>
                    <a:pt x="203" y="41"/>
                  </a:lnTo>
                  <a:lnTo>
                    <a:pt x="206" y="41"/>
                  </a:lnTo>
                  <a:lnTo>
                    <a:pt x="211" y="41"/>
                  </a:lnTo>
                  <a:lnTo>
                    <a:pt x="214" y="43"/>
                  </a:lnTo>
                  <a:lnTo>
                    <a:pt x="218" y="43"/>
                  </a:lnTo>
                  <a:lnTo>
                    <a:pt x="220" y="45"/>
                  </a:lnTo>
                  <a:lnTo>
                    <a:pt x="224" y="46"/>
                  </a:lnTo>
                  <a:lnTo>
                    <a:pt x="227" y="49"/>
                  </a:lnTo>
                  <a:lnTo>
                    <a:pt x="230" y="51"/>
                  </a:lnTo>
                  <a:lnTo>
                    <a:pt x="233" y="53"/>
                  </a:lnTo>
                  <a:lnTo>
                    <a:pt x="236" y="55"/>
                  </a:lnTo>
                  <a:lnTo>
                    <a:pt x="238" y="58"/>
                  </a:lnTo>
                  <a:lnTo>
                    <a:pt x="240" y="60"/>
                  </a:lnTo>
                  <a:lnTo>
                    <a:pt x="243" y="62"/>
                  </a:lnTo>
                  <a:lnTo>
                    <a:pt x="245" y="65"/>
                  </a:lnTo>
                  <a:lnTo>
                    <a:pt x="245" y="44"/>
                  </a:lnTo>
                  <a:lnTo>
                    <a:pt x="262" y="44"/>
                  </a:lnTo>
                  <a:lnTo>
                    <a:pt x="262" y="178"/>
                  </a:lnTo>
                  <a:lnTo>
                    <a:pt x="245" y="178"/>
                  </a:lnTo>
                  <a:lnTo>
                    <a:pt x="245" y="157"/>
                  </a:lnTo>
                  <a:close/>
                  <a:moveTo>
                    <a:pt x="290" y="0"/>
                  </a:moveTo>
                  <a:lnTo>
                    <a:pt x="307" y="0"/>
                  </a:lnTo>
                  <a:lnTo>
                    <a:pt x="307" y="178"/>
                  </a:lnTo>
                  <a:lnTo>
                    <a:pt x="290" y="178"/>
                  </a:lnTo>
                  <a:lnTo>
                    <a:pt x="290" y="0"/>
                  </a:lnTo>
                  <a:close/>
                  <a:moveTo>
                    <a:pt x="388" y="178"/>
                  </a:moveTo>
                  <a:lnTo>
                    <a:pt x="372" y="178"/>
                  </a:lnTo>
                  <a:lnTo>
                    <a:pt x="320" y="44"/>
                  </a:lnTo>
                  <a:lnTo>
                    <a:pt x="338" y="44"/>
                  </a:lnTo>
                  <a:lnTo>
                    <a:pt x="381" y="153"/>
                  </a:lnTo>
                  <a:lnTo>
                    <a:pt x="424" y="44"/>
                  </a:lnTo>
                  <a:lnTo>
                    <a:pt x="443" y="44"/>
                  </a:lnTo>
                  <a:lnTo>
                    <a:pt x="388" y="178"/>
                  </a:lnTo>
                  <a:close/>
                  <a:moveTo>
                    <a:pt x="466" y="112"/>
                  </a:moveTo>
                  <a:lnTo>
                    <a:pt x="466" y="117"/>
                  </a:lnTo>
                  <a:lnTo>
                    <a:pt x="466" y="122"/>
                  </a:lnTo>
                  <a:lnTo>
                    <a:pt x="468" y="129"/>
                  </a:lnTo>
                  <a:lnTo>
                    <a:pt x="469" y="133"/>
                  </a:lnTo>
                  <a:lnTo>
                    <a:pt x="471" y="138"/>
                  </a:lnTo>
                  <a:lnTo>
                    <a:pt x="473" y="144"/>
                  </a:lnTo>
                  <a:lnTo>
                    <a:pt x="476" y="148"/>
                  </a:lnTo>
                  <a:lnTo>
                    <a:pt x="479" y="151"/>
                  </a:lnTo>
                  <a:lnTo>
                    <a:pt x="483" y="154"/>
                  </a:lnTo>
                  <a:lnTo>
                    <a:pt x="487" y="157"/>
                  </a:lnTo>
                  <a:lnTo>
                    <a:pt x="492" y="160"/>
                  </a:lnTo>
                  <a:lnTo>
                    <a:pt x="496" y="163"/>
                  </a:lnTo>
                  <a:lnTo>
                    <a:pt x="501" y="165"/>
                  </a:lnTo>
                  <a:lnTo>
                    <a:pt x="506" y="166"/>
                  </a:lnTo>
                  <a:lnTo>
                    <a:pt x="511" y="167"/>
                  </a:lnTo>
                  <a:lnTo>
                    <a:pt x="516" y="167"/>
                  </a:lnTo>
                  <a:lnTo>
                    <a:pt x="522" y="167"/>
                  </a:lnTo>
                  <a:lnTo>
                    <a:pt x="527" y="166"/>
                  </a:lnTo>
                  <a:lnTo>
                    <a:pt x="531" y="165"/>
                  </a:lnTo>
                  <a:lnTo>
                    <a:pt x="536" y="163"/>
                  </a:lnTo>
                  <a:lnTo>
                    <a:pt x="541" y="160"/>
                  </a:lnTo>
                  <a:lnTo>
                    <a:pt x="545" y="157"/>
                  </a:lnTo>
                  <a:lnTo>
                    <a:pt x="549" y="155"/>
                  </a:lnTo>
                  <a:lnTo>
                    <a:pt x="552" y="152"/>
                  </a:lnTo>
                  <a:lnTo>
                    <a:pt x="556" y="148"/>
                  </a:lnTo>
                  <a:lnTo>
                    <a:pt x="559" y="144"/>
                  </a:lnTo>
                  <a:lnTo>
                    <a:pt x="561" y="138"/>
                  </a:lnTo>
                  <a:lnTo>
                    <a:pt x="563" y="133"/>
                  </a:lnTo>
                  <a:lnTo>
                    <a:pt x="565" y="129"/>
                  </a:lnTo>
                  <a:lnTo>
                    <a:pt x="566" y="122"/>
                  </a:lnTo>
                  <a:lnTo>
                    <a:pt x="567" y="117"/>
                  </a:lnTo>
                  <a:lnTo>
                    <a:pt x="567" y="112"/>
                  </a:lnTo>
                  <a:lnTo>
                    <a:pt x="567" y="106"/>
                  </a:lnTo>
                  <a:lnTo>
                    <a:pt x="566" y="100"/>
                  </a:lnTo>
                  <a:lnTo>
                    <a:pt x="565" y="95"/>
                  </a:lnTo>
                  <a:lnTo>
                    <a:pt x="563" y="90"/>
                  </a:lnTo>
                  <a:lnTo>
                    <a:pt x="561" y="85"/>
                  </a:lnTo>
                  <a:lnTo>
                    <a:pt x="559" y="81"/>
                  </a:lnTo>
                  <a:lnTo>
                    <a:pt x="556" y="77"/>
                  </a:lnTo>
                  <a:lnTo>
                    <a:pt x="552" y="73"/>
                  </a:lnTo>
                  <a:lnTo>
                    <a:pt x="549" y="69"/>
                  </a:lnTo>
                  <a:lnTo>
                    <a:pt x="545" y="65"/>
                  </a:lnTo>
                  <a:lnTo>
                    <a:pt x="541" y="62"/>
                  </a:lnTo>
                  <a:lnTo>
                    <a:pt x="536" y="60"/>
                  </a:lnTo>
                  <a:lnTo>
                    <a:pt x="531" y="58"/>
                  </a:lnTo>
                  <a:lnTo>
                    <a:pt x="526" y="57"/>
                  </a:lnTo>
                  <a:lnTo>
                    <a:pt x="520" y="56"/>
                  </a:lnTo>
                  <a:lnTo>
                    <a:pt x="515" y="56"/>
                  </a:lnTo>
                  <a:lnTo>
                    <a:pt x="510" y="56"/>
                  </a:lnTo>
                  <a:lnTo>
                    <a:pt x="505" y="57"/>
                  </a:lnTo>
                  <a:lnTo>
                    <a:pt x="500" y="58"/>
                  </a:lnTo>
                  <a:lnTo>
                    <a:pt x="496" y="60"/>
                  </a:lnTo>
                  <a:lnTo>
                    <a:pt x="492" y="62"/>
                  </a:lnTo>
                  <a:lnTo>
                    <a:pt x="488" y="65"/>
                  </a:lnTo>
                  <a:lnTo>
                    <a:pt x="484" y="69"/>
                  </a:lnTo>
                  <a:lnTo>
                    <a:pt x="480" y="73"/>
                  </a:lnTo>
                  <a:lnTo>
                    <a:pt x="477" y="77"/>
                  </a:lnTo>
                  <a:lnTo>
                    <a:pt x="474" y="81"/>
                  </a:lnTo>
                  <a:lnTo>
                    <a:pt x="471" y="85"/>
                  </a:lnTo>
                  <a:lnTo>
                    <a:pt x="469" y="91"/>
                  </a:lnTo>
                  <a:lnTo>
                    <a:pt x="468" y="96"/>
                  </a:lnTo>
                  <a:lnTo>
                    <a:pt x="466" y="101"/>
                  </a:lnTo>
                  <a:lnTo>
                    <a:pt x="466" y="107"/>
                  </a:lnTo>
                  <a:lnTo>
                    <a:pt x="466" y="112"/>
                  </a:lnTo>
                  <a:close/>
                  <a:moveTo>
                    <a:pt x="448" y="112"/>
                  </a:moveTo>
                  <a:lnTo>
                    <a:pt x="448" y="106"/>
                  </a:lnTo>
                  <a:lnTo>
                    <a:pt x="449" y="98"/>
                  </a:lnTo>
                  <a:lnTo>
                    <a:pt x="450" y="91"/>
                  </a:lnTo>
                  <a:lnTo>
                    <a:pt x="452" y="85"/>
                  </a:lnTo>
                  <a:lnTo>
                    <a:pt x="455" y="79"/>
                  </a:lnTo>
                  <a:lnTo>
                    <a:pt x="459" y="73"/>
                  </a:lnTo>
                  <a:lnTo>
                    <a:pt x="463" y="66"/>
                  </a:lnTo>
                  <a:lnTo>
                    <a:pt x="467" y="62"/>
                  </a:lnTo>
                  <a:lnTo>
                    <a:pt x="472" y="57"/>
                  </a:lnTo>
                  <a:lnTo>
                    <a:pt x="477" y="53"/>
                  </a:lnTo>
                  <a:lnTo>
                    <a:pt x="483" y="49"/>
                  </a:lnTo>
                  <a:lnTo>
                    <a:pt x="489" y="45"/>
                  </a:lnTo>
                  <a:lnTo>
                    <a:pt x="495" y="43"/>
                  </a:lnTo>
                  <a:lnTo>
                    <a:pt x="502" y="41"/>
                  </a:lnTo>
                  <a:lnTo>
                    <a:pt x="508" y="41"/>
                  </a:lnTo>
                  <a:lnTo>
                    <a:pt x="515" y="40"/>
                  </a:lnTo>
                  <a:lnTo>
                    <a:pt x="522" y="41"/>
                  </a:lnTo>
                  <a:lnTo>
                    <a:pt x="529" y="41"/>
                  </a:lnTo>
                  <a:lnTo>
                    <a:pt x="536" y="43"/>
                  </a:lnTo>
                  <a:lnTo>
                    <a:pt x="542" y="45"/>
                  </a:lnTo>
                  <a:lnTo>
                    <a:pt x="548" y="49"/>
                  </a:lnTo>
                  <a:lnTo>
                    <a:pt x="554" y="52"/>
                  </a:lnTo>
                  <a:lnTo>
                    <a:pt x="559" y="56"/>
                  </a:lnTo>
                  <a:lnTo>
                    <a:pt x="564" y="61"/>
                  </a:lnTo>
                  <a:lnTo>
                    <a:pt x="569" y="66"/>
                  </a:lnTo>
                  <a:lnTo>
                    <a:pt x="573" y="72"/>
                  </a:lnTo>
                  <a:lnTo>
                    <a:pt x="577" y="78"/>
                  </a:lnTo>
                  <a:lnTo>
                    <a:pt x="579" y="83"/>
                  </a:lnTo>
                  <a:lnTo>
                    <a:pt x="582" y="91"/>
                  </a:lnTo>
                  <a:lnTo>
                    <a:pt x="584" y="97"/>
                  </a:lnTo>
                  <a:lnTo>
                    <a:pt x="584" y="103"/>
                  </a:lnTo>
                  <a:lnTo>
                    <a:pt x="585" y="111"/>
                  </a:lnTo>
                  <a:lnTo>
                    <a:pt x="585" y="118"/>
                  </a:lnTo>
                  <a:lnTo>
                    <a:pt x="584" y="126"/>
                  </a:lnTo>
                  <a:lnTo>
                    <a:pt x="582" y="132"/>
                  </a:lnTo>
                  <a:lnTo>
                    <a:pt x="580" y="139"/>
                  </a:lnTo>
                  <a:lnTo>
                    <a:pt x="577" y="146"/>
                  </a:lnTo>
                  <a:lnTo>
                    <a:pt x="574" y="152"/>
                  </a:lnTo>
                  <a:lnTo>
                    <a:pt x="570" y="157"/>
                  </a:lnTo>
                  <a:lnTo>
                    <a:pt x="565" y="161"/>
                  </a:lnTo>
                  <a:lnTo>
                    <a:pt x="560" y="167"/>
                  </a:lnTo>
                  <a:lnTo>
                    <a:pt x="554" y="171"/>
                  </a:lnTo>
                  <a:lnTo>
                    <a:pt x="549" y="174"/>
                  </a:lnTo>
                  <a:lnTo>
                    <a:pt x="543" y="177"/>
                  </a:lnTo>
                  <a:lnTo>
                    <a:pt x="536" y="180"/>
                  </a:lnTo>
                  <a:lnTo>
                    <a:pt x="530" y="182"/>
                  </a:lnTo>
                  <a:lnTo>
                    <a:pt x="523" y="183"/>
                  </a:lnTo>
                  <a:lnTo>
                    <a:pt x="516" y="183"/>
                  </a:lnTo>
                  <a:lnTo>
                    <a:pt x="509" y="183"/>
                  </a:lnTo>
                  <a:lnTo>
                    <a:pt x="502" y="182"/>
                  </a:lnTo>
                  <a:lnTo>
                    <a:pt x="495" y="180"/>
                  </a:lnTo>
                  <a:lnTo>
                    <a:pt x="489" y="178"/>
                  </a:lnTo>
                  <a:lnTo>
                    <a:pt x="484" y="175"/>
                  </a:lnTo>
                  <a:lnTo>
                    <a:pt x="478" y="172"/>
                  </a:lnTo>
                  <a:lnTo>
                    <a:pt x="473" y="168"/>
                  </a:lnTo>
                  <a:lnTo>
                    <a:pt x="468" y="163"/>
                  </a:lnTo>
                  <a:lnTo>
                    <a:pt x="463" y="157"/>
                  </a:lnTo>
                  <a:lnTo>
                    <a:pt x="459" y="152"/>
                  </a:lnTo>
                  <a:lnTo>
                    <a:pt x="455" y="146"/>
                  </a:lnTo>
                  <a:lnTo>
                    <a:pt x="452" y="139"/>
                  </a:lnTo>
                  <a:lnTo>
                    <a:pt x="450" y="133"/>
                  </a:lnTo>
                  <a:lnTo>
                    <a:pt x="449" y="127"/>
                  </a:lnTo>
                  <a:lnTo>
                    <a:pt x="448" y="119"/>
                  </a:lnTo>
                  <a:lnTo>
                    <a:pt x="448" y="112"/>
                  </a:lnTo>
                  <a:close/>
                  <a:moveTo>
                    <a:pt x="606" y="0"/>
                  </a:moveTo>
                  <a:lnTo>
                    <a:pt x="622" y="0"/>
                  </a:lnTo>
                  <a:lnTo>
                    <a:pt x="622" y="178"/>
                  </a:lnTo>
                  <a:lnTo>
                    <a:pt x="606" y="178"/>
                  </a:lnTo>
                  <a:lnTo>
                    <a:pt x="606" y="0"/>
                  </a:lnTo>
                  <a:close/>
                  <a:moveTo>
                    <a:pt x="763" y="110"/>
                  </a:moveTo>
                  <a:lnTo>
                    <a:pt x="763" y="106"/>
                  </a:lnTo>
                  <a:lnTo>
                    <a:pt x="763" y="100"/>
                  </a:lnTo>
                  <a:lnTo>
                    <a:pt x="761" y="95"/>
                  </a:lnTo>
                  <a:lnTo>
                    <a:pt x="759" y="91"/>
                  </a:lnTo>
                  <a:lnTo>
                    <a:pt x="757" y="85"/>
                  </a:lnTo>
                  <a:lnTo>
                    <a:pt x="754" y="81"/>
                  </a:lnTo>
                  <a:lnTo>
                    <a:pt x="751" y="77"/>
                  </a:lnTo>
                  <a:lnTo>
                    <a:pt x="748" y="73"/>
                  </a:lnTo>
                  <a:lnTo>
                    <a:pt x="744" y="70"/>
                  </a:lnTo>
                  <a:lnTo>
                    <a:pt x="740" y="66"/>
                  </a:lnTo>
                  <a:lnTo>
                    <a:pt x="735" y="63"/>
                  </a:lnTo>
                  <a:lnTo>
                    <a:pt x="731" y="60"/>
                  </a:lnTo>
                  <a:lnTo>
                    <a:pt x="727" y="59"/>
                  </a:lnTo>
                  <a:lnTo>
                    <a:pt x="722" y="58"/>
                  </a:lnTo>
                  <a:lnTo>
                    <a:pt x="717" y="56"/>
                  </a:lnTo>
                  <a:lnTo>
                    <a:pt x="713" y="56"/>
                  </a:lnTo>
                  <a:lnTo>
                    <a:pt x="708" y="56"/>
                  </a:lnTo>
                  <a:lnTo>
                    <a:pt x="702" y="57"/>
                  </a:lnTo>
                  <a:lnTo>
                    <a:pt x="697" y="58"/>
                  </a:lnTo>
                  <a:lnTo>
                    <a:pt x="693" y="60"/>
                  </a:lnTo>
                  <a:lnTo>
                    <a:pt x="688" y="62"/>
                  </a:lnTo>
                  <a:lnTo>
                    <a:pt x="684" y="65"/>
                  </a:lnTo>
                  <a:lnTo>
                    <a:pt x="680" y="69"/>
                  </a:lnTo>
                  <a:lnTo>
                    <a:pt x="676" y="73"/>
                  </a:lnTo>
                  <a:lnTo>
                    <a:pt x="673" y="77"/>
                  </a:lnTo>
                  <a:lnTo>
                    <a:pt x="670" y="81"/>
                  </a:lnTo>
                  <a:lnTo>
                    <a:pt x="667" y="85"/>
                  </a:lnTo>
                  <a:lnTo>
                    <a:pt x="665" y="91"/>
                  </a:lnTo>
                  <a:lnTo>
                    <a:pt x="663" y="96"/>
                  </a:lnTo>
                  <a:lnTo>
                    <a:pt x="662" y="101"/>
                  </a:lnTo>
                  <a:lnTo>
                    <a:pt x="661" y="108"/>
                  </a:lnTo>
                  <a:lnTo>
                    <a:pt x="661" y="113"/>
                  </a:lnTo>
                  <a:lnTo>
                    <a:pt x="661" y="118"/>
                  </a:lnTo>
                  <a:lnTo>
                    <a:pt x="662" y="125"/>
                  </a:lnTo>
                  <a:lnTo>
                    <a:pt x="663" y="129"/>
                  </a:lnTo>
                  <a:lnTo>
                    <a:pt x="665" y="134"/>
                  </a:lnTo>
                  <a:lnTo>
                    <a:pt x="667" y="139"/>
                  </a:lnTo>
                  <a:lnTo>
                    <a:pt x="670" y="144"/>
                  </a:lnTo>
                  <a:lnTo>
                    <a:pt x="673" y="148"/>
                  </a:lnTo>
                  <a:lnTo>
                    <a:pt x="676" y="151"/>
                  </a:lnTo>
                  <a:lnTo>
                    <a:pt x="680" y="154"/>
                  </a:lnTo>
                  <a:lnTo>
                    <a:pt x="684" y="157"/>
                  </a:lnTo>
                  <a:lnTo>
                    <a:pt x="688" y="160"/>
                  </a:lnTo>
                  <a:lnTo>
                    <a:pt x="693" y="163"/>
                  </a:lnTo>
                  <a:lnTo>
                    <a:pt x="697" y="165"/>
                  </a:lnTo>
                  <a:lnTo>
                    <a:pt x="702" y="166"/>
                  </a:lnTo>
                  <a:lnTo>
                    <a:pt x="707" y="167"/>
                  </a:lnTo>
                  <a:lnTo>
                    <a:pt x="712" y="167"/>
                  </a:lnTo>
                  <a:lnTo>
                    <a:pt x="717" y="167"/>
                  </a:lnTo>
                  <a:lnTo>
                    <a:pt x="722" y="166"/>
                  </a:lnTo>
                  <a:lnTo>
                    <a:pt x="726" y="165"/>
                  </a:lnTo>
                  <a:lnTo>
                    <a:pt x="731" y="163"/>
                  </a:lnTo>
                  <a:lnTo>
                    <a:pt x="735" y="160"/>
                  </a:lnTo>
                  <a:lnTo>
                    <a:pt x="740" y="157"/>
                  </a:lnTo>
                  <a:lnTo>
                    <a:pt x="744" y="154"/>
                  </a:lnTo>
                  <a:lnTo>
                    <a:pt x="747" y="151"/>
                  </a:lnTo>
                  <a:lnTo>
                    <a:pt x="751" y="147"/>
                  </a:lnTo>
                  <a:lnTo>
                    <a:pt x="754" y="142"/>
                  </a:lnTo>
                  <a:lnTo>
                    <a:pt x="757" y="137"/>
                  </a:lnTo>
                  <a:lnTo>
                    <a:pt x="759" y="133"/>
                  </a:lnTo>
                  <a:lnTo>
                    <a:pt x="761" y="128"/>
                  </a:lnTo>
                  <a:lnTo>
                    <a:pt x="763" y="122"/>
                  </a:lnTo>
                  <a:lnTo>
                    <a:pt x="763" y="116"/>
                  </a:lnTo>
                  <a:lnTo>
                    <a:pt x="763" y="111"/>
                  </a:lnTo>
                  <a:lnTo>
                    <a:pt x="763" y="110"/>
                  </a:lnTo>
                  <a:close/>
                  <a:moveTo>
                    <a:pt x="763" y="157"/>
                  </a:moveTo>
                  <a:lnTo>
                    <a:pt x="761" y="160"/>
                  </a:lnTo>
                  <a:lnTo>
                    <a:pt x="758" y="164"/>
                  </a:lnTo>
                  <a:lnTo>
                    <a:pt x="756" y="166"/>
                  </a:lnTo>
                  <a:lnTo>
                    <a:pt x="754" y="168"/>
                  </a:lnTo>
                  <a:lnTo>
                    <a:pt x="751" y="170"/>
                  </a:lnTo>
                  <a:lnTo>
                    <a:pt x="747" y="172"/>
                  </a:lnTo>
                  <a:lnTo>
                    <a:pt x="744" y="174"/>
                  </a:lnTo>
                  <a:lnTo>
                    <a:pt x="741" y="176"/>
                  </a:lnTo>
                  <a:lnTo>
                    <a:pt x="738" y="178"/>
                  </a:lnTo>
                  <a:lnTo>
                    <a:pt x="734" y="179"/>
                  </a:lnTo>
                  <a:lnTo>
                    <a:pt x="731" y="180"/>
                  </a:lnTo>
                  <a:lnTo>
                    <a:pt x="726" y="182"/>
                  </a:lnTo>
                  <a:lnTo>
                    <a:pt x="723" y="183"/>
                  </a:lnTo>
                  <a:lnTo>
                    <a:pt x="719" y="183"/>
                  </a:lnTo>
                  <a:lnTo>
                    <a:pt x="715" y="183"/>
                  </a:lnTo>
                  <a:lnTo>
                    <a:pt x="711" y="183"/>
                  </a:lnTo>
                  <a:lnTo>
                    <a:pt x="704" y="183"/>
                  </a:lnTo>
                  <a:lnTo>
                    <a:pt x="697" y="182"/>
                  </a:lnTo>
                  <a:lnTo>
                    <a:pt x="691" y="180"/>
                  </a:lnTo>
                  <a:lnTo>
                    <a:pt x="685" y="178"/>
                  </a:lnTo>
                  <a:lnTo>
                    <a:pt x="679" y="175"/>
                  </a:lnTo>
                  <a:lnTo>
                    <a:pt x="673" y="172"/>
                  </a:lnTo>
                  <a:lnTo>
                    <a:pt x="667" y="168"/>
                  </a:lnTo>
                  <a:lnTo>
                    <a:pt x="663" y="163"/>
                  </a:lnTo>
                  <a:lnTo>
                    <a:pt x="658" y="157"/>
                  </a:lnTo>
                  <a:lnTo>
                    <a:pt x="654" y="152"/>
                  </a:lnTo>
                  <a:lnTo>
                    <a:pt x="651" y="146"/>
                  </a:lnTo>
                  <a:lnTo>
                    <a:pt x="648" y="139"/>
                  </a:lnTo>
                  <a:lnTo>
                    <a:pt x="646" y="133"/>
                  </a:lnTo>
                  <a:lnTo>
                    <a:pt x="645" y="127"/>
                  </a:lnTo>
                  <a:lnTo>
                    <a:pt x="643" y="119"/>
                  </a:lnTo>
                  <a:lnTo>
                    <a:pt x="643" y="112"/>
                  </a:lnTo>
                  <a:lnTo>
                    <a:pt x="643" y="104"/>
                  </a:lnTo>
                  <a:lnTo>
                    <a:pt x="645" y="97"/>
                  </a:lnTo>
                  <a:lnTo>
                    <a:pt x="646" y="91"/>
                  </a:lnTo>
                  <a:lnTo>
                    <a:pt x="648" y="84"/>
                  </a:lnTo>
                  <a:lnTo>
                    <a:pt x="651" y="78"/>
                  </a:lnTo>
                  <a:lnTo>
                    <a:pt x="654" y="72"/>
                  </a:lnTo>
                  <a:lnTo>
                    <a:pt x="658" y="66"/>
                  </a:lnTo>
                  <a:lnTo>
                    <a:pt x="663" y="61"/>
                  </a:lnTo>
                  <a:lnTo>
                    <a:pt x="668" y="56"/>
                  </a:lnTo>
                  <a:lnTo>
                    <a:pt x="674" y="52"/>
                  </a:lnTo>
                  <a:lnTo>
                    <a:pt x="679" y="49"/>
                  </a:lnTo>
                  <a:lnTo>
                    <a:pt x="686" y="45"/>
                  </a:lnTo>
                  <a:lnTo>
                    <a:pt x="692" y="43"/>
                  </a:lnTo>
                  <a:lnTo>
                    <a:pt x="699" y="41"/>
                  </a:lnTo>
                  <a:lnTo>
                    <a:pt x="706" y="41"/>
                  </a:lnTo>
                  <a:lnTo>
                    <a:pt x="713" y="40"/>
                  </a:lnTo>
                  <a:lnTo>
                    <a:pt x="717" y="40"/>
                  </a:lnTo>
                  <a:lnTo>
                    <a:pt x="721" y="41"/>
                  </a:lnTo>
                  <a:lnTo>
                    <a:pt x="724" y="41"/>
                  </a:lnTo>
                  <a:lnTo>
                    <a:pt x="728" y="41"/>
                  </a:lnTo>
                  <a:lnTo>
                    <a:pt x="731" y="43"/>
                  </a:lnTo>
                  <a:lnTo>
                    <a:pt x="735" y="43"/>
                  </a:lnTo>
                  <a:lnTo>
                    <a:pt x="738" y="45"/>
                  </a:lnTo>
                  <a:lnTo>
                    <a:pt x="741" y="46"/>
                  </a:lnTo>
                  <a:lnTo>
                    <a:pt x="744" y="49"/>
                  </a:lnTo>
                  <a:lnTo>
                    <a:pt x="747" y="51"/>
                  </a:lnTo>
                  <a:lnTo>
                    <a:pt x="750" y="53"/>
                  </a:lnTo>
                  <a:lnTo>
                    <a:pt x="753" y="55"/>
                  </a:lnTo>
                  <a:lnTo>
                    <a:pt x="756" y="58"/>
                  </a:lnTo>
                  <a:lnTo>
                    <a:pt x="758" y="60"/>
                  </a:lnTo>
                  <a:lnTo>
                    <a:pt x="761" y="62"/>
                  </a:lnTo>
                  <a:lnTo>
                    <a:pt x="763" y="65"/>
                  </a:lnTo>
                  <a:lnTo>
                    <a:pt x="763" y="44"/>
                  </a:lnTo>
                  <a:lnTo>
                    <a:pt x="779" y="44"/>
                  </a:lnTo>
                  <a:lnTo>
                    <a:pt x="779" y="178"/>
                  </a:lnTo>
                  <a:lnTo>
                    <a:pt x="763" y="178"/>
                  </a:lnTo>
                  <a:lnTo>
                    <a:pt x="763" y="157"/>
                  </a:lnTo>
                  <a:close/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753" name="Freeform 806"/>
            <p:cNvSpPr>
              <a:spLocks noChangeArrowheads="1"/>
            </p:cNvSpPr>
            <p:nvPr/>
          </p:nvSpPr>
          <p:spPr bwMode="auto">
            <a:xfrm>
              <a:off x="3304" y="3942"/>
              <a:ext cx="414" cy="90"/>
            </a:xfrm>
            <a:custGeom>
              <a:avLst/>
              <a:gdLst>
                <a:gd name="T0" fmla="*/ 0 w 1830"/>
                <a:gd name="T1" fmla="*/ 0 h 400"/>
                <a:gd name="T2" fmla="*/ 0 w 1830"/>
                <a:gd name="T3" fmla="*/ 0 h 400"/>
                <a:gd name="T4" fmla="*/ 0 w 1830"/>
                <a:gd name="T5" fmla="*/ 0 h 400"/>
                <a:gd name="T6" fmla="*/ 0 w 1830"/>
                <a:gd name="T7" fmla="*/ 0 h 400"/>
                <a:gd name="T8" fmla="*/ 0 w 1830"/>
                <a:gd name="T9" fmla="*/ 0 h 400"/>
                <a:gd name="T10" fmla="*/ 0 w 1830"/>
                <a:gd name="T11" fmla="*/ 0 h 400"/>
                <a:gd name="T12" fmla="*/ 0 w 1830"/>
                <a:gd name="T13" fmla="*/ 0 h 400"/>
                <a:gd name="T14" fmla="*/ 0 w 1830"/>
                <a:gd name="T15" fmla="*/ 0 h 400"/>
                <a:gd name="T16" fmla="*/ 0 w 1830"/>
                <a:gd name="T17" fmla="*/ 0 h 400"/>
                <a:gd name="T18" fmla="*/ 0 w 1830"/>
                <a:gd name="T19" fmla="*/ 0 h 400"/>
                <a:gd name="T20" fmla="*/ 0 w 1830"/>
                <a:gd name="T21" fmla="*/ 0 h 400"/>
                <a:gd name="T22" fmla="*/ 0 w 1830"/>
                <a:gd name="T23" fmla="*/ 0 h 400"/>
                <a:gd name="T24" fmla="*/ 0 w 1830"/>
                <a:gd name="T25" fmla="*/ 0 h 400"/>
                <a:gd name="T26" fmla="*/ 0 w 1830"/>
                <a:gd name="T27" fmla="*/ 0 h 400"/>
                <a:gd name="T28" fmla="*/ 0 w 1830"/>
                <a:gd name="T29" fmla="*/ 0 h 400"/>
                <a:gd name="T30" fmla="*/ 0 w 1830"/>
                <a:gd name="T31" fmla="*/ 0 h 400"/>
                <a:gd name="T32" fmla="*/ 0 w 1830"/>
                <a:gd name="T33" fmla="*/ 0 h 400"/>
                <a:gd name="T34" fmla="*/ 0 w 1830"/>
                <a:gd name="T35" fmla="*/ 0 h 400"/>
                <a:gd name="T36" fmla="*/ 0 w 1830"/>
                <a:gd name="T37" fmla="*/ 0 h 400"/>
                <a:gd name="T38" fmla="*/ 0 w 1830"/>
                <a:gd name="T39" fmla="*/ 0 h 400"/>
                <a:gd name="T40" fmla="*/ 0 w 1830"/>
                <a:gd name="T41" fmla="*/ 0 h 400"/>
                <a:gd name="T42" fmla="*/ 0 w 1830"/>
                <a:gd name="T43" fmla="*/ 0 h 400"/>
                <a:gd name="T44" fmla="*/ 0 w 1830"/>
                <a:gd name="T45" fmla="*/ 0 h 400"/>
                <a:gd name="T46" fmla="*/ 0 w 1830"/>
                <a:gd name="T47" fmla="*/ 0 h 400"/>
                <a:gd name="T48" fmla="*/ 0 w 1830"/>
                <a:gd name="T49" fmla="*/ 0 h 400"/>
                <a:gd name="T50" fmla="*/ 0 w 1830"/>
                <a:gd name="T51" fmla="*/ 0 h 400"/>
                <a:gd name="T52" fmla="*/ 0 w 1830"/>
                <a:gd name="T53" fmla="*/ 0 h 400"/>
                <a:gd name="T54" fmla="*/ 0 w 1830"/>
                <a:gd name="T55" fmla="*/ 0 h 400"/>
                <a:gd name="T56" fmla="*/ 0 w 1830"/>
                <a:gd name="T57" fmla="*/ 0 h 400"/>
                <a:gd name="T58" fmla="*/ 0 w 1830"/>
                <a:gd name="T59" fmla="*/ 0 h 400"/>
                <a:gd name="T60" fmla="*/ 0 w 1830"/>
                <a:gd name="T61" fmla="*/ 0 h 400"/>
                <a:gd name="T62" fmla="*/ 0 w 1830"/>
                <a:gd name="T63" fmla="*/ 0 h 400"/>
                <a:gd name="T64" fmla="*/ 0 w 1830"/>
                <a:gd name="T65" fmla="*/ 0 h 400"/>
                <a:gd name="T66" fmla="*/ 0 w 1830"/>
                <a:gd name="T67" fmla="*/ 0 h 400"/>
                <a:gd name="T68" fmla="*/ 0 w 1830"/>
                <a:gd name="T69" fmla="*/ 0 h 400"/>
                <a:gd name="T70" fmla="*/ 0 w 1830"/>
                <a:gd name="T71" fmla="*/ 0 h 400"/>
                <a:gd name="T72" fmla="*/ 0 w 1830"/>
                <a:gd name="T73" fmla="*/ 0 h 400"/>
                <a:gd name="T74" fmla="*/ 0 w 1830"/>
                <a:gd name="T75" fmla="*/ 0 h 400"/>
                <a:gd name="T76" fmla="*/ 0 w 1830"/>
                <a:gd name="T77" fmla="*/ 0 h 400"/>
                <a:gd name="T78" fmla="*/ 0 w 1830"/>
                <a:gd name="T79" fmla="*/ 0 h 400"/>
                <a:gd name="T80" fmla="*/ 0 w 1830"/>
                <a:gd name="T81" fmla="*/ 0 h 400"/>
                <a:gd name="T82" fmla="*/ 0 w 1830"/>
                <a:gd name="T83" fmla="*/ 0 h 400"/>
                <a:gd name="T84" fmla="*/ 0 w 1830"/>
                <a:gd name="T85" fmla="*/ 0 h 400"/>
                <a:gd name="T86" fmla="*/ 0 w 1830"/>
                <a:gd name="T87" fmla="*/ 0 h 400"/>
                <a:gd name="T88" fmla="*/ 0 w 1830"/>
                <a:gd name="T89" fmla="*/ 0 h 400"/>
                <a:gd name="T90" fmla="*/ 0 w 1830"/>
                <a:gd name="T91" fmla="*/ 0 h 400"/>
                <a:gd name="T92" fmla="*/ 0 w 1830"/>
                <a:gd name="T93" fmla="*/ 0 h 400"/>
                <a:gd name="T94" fmla="*/ 0 w 1830"/>
                <a:gd name="T95" fmla="*/ 0 h 400"/>
                <a:gd name="T96" fmla="*/ 0 w 1830"/>
                <a:gd name="T97" fmla="*/ 0 h 400"/>
                <a:gd name="T98" fmla="*/ 0 w 1830"/>
                <a:gd name="T99" fmla="*/ 0 h 400"/>
                <a:gd name="T100" fmla="*/ 0 w 1830"/>
                <a:gd name="T101" fmla="*/ 0 h 400"/>
                <a:gd name="T102" fmla="*/ 0 w 1830"/>
                <a:gd name="T103" fmla="*/ 0 h 400"/>
                <a:gd name="T104" fmla="*/ 0 w 1830"/>
                <a:gd name="T105" fmla="*/ 0 h 400"/>
                <a:gd name="T106" fmla="*/ 0 w 1830"/>
                <a:gd name="T107" fmla="*/ 0 h 400"/>
                <a:gd name="T108" fmla="*/ 0 w 1830"/>
                <a:gd name="T109" fmla="*/ 0 h 400"/>
                <a:gd name="T110" fmla="*/ 0 w 1830"/>
                <a:gd name="T111" fmla="*/ 0 h 400"/>
                <a:gd name="T112" fmla="*/ 0 w 1830"/>
                <a:gd name="T113" fmla="*/ 0 h 400"/>
                <a:gd name="T114" fmla="*/ 0 w 1830"/>
                <a:gd name="T115" fmla="*/ 0 h 400"/>
                <a:gd name="T116" fmla="*/ 0 w 1830"/>
                <a:gd name="T117" fmla="*/ 0 h 4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830" h="400">
                  <a:moveTo>
                    <a:pt x="264" y="0"/>
                  </a:moveTo>
                  <a:lnTo>
                    <a:pt x="192" y="268"/>
                  </a:lnTo>
                  <a:lnTo>
                    <a:pt x="117" y="0"/>
                  </a:lnTo>
                  <a:lnTo>
                    <a:pt x="0" y="0"/>
                  </a:lnTo>
                  <a:lnTo>
                    <a:pt x="0" y="393"/>
                  </a:lnTo>
                  <a:lnTo>
                    <a:pt x="74" y="393"/>
                  </a:lnTo>
                  <a:lnTo>
                    <a:pt x="76" y="84"/>
                  </a:lnTo>
                  <a:lnTo>
                    <a:pt x="155" y="393"/>
                  </a:lnTo>
                  <a:lnTo>
                    <a:pt x="226" y="393"/>
                  </a:lnTo>
                  <a:lnTo>
                    <a:pt x="309" y="84"/>
                  </a:lnTo>
                  <a:lnTo>
                    <a:pt x="310" y="393"/>
                  </a:lnTo>
                  <a:lnTo>
                    <a:pt x="385" y="393"/>
                  </a:lnTo>
                  <a:lnTo>
                    <a:pt x="385" y="0"/>
                  </a:lnTo>
                  <a:lnTo>
                    <a:pt x="264" y="0"/>
                  </a:lnTo>
                  <a:close/>
                  <a:moveTo>
                    <a:pt x="756" y="52"/>
                  </a:moveTo>
                  <a:lnTo>
                    <a:pt x="756" y="108"/>
                  </a:lnTo>
                  <a:lnTo>
                    <a:pt x="721" y="108"/>
                  </a:lnTo>
                  <a:lnTo>
                    <a:pt x="721" y="167"/>
                  </a:lnTo>
                  <a:lnTo>
                    <a:pt x="756" y="167"/>
                  </a:lnTo>
                  <a:lnTo>
                    <a:pt x="756" y="292"/>
                  </a:lnTo>
                  <a:lnTo>
                    <a:pt x="756" y="302"/>
                  </a:lnTo>
                  <a:lnTo>
                    <a:pt x="756" y="311"/>
                  </a:lnTo>
                  <a:lnTo>
                    <a:pt x="757" y="319"/>
                  </a:lnTo>
                  <a:lnTo>
                    <a:pt x="758" y="326"/>
                  </a:lnTo>
                  <a:lnTo>
                    <a:pt x="758" y="332"/>
                  </a:lnTo>
                  <a:lnTo>
                    <a:pt x="758" y="337"/>
                  </a:lnTo>
                  <a:lnTo>
                    <a:pt x="758" y="341"/>
                  </a:lnTo>
                  <a:lnTo>
                    <a:pt x="758" y="345"/>
                  </a:lnTo>
                  <a:lnTo>
                    <a:pt x="759" y="349"/>
                  </a:lnTo>
                  <a:lnTo>
                    <a:pt x="760" y="355"/>
                  </a:lnTo>
                  <a:lnTo>
                    <a:pt x="761" y="359"/>
                  </a:lnTo>
                  <a:lnTo>
                    <a:pt x="763" y="363"/>
                  </a:lnTo>
                  <a:lnTo>
                    <a:pt x="764" y="366"/>
                  </a:lnTo>
                  <a:lnTo>
                    <a:pt x="766" y="369"/>
                  </a:lnTo>
                  <a:lnTo>
                    <a:pt x="767" y="374"/>
                  </a:lnTo>
                  <a:lnTo>
                    <a:pt x="770" y="376"/>
                  </a:lnTo>
                  <a:lnTo>
                    <a:pt x="772" y="378"/>
                  </a:lnTo>
                  <a:lnTo>
                    <a:pt x="774" y="381"/>
                  </a:lnTo>
                  <a:lnTo>
                    <a:pt x="776" y="383"/>
                  </a:lnTo>
                  <a:lnTo>
                    <a:pt x="780" y="385"/>
                  </a:lnTo>
                  <a:lnTo>
                    <a:pt x="783" y="387"/>
                  </a:lnTo>
                  <a:lnTo>
                    <a:pt x="787" y="389"/>
                  </a:lnTo>
                  <a:lnTo>
                    <a:pt x="790" y="390"/>
                  </a:lnTo>
                  <a:lnTo>
                    <a:pt x="794" y="393"/>
                  </a:lnTo>
                  <a:lnTo>
                    <a:pt x="798" y="394"/>
                  </a:lnTo>
                  <a:lnTo>
                    <a:pt x="802" y="395"/>
                  </a:lnTo>
                  <a:lnTo>
                    <a:pt x="806" y="396"/>
                  </a:lnTo>
                  <a:lnTo>
                    <a:pt x="811" y="397"/>
                  </a:lnTo>
                  <a:lnTo>
                    <a:pt x="816" y="397"/>
                  </a:lnTo>
                  <a:lnTo>
                    <a:pt x="822" y="398"/>
                  </a:lnTo>
                  <a:lnTo>
                    <a:pt x="826" y="399"/>
                  </a:lnTo>
                  <a:lnTo>
                    <a:pt x="831" y="399"/>
                  </a:lnTo>
                  <a:lnTo>
                    <a:pt x="840" y="399"/>
                  </a:lnTo>
                  <a:lnTo>
                    <a:pt x="848" y="398"/>
                  </a:lnTo>
                  <a:lnTo>
                    <a:pt x="856" y="397"/>
                  </a:lnTo>
                  <a:lnTo>
                    <a:pt x="863" y="397"/>
                  </a:lnTo>
                  <a:lnTo>
                    <a:pt x="871" y="395"/>
                  </a:lnTo>
                  <a:lnTo>
                    <a:pt x="878" y="393"/>
                  </a:lnTo>
                  <a:lnTo>
                    <a:pt x="885" y="390"/>
                  </a:lnTo>
                  <a:lnTo>
                    <a:pt x="892" y="388"/>
                  </a:lnTo>
                  <a:lnTo>
                    <a:pt x="888" y="330"/>
                  </a:lnTo>
                  <a:lnTo>
                    <a:pt x="882" y="331"/>
                  </a:lnTo>
                  <a:lnTo>
                    <a:pt x="877" y="332"/>
                  </a:lnTo>
                  <a:lnTo>
                    <a:pt x="872" y="334"/>
                  </a:lnTo>
                  <a:lnTo>
                    <a:pt x="867" y="335"/>
                  </a:lnTo>
                  <a:lnTo>
                    <a:pt x="863" y="336"/>
                  </a:lnTo>
                  <a:lnTo>
                    <a:pt x="860" y="337"/>
                  </a:lnTo>
                  <a:lnTo>
                    <a:pt x="856" y="337"/>
                  </a:lnTo>
                  <a:lnTo>
                    <a:pt x="854" y="337"/>
                  </a:lnTo>
                  <a:lnTo>
                    <a:pt x="849" y="337"/>
                  </a:lnTo>
                  <a:lnTo>
                    <a:pt x="846" y="336"/>
                  </a:lnTo>
                  <a:lnTo>
                    <a:pt x="842" y="335"/>
                  </a:lnTo>
                  <a:lnTo>
                    <a:pt x="839" y="334"/>
                  </a:lnTo>
                  <a:lnTo>
                    <a:pt x="837" y="332"/>
                  </a:lnTo>
                  <a:lnTo>
                    <a:pt x="835" y="329"/>
                  </a:lnTo>
                  <a:lnTo>
                    <a:pt x="833" y="326"/>
                  </a:lnTo>
                  <a:lnTo>
                    <a:pt x="833" y="324"/>
                  </a:lnTo>
                  <a:lnTo>
                    <a:pt x="833" y="322"/>
                  </a:lnTo>
                  <a:lnTo>
                    <a:pt x="833" y="320"/>
                  </a:lnTo>
                  <a:lnTo>
                    <a:pt x="832" y="316"/>
                  </a:lnTo>
                  <a:lnTo>
                    <a:pt x="832" y="311"/>
                  </a:lnTo>
                  <a:lnTo>
                    <a:pt x="832" y="305"/>
                  </a:lnTo>
                  <a:lnTo>
                    <a:pt x="831" y="299"/>
                  </a:lnTo>
                  <a:lnTo>
                    <a:pt x="831" y="291"/>
                  </a:lnTo>
                  <a:lnTo>
                    <a:pt x="831" y="283"/>
                  </a:lnTo>
                  <a:lnTo>
                    <a:pt x="831" y="167"/>
                  </a:lnTo>
                  <a:lnTo>
                    <a:pt x="886" y="167"/>
                  </a:lnTo>
                  <a:lnTo>
                    <a:pt x="886" y="108"/>
                  </a:lnTo>
                  <a:lnTo>
                    <a:pt x="831" y="108"/>
                  </a:lnTo>
                  <a:lnTo>
                    <a:pt x="831" y="9"/>
                  </a:lnTo>
                  <a:lnTo>
                    <a:pt x="756" y="52"/>
                  </a:lnTo>
                  <a:close/>
                  <a:moveTo>
                    <a:pt x="1673" y="100"/>
                  </a:moveTo>
                  <a:lnTo>
                    <a:pt x="1663" y="102"/>
                  </a:lnTo>
                  <a:lnTo>
                    <a:pt x="1653" y="103"/>
                  </a:lnTo>
                  <a:lnTo>
                    <a:pt x="1644" y="106"/>
                  </a:lnTo>
                  <a:lnTo>
                    <a:pt x="1634" y="109"/>
                  </a:lnTo>
                  <a:lnTo>
                    <a:pt x="1625" y="112"/>
                  </a:lnTo>
                  <a:lnTo>
                    <a:pt x="1616" y="116"/>
                  </a:lnTo>
                  <a:lnTo>
                    <a:pt x="1608" y="120"/>
                  </a:lnTo>
                  <a:lnTo>
                    <a:pt x="1600" y="126"/>
                  </a:lnTo>
                  <a:lnTo>
                    <a:pt x="1592" y="131"/>
                  </a:lnTo>
                  <a:lnTo>
                    <a:pt x="1584" y="136"/>
                  </a:lnTo>
                  <a:lnTo>
                    <a:pt x="1578" y="144"/>
                  </a:lnTo>
                  <a:lnTo>
                    <a:pt x="1571" y="151"/>
                  </a:lnTo>
                  <a:lnTo>
                    <a:pt x="1566" y="158"/>
                  </a:lnTo>
                  <a:lnTo>
                    <a:pt x="1560" y="166"/>
                  </a:lnTo>
                  <a:lnTo>
                    <a:pt x="1556" y="174"/>
                  </a:lnTo>
                  <a:lnTo>
                    <a:pt x="1552" y="183"/>
                  </a:lnTo>
                  <a:lnTo>
                    <a:pt x="1548" y="192"/>
                  </a:lnTo>
                  <a:lnTo>
                    <a:pt x="1546" y="201"/>
                  </a:lnTo>
                  <a:lnTo>
                    <a:pt x="1543" y="211"/>
                  </a:lnTo>
                  <a:lnTo>
                    <a:pt x="1541" y="221"/>
                  </a:lnTo>
                  <a:lnTo>
                    <a:pt x="1539" y="229"/>
                  </a:lnTo>
                  <a:lnTo>
                    <a:pt x="1538" y="239"/>
                  </a:lnTo>
                  <a:lnTo>
                    <a:pt x="1538" y="247"/>
                  </a:lnTo>
                  <a:lnTo>
                    <a:pt x="1538" y="260"/>
                  </a:lnTo>
                  <a:lnTo>
                    <a:pt x="1539" y="270"/>
                  </a:lnTo>
                  <a:lnTo>
                    <a:pt x="1541" y="282"/>
                  </a:lnTo>
                  <a:lnTo>
                    <a:pt x="1543" y="292"/>
                  </a:lnTo>
                  <a:lnTo>
                    <a:pt x="1546" y="303"/>
                  </a:lnTo>
                  <a:lnTo>
                    <a:pt x="1548" y="312"/>
                  </a:lnTo>
                  <a:lnTo>
                    <a:pt x="1552" y="322"/>
                  </a:lnTo>
                  <a:lnTo>
                    <a:pt x="1556" y="330"/>
                  </a:lnTo>
                  <a:lnTo>
                    <a:pt x="1561" y="339"/>
                  </a:lnTo>
                  <a:lnTo>
                    <a:pt x="1566" y="346"/>
                  </a:lnTo>
                  <a:lnTo>
                    <a:pt x="1572" y="354"/>
                  </a:lnTo>
                  <a:lnTo>
                    <a:pt x="1578" y="361"/>
                  </a:lnTo>
                  <a:lnTo>
                    <a:pt x="1585" y="367"/>
                  </a:lnTo>
                  <a:lnTo>
                    <a:pt x="1593" y="373"/>
                  </a:lnTo>
                  <a:lnTo>
                    <a:pt x="1601" y="378"/>
                  </a:lnTo>
                  <a:lnTo>
                    <a:pt x="1609" y="382"/>
                  </a:lnTo>
                  <a:lnTo>
                    <a:pt x="1618" y="386"/>
                  </a:lnTo>
                  <a:lnTo>
                    <a:pt x="1627" y="388"/>
                  </a:lnTo>
                  <a:lnTo>
                    <a:pt x="1636" y="392"/>
                  </a:lnTo>
                  <a:lnTo>
                    <a:pt x="1646" y="395"/>
                  </a:lnTo>
                  <a:lnTo>
                    <a:pt x="1655" y="396"/>
                  </a:lnTo>
                  <a:lnTo>
                    <a:pt x="1664" y="397"/>
                  </a:lnTo>
                  <a:lnTo>
                    <a:pt x="1674" y="399"/>
                  </a:lnTo>
                  <a:lnTo>
                    <a:pt x="1684" y="399"/>
                  </a:lnTo>
                  <a:lnTo>
                    <a:pt x="1698" y="398"/>
                  </a:lnTo>
                  <a:lnTo>
                    <a:pt x="1713" y="396"/>
                  </a:lnTo>
                  <a:lnTo>
                    <a:pt x="1727" y="393"/>
                  </a:lnTo>
                  <a:lnTo>
                    <a:pt x="1741" y="388"/>
                  </a:lnTo>
                  <a:lnTo>
                    <a:pt x="1753" y="382"/>
                  </a:lnTo>
                  <a:lnTo>
                    <a:pt x="1765" y="375"/>
                  </a:lnTo>
                  <a:lnTo>
                    <a:pt x="1777" y="366"/>
                  </a:lnTo>
                  <a:lnTo>
                    <a:pt x="1787" y="357"/>
                  </a:lnTo>
                  <a:lnTo>
                    <a:pt x="1797" y="346"/>
                  </a:lnTo>
                  <a:lnTo>
                    <a:pt x="1805" y="335"/>
                  </a:lnTo>
                  <a:lnTo>
                    <a:pt x="1813" y="322"/>
                  </a:lnTo>
                  <a:lnTo>
                    <a:pt x="1819" y="309"/>
                  </a:lnTo>
                  <a:lnTo>
                    <a:pt x="1823" y="296"/>
                  </a:lnTo>
                  <a:lnTo>
                    <a:pt x="1827" y="281"/>
                  </a:lnTo>
                  <a:lnTo>
                    <a:pt x="1829" y="266"/>
                  </a:lnTo>
                  <a:lnTo>
                    <a:pt x="1829" y="250"/>
                  </a:lnTo>
                  <a:lnTo>
                    <a:pt x="1829" y="234"/>
                  </a:lnTo>
                  <a:lnTo>
                    <a:pt x="1827" y="221"/>
                  </a:lnTo>
                  <a:lnTo>
                    <a:pt x="1823" y="206"/>
                  </a:lnTo>
                  <a:lnTo>
                    <a:pt x="1819" y="191"/>
                  </a:lnTo>
                  <a:lnTo>
                    <a:pt x="1813" y="178"/>
                  </a:lnTo>
                  <a:lnTo>
                    <a:pt x="1805" y="166"/>
                  </a:lnTo>
                  <a:lnTo>
                    <a:pt x="1797" y="155"/>
                  </a:lnTo>
                  <a:lnTo>
                    <a:pt x="1787" y="144"/>
                  </a:lnTo>
                  <a:lnTo>
                    <a:pt x="1777" y="134"/>
                  </a:lnTo>
                  <a:lnTo>
                    <a:pt x="1766" y="126"/>
                  </a:lnTo>
                  <a:lnTo>
                    <a:pt x="1754" y="117"/>
                  </a:lnTo>
                  <a:lnTo>
                    <a:pt x="1741" y="111"/>
                  </a:lnTo>
                  <a:lnTo>
                    <a:pt x="1727" y="107"/>
                  </a:lnTo>
                  <a:lnTo>
                    <a:pt x="1713" y="103"/>
                  </a:lnTo>
                  <a:lnTo>
                    <a:pt x="1698" y="101"/>
                  </a:lnTo>
                  <a:lnTo>
                    <a:pt x="1682" y="100"/>
                  </a:lnTo>
                  <a:lnTo>
                    <a:pt x="1673" y="100"/>
                  </a:lnTo>
                  <a:close/>
                  <a:moveTo>
                    <a:pt x="1675" y="339"/>
                  </a:moveTo>
                  <a:lnTo>
                    <a:pt x="1668" y="339"/>
                  </a:lnTo>
                  <a:lnTo>
                    <a:pt x="1661" y="337"/>
                  </a:lnTo>
                  <a:lnTo>
                    <a:pt x="1655" y="335"/>
                  </a:lnTo>
                  <a:lnTo>
                    <a:pt x="1648" y="330"/>
                  </a:lnTo>
                  <a:lnTo>
                    <a:pt x="1643" y="327"/>
                  </a:lnTo>
                  <a:lnTo>
                    <a:pt x="1637" y="322"/>
                  </a:lnTo>
                  <a:lnTo>
                    <a:pt x="1632" y="318"/>
                  </a:lnTo>
                  <a:lnTo>
                    <a:pt x="1627" y="311"/>
                  </a:lnTo>
                  <a:lnTo>
                    <a:pt x="1624" y="305"/>
                  </a:lnTo>
                  <a:lnTo>
                    <a:pt x="1621" y="297"/>
                  </a:lnTo>
                  <a:lnTo>
                    <a:pt x="1618" y="289"/>
                  </a:lnTo>
                  <a:lnTo>
                    <a:pt x="1616" y="281"/>
                  </a:lnTo>
                  <a:lnTo>
                    <a:pt x="1614" y="271"/>
                  </a:lnTo>
                  <a:lnTo>
                    <a:pt x="1613" y="261"/>
                  </a:lnTo>
                  <a:lnTo>
                    <a:pt x="1613" y="250"/>
                  </a:lnTo>
                  <a:lnTo>
                    <a:pt x="1613" y="241"/>
                  </a:lnTo>
                  <a:lnTo>
                    <a:pt x="1614" y="230"/>
                  </a:lnTo>
                  <a:lnTo>
                    <a:pt x="1616" y="222"/>
                  </a:lnTo>
                  <a:lnTo>
                    <a:pt x="1618" y="212"/>
                  </a:lnTo>
                  <a:lnTo>
                    <a:pt x="1621" y="204"/>
                  </a:lnTo>
                  <a:lnTo>
                    <a:pt x="1624" y="196"/>
                  </a:lnTo>
                  <a:lnTo>
                    <a:pt x="1627" y="189"/>
                  </a:lnTo>
                  <a:lnTo>
                    <a:pt x="1632" y="183"/>
                  </a:lnTo>
                  <a:lnTo>
                    <a:pt x="1637" y="177"/>
                  </a:lnTo>
                  <a:lnTo>
                    <a:pt x="1643" y="173"/>
                  </a:lnTo>
                  <a:lnTo>
                    <a:pt x="1648" y="169"/>
                  </a:lnTo>
                  <a:lnTo>
                    <a:pt x="1655" y="166"/>
                  </a:lnTo>
                  <a:lnTo>
                    <a:pt x="1661" y="163"/>
                  </a:lnTo>
                  <a:lnTo>
                    <a:pt x="1668" y="160"/>
                  </a:lnTo>
                  <a:lnTo>
                    <a:pt x="1675" y="160"/>
                  </a:lnTo>
                  <a:lnTo>
                    <a:pt x="1682" y="159"/>
                  </a:lnTo>
                  <a:lnTo>
                    <a:pt x="1689" y="160"/>
                  </a:lnTo>
                  <a:lnTo>
                    <a:pt x="1696" y="160"/>
                  </a:lnTo>
                  <a:lnTo>
                    <a:pt x="1703" y="163"/>
                  </a:lnTo>
                  <a:lnTo>
                    <a:pt x="1709" y="166"/>
                  </a:lnTo>
                  <a:lnTo>
                    <a:pt x="1716" y="169"/>
                  </a:lnTo>
                  <a:lnTo>
                    <a:pt x="1722" y="173"/>
                  </a:lnTo>
                  <a:lnTo>
                    <a:pt x="1727" y="178"/>
                  </a:lnTo>
                  <a:lnTo>
                    <a:pt x="1732" y="184"/>
                  </a:lnTo>
                  <a:lnTo>
                    <a:pt x="1737" y="190"/>
                  </a:lnTo>
                  <a:lnTo>
                    <a:pt x="1741" y="196"/>
                  </a:lnTo>
                  <a:lnTo>
                    <a:pt x="1744" y="204"/>
                  </a:lnTo>
                  <a:lnTo>
                    <a:pt x="1747" y="213"/>
                  </a:lnTo>
                  <a:lnTo>
                    <a:pt x="1749" y="222"/>
                  </a:lnTo>
                  <a:lnTo>
                    <a:pt x="1750" y="230"/>
                  </a:lnTo>
                  <a:lnTo>
                    <a:pt x="1752" y="241"/>
                  </a:lnTo>
                  <a:lnTo>
                    <a:pt x="1752" y="250"/>
                  </a:lnTo>
                  <a:lnTo>
                    <a:pt x="1751" y="261"/>
                  </a:lnTo>
                  <a:lnTo>
                    <a:pt x="1750" y="271"/>
                  </a:lnTo>
                  <a:lnTo>
                    <a:pt x="1748" y="281"/>
                  </a:lnTo>
                  <a:lnTo>
                    <a:pt x="1746" y="289"/>
                  </a:lnTo>
                  <a:lnTo>
                    <a:pt x="1743" y="297"/>
                  </a:lnTo>
                  <a:lnTo>
                    <a:pt x="1739" y="305"/>
                  </a:lnTo>
                  <a:lnTo>
                    <a:pt x="1735" y="311"/>
                  </a:lnTo>
                  <a:lnTo>
                    <a:pt x="1731" y="318"/>
                  </a:lnTo>
                  <a:lnTo>
                    <a:pt x="1726" y="322"/>
                  </a:lnTo>
                  <a:lnTo>
                    <a:pt x="1720" y="327"/>
                  </a:lnTo>
                  <a:lnTo>
                    <a:pt x="1715" y="330"/>
                  </a:lnTo>
                  <a:lnTo>
                    <a:pt x="1709" y="335"/>
                  </a:lnTo>
                  <a:lnTo>
                    <a:pt x="1702" y="337"/>
                  </a:lnTo>
                  <a:lnTo>
                    <a:pt x="1696" y="339"/>
                  </a:lnTo>
                  <a:lnTo>
                    <a:pt x="1689" y="339"/>
                  </a:lnTo>
                  <a:lnTo>
                    <a:pt x="1682" y="340"/>
                  </a:lnTo>
                  <a:lnTo>
                    <a:pt x="1675" y="339"/>
                  </a:lnTo>
                  <a:close/>
                  <a:moveTo>
                    <a:pt x="1388" y="100"/>
                  </a:moveTo>
                  <a:lnTo>
                    <a:pt x="1375" y="101"/>
                  </a:lnTo>
                  <a:lnTo>
                    <a:pt x="1362" y="103"/>
                  </a:lnTo>
                  <a:lnTo>
                    <a:pt x="1350" y="108"/>
                  </a:lnTo>
                  <a:lnTo>
                    <a:pt x="1338" y="113"/>
                  </a:lnTo>
                  <a:lnTo>
                    <a:pt x="1327" y="120"/>
                  </a:lnTo>
                  <a:lnTo>
                    <a:pt x="1316" y="129"/>
                  </a:lnTo>
                  <a:lnTo>
                    <a:pt x="1306" y="138"/>
                  </a:lnTo>
                  <a:lnTo>
                    <a:pt x="1297" y="150"/>
                  </a:lnTo>
                  <a:lnTo>
                    <a:pt x="1297" y="108"/>
                  </a:lnTo>
                  <a:lnTo>
                    <a:pt x="1230" y="108"/>
                  </a:lnTo>
                  <a:lnTo>
                    <a:pt x="1230" y="393"/>
                  </a:lnTo>
                  <a:lnTo>
                    <a:pt x="1304" y="393"/>
                  </a:lnTo>
                  <a:lnTo>
                    <a:pt x="1304" y="265"/>
                  </a:lnTo>
                  <a:lnTo>
                    <a:pt x="1304" y="253"/>
                  </a:lnTo>
                  <a:lnTo>
                    <a:pt x="1304" y="243"/>
                  </a:lnTo>
                  <a:lnTo>
                    <a:pt x="1305" y="233"/>
                  </a:lnTo>
                  <a:lnTo>
                    <a:pt x="1306" y="225"/>
                  </a:lnTo>
                  <a:lnTo>
                    <a:pt x="1306" y="217"/>
                  </a:lnTo>
                  <a:lnTo>
                    <a:pt x="1307" y="210"/>
                  </a:lnTo>
                  <a:lnTo>
                    <a:pt x="1308" y="204"/>
                  </a:lnTo>
                  <a:lnTo>
                    <a:pt x="1309" y="198"/>
                  </a:lnTo>
                  <a:lnTo>
                    <a:pt x="1310" y="195"/>
                  </a:lnTo>
                  <a:lnTo>
                    <a:pt x="1312" y="191"/>
                  </a:lnTo>
                  <a:lnTo>
                    <a:pt x="1315" y="188"/>
                  </a:lnTo>
                  <a:lnTo>
                    <a:pt x="1317" y="184"/>
                  </a:lnTo>
                  <a:lnTo>
                    <a:pt x="1319" y="180"/>
                  </a:lnTo>
                  <a:lnTo>
                    <a:pt x="1323" y="177"/>
                  </a:lnTo>
                  <a:lnTo>
                    <a:pt x="1326" y="174"/>
                  </a:lnTo>
                  <a:lnTo>
                    <a:pt x="1330" y="171"/>
                  </a:lnTo>
                  <a:lnTo>
                    <a:pt x="1333" y="169"/>
                  </a:lnTo>
                  <a:lnTo>
                    <a:pt x="1337" y="167"/>
                  </a:lnTo>
                  <a:lnTo>
                    <a:pt x="1342" y="165"/>
                  </a:lnTo>
                  <a:lnTo>
                    <a:pt x="1345" y="163"/>
                  </a:lnTo>
                  <a:lnTo>
                    <a:pt x="1349" y="161"/>
                  </a:lnTo>
                  <a:lnTo>
                    <a:pt x="1353" y="160"/>
                  </a:lnTo>
                  <a:lnTo>
                    <a:pt x="1358" y="159"/>
                  </a:lnTo>
                  <a:lnTo>
                    <a:pt x="1362" y="159"/>
                  </a:lnTo>
                  <a:lnTo>
                    <a:pt x="1366" y="159"/>
                  </a:lnTo>
                  <a:lnTo>
                    <a:pt x="1369" y="160"/>
                  </a:lnTo>
                  <a:lnTo>
                    <a:pt x="1373" y="160"/>
                  </a:lnTo>
                  <a:lnTo>
                    <a:pt x="1376" y="161"/>
                  </a:lnTo>
                  <a:lnTo>
                    <a:pt x="1380" y="163"/>
                  </a:lnTo>
                  <a:lnTo>
                    <a:pt x="1383" y="165"/>
                  </a:lnTo>
                  <a:lnTo>
                    <a:pt x="1385" y="166"/>
                  </a:lnTo>
                  <a:lnTo>
                    <a:pt x="1388" y="168"/>
                  </a:lnTo>
                  <a:lnTo>
                    <a:pt x="1390" y="170"/>
                  </a:lnTo>
                  <a:lnTo>
                    <a:pt x="1392" y="172"/>
                  </a:lnTo>
                  <a:lnTo>
                    <a:pt x="1394" y="175"/>
                  </a:lnTo>
                  <a:lnTo>
                    <a:pt x="1396" y="177"/>
                  </a:lnTo>
                  <a:lnTo>
                    <a:pt x="1398" y="180"/>
                  </a:lnTo>
                  <a:lnTo>
                    <a:pt x="1400" y="184"/>
                  </a:lnTo>
                  <a:lnTo>
                    <a:pt x="1401" y="186"/>
                  </a:lnTo>
                  <a:lnTo>
                    <a:pt x="1403" y="189"/>
                  </a:lnTo>
                  <a:lnTo>
                    <a:pt x="1403" y="192"/>
                  </a:lnTo>
                  <a:lnTo>
                    <a:pt x="1405" y="197"/>
                  </a:lnTo>
                  <a:lnTo>
                    <a:pt x="1405" y="204"/>
                  </a:lnTo>
                  <a:lnTo>
                    <a:pt x="1406" y="212"/>
                  </a:lnTo>
                  <a:lnTo>
                    <a:pt x="1407" y="220"/>
                  </a:lnTo>
                  <a:lnTo>
                    <a:pt x="1407" y="228"/>
                  </a:lnTo>
                  <a:lnTo>
                    <a:pt x="1408" y="239"/>
                  </a:lnTo>
                  <a:lnTo>
                    <a:pt x="1408" y="249"/>
                  </a:lnTo>
                  <a:lnTo>
                    <a:pt x="1408" y="393"/>
                  </a:lnTo>
                  <a:lnTo>
                    <a:pt x="1482" y="393"/>
                  </a:lnTo>
                  <a:lnTo>
                    <a:pt x="1482" y="216"/>
                  </a:lnTo>
                  <a:lnTo>
                    <a:pt x="1482" y="208"/>
                  </a:lnTo>
                  <a:lnTo>
                    <a:pt x="1482" y="199"/>
                  </a:lnTo>
                  <a:lnTo>
                    <a:pt x="1481" y="193"/>
                  </a:lnTo>
                  <a:lnTo>
                    <a:pt x="1480" y="186"/>
                  </a:lnTo>
                  <a:lnTo>
                    <a:pt x="1480" y="179"/>
                  </a:lnTo>
                  <a:lnTo>
                    <a:pt x="1479" y="174"/>
                  </a:lnTo>
                  <a:lnTo>
                    <a:pt x="1478" y="169"/>
                  </a:lnTo>
                  <a:lnTo>
                    <a:pt x="1477" y="165"/>
                  </a:lnTo>
                  <a:lnTo>
                    <a:pt x="1476" y="160"/>
                  </a:lnTo>
                  <a:lnTo>
                    <a:pt x="1475" y="156"/>
                  </a:lnTo>
                  <a:lnTo>
                    <a:pt x="1473" y="153"/>
                  </a:lnTo>
                  <a:lnTo>
                    <a:pt x="1471" y="149"/>
                  </a:lnTo>
                  <a:lnTo>
                    <a:pt x="1469" y="145"/>
                  </a:lnTo>
                  <a:lnTo>
                    <a:pt x="1467" y="141"/>
                  </a:lnTo>
                  <a:lnTo>
                    <a:pt x="1464" y="137"/>
                  </a:lnTo>
                  <a:lnTo>
                    <a:pt x="1462" y="134"/>
                  </a:lnTo>
                  <a:lnTo>
                    <a:pt x="1460" y="130"/>
                  </a:lnTo>
                  <a:lnTo>
                    <a:pt x="1457" y="127"/>
                  </a:lnTo>
                  <a:lnTo>
                    <a:pt x="1453" y="123"/>
                  </a:lnTo>
                  <a:lnTo>
                    <a:pt x="1449" y="120"/>
                  </a:lnTo>
                  <a:lnTo>
                    <a:pt x="1445" y="117"/>
                  </a:lnTo>
                  <a:lnTo>
                    <a:pt x="1441" y="114"/>
                  </a:lnTo>
                  <a:lnTo>
                    <a:pt x="1437" y="112"/>
                  </a:lnTo>
                  <a:lnTo>
                    <a:pt x="1432" y="109"/>
                  </a:lnTo>
                  <a:lnTo>
                    <a:pt x="1427" y="107"/>
                  </a:lnTo>
                  <a:lnTo>
                    <a:pt x="1421" y="106"/>
                  </a:lnTo>
                  <a:lnTo>
                    <a:pt x="1417" y="104"/>
                  </a:lnTo>
                  <a:lnTo>
                    <a:pt x="1411" y="102"/>
                  </a:lnTo>
                  <a:lnTo>
                    <a:pt x="1405" y="102"/>
                  </a:lnTo>
                  <a:lnTo>
                    <a:pt x="1400" y="101"/>
                  </a:lnTo>
                  <a:lnTo>
                    <a:pt x="1394" y="100"/>
                  </a:lnTo>
                  <a:lnTo>
                    <a:pt x="1388" y="100"/>
                  </a:lnTo>
                  <a:close/>
                  <a:moveTo>
                    <a:pt x="1036" y="100"/>
                  </a:moveTo>
                  <a:lnTo>
                    <a:pt x="1023" y="101"/>
                  </a:lnTo>
                  <a:lnTo>
                    <a:pt x="1011" y="102"/>
                  </a:lnTo>
                  <a:lnTo>
                    <a:pt x="999" y="104"/>
                  </a:lnTo>
                  <a:lnTo>
                    <a:pt x="988" y="107"/>
                  </a:lnTo>
                  <a:lnTo>
                    <a:pt x="978" y="110"/>
                  </a:lnTo>
                  <a:lnTo>
                    <a:pt x="969" y="113"/>
                  </a:lnTo>
                  <a:lnTo>
                    <a:pt x="961" y="117"/>
                  </a:lnTo>
                  <a:lnTo>
                    <a:pt x="954" y="122"/>
                  </a:lnTo>
                  <a:lnTo>
                    <a:pt x="948" y="128"/>
                  </a:lnTo>
                  <a:lnTo>
                    <a:pt x="942" y="134"/>
                  </a:lnTo>
                  <a:lnTo>
                    <a:pt x="936" y="140"/>
                  </a:lnTo>
                  <a:lnTo>
                    <a:pt x="931" y="149"/>
                  </a:lnTo>
                  <a:lnTo>
                    <a:pt x="926" y="156"/>
                  </a:lnTo>
                  <a:lnTo>
                    <a:pt x="923" y="166"/>
                  </a:lnTo>
                  <a:lnTo>
                    <a:pt x="919" y="175"/>
                  </a:lnTo>
                  <a:lnTo>
                    <a:pt x="917" y="186"/>
                  </a:lnTo>
                  <a:lnTo>
                    <a:pt x="985" y="195"/>
                  </a:lnTo>
                  <a:lnTo>
                    <a:pt x="986" y="190"/>
                  </a:lnTo>
                  <a:lnTo>
                    <a:pt x="987" y="186"/>
                  </a:lnTo>
                  <a:lnTo>
                    <a:pt x="990" y="183"/>
                  </a:lnTo>
                  <a:lnTo>
                    <a:pt x="992" y="178"/>
                  </a:lnTo>
                  <a:lnTo>
                    <a:pt x="994" y="175"/>
                  </a:lnTo>
                  <a:lnTo>
                    <a:pt x="996" y="173"/>
                  </a:lnTo>
                  <a:lnTo>
                    <a:pt x="999" y="170"/>
                  </a:lnTo>
                  <a:lnTo>
                    <a:pt x="1001" y="168"/>
                  </a:lnTo>
                  <a:lnTo>
                    <a:pt x="1003" y="166"/>
                  </a:lnTo>
                  <a:lnTo>
                    <a:pt x="1006" y="165"/>
                  </a:lnTo>
                  <a:lnTo>
                    <a:pt x="1009" y="163"/>
                  </a:lnTo>
                  <a:lnTo>
                    <a:pt x="1012" y="161"/>
                  </a:lnTo>
                  <a:lnTo>
                    <a:pt x="1017" y="160"/>
                  </a:lnTo>
                  <a:lnTo>
                    <a:pt x="1021" y="160"/>
                  </a:lnTo>
                  <a:lnTo>
                    <a:pt x="1025" y="159"/>
                  </a:lnTo>
                  <a:lnTo>
                    <a:pt x="1030" y="159"/>
                  </a:lnTo>
                  <a:lnTo>
                    <a:pt x="1037" y="159"/>
                  </a:lnTo>
                  <a:lnTo>
                    <a:pt x="1042" y="160"/>
                  </a:lnTo>
                  <a:lnTo>
                    <a:pt x="1048" y="160"/>
                  </a:lnTo>
                  <a:lnTo>
                    <a:pt x="1053" y="163"/>
                  </a:lnTo>
                  <a:lnTo>
                    <a:pt x="1059" y="164"/>
                  </a:lnTo>
                  <a:lnTo>
                    <a:pt x="1063" y="165"/>
                  </a:lnTo>
                  <a:lnTo>
                    <a:pt x="1067" y="167"/>
                  </a:lnTo>
                  <a:lnTo>
                    <a:pt x="1070" y="169"/>
                  </a:lnTo>
                  <a:lnTo>
                    <a:pt x="1072" y="172"/>
                  </a:lnTo>
                  <a:lnTo>
                    <a:pt x="1074" y="175"/>
                  </a:lnTo>
                  <a:lnTo>
                    <a:pt x="1075" y="179"/>
                  </a:lnTo>
                  <a:lnTo>
                    <a:pt x="1077" y="183"/>
                  </a:lnTo>
                  <a:lnTo>
                    <a:pt x="1078" y="188"/>
                  </a:lnTo>
                  <a:lnTo>
                    <a:pt x="1079" y="192"/>
                  </a:lnTo>
                  <a:lnTo>
                    <a:pt x="1079" y="196"/>
                  </a:lnTo>
                  <a:lnTo>
                    <a:pt x="1079" y="203"/>
                  </a:lnTo>
                  <a:lnTo>
                    <a:pt x="1079" y="210"/>
                  </a:lnTo>
                  <a:lnTo>
                    <a:pt x="1074" y="212"/>
                  </a:lnTo>
                  <a:lnTo>
                    <a:pt x="1068" y="214"/>
                  </a:lnTo>
                  <a:lnTo>
                    <a:pt x="1059" y="216"/>
                  </a:lnTo>
                  <a:lnTo>
                    <a:pt x="1050" y="220"/>
                  </a:lnTo>
                  <a:lnTo>
                    <a:pt x="1040" y="223"/>
                  </a:lnTo>
                  <a:lnTo>
                    <a:pt x="1030" y="224"/>
                  </a:lnTo>
                  <a:lnTo>
                    <a:pt x="1019" y="227"/>
                  </a:lnTo>
                  <a:lnTo>
                    <a:pt x="1007" y="229"/>
                  </a:lnTo>
                  <a:lnTo>
                    <a:pt x="997" y="230"/>
                  </a:lnTo>
                  <a:lnTo>
                    <a:pt x="989" y="232"/>
                  </a:lnTo>
                  <a:lnTo>
                    <a:pt x="980" y="234"/>
                  </a:lnTo>
                  <a:lnTo>
                    <a:pt x="972" y="236"/>
                  </a:lnTo>
                  <a:lnTo>
                    <a:pt x="965" y="239"/>
                  </a:lnTo>
                  <a:lnTo>
                    <a:pt x="958" y="241"/>
                  </a:lnTo>
                  <a:lnTo>
                    <a:pt x="953" y="243"/>
                  </a:lnTo>
                  <a:lnTo>
                    <a:pt x="947" y="245"/>
                  </a:lnTo>
                  <a:lnTo>
                    <a:pt x="942" y="248"/>
                  </a:lnTo>
                  <a:lnTo>
                    <a:pt x="938" y="251"/>
                  </a:lnTo>
                  <a:lnTo>
                    <a:pt x="934" y="254"/>
                  </a:lnTo>
                  <a:lnTo>
                    <a:pt x="930" y="258"/>
                  </a:lnTo>
                  <a:lnTo>
                    <a:pt x="926" y="262"/>
                  </a:lnTo>
                  <a:lnTo>
                    <a:pt x="922" y="266"/>
                  </a:lnTo>
                  <a:lnTo>
                    <a:pt x="919" y="270"/>
                  </a:lnTo>
                  <a:lnTo>
                    <a:pt x="917" y="274"/>
                  </a:lnTo>
                  <a:lnTo>
                    <a:pt x="915" y="280"/>
                  </a:lnTo>
                  <a:lnTo>
                    <a:pt x="912" y="284"/>
                  </a:lnTo>
                  <a:lnTo>
                    <a:pt x="911" y="289"/>
                  </a:lnTo>
                  <a:lnTo>
                    <a:pt x="910" y="294"/>
                  </a:lnTo>
                  <a:lnTo>
                    <a:pt x="908" y="300"/>
                  </a:lnTo>
                  <a:lnTo>
                    <a:pt x="908" y="305"/>
                  </a:lnTo>
                  <a:lnTo>
                    <a:pt x="907" y="311"/>
                  </a:lnTo>
                  <a:lnTo>
                    <a:pt x="907" y="318"/>
                  </a:lnTo>
                  <a:lnTo>
                    <a:pt x="908" y="326"/>
                  </a:lnTo>
                  <a:lnTo>
                    <a:pt x="909" y="335"/>
                  </a:lnTo>
                  <a:lnTo>
                    <a:pt x="911" y="342"/>
                  </a:lnTo>
                  <a:lnTo>
                    <a:pt x="914" y="349"/>
                  </a:lnTo>
                  <a:lnTo>
                    <a:pt x="917" y="357"/>
                  </a:lnTo>
                  <a:lnTo>
                    <a:pt x="922" y="364"/>
                  </a:lnTo>
                  <a:lnTo>
                    <a:pt x="927" y="370"/>
                  </a:lnTo>
                  <a:lnTo>
                    <a:pt x="933" y="376"/>
                  </a:lnTo>
                  <a:lnTo>
                    <a:pt x="939" y="381"/>
                  </a:lnTo>
                  <a:lnTo>
                    <a:pt x="946" y="386"/>
                  </a:lnTo>
                  <a:lnTo>
                    <a:pt x="953" y="389"/>
                  </a:lnTo>
                  <a:lnTo>
                    <a:pt x="962" y="393"/>
                  </a:lnTo>
                  <a:lnTo>
                    <a:pt x="970" y="395"/>
                  </a:lnTo>
                  <a:lnTo>
                    <a:pt x="980" y="397"/>
                  </a:lnTo>
                  <a:lnTo>
                    <a:pt x="989" y="398"/>
                  </a:lnTo>
                  <a:lnTo>
                    <a:pt x="999" y="399"/>
                  </a:lnTo>
                  <a:lnTo>
                    <a:pt x="1005" y="399"/>
                  </a:lnTo>
                  <a:lnTo>
                    <a:pt x="1012" y="398"/>
                  </a:lnTo>
                  <a:lnTo>
                    <a:pt x="1018" y="397"/>
                  </a:lnTo>
                  <a:lnTo>
                    <a:pt x="1024" y="397"/>
                  </a:lnTo>
                  <a:lnTo>
                    <a:pt x="1030" y="395"/>
                  </a:lnTo>
                  <a:lnTo>
                    <a:pt x="1036" y="393"/>
                  </a:lnTo>
                  <a:lnTo>
                    <a:pt x="1042" y="390"/>
                  </a:lnTo>
                  <a:lnTo>
                    <a:pt x="1048" y="388"/>
                  </a:lnTo>
                  <a:lnTo>
                    <a:pt x="1053" y="386"/>
                  </a:lnTo>
                  <a:lnTo>
                    <a:pt x="1059" y="384"/>
                  </a:lnTo>
                  <a:lnTo>
                    <a:pt x="1063" y="381"/>
                  </a:lnTo>
                  <a:lnTo>
                    <a:pt x="1068" y="378"/>
                  </a:lnTo>
                  <a:lnTo>
                    <a:pt x="1074" y="375"/>
                  </a:lnTo>
                  <a:lnTo>
                    <a:pt x="1079" y="372"/>
                  </a:lnTo>
                  <a:lnTo>
                    <a:pt x="1083" y="367"/>
                  </a:lnTo>
                  <a:lnTo>
                    <a:pt x="1088" y="363"/>
                  </a:lnTo>
                  <a:lnTo>
                    <a:pt x="1089" y="365"/>
                  </a:lnTo>
                  <a:lnTo>
                    <a:pt x="1090" y="368"/>
                  </a:lnTo>
                  <a:lnTo>
                    <a:pt x="1090" y="372"/>
                  </a:lnTo>
                  <a:lnTo>
                    <a:pt x="1092" y="375"/>
                  </a:lnTo>
                  <a:lnTo>
                    <a:pt x="1093" y="378"/>
                  </a:lnTo>
                  <a:lnTo>
                    <a:pt x="1094" y="381"/>
                  </a:lnTo>
                  <a:lnTo>
                    <a:pt x="1095" y="384"/>
                  </a:lnTo>
                  <a:lnTo>
                    <a:pt x="1097" y="386"/>
                  </a:lnTo>
                  <a:lnTo>
                    <a:pt x="1097" y="388"/>
                  </a:lnTo>
                  <a:lnTo>
                    <a:pt x="1098" y="390"/>
                  </a:lnTo>
                  <a:lnTo>
                    <a:pt x="1099" y="393"/>
                  </a:lnTo>
                  <a:lnTo>
                    <a:pt x="1173" y="393"/>
                  </a:lnTo>
                  <a:lnTo>
                    <a:pt x="1171" y="387"/>
                  </a:lnTo>
                  <a:lnTo>
                    <a:pt x="1168" y="382"/>
                  </a:lnTo>
                  <a:lnTo>
                    <a:pt x="1166" y="378"/>
                  </a:lnTo>
                  <a:lnTo>
                    <a:pt x="1164" y="373"/>
                  </a:lnTo>
                  <a:lnTo>
                    <a:pt x="1162" y="368"/>
                  </a:lnTo>
                  <a:lnTo>
                    <a:pt x="1160" y="363"/>
                  </a:lnTo>
                  <a:lnTo>
                    <a:pt x="1158" y="359"/>
                  </a:lnTo>
                  <a:lnTo>
                    <a:pt x="1157" y="355"/>
                  </a:lnTo>
                  <a:lnTo>
                    <a:pt x="1156" y="349"/>
                  </a:lnTo>
                  <a:lnTo>
                    <a:pt x="1156" y="345"/>
                  </a:lnTo>
                  <a:lnTo>
                    <a:pt x="1155" y="339"/>
                  </a:lnTo>
                  <a:lnTo>
                    <a:pt x="1154" y="332"/>
                  </a:lnTo>
                  <a:lnTo>
                    <a:pt x="1154" y="324"/>
                  </a:lnTo>
                  <a:lnTo>
                    <a:pt x="1154" y="317"/>
                  </a:lnTo>
                  <a:lnTo>
                    <a:pt x="1154" y="308"/>
                  </a:lnTo>
                  <a:lnTo>
                    <a:pt x="1154" y="299"/>
                  </a:lnTo>
                  <a:lnTo>
                    <a:pt x="1154" y="213"/>
                  </a:lnTo>
                  <a:lnTo>
                    <a:pt x="1154" y="201"/>
                  </a:lnTo>
                  <a:lnTo>
                    <a:pt x="1153" y="190"/>
                  </a:lnTo>
                  <a:lnTo>
                    <a:pt x="1151" y="179"/>
                  </a:lnTo>
                  <a:lnTo>
                    <a:pt x="1150" y="170"/>
                  </a:lnTo>
                  <a:lnTo>
                    <a:pt x="1149" y="163"/>
                  </a:lnTo>
                  <a:lnTo>
                    <a:pt x="1147" y="155"/>
                  </a:lnTo>
                  <a:lnTo>
                    <a:pt x="1145" y="149"/>
                  </a:lnTo>
                  <a:lnTo>
                    <a:pt x="1142" y="144"/>
                  </a:lnTo>
                  <a:lnTo>
                    <a:pt x="1140" y="139"/>
                  </a:lnTo>
                  <a:lnTo>
                    <a:pt x="1136" y="135"/>
                  </a:lnTo>
                  <a:lnTo>
                    <a:pt x="1133" y="131"/>
                  </a:lnTo>
                  <a:lnTo>
                    <a:pt x="1129" y="127"/>
                  </a:lnTo>
                  <a:lnTo>
                    <a:pt x="1124" y="123"/>
                  </a:lnTo>
                  <a:lnTo>
                    <a:pt x="1120" y="119"/>
                  </a:lnTo>
                  <a:lnTo>
                    <a:pt x="1114" y="115"/>
                  </a:lnTo>
                  <a:lnTo>
                    <a:pt x="1108" y="113"/>
                  </a:lnTo>
                  <a:lnTo>
                    <a:pt x="1102" y="110"/>
                  </a:lnTo>
                  <a:lnTo>
                    <a:pt x="1096" y="108"/>
                  </a:lnTo>
                  <a:lnTo>
                    <a:pt x="1088" y="106"/>
                  </a:lnTo>
                  <a:lnTo>
                    <a:pt x="1079" y="104"/>
                  </a:lnTo>
                  <a:lnTo>
                    <a:pt x="1070" y="102"/>
                  </a:lnTo>
                  <a:lnTo>
                    <a:pt x="1060" y="101"/>
                  </a:lnTo>
                  <a:lnTo>
                    <a:pt x="1048" y="100"/>
                  </a:lnTo>
                  <a:lnTo>
                    <a:pt x="1036" y="100"/>
                  </a:lnTo>
                  <a:close/>
                  <a:moveTo>
                    <a:pt x="1012" y="346"/>
                  </a:moveTo>
                  <a:lnTo>
                    <a:pt x="1008" y="345"/>
                  </a:lnTo>
                  <a:lnTo>
                    <a:pt x="1003" y="343"/>
                  </a:lnTo>
                  <a:lnTo>
                    <a:pt x="1000" y="342"/>
                  </a:lnTo>
                  <a:lnTo>
                    <a:pt x="996" y="340"/>
                  </a:lnTo>
                  <a:lnTo>
                    <a:pt x="994" y="338"/>
                  </a:lnTo>
                  <a:lnTo>
                    <a:pt x="991" y="335"/>
                  </a:lnTo>
                  <a:lnTo>
                    <a:pt x="989" y="332"/>
                  </a:lnTo>
                  <a:lnTo>
                    <a:pt x="987" y="330"/>
                  </a:lnTo>
                  <a:lnTo>
                    <a:pt x="985" y="327"/>
                  </a:lnTo>
                  <a:lnTo>
                    <a:pt x="984" y="324"/>
                  </a:lnTo>
                  <a:lnTo>
                    <a:pt x="983" y="322"/>
                  </a:lnTo>
                  <a:lnTo>
                    <a:pt x="982" y="318"/>
                  </a:lnTo>
                  <a:lnTo>
                    <a:pt x="981" y="315"/>
                  </a:lnTo>
                  <a:lnTo>
                    <a:pt x="981" y="311"/>
                  </a:lnTo>
                  <a:lnTo>
                    <a:pt x="981" y="307"/>
                  </a:lnTo>
                  <a:lnTo>
                    <a:pt x="982" y="304"/>
                  </a:lnTo>
                  <a:lnTo>
                    <a:pt x="983" y="301"/>
                  </a:lnTo>
                  <a:lnTo>
                    <a:pt x="985" y="298"/>
                  </a:lnTo>
                  <a:lnTo>
                    <a:pt x="987" y="294"/>
                  </a:lnTo>
                  <a:lnTo>
                    <a:pt x="989" y="291"/>
                  </a:lnTo>
                  <a:lnTo>
                    <a:pt x="992" y="289"/>
                  </a:lnTo>
                  <a:lnTo>
                    <a:pt x="994" y="287"/>
                  </a:lnTo>
                  <a:lnTo>
                    <a:pt x="997" y="285"/>
                  </a:lnTo>
                  <a:lnTo>
                    <a:pt x="1001" y="284"/>
                  </a:lnTo>
                  <a:lnTo>
                    <a:pt x="1005" y="282"/>
                  </a:lnTo>
                  <a:lnTo>
                    <a:pt x="1010" y="280"/>
                  </a:lnTo>
                  <a:lnTo>
                    <a:pt x="1015" y="279"/>
                  </a:lnTo>
                  <a:lnTo>
                    <a:pt x="1021" y="277"/>
                  </a:lnTo>
                  <a:lnTo>
                    <a:pt x="1028" y="274"/>
                  </a:lnTo>
                  <a:lnTo>
                    <a:pt x="1035" y="273"/>
                  </a:lnTo>
                  <a:lnTo>
                    <a:pt x="1042" y="272"/>
                  </a:lnTo>
                  <a:lnTo>
                    <a:pt x="1048" y="270"/>
                  </a:lnTo>
                  <a:lnTo>
                    <a:pt x="1055" y="269"/>
                  </a:lnTo>
                  <a:lnTo>
                    <a:pt x="1061" y="268"/>
                  </a:lnTo>
                  <a:lnTo>
                    <a:pt x="1066" y="266"/>
                  </a:lnTo>
                  <a:lnTo>
                    <a:pt x="1071" y="264"/>
                  </a:lnTo>
                  <a:lnTo>
                    <a:pt x="1075" y="264"/>
                  </a:lnTo>
                  <a:lnTo>
                    <a:pt x="1079" y="262"/>
                  </a:lnTo>
                  <a:lnTo>
                    <a:pt x="1079" y="277"/>
                  </a:lnTo>
                  <a:lnTo>
                    <a:pt x="1079" y="283"/>
                  </a:lnTo>
                  <a:lnTo>
                    <a:pt x="1079" y="288"/>
                  </a:lnTo>
                  <a:lnTo>
                    <a:pt x="1079" y="293"/>
                  </a:lnTo>
                  <a:lnTo>
                    <a:pt x="1079" y="298"/>
                  </a:lnTo>
                  <a:lnTo>
                    <a:pt x="1078" y="302"/>
                  </a:lnTo>
                  <a:lnTo>
                    <a:pt x="1077" y="306"/>
                  </a:lnTo>
                  <a:lnTo>
                    <a:pt x="1077" y="309"/>
                  </a:lnTo>
                  <a:lnTo>
                    <a:pt x="1076" y="311"/>
                  </a:lnTo>
                  <a:lnTo>
                    <a:pt x="1074" y="315"/>
                  </a:lnTo>
                  <a:lnTo>
                    <a:pt x="1073" y="318"/>
                  </a:lnTo>
                  <a:lnTo>
                    <a:pt x="1071" y="322"/>
                  </a:lnTo>
                  <a:lnTo>
                    <a:pt x="1069" y="324"/>
                  </a:lnTo>
                  <a:lnTo>
                    <a:pt x="1067" y="327"/>
                  </a:lnTo>
                  <a:lnTo>
                    <a:pt x="1064" y="330"/>
                  </a:lnTo>
                  <a:lnTo>
                    <a:pt x="1061" y="332"/>
                  </a:lnTo>
                  <a:lnTo>
                    <a:pt x="1059" y="335"/>
                  </a:lnTo>
                  <a:lnTo>
                    <a:pt x="1053" y="338"/>
                  </a:lnTo>
                  <a:lnTo>
                    <a:pt x="1048" y="340"/>
                  </a:lnTo>
                  <a:lnTo>
                    <a:pt x="1044" y="342"/>
                  </a:lnTo>
                  <a:lnTo>
                    <a:pt x="1039" y="343"/>
                  </a:lnTo>
                  <a:lnTo>
                    <a:pt x="1035" y="345"/>
                  </a:lnTo>
                  <a:lnTo>
                    <a:pt x="1030" y="346"/>
                  </a:lnTo>
                  <a:lnTo>
                    <a:pt x="1025" y="347"/>
                  </a:lnTo>
                  <a:lnTo>
                    <a:pt x="1020" y="347"/>
                  </a:lnTo>
                  <a:lnTo>
                    <a:pt x="1016" y="347"/>
                  </a:lnTo>
                  <a:lnTo>
                    <a:pt x="1012" y="346"/>
                  </a:lnTo>
                  <a:close/>
                  <a:moveTo>
                    <a:pt x="544" y="101"/>
                  </a:moveTo>
                  <a:lnTo>
                    <a:pt x="531" y="103"/>
                  </a:lnTo>
                  <a:lnTo>
                    <a:pt x="518" y="107"/>
                  </a:lnTo>
                  <a:lnTo>
                    <a:pt x="506" y="111"/>
                  </a:lnTo>
                  <a:lnTo>
                    <a:pt x="495" y="117"/>
                  </a:lnTo>
                  <a:lnTo>
                    <a:pt x="484" y="125"/>
                  </a:lnTo>
                  <a:lnTo>
                    <a:pt x="474" y="133"/>
                  </a:lnTo>
                  <a:lnTo>
                    <a:pt x="464" y="142"/>
                  </a:lnTo>
                  <a:lnTo>
                    <a:pt x="456" y="153"/>
                  </a:lnTo>
                  <a:lnTo>
                    <a:pt x="449" y="164"/>
                  </a:lnTo>
                  <a:lnTo>
                    <a:pt x="443" y="176"/>
                  </a:lnTo>
                  <a:lnTo>
                    <a:pt x="438" y="190"/>
                  </a:lnTo>
                  <a:lnTo>
                    <a:pt x="434" y="206"/>
                  </a:lnTo>
                  <a:lnTo>
                    <a:pt x="431" y="221"/>
                  </a:lnTo>
                  <a:lnTo>
                    <a:pt x="430" y="236"/>
                  </a:lnTo>
                  <a:lnTo>
                    <a:pt x="429" y="253"/>
                  </a:lnTo>
                  <a:lnTo>
                    <a:pt x="430" y="268"/>
                  </a:lnTo>
                  <a:lnTo>
                    <a:pt x="431" y="282"/>
                  </a:lnTo>
                  <a:lnTo>
                    <a:pt x="433" y="294"/>
                  </a:lnTo>
                  <a:lnTo>
                    <a:pt x="436" y="307"/>
                  </a:lnTo>
                  <a:lnTo>
                    <a:pt x="440" y="320"/>
                  </a:lnTo>
                  <a:lnTo>
                    <a:pt x="444" y="330"/>
                  </a:lnTo>
                  <a:lnTo>
                    <a:pt x="450" y="341"/>
                  </a:lnTo>
                  <a:lnTo>
                    <a:pt x="456" y="351"/>
                  </a:lnTo>
                  <a:lnTo>
                    <a:pt x="465" y="363"/>
                  </a:lnTo>
                  <a:lnTo>
                    <a:pt x="475" y="372"/>
                  </a:lnTo>
                  <a:lnTo>
                    <a:pt x="487" y="380"/>
                  </a:lnTo>
                  <a:lnTo>
                    <a:pt x="500" y="386"/>
                  </a:lnTo>
                  <a:lnTo>
                    <a:pt x="515" y="392"/>
                  </a:lnTo>
                  <a:lnTo>
                    <a:pt x="530" y="396"/>
                  </a:lnTo>
                  <a:lnTo>
                    <a:pt x="547" y="398"/>
                  </a:lnTo>
                  <a:lnTo>
                    <a:pt x="564" y="399"/>
                  </a:lnTo>
                  <a:lnTo>
                    <a:pt x="575" y="398"/>
                  </a:lnTo>
                  <a:lnTo>
                    <a:pt x="586" y="397"/>
                  </a:lnTo>
                  <a:lnTo>
                    <a:pt x="597" y="395"/>
                  </a:lnTo>
                  <a:lnTo>
                    <a:pt x="607" y="393"/>
                  </a:lnTo>
                  <a:lnTo>
                    <a:pt x="617" y="389"/>
                  </a:lnTo>
                  <a:lnTo>
                    <a:pt x="626" y="386"/>
                  </a:lnTo>
                  <a:lnTo>
                    <a:pt x="634" y="381"/>
                  </a:lnTo>
                  <a:lnTo>
                    <a:pt x="642" y="376"/>
                  </a:lnTo>
                  <a:lnTo>
                    <a:pt x="649" y="370"/>
                  </a:lnTo>
                  <a:lnTo>
                    <a:pt x="656" y="364"/>
                  </a:lnTo>
                  <a:lnTo>
                    <a:pt x="662" y="357"/>
                  </a:lnTo>
                  <a:lnTo>
                    <a:pt x="668" y="349"/>
                  </a:lnTo>
                  <a:lnTo>
                    <a:pt x="674" y="341"/>
                  </a:lnTo>
                  <a:lnTo>
                    <a:pt x="679" y="331"/>
                  </a:lnTo>
                  <a:lnTo>
                    <a:pt x="683" y="322"/>
                  </a:lnTo>
                  <a:lnTo>
                    <a:pt x="687" y="311"/>
                  </a:lnTo>
                  <a:lnTo>
                    <a:pt x="613" y="301"/>
                  </a:lnTo>
                  <a:lnTo>
                    <a:pt x="611" y="306"/>
                  </a:lnTo>
                  <a:lnTo>
                    <a:pt x="609" y="310"/>
                  </a:lnTo>
                  <a:lnTo>
                    <a:pt x="607" y="315"/>
                  </a:lnTo>
                  <a:lnTo>
                    <a:pt x="605" y="319"/>
                  </a:lnTo>
                  <a:lnTo>
                    <a:pt x="602" y="322"/>
                  </a:lnTo>
                  <a:lnTo>
                    <a:pt x="600" y="326"/>
                  </a:lnTo>
                  <a:lnTo>
                    <a:pt x="596" y="329"/>
                  </a:lnTo>
                  <a:lnTo>
                    <a:pt x="593" y="332"/>
                  </a:lnTo>
                  <a:lnTo>
                    <a:pt x="591" y="334"/>
                  </a:lnTo>
                  <a:lnTo>
                    <a:pt x="588" y="336"/>
                  </a:lnTo>
                  <a:lnTo>
                    <a:pt x="584" y="337"/>
                  </a:lnTo>
                  <a:lnTo>
                    <a:pt x="581" y="338"/>
                  </a:lnTo>
                  <a:lnTo>
                    <a:pt x="577" y="339"/>
                  </a:lnTo>
                  <a:lnTo>
                    <a:pt x="572" y="339"/>
                  </a:lnTo>
                  <a:lnTo>
                    <a:pt x="568" y="340"/>
                  </a:lnTo>
                  <a:lnTo>
                    <a:pt x="564" y="340"/>
                  </a:lnTo>
                  <a:lnTo>
                    <a:pt x="558" y="340"/>
                  </a:lnTo>
                  <a:lnTo>
                    <a:pt x="552" y="339"/>
                  </a:lnTo>
                  <a:lnTo>
                    <a:pt x="546" y="337"/>
                  </a:lnTo>
                  <a:lnTo>
                    <a:pt x="541" y="335"/>
                  </a:lnTo>
                  <a:lnTo>
                    <a:pt x="535" y="332"/>
                  </a:lnTo>
                  <a:lnTo>
                    <a:pt x="530" y="330"/>
                  </a:lnTo>
                  <a:lnTo>
                    <a:pt x="525" y="326"/>
                  </a:lnTo>
                  <a:lnTo>
                    <a:pt x="520" y="322"/>
                  </a:lnTo>
                  <a:lnTo>
                    <a:pt x="516" y="318"/>
                  </a:lnTo>
                  <a:lnTo>
                    <a:pt x="513" y="312"/>
                  </a:lnTo>
                  <a:lnTo>
                    <a:pt x="510" y="307"/>
                  </a:lnTo>
                  <a:lnTo>
                    <a:pt x="508" y="301"/>
                  </a:lnTo>
                  <a:lnTo>
                    <a:pt x="506" y="294"/>
                  </a:lnTo>
                  <a:lnTo>
                    <a:pt x="504" y="287"/>
                  </a:lnTo>
                  <a:lnTo>
                    <a:pt x="503" y="280"/>
                  </a:lnTo>
                  <a:lnTo>
                    <a:pt x="503" y="272"/>
                  </a:lnTo>
                  <a:lnTo>
                    <a:pt x="694" y="272"/>
                  </a:lnTo>
                  <a:lnTo>
                    <a:pt x="694" y="262"/>
                  </a:lnTo>
                  <a:lnTo>
                    <a:pt x="693" y="251"/>
                  </a:lnTo>
                  <a:lnTo>
                    <a:pt x="693" y="242"/>
                  </a:lnTo>
                  <a:lnTo>
                    <a:pt x="692" y="232"/>
                  </a:lnTo>
                  <a:lnTo>
                    <a:pt x="690" y="223"/>
                  </a:lnTo>
                  <a:lnTo>
                    <a:pt x="689" y="214"/>
                  </a:lnTo>
                  <a:lnTo>
                    <a:pt x="687" y="206"/>
                  </a:lnTo>
                  <a:lnTo>
                    <a:pt x="685" y="196"/>
                  </a:lnTo>
                  <a:lnTo>
                    <a:pt x="683" y="189"/>
                  </a:lnTo>
                  <a:lnTo>
                    <a:pt x="680" y="182"/>
                  </a:lnTo>
                  <a:lnTo>
                    <a:pt x="677" y="174"/>
                  </a:lnTo>
                  <a:lnTo>
                    <a:pt x="674" y="167"/>
                  </a:lnTo>
                  <a:lnTo>
                    <a:pt x="670" y="160"/>
                  </a:lnTo>
                  <a:lnTo>
                    <a:pt x="666" y="155"/>
                  </a:lnTo>
                  <a:lnTo>
                    <a:pt x="662" y="149"/>
                  </a:lnTo>
                  <a:lnTo>
                    <a:pt x="658" y="144"/>
                  </a:lnTo>
                  <a:lnTo>
                    <a:pt x="648" y="134"/>
                  </a:lnTo>
                  <a:lnTo>
                    <a:pt x="638" y="126"/>
                  </a:lnTo>
                  <a:lnTo>
                    <a:pt x="627" y="117"/>
                  </a:lnTo>
                  <a:lnTo>
                    <a:pt x="614" y="111"/>
                  </a:lnTo>
                  <a:lnTo>
                    <a:pt x="602" y="107"/>
                  </a:lnTo>
                  <a:lnTo>
                    <a:pt x="588" y="103"/>
                  </a:lnTo>
                  <a:lnTo>
                    <a:pt x="573" y="101"/>
                  </a:lnTo>
                  <a:lnTo>
                    <a:pt x="558" y="100"/>
                  </a:lnTo>
                  <a:lnTo>
                    <a:pt x="544" y="101"/>
                  </a:lnTo>
                  <a:close/>
                  <a:moveTo>
                    <a:pt x="503" y="218"/>
                  </a:moveTo>
                  <a:lnTo>
                    <a:pt x="504" y="212"/>
                  </a:lnTo>
                  <a:lnTo>
                    <a:pt x="506" y="206"/>
                  </a:lnTo>
                  <a:lnTo>
                    <a:pt x="507" y="198"/>
                  </a:lnTo>
                  <a:lnTo>
                    <a:pt x="510" y="192"/>
                  </a:lnTo>
                  <a:lnTo>
                    <a:pt x="513" y="187"/>
                  </a:lnTo>
                  <a:lnTo>
                    <a:pt x="516" y="182"/>
                  </a:lnTo>
                  <a:lnTo>
                    <a:pt x="519" y="177"/>
                  </a:lnTo>
                  <a:lnTo>
                    <a:pt x="523" y="173"/>
                  </a:lnTo>
                  <a:lnTo>
                    <a:pt x="527" y="170"/>
                  </a:lnTo>
                  <a:lnTo>
                    <a:pt x="532" y="167"/>
                  </a:lnTo>
                  <a:lnTo>
                    <a:pt x="538" y="165"/>
                  </a:lnTo>
                  <a:lnTo>
                    <a:pt x="543" y="163"/>
                  </a:lnTo>
                  <a:lnTo>
                    <a:pt x="549" y="160"/>
                  </a:lnTo>
                  <a:lnTo>
                    <a:pt x="555" y="159"/>
                  </a:lnTo>
                  <a:lnTo>
                    <a:pt x="561" y="159"/>
                  </a:lnTo>
                  <a:lnTo>
                    <a:pt x="568" y="159"/>
                  </a:lnTo>
                  <a:lnTo>
                    <a:pt x="573" y="160"/>
                  </a:lnTo>
                  <a:lnTo>
                    <a:pt x="579" y="163"/>
                  </a:lnTo>
                  <a:lnTo>
                    <a:pt x="584" y="165"/>
                  </a:lnTo>
                  <a:lnTo>
                    <a:pt x="589" y="167"/>
                  </a:lnTo>
                  <a:lnTo>
                    <a:pt x="593" y="170"/>
                  </a:lnTo>
                  <a:lnTo>
                    <a:pt x="597" y="173"/>
                  </a:lnTo>
                  <a:lnTo>
                    <a:pt x="602" y="177"/>
                  </a:lnTo>
                  <a:lnTo>
                    <a:pt x="605" y="182"/>
                  </a:lnTo>
                  <a:lnTo>
                    <a:pt x="609" y="186"/>
                  </a:lnTo>
                  <a:lnTo>
                    <a:pt x="611" y="192"/>
                  </a:lnTo>
                  <a:lnTo>
                    <a:pt x="614" y="197"/>
                  </a:lnTo>
                  <a:lnTo>
                    <a:pt x="616" y="204"/>
                  </a:lnTo>
                  <a:lnTo>
                    <a:pt x="618" y="212"/>
                  </a:lnTo>
                  <a:lnTo>
                    <a:pt x="619" y="218"/>
                  </a:lnTo>
                  <a:lnTo>
                    <a:pt x="619" y="226"/>
                  </a:lnTo>
                  <a:lnTo>
                    <a:pt x="503" y="226"/>
                  </a:lnTo>
                  <a:lnTo>
                    <a:pt x="503" y="2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754" name="Freeform 807"/>
            <p:cNvSpPr>
              <a:spLocks noChangeArrowheads="1"/>
            </p:cNvSpPr>
            <p:nvPr/>
          </p:nvSpPr>
          <p:spPr bwMode="auto">
            <a:xfrm>
              <a:off x="3304" y="3942"/>
              <a:ext cx="414" cy="90"/>
            </a:xfrm>
            <a:custGeom>
              <a:avLst/>
              <a:gdLst>
                <a:gd name="T0" fmla="*/ 0 w 1830"/>
                <a:gd name="T1" fmla="*/ 0 h 400"/>
                <a:gd name="T2" fmla="*/ 0 w 1830"/>
                <a:gd name="T3" fmla="*/ 0 h 400"/>
                <a:gd name="T4" fmla="*/ 0 w 1830"/>
                <a:gd name="T5" fmla="*/ 0 h 400"/>
                <a:gd name="T6" fmla="*/ 0 w 1830"/>
                <a:gd name="T7" fmla="*/ 0 h 400"/>
                <a:gd name="T8" fmla="*/ 0 w 1830"/>
                <a:gd name="T9" fmla="*/ 0 h 400"/>
                <a:gd name="T10" fmla="*/ 0 w 1830"/>
                <a:gd name="T11" fmla="*/ 0 h 400"/>
                <a:gd name="T12" fmla="*/ 0 w 1830"/>
                <a:gd name="T13" fmla="*/ 0 h 400"/>
                <a:gd name="T14" fmla="*/ 0 w 1830"/>
                <a:gd name="T15" fmla="*/ 0 h 400"/>
                <a:gd name="T16" fmla="*/ 0 w 1830"/>
                <a:gd name="T17" fmla="*/ 0 h 400"/>
                <a:gd name="T18" fmla="*/ 0 w 1830"/>
                <a:gd name="T19" fmla="*/ 0 h 400"/>
                <a:gd name="T20" fmla="*/ 0 w 1830"/>
                <a:gd name="T21" fmla="*/ 0 h 400"/>
                <a:gd name="T22" fmla="*/ 0 w 1830"/>
                <a:gd name="T23" fmla="*/ 0 h 400"/>
                <a:gd name="T24" fmla="*/ 0 w 1830"/>
                <a:gd name="T25" fmla="*/ 0 h 400"/>
                <a:gd name="T26" fmla="*/ 0 w 1830"/>
                <a:gd name="T27" fmla="*/ 0 h 400"/>
                <a:gd name="T28" fmla="*/ 0 w 1830"/>
                <a:gd name="T29" fmla="*/ 0 h 400"/>
                <a:gd name="T30" fmla="*/ 0 w 1830"/>
                <a:gd name="T31" fmla="*/ 0 h 400"/>
                <a:gd name="T32" fmla="*/ 0 w 1830"/>
                <a:gd name="T33" fmla="*/ 0 h 400"/>
                <a:gd name="T34" fmla="*/ 0 w 1830"/>
                <a:gd name="T35" fmla="*/ 0 h 400"/>
                <a:gd name="T36" fmla="*/ 0 w 1830"/>
                <a:gd name="T37" fmla="*/ 0 h 400"/>
                <a:gd name="T38" fmla="*/ 0 w 1830"/>
                <a:gd name="T39" fmla="*/ 0 h 400"/>
                <a:gd name="T40" fmla="*/ 0 w 1830"/>
                <a:gd name="T41" fmla="*/ 0 h 400"/>
                <a:gd name="T42" fmla="*/ 0 w 1830"/>
                <a:gd name="T43" fmla="*/ 0 h 400"/>
                <a:gd name="T44" fmla="*/ 0 w 1830"/>
                <a:gd name="T45" fmla="*/ 0 h 400"/>
                <a:gd name="T46" fmla="*/ 0 w 1830"/>
                <a:gd name="T47" fmla="*/ 0 h 400"/>
                <a:gd name="T48" fmla="*/ 0 w 1830"/>
                <a:gd name="T49" fmla="*/ 0 h 400"/>
                <a:gd name="T50" fmla="*/ 0 w 1830"/>
                <a:gd name="T51" fmla="*/ 0 h 400"/>
                <a:gd name="T52" fmla="*/ 0 w 1830"/>
                <a:gd name="T53" fmla="*/ 0 h 400"/>
                <a:gd name="T54" fmla="*/ 0 w 1830"/>
                <a:gd name="T55" fmla="*/ 0 h 400"/>
                <a:gd name="T56" fmla="*/ 0 w 1830"/>
                <a:gd name="T57" fmla="*/ 0 h 400"/>
                <a:gd name="T58" fmla="*/ 0 w 1830"/>
                <a:gd name="T59" fmla="*/ 0 h 400"/>
                <a:gd name="T60" fmla="*/ 0 w 1830"/>
                <a:gd name="T61" fmla="*/ 0 h 400"/>
                <a:gd name="T62" fmla="*/ 0 w 1830"/>
                <a:gd name="T63" fmla="*/ 0 h 400"/>
                <a:gd name="T64" fmla="*/ 0 w 1830"/>
                <a:gd name="T65" fmla="*/ 0 h 400"/>
                <a:gd name="T66" fmla="*/ 0 w 1830"/>
                <a:gd name="T67" fmla="*/ 0 h 400"/>
                <a:gd name="T68" fmla="*/ 0 w 1830"/>
                <a:gd name="T69" fmla="*/ 0 h 400"/>
                <a:gd name="T70" fmla="*/ 0 w 1830"/>
                <a:gd name="T71" fmla="*/ 0 h 400"/>
                <a:gd name="T72" fmla="*/ 0 w 1830"/>
                <a:gd name="T73" fmla="*/ 0 h 400"/>
                <a:gd name="T74" fmla="*/ 0 w 1830"/>
                <a:gd name="T75" fmla="*/ 0 h 400"/>
                <a:gd name="T76" fmla="*/ 0 w 1830"/>
                <a:gd name="T77" fmla="*/ 0 h 400"/>
                <a:gd name="T78" fmla="*/ 0 w 1830"/>
                <a:gd name="T79" fmla="*/ 0 h 400"/>
                <a:gd name="T80" fmla="*/ 0 w 1830"/>
                <a:gd name="T81" fmla="*/ 0 h 400"/>
                <a:gd name="T82" fmla="*/ 0 w 1830"/>
                <a:gd name="T83" fmla="*/ 0 h 400"/>
                <a:gd name="T84" fmla="*/ 0 w 1830"/>
                <a:gd name="T85" fmla="*/ 0 h 400"/>
                <a:gd name="T86" fmla="*/ 0 w 1830"/>
                <a:gd name="T87" fmla="*/ 0 h 400"/>
                <a:gd name="T88" fmla="*/ 0 w 1830"/>
                <a:gd name="T89" fmla="*/ 0 h 400"/>
                <a:gd name="T90" fmla="*/ 0 w 1830"/>
                <a:gd name="T91" fmla="*/ 0 h 400"/>
                <a:gd name="T92" fmla="*/ 0 w 1830"/>
                <a:gd name="T93" fmla="*/ 0 h 400"/>
                <a:gd name="T94" fmla="*/ 0 w 1830"/>
                <a:gd name="T95" fmla="*/ 0 h 400"/>
                <a:gd name="T96" fmla="*/ 0 w 1830"/>
                <a:gd name="T97" fmla="*/ 0 h 400"/>
                <a:gd name="T98" fmla="*/ 0 w 1830"/>
                <a:gd name="T99" fmla="*/ 0 h 400"/>
                <a:gd name="T100" fmla="*/ 0 w 1830"/>
                <a:gd name="T101" fmla="*/ 0 h 400"/>
                <a:gd name="T102" fmla="*/ 0 w 1830"/>
                <a:gd name="T103" fmla="*/ 0 h 400"/>
                <a:gd name="T104" fmla="*/ 0 w 1830"/>
                <a:gd name="T105" fmla="*/ 0 h 400"/>
                <a:gd name="T106" fmla="*/ 0 w 1830"/>
                <a:gd name="T107" fmla="*/ 0 h 400"/>
                <a:gd name="T108" fmla="*/ 0 w 1830"/>
                <a:gd name="T109" fmla="*/ 0 h 400"/>
                <a:gd name="T110" fmla="*/ 0 w 1830"/>
                <a:gd name="T111" fmla="*/ 0 h 400"/>
                <a:gd name="T112" fmla="*/ 0 w 1830"/>
                <a:gd name="T113" fmla="*/ 0 h 400"/>
                <a:gd name="T114" fmla="*/ 0 w 1830"/>
                <a:gd name="T115" fmla="*/ 0 h 400"/>
                <a:gd name="T116" fmla="*/ 0 w 1830"/>
                <a:gd name="T117" fmla="*/ 0 h 4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830" h="400">
                  <a:moveTo>
                    <a:pt x="0" y="393"/>
                  </a:moveTo>
                  <a:lnTo>
                    <a:pt x="0" y="0"/>
                  </a:lnTo>
                  <a:lnTo>
                    <a:pt x="117" y="0"/>
                  </a:lnTo>
                  <a:lnTo>
                    <a:pt x="192" y="268"/>
                  </a:lnTo>
                  <a:lnTo>
                    <a:pt x="264" y="0"/>
                  </a:lnTo>
                  <a:lnTo>
                    <a:pt x="385" y="0"/>
                  </a:lnTo>
                  <a:lnTo>
                    <a:pt x="385" y="393"/>
                  </a:lnTo>
                  <a:lnTo>
                    <a:pt x="310" y="393"/>
                  </a:lnTo>
                  <a:lnTo>
                    <a:pt x="309" y="84"/>
                  </a:lnTo>
                  <a:lnTo>
                    <a:pt x="226" y="393"/>
                  </a:lnTo>
                  <a:lnTo>
                    <a:pt x="155" y="393"/>
                  </a:lnTo>
                  <a:lnTo>
                    <a:pt x="76" y="84"/>
                  </a:lnTo>
                  <a:lnTo>
                    <a:pt x="74" y="393"/>
                  </a:lnTo>
                  <a:lnTo>
                    <a:pt x="0" y="393"/>
                  </a:lnTo>
                  <a:close/>
                  <a:moveTo>
                    <a:pt x="613" y="301"/>
                  </a:moveTo>
                  <a:lnTo>
                    <a:pt x="687" y="311"/>
                  </a:lnTo>
                  <a:lnTo>
                    <a:pt x="683" y="322"/>
                  </a:lnTo>
                  <a:lnTo>
                    <a:pt x="679" y="331"/>
                  </a:lnTo>
                  <a:lnTo>
                    <a:pt x="674" y="341"/>
                  </a:lnTo>
                  <a:lnTo>
                    <a:pt x="668" y="349"/>
                  </a:lnTo>
                  <a:lnTo>
                    <a:pt x="662" y="357"/>
                  </a:lnTo>
                  <a:lnTo>
                    <a:pt x="656" y="364"/>
                  </a:lnTo>
                  <a:lnTo>
                    <a:pt x="649" y="370"/>
                  </a:lnTo>
                  <a:lnTo>
                    <a:pt x="642" y="376"/>
                  </a:lnTo>
                  <a:lnTo>
                    <a:pt x="634" y="381"/>
                  </a:lnTo>
                  <a:lnTo>
                    <a:pt x="626" y="386"/>
                  </a:lnTo>
                  <a:lnTo>
                    <a:pt x="617" y="389"/>
                  </a:lnTo>
                  <a:lnTo>
                    <a:pt x="607" y="393"/>
                  </a:lnTo>
                  <a:lnTo>
                    <a:pt x="597" y="395"/>
                  </a:lnTo>
                  <a:lnTo>
                    <a:pt x="586" y="397"/>
                  </a:lnTo>
                  <a:lnTo>
                    <a:pt x="575" y="398"/>
                  </a:lnTo>
                  <a:lnTo>
                    <a:pt x="564" y="399"/>
                  </a:lnTo>
                  <a:lnTo>
                    <a:pt x="547" y="398"/>
                  </a:lnTo>
                  <a:lnTo>
                    <a:pt x="530" y="396"/>
                  </a:lnTo>
                  <a:lnTo>
                    <a:pt x="515" y="392"/>
                  </a:lnTo>
                  <a:lnTo>
                    <a:pt x="500" y="386"/>
                  </a:lnTo>
                  <a:lnTo>
                    <a:pt x="487" y="380"/>
                  </a:lnTo>
                  <a:lnTo>
                    <a:pt x="475" y="372"/>
                  </a:lnTo>
                  <a:lnTo>
                    <a:pt x="465" y="363"/>
                  </a:lnTo>
                  <a:lnTo>
                    <a:pt x="456" y="351"/>
                  </a:lnTo>
                  <a:lnTo>
                    <a:pt x="450" y="341"/>
                  </a:lnTo>
                  <a:lnTo>
                    <a:pt x="444" y="330"/>
                  </a:lnTo>
                  <a:lnTo>
                    <a:pt x="440" y="320"/>
                  </a:lnTo>
                  <a:lnTo>
                    <a:pt x="436" y="307"/>
                  </a:lnTo>
                  <a:lnTo>
                    <a:pt x="433" y="294"/>
                  </a:lnTo>
                  <a:lnTo>
                    <a:pt x="431" y="282"/>
                  </a:lnTo>
                  <a:lnTo>
                    <a:pt x="430" y="268"/>
                  </a:lnTo>
                  <a:lnTo>
                    <a:pt x="429" y="253"/>
                  </a:lnTo>
                  <a:lnTo>
                    <a:pt x="430" y="236"/>
                  </a:lnTo>
                  <a:lnTo>
                    <a:pt x="431" y="221"/>
                  </a:lnTo>
                  <a:lnTo>
                    <a:pt x="434" y="206"/>
                  </a:lnTo>
                  <a:lnTo>
                    <a:pt x="438" y="190"/>
                  </a:lnTo>
                  <a:lnTo>
                    <a:pt x="443" y="176"/>
                  </a:lnTo>
                  <a:lnTo>
                    <a:pt x="449" y="164"/>
                  </a:lnTo>
                  <a:lnTo>
                    <a:pt x="456" y="153"/>
                  </a:lnTo>
                  <a:lnTo>
                    <a:pt x="464" y="142"/>
                  </a:lnTo>
                  <a:lnTo>
                    <a:pt x="474" y="133"/>
                  </a:lnTo>
                  <a:lnTo>
                    <a:pt x="484" y="125"/>
                  </a:lnTo>
                  <a:lnTo>
                    <a:pt x="495" y="117"/>
                  </a:lnTo>
                  <a:lnTo>
                    <a:pt x="506" y="111"/>
                  </a:lnTo>
                  <a:lnTo>
                    <a:pt x="518" y="107"/>
                  </a:lnTo>
                  <a:lnTo>
                    <a:pt x="531" y="103"/>
                  </a:lnTo>
                  <a:lnTo>
                    <a:pt x="544" y="101"/>
                  </a:lnTo>
                  <a:lnTo>
                    <a:pt x="558" y="100"/>
                  </a:lnTo>
                  <a:lnTo>
                    <a:pt x="573" y="101"/>
                  </a:lnTo>
                  <a:lnTo>
                    <a:pt x="588" y="103"/>
                  </a:lnTo>
                  <a:lnTo>
                    <a:pt x="602" y="107"/>
                  </a:lnTo>
                  <a:lnTo>
                    <a:pt x="614" y="111"/>
                  </a:lnTo>
                  <a:lnTo>
                    <a:pt x="627" y="117"/>
                  </a:lnTo>
                  <a:lnTo>
                    <a:pt x="638" y="126"/>
                  </a:lnTo>
                  <a:lnTo>
                    <a:pt x="648" y="134"/>
                  </a:lnTo>
                  <a:lnTo>
                    <a:pt x="658" y="144"/>
                  </a:lnTo>
                  <a:lnTo>
                    <a:pt x="662" y="149"/>
                  </a:lnTo>
                  <a:lnTo>
                    <a:pt x="666" y="155"/>
                  </a:lnTo>
                  <a:lnTo>
                    <a:pt x="670" y="160"/>
                  </a:lnTo>
                  <a:lnTo>
                    <a:pt x="674" y="167"/>
                  </a:lnTo>
                  <a:lnTo>
                    <a:pt x="677" y="174"/>
                  </a:lnTo>
                  <a:lnTo>
                    <a:pt x="680" y="182"/>
                  </a:lnTo>
                  <a:lnTo>
                    <a:pt x="683" y="189"/>
                  </a:lnTo>
                  <a:lnTo>
                    <a:pt x="685" y="196"/>
                  </a:lnTo>
                  <a:lnTo>
                    <a:pt x="687" y="206"/>
                  </a:lnTo>
                  <a:lnTo>
                    <a:pt x="689" y="214"/>
                  </a:lnTo>
                  <a:lnTo>
                    <a:pt x="690" y="223"/>
                  </a:lnTo>
                  <a:lnTo>
                    <a:pt x="692" y="232"/>
                  </a:lnTo>
                  <a:lnTo>
                    <a:pt x="693" y="242"/>
                  </a:lnTo>
                  <a:lnTo>
                    <a:pt x="693" y="251"/>
                  </a:lnTo>
                  <a:lnTo>
                    <a:pt x="694" y="262"/>
                  </a:lnTo>
                  <a:lnTo>
                    <a:pt x="694" y="272"/>
                  </a:lnTo>
                  <a:lnTo>
                    <a:pt x="503" y="272"/>
                  </a:lnTo>
                  <a:lnTo>
                    <a:pt x="503" y="280"/>
                  </a:lnTo>
                  <a:lnTo>
                    <a:pt x="504" y="287"/>
                  </a:lnTo>
                  <a:lnTo>
                    <a:pt x="506" y="294"/>
                  </a:lnTo>
                  <a:lnTo>
                    <a:pt x="508" y="301"/>
                  </a:lnTo>
                  <a:lnTo>
                    <a:pt x="510" y="307"/>
                  </a:lnTo>
                  <a:lnTo>
                    <a:pt x="513" y="312"/>
                  </a:lnTo>
                  <a:lnTo>
                    <a:pt x="516" y="318"/>
                  </a:lnTo>
                  <a:lnTo>
                    <a:pt x="520" y="322"/>
                  </a:lnTo>
                  <a:lnTo>
                    <a:pt x="525" y="326"/>
                  </a:lnTo>
                  <a:lnTo>
                    <a:pt x="530" y="330"/>
                  </a:lnTo>
                  <a:lnTo>
                    <a:pt x="535" y="332"/>
                  </a:lnTo>
                  <a:lnTo>
                    <a:pt x="541" y="335"/>
                  </a:lnTo>
                  <a:lnTo>
                    <a:pt x="546" y="337"/>
                  </a:lnTo>
                  <a:lnTo>
                    <a:pt x="552" y="339"/>
                  </a:lnTo>
                  <a:lnTo>
                    <a:pt x="558" y="340"/>
                  </a:lnTo>
                  <a:lnTo>
                    <a:pt x="564" y="340"/>
                  </a:lnTo>
                  <a:lnTo>
                    <a:pt x="568" y="340"/>
                  </a:lnTo>
                  <a:lnTo>
                    <a:pt x="572" y="339"/>
                  </a:lnTo>
                  <a:lnTo>
                    <a:pt x="577" y="339"/>
                  </a:lnTo>
                  <a:lnTo>
                    <a:pt x="581" y="338"/>
                  </a:lnTo>
                  <a:lnTo>
                    <a:pt x="584" y="337"/>
                  </a:lnTo>
                  <a:lnTo>
                    <a:pt x="588" y="336"/>
                  </a:lnTo>
                  <a:lnTo>
                    <a:pt x="591" y="334"/>
                  </a:lnTo>
                  <a:lnTo>
                    <a:pt x="593" y="332"/>
                  </a:lnTo>
                  <a:lnTo>
                    <a:pt x="596" y="329"/>
                  </a:lnTo>
                  <a:lnTo>
                    <a:pt x="600" y="326"/>
                  </a:lnTo>
                  <a:lnTo>
                    <a:pt x="602" y="322"/>
                  </a:lnTo>
                  <a:lnTo>
                    <a:pt x="605" y="319"/>
                  </a:lnTo>
                  <a:lnTo>
                    <a:pt x="607" y="315"/>
                  </a:lnTo>
                  <a:lnTo>
                    <a:pt x="609" y="310"/>
                  </a:lnTo>
                  <a:lnTo>
                    <a:pt x="611" y="306"/>
                  </a:lnTo>
                  <a:lnTo>
                    <a:pt x="613" y="301"/>
                  </a:lnTo>
                  <a:close/>
                  <a:moveTo>
                    <a:pt x="619" y="226"/>
                  </a:moveTo>
                  <a:lnTo>
                    <a:pt x="619" y="218"/>
                  </a:lnTo>
                  <a:lnTo>
                    <a:pt x="618" y="212"/>
                  </a:lnTo>
                  <a:lnTo>
                    <a:pt x="616" y="204"/>
                  </a:lnTo>
                  <a:lnTo>
                    <a:pt x="614" y="197"/>
                  </a:lnTo>
                  <a:lnTo>
                    <a:pt x="611" y="192"/>
                  </a:lnTo>
                  <a:lnTo>
                    <a:pt x="609" y="186"/>
                  </a:lnTo>
                  <a:lnTo>
                    <a:pt x="605" y="182"/>
                  </a:lnTo>
                  <a:lnTo>
                    <a:pt x="602" y="177"/>
                  </a:lnTo>
                  <a:lnTo>
                    <a:pt x="597" y="173"/>
                  </a:lnTo>
                  <a:lnTo>
                    <a:pt x="593" y="170"/>
                  </a:lnTo>
                  <a:lnTo>
                    <a:pt x="589" y="167"/>
                  </a:lnTo>
                  <a:lnTo>
                    <a:pt x="584" y="165"/>
                  </a:lnTo>
                  <a:lnTo>
                    <a:pt x="579" y="163"/>
                  </a:lnTo>
                  <a:lnTo>
                    <a:pt x="573" y="160"/>
                  </a:lnTo>
                  <a:lnTo>
                    <a:pt x="568" y="159"/>
                  </a:lnTo>
                  <a:lnTo>
                    <a:pt x="561" y="159"/>
                  </a:lnTo>
                  <a:lnTo>
                    <a:pt x="555" y="159"/>
                  </a:lnTo>
                  <a:lnTo>
                    <a:pt x="549" y="160"/>
                  </a:lnTo>
                  <a:lnTo>
                    <a:pt x="543" y="163"/>
                  </a:lnTo>
                  <a:lnTo>
                    <a:pt x="538" y="165"/>
                  </a:lnTo>
                  <a:lnTo>
                    <a:pt x="532" y="167"/>
                  </a:lnTo>
                  <a:lnTo>
                    <a:pt x="527" y="170"/>
                  </a:lnTo>
                  <a:lnTo>
                    <a:pt x="523" y="173"/>
                  </a:lnTo>
                  <a:lnTo>
                    <a:pt x="519" y="177"/>
                  </a:lnTo>
                  <a:lnTo>
                    <a:pt x="516" y="182"/>
                  </a:lnTo>
                  <a:lnTo>
                    <a:pt x="513" y="187"/>
                  </a:lnTo>
                  <a:lnTo>
                    <a:pt x="510" y="192"/>
                  </a:lnTo>
                  <a:lnTo>
                    <a:pt x="507" y="198"/>
                  </a:lnTo>
                  <a:lnTo>
                    <a:pt x="506" y="206"/>
                  </a:lnTo>
                  <a:lnTo>
                    <a:pt x="504" y="212"/>
                  </a:lnTo>
                  <a:lnTo>
                    <a:pt x="503" y="218"/>
                  </a:lnTo>
                  <a:lnTo>
                    <a:pt x="503" y="226"/>
                  </a:lnTo>
                  <a:lnTo>
                    <a:pt x="619" y="226"/>
                  </a:lnTo>
                  <a:close/>
                  <a:moveTo>
                    <a:pt x="886" y="108"/>
                  </a:moveTo>
                  <a:lnTo>
                    <a:pt x="886" y="167"/>
                  </a:lnTo>
                  <a:lnTo>
                    <a:pt x="831" y="167"/>
                  </a:lnTo>
                  <a:lnTo>
                    <a:pt x="831" y="283"/>
                  </a:lnTo>
                  <a:lnTo>
                    <a:pt x="831" y="291"/>
                  </a:lnTo>
                  <a:lnTo>
                    <a:pt x="831" y="299"/>
                  </a:lnTo>
                  <a:lnTo>
                    <a:pt x="832" y="305"/>
                  </a:lnTo>
                  <a:lnTo>
                    <a:pt x="832" y="311"/>
                  </a:lnTo>
                  <a:lnTo>
                    <a:pt x="832" y="316"/>
                  </a:lnTo>
                  <a:lnTo>
                    <a:pt x="833" y="320"/>
                  </a:lnTo>
                  <a:lnTo>
                    <a:pt x="833" y="322"/>
                  </a:lnTo>
                  <a:lnTo>
                    <a:pt x="833" y="324"/>
                  </a:lnTo>
                  <a:lnTo>
                    <a:pt x="833" y="326"/>
                  </a:lnTo>
                  <a:lnTo>
                    <a:pt x="835" y="329"/>
                  </a:lnTo>
                  <a:lnTo>
                    <a:pt x="837" y="332"/>
                  </a:lnTo>
                  <a:lnTo>
                    <a:pt x="839" y="334"/>
                  </a:lnTo>
                  <a:lnTo>
                    <a:pt x="842" y="335"/>
                  </a:lnTo>
                  <a:lnTo>
                    <a:pt x="846" y="336"/>
                  </a:lnTo>
                  <a:lnTo>
                    <a:pt x="849" y="337"/>
                  </a:lnTo>
                  <a:lnTo>
                    <a:pt x="854" y="337"/>
                  </a:lnTo>
                  <a:lnTo>
                    <a:pt x="856" y="337"/>
                  </a:lnTo>
                  <a:lnTo>
                    <a:pt x="860" y="337"/>
                  </a:lnTo>
                  <a:lnTo>
                    <a:pt x="863" y="336"/>
                  </a:lnTo>
                  <a:lnTo>
                    <a:pt x="867" y="335"/>
                  </a:lnTo>
                  <a:lnTo>
                    <a:pt x="872" y="334"/>
                  </a:lnTo>
                  <a:lnTo>
                    <a:pt x="877" y="332"/>
                  </a:lnTo>
                  <a:lnTo>
                    <a:pt x="882" y="331"/>
                  </a:lnTo>
                  <a:lnTo>
                    <a:pt x="888" y="330"/>
                  </a:lnTo>
                  <a:lnTo>
                    <a:pt x="892" y="388"/>
                  </a:lnTo>
                  <a:lnTo>
                    <a:pt x="885" y="390"/>
                  </a:lnTo>
                  <a:lnTo>
                    <a:pt x="878" y="393"/>
                  </a:lnTo>
                  <a:lnTo>
                    <a:pt x="871" y="395"/>
                  </a:lnTo>
                  <a:lnTo>
                    <a:pt x="863" y="397"/>
                  </a:lnTo>
                  <a:lnTo>
                    <a:pt x="856" y="397"/>
                  </a:lnTo>
                  <a:lnTo>
                    <a:pt x="848" y="398"/>
                  </a:lnTo>
                  <a:lnTo>
                    <a:pt x="840" y="399"/>
                  </a:lnTo>
                  <a:lnTo>
                    <a:pt x="831" y="399"/>
                  </a:lnTo>
                  <a:lnTo>
                    <a:pt x="826" y="399"/>
                  </a:lnTo>
                  <a:lnTo>
                    <a:pt x="822" y="398"/>
                  </a:lnTo>
                  <a:lnTo>
                    <a:pt x="816" y="397"/>
                  </a:lnTo>
                  <a:lnTo>
                    <a:pt x="811" y="397"/>
                  </a:lnTo>
                  <a:lnTo>
                    <a:pt x="806" y="396"/>
                  </a:lnTo>
                  <a:lnTo>
                    <a:pt x="802" y="395"/>
                  </a:lnTo>
                  <a:lnTo>
                    <a:pt x="798" y="394"/>
                  </a:lnTo>
                  <a:lnTo>
                    <a:pt x="794" y="393"/>
                  </a:lnTo>
                  <a:lnTo>
                    <a:pt x="790" y="390"/>
                  </a:lnTo>
                  <a:lnTo>
                    <a:pt x="787" y="389"/>
                  </a:lnTo>
                  <a:lnTo>
                    <a:pt x="783" y="387"/>
                  </a:lnTo>
                  <a:lnTo>
                    <a:pt x="780" y="385"/>
                  </a:lnTo>
                  <a:lnTo>
                    <a:pt x="776" y="383"/>
                  </a:lnTo>
                  <a:lnTo>
                    <a:pt x="774" y="381"/>
                  </a:lnTo>
                  <a:lnTo>
                    <a:pt x="772" y="378"/>
                  </a:lnTo>
                  <a:lnTo>
                    <a:pt x="770" y="376"/>
                  </a:lnTo>
                  <a:lnTo>
                    <a:pt x="767" y="374"/>
                  </a:lnTo>
                  <a:lnTo>
                    <a:pt x="766" y="369"/>
                  </a:lnTo>
                  <a:lnTo>
                    <a:pt x="764" y="366"/>
                  </a:lnTo>
                  <a:lnTo>
                    <a:pt x="763" y="363"/>
                  </a:lnTo>
                  <a:lnTo>
                    <a:pt x="761" y="359"/>
                  </a:lnTo>
                  <a:lnTo>
                    <a:pt x="760" y="355"/>
                  </a:lnTo>
                  <a:lnTo>
                    <a:pt x="759" y="349"/>
                  </a:lnTo>
                  <a:lnTo>
                    <a:pt x="758" y="345"/>
                  </a:lnTo>
                  <a:lnTo>
                    <a:pt x="758" y="341"/>
                  </a:lnTo>
                  <a:lnTo>
                    <a:pt x="758" y="337"/>
                  </a:lnTo>
                  <a:lnTo>
                    <a:pt x="758" y="332"/>
                  </a:lnTo>
                  <a:lnTo>
                    <a:pt x="758" y="326"/>
                  </a:lnTo>
                  <a:lnTo>
                    <a:pt x="757" y="319"/>
                  </a:lnTo>
                  <a:lnTo>
                    <a:pt x="756" y="311"/>
                  </a:lnTo>
                  <a:lnTo>
                    <a:pt x="756" y="302"/>
                  </a:lnTo>
                  <a:lnTo>
                    <a:pt x="756" y="292"/>
                  </a:lnTo>
                  <a:lnTo>
                    <a:pt x="756" y="167"/>
                  </a:lnTo>
                  <a:lnTo>
                    <a:pt x="721" y="167"/>
                  </a:lnTo>
                  <a:lnTo>
                    <a:pt x="721" y="108"/>
                  </a:lnTo>
                  <a:lnTo>
                    <a:pt x="756" y="108"/>
                  </a:lnTo>
                  <a:lnTo>
                    <a:pt x="756" y="52"/>
                  </a:lnTo>
                  <a:lnTo>
                    <a:pt x="831" y="9"/>
                  </a:lnTo>
                  <a:lnTo>
                    <a:pt x="831" y="108"/>
                  </a:lnTo>
                  <a:lnTo>
                    <a:pt x="886" y="108"/>
                  </a:lnTo>
                  <a:close/>
                  <a:moveTo>
                    <a:pt x="985" y="195"/>
                  </a:moveTo>
                  <a:lnTo>
                    <a:pt x="917" y="186"/>
                  </a:lnTo>
                  <a:lnTo>
                    <a:pt x="919" y="175"/>
                  </a:lnTo>
                  <a:lnTo>
                    <a:pt x="923" y="166"/>
                  </a:lnTo>
                  <a:lnTo>
                    <a:pt x="926" y="156"/>
                  </a:lnTo>
                  <a:lnTo>
                    <a:pt x="931" y="149"/>
                  </a:lnTo>
                  <a:lnTo>
                    <a:pt x="936" y="140"/>
                  </a:lnTo>
                  <a:lnTo>
                    <a:pt x="942" y="134"/>
                  </a:lnTo>
                  <a:lnTo>
                    <a:pt x="948" y="128"/>
                  </a:lnTo>
                  <a:lnTo>
                    <a:pt x="954" y="122"/>
                  </a:lnTo>
                  <a:lnTo>
                    <a:pt x="961" y="117"/>
                  </a:lnTo>
                  <a:lnTo>
                    <a:pt x="969" y="113"/>
                  </a:lnTo>
                  <a:lnTo>
                    <a:pt x="978" y="110"/>
                  </a:lnTo>
                  <a:lnTo>
                    <a:pt x="988" y="107"/>
                  </a:lnTo>
                  <a:lnTo>
                    <a:pt x="999" y="104"/>
                  </a:lnTo>
                  <a:lnTo>
                    <a:pt x="1011" y="102"/>
                  </a:lnTo>
                  <a:lnTo>
                    <a:pt x="1023" y="101"/>
                  </a:lnTo>
                  <a:lnTo>
                    <a:pt x="1036" y="100"/>
                  </a:lnTo>
                  <a:lnTo>
                    <a:pt x="1048" y="100"/>
                  </a:lnTo>
                  <a:lnTo>
                    <a:pt x="1060" y="101"/>
                  </a:lnTo>
                  <a:lnTo>
                    <a:pt x="1070" y="102"/>
                  </a:lnTo>
                  <a:lnTo>
                    <a:pt x="1079" y="104"/>
                  </a:lnTo>
                  <a:lnTo>
                    <a:pt x="1088" y="106"/>
                  </a:lnTo>
                  <a:lnTo>
                    <a:pt x="1096" y="108"/>
                  </a:lnTo>
                  <a:lnTo>
                    <a:pt x="1102" y="110"/>
                  </a:lnTo>
                  <a:lnTo>
                    <a:pt x="1108" y="113"/>
                  </a:lnTo>
                  <a:lnTo>
                    <a:pt x="1114" y="115"/>
                  </a:lnTo>
                  <a:lnTo>
                    <a:pt x="1120" y="119"/>
                  </a:lnTo>
                  <a:lnTo>
                    <a:pt x="1124" y="123"/>
                  </a:lnTo>
                  <a:lnTo>
                    <a:pt x="1129" y="127"/>
                  </a:lnTo>
                  <a:lnTo>
                    <a:pt x="1133" y="131"/>
                  </a:lnTo>
                  <a:lnTo>
                    <a:pt x="1136" y="135"/>
                  </a:lnTo>
                  <a:lnTo>
                    <a:pt x="1140" y="139"/>
                  </a:lnTo>
                  <a:lnTo>
                    <a:pt x="1142" y="144"/>
                  </a:lnTo>
                  <a:lnTo>
                    <a:pt x="1145" y="149"/>
                  </a:lnTo>
                  <a:lnTo>
                    <a:pt x="1147" y="155"/>
                  </a:lnTo>
                  <a:lnTo>
                    <a:pt x="1149" y="163"/>
                  </a:lnTo>
                  <a:lnTo>
                    <a:pt x="1150" y="170"/>
                  </a:lnTo>
                  <a:lnTo>
                    <a:pt x="1151" y="179"/>
                  </a:lnTo>
                  <a:lnTo>
                    <a:pt x="1153" y="190"/>
                  </a:lnTo>
                  <a:lnTo>
                    <a:pt x="1154" y="201"/>
                  </a:lnTo>
                  <a:lnTo>
                    <a:pt x="1154" y="213"/>
                  </a:lnTo>
                  <a:lnTo>
                    <a:pt x="1154" y="299"/>
                  </a:lnTo>
                  <a:lnTo>
                    <a:pt x="1154" y="308"/>
                  </a:lnTo>
                  <a:lnTo>
                    <a:pt x="1154" y="317"/>
                  </a:lnTo>
                  <a:lnTo>
                    <a:pt x="1154" y="324"/>
                  </a:lnTo>
                  <a:lnTo>
                    <a:pt x="1154" y="332"/>
                  </a:lnTo>
                  <a:lnTo>
                    <a:pt x="1155" y="339"/>
                  </a:lnTo>
                  <a:lnTo>
                    <a:pt x="1156" y="345"/>
                  </a:lnTo>
                  <a:lnTo>
                    <a:pt x="1156" y="349"/>
                  </a:lnTo>
                  <a:lnTo>
                    <a:pt x="1157" y="355"/>
                  </a:lnTo>
                  <a:lnTo>
                    <a:pt x="1158" y="359"/>
                  </a:lnTo>
                  <a:lnTo>
                    <a:pt x="1160" y="363"/>
                  </a:lnTo>
                  <a:lnTo>
                    <a:pt x="1162" y="368"/>
                  </a:lnTo>
                  <a:lnTo>
                    <a:pt x="1164" y="373"/>
                  </a:lnTo>
                  <a:lnTo>
                    <a:pt x="1166" y="378"/>
                  </a:lnTo>
                  <a:lnTo>
                    <a:pt x="1168" y="382"/>
                  </a:lnTo>
                  <a:lnTo>
                    <a:pt x="1171" y="387"/>
                  </a:lnTo>
                  <a:lnTo>
                    <a:pt x="1173" y="393"/>
                  </a:lnTo>
                  <a:lnTo>
                    <a:pt x="1099" y="393"/>
                  </a:lnTo>
                  <a:lnTo>
                    <a:pt x="1098" y="390"/>
                  </a:lnTo>
                  <a:lnTo>
                    <a:pt x="1097" y="388"/>
                  </a:lnTo>
                  <a:lnTo>
                    <a:pt x="1097" y="386"/>
                  </a:lnTo>
                  <a:lnTo>
                    <a:pt x="1095" y="384"/>
                  </a:lnTo>
                  <a:lnTo>
                    <a:pt x="1094" y="381"/>
                  </a:lnTo>
                  <a:lnTo>
                    <a:pt x="1093" y="378"/>
                  </a:lnTo>
                  <a:lnTo>
                    <a:pt x="1092" y="375"/>
                  </a:lnTo>
                  <a:lnTo>
                    <a:pt x="1090" y="372"/>
                  </a:lnTo>
                  <a:lnTo>
                    <a:pt x="1090" y="368"/>
                  </a:lnTo>
                  <a:lnTo>
                    <a:pt x="1089" y="365"/>
                  </a:lnTo>
                  <a:lnTo>
                    <a:pt x="1088" y="363"/>
                  </a:lnTo>
                  <a:lnTo>
                    <a:pt x="1083" y="367"/>
                  </a:lnTo>
                  <a:lnTo>
                    <a:pt x="1079" y="372"/>
                  </a:lnTo>
                  <a:lnTo>
                    <a:pt x="1074" y="375"/>
                  </a:lnTo>
                  <a:lnTo>
                    <a:pt x="1068" y="378"/>
                  </a:lnTo>
                  <a:lnTo>
                    <a:pt x="1063" y="381"/>
                  </a:lnTo>
                  <a:lnTo>
                    <a:pt x="1057" y="384"/>
                  </a:lnTo>
                  <a:lnTo>
                    <a:pt x="1053" y="386"/>
                  </a:lnTo>
                  <a:lnTo>
                    <a:pt x="1048" y="388"/>
                  </a:lnTo>
                  <a:lnTo>
                    <a:pt x="1042" y="390"/>
                  </a:lnTo>
                  <a:lnTo>
                    <a:pt x="1036" y="393"/>
                  </a:lnTo>
                  <a:lnTo>
                    <a:pt x="1030" y="395"/>
                  </a:lnTo>
                  <a:lnTo>
                    <a:pt x="1024" y="397"/>
                  </a:lnTo>
                  <a:lnTo>
                    <a:pt x="1018" y="397"/>
                  </a:lnTo>
                  <a:lnTo>
                    <a:pt x="1012" y="398"/>
                  </a:lnTo>
                  <a:lnTo>
                    <a:pt x="1005" y="399"/>
                  </a:lnTo>
                  <a:lnTo>
                    <a:pt x="999" y="399"/>
                  </a:lnTo>
                  <a:lnTo>
                    <a:pt x="989" y="398"/>
                  </a:lnTo>
                  <a:lnTo>
                    <a:pt x="980" y="397"/>
                  </a:lnTo>
                  <a:lnTo>
                    <a:pt x="970" y="395"/>
                  </a:lnTo>
                  <a:lnTo>
                    <a:pt x="962" y="393"/>
                  </a:lnTo>
                  <a:lnTo>
                    <a:pt x="953" y="389"/>
                  </a:lnTo>
                  <a:lnTo>
                    <a:pt x="946" y="386"/>
                  </a:lnTo>
                  <a:lnTo>
                    <a:pt x="939" y="381"/>
                  </a:lnTo>
                  <a:lnTo>
                    <a:pt x="933" y="376"/>
                  </a:lnTo>
                  <a:lnTo>
                    <a:pt x="927" y="370"/>
                  </a:lnTo>
                  <a:lnTo>
                    <a:pt x="922" y="364"/>
                  </a:lnTo>
                  <a:lnTo>
                    <a:pt x="917" y="357"/>
                  </a:lnTo>
                  <a:lnTo>
                    <a:pt x="914" y="349"/>
                  </a:lnTo>
                  <a:lnTo>
                    <a:pt x="911" y="342"/>
                  </a:lnTo>
                  <a:lnTo>
                    <a:pt x="909" y="335"/>
                  </a:lnTo>
                  <a:lnTo>
                    <a:pt x="908" y="326"/>
                  </a:lnTo>
                  <a:lnTo>
                    <a:pt x="907" y="318"/>
                  </a:lnTo>
                  <a:lnTo>
                    <a:pt x="907" y="311"/>
                  </a:lnTo>
                  <a:lnTo>
                    <a:pt x="908" y="305"/>
                  </a:lnTo>
                  <a:lnTo>
                    <a:pt x="908" y="300"/>
                  </a:lnTo>
                  <a:lnTo>
                    <a:pt x="910" y="294"/>
                  </a:lnTo>
                  <a:lnTo>
                    <a:pt x="911" y="289"/>
                  </a:lnTo>
                  <a:lnTo>
                    <a:pt x="912" y="284"/>
                  </a:lnTo>
                  <a:lnTo>
                    <a:pt x="915" y="280"/>
                  </a:lnTo>
                  <a:lnTo>
                    <a:pt x="917" y="274"/>
                  </a:lnTo>
                  <a:lnTo>
                    <a:pt x="919" y="270"/>
                  </a:lnTo>
                  <a:lnTo>
                    <a:pt x="922" y="266"/>
                  </a:lnTo>
                  <a:lnTo>
                    <a:pt x="926" y="262"/>
                  </a:lnTo>
                  <a:lnTo>
                    <a:pt x="930" y="258"/>
                  </a:lnTo>
                  <a:lnTo>
                    <a:pt x="934" y="254"/>
                  </a:lnTo>
                  <a:lnTo>
                    <a:pt x="938" y="251"/>
                  </a:lnTo>
                  <a:lnTo>
                    <a:pt x="942" y="248"/>
                  </a:lnTo>
                  <a:lnTo>
                    <a:pt x="947" y="245"/>
                  </a:lnTo>
                  <a:lnTo>
                    <a:pt x="953" y="243"/>
                  </a:lnTo>
                  <a:lnTo>
                    <a:pt x="958" y="241"/>
                  </a:lnTo>
                  <a:lnTo>
                    <a:pt x="965" y="239"/>
                  </a:lnTo>
                  <a:lnTo>
                    <a:pt x="972" y="236"/>
                  </a:lnTo>
                  <a:lnTo>
                    <a:pt x="980" y="234"/>
                  </a:lnTo>
                  <a:lnTo>
                    <a:pt x="989" y="232"/>
                  </a:lnTo>
                  <a:lnTo>
                    <a:pt x="997" y="230"/>
                  </a:lnTo>
                  <a:lnTo>
                    <a:pt x="1007" y="229"/>
                  </a:lnTo>
                  <a:lnTo>
                    <a:pt x="1019" y="227"/>
                  </a:lnTo>
                  <a:lnTo>
                    <a:pt x="1030" y="224"/>
                  </a:lnTo>
                  <a:lnTo>
                    <a:pt x="1040" y="223"/>
                  </a:lnTo>
                  <a:lnTo>
                    <a:pt x="1050" y="220"/>
                  </a:lnTo>
                  <a:lnTo>
                    <a:pt x="1059" y="216"/>
                  </a:lnTo>
                  <a:lnTo>
                    <a:pt x="1068" y="214"/>
                  </a:lnTo>
                  <a:lnTo>
                    <a:pt x="1074" y="212"/>
                  </a:lnTo>
                  <a:lnTo>
                    <a:pt x="1079" y="210"/>
                  </a:lnTo>
                  <a:lnTo>
                    <a:pt x="1079" y="203"/>
                  </a:lnTo>
                  <a:lnTo>
                    <a:pt x="1079" y="196"/>
                  </a:lnTo>
                  <a:lnTo>
                    <a:pt x="1079" y="192"/>
                  </a:lnTo>
                  <a:lnTo>
                    <a:pt x="1078" y="188"/>
                  </a:lnTo>
                  <a:lnTo>
                    <a:pt x="1077" y="183"/>
                  </a:lnTo>
                  <a:lnTo>
                    <a:pt x="1075" y="179"/>
                  </a:lnTo>
                  <a:lnTo>
                    <a:pt x="1074" y="175"/>
                  </a:lnTo>
                  <a:lnTo>
                    <a:pt x="1072" y="172"/>
                  </a:lnTo>
                  <a:lnTo>
                    <a:pt x="1070" y="169"/>
                  </a:lnTo>
                  <a:lnTo>
                    <a:pt x="1067" y="167"/>
                  </a:lnTo>
                  <a:lnTo>
                    <a:pt x="1063" y="165"/>
                  </a:lnTo>
                  <a:lnTo>
                    <a:pt x="1059" y="164"/>
                  </a:lnTo>
                  <a:lnTo>
                    <a:pt x="1053" y="163"/>
                  </a:lnTo>
                  <a:lnTo>
                    <a:pt x="1048" y="160"/>
                  </a:lnTo>
                  <a:lnTo>
                    <a:pt x="1042" y="160"/>
                  </a:lnTo>
                  <a:lnTo>
                    <a:pt x="1037" y="159"/>
                  </a:lnTo>
                  <a:lnTo>
                    <a:pt x="1030" y="159"/>
                  </a:lnTo>
                  <a:lnTo>
                    <a:pt x="1025" y="159"/>
                  </a:lnTo>
                  <a:lnTo>
                    <a:pt x="1021" y="160"/>
                  </a:lnTo>
                  <a:lnTo>
                    <a:pt x="1017" y="160"/>
                  </a:lnTo>
                  <a:lnTo>
                    <a:pt x="1012" y="161"/>
                  </a:lnTo>
                  <a:lnTo>
                    <a:pt x="1009" y="163"/>
                  </a:lnTo>
                  <a:lnTo>
                    <a:pt x="1006" y="165"/>
                  </a:lnTo>
                  <a:lnTo>
                    <a:pt x="1003" y="166"/>
                  </a:lnTo>
                  <a:lnTo>
                    <a:pt x="1001" y="168"/>
                  </a:lnTo>
                  <a:lnTo>
                    <a:pt x="999" y="170"/>
                  </a:lnTo>
                  <a:lnTo>
                    <a:pt x="996" y="173"/>
                  </a:lnTo>
                  <a:lnTo>
                    <a:pt x="994" y="175"/>
                  </a:lnTo>
                  <a:lnTo>
                    <a:pt x="992" y="178"/>
                  </a:lnTo>
                  <a:lnTo>
                    <a:pt x="990" y="183"/>
                  </a:lnTo>
                  <a:lnTo>
                    <a:pt x="987" y="186"/>
                  </a:lnTo>
                  <a:lnTo>
                    <a:pt x="986" y="190"/>
                  </a:lnTo>
                  <a:lnTo>
                    <a:pt x="985" y="195"/>
                  </a:lnTo>
                  <a:close/>
                  <a:moveTo>
                    <a:pt x="1079" y="262"/>
                  </a:moveTo>
                  <a:lnTo>
                    <a:pt x="1075" y="264"/>
                  </a:lnTo>
                  <a:lnTo>
                    <a:pt x="1071" y="264"/>
                  </a:lnTo>
                  <a:lnTo>
                    <a:pt x="1066" y="266"/>
                  </a:lnTo>
                  <a:lnTo>
                    <a:pt x="1061" y="268"/>
                  </a:lnTo>
                  <a:lnTo>
                    <a:pt x="1055" y="269"/>
                  </a:lnTo>
                  <a:lnTo>
                    <a:pt x="1048" y="270"/>
                  </a:lnTo>
                  <a:lnTo>
                    <a:pt x="1042" y="272"/>
                  </a:lnTo>
                  <a:lnTo>
                    <a:pt x="1035" y="273"/>
                  </a:lnTo>
                  <a:lnTo>
                    <a:pt x="1028" y="274"/>
                  </a:lnTo>
                  <a:lnTo>
                    <a:pt x="1021" y="277"/>
                  </a:lnTo>
                  <a:lnTo>
                    <a:pt x="1015" y="279"/>
                  </a:lnTo>
                  <a:lnTo>
                    <a:pt x="1010" y="280"/>
                  </a:lnTo>
                  <a:lnTo>
                    <a:pt x="1005" y="282"/>
                  </a:lnTo>
                  <a:lnTo>
                    <a:pt x="1001" y="284"/>
                  </a:lnTo>
                  <a:lnTo>
                    <a:pt x="997" y="285"/>
                  </a:lnTo>
                  <a:lnTo>
                    <a:pt x="994" y="287"/>
                  </a:lnTo>
                  <a:lnTo>
                    <a:pt x="992" y="289"/>
                  </a:lnTo>
                  <a:lnTo>
                    <a:pt x="989" y="291"/>
                  </a:lnTo>
                  <a:lnTo>
                    <a:pt x="987" y="294"/>
                  </a:lnTo>
                  <a:lnTo>
                    <a:pt x="985" y="298"/>
                  </a:lnTo>
                  <a:lnTo>
                    <a:pt x="983" y="301"/>
                  </a:lnTo>
                  <a:lnTo>
                    <a:pt x="982" y="304"/>
                  </a:lnTo>
                  <a:lnTo>
                    <a:pt x="981" y="307"/>
                  </a:lnTo>
                  <a:lnTo>
                    <a:pt x="981" y="311"/>
                  </a:lnTo>
                  <a:lnTo>
                    <a:pt x="981" y="315"/>
                  </a:lnTo>
                  <a:lnTo>
                    <a:pt x="982" y="318"/>
                  </a:lnTo>
                  <a:lnTo>
                    <a:pt x="983" y="322"/>
                  </a:lnTo>
                  <a:lnTo>
                    <a:pt x="984" y="324"/>
                  </a:lnTo>
                  <a:lnTo>
                    <a:pt x="985" y="327"/>
                  </a:lnTo>
                  <a:lnTo>
                    <a:pt x="987" y="330"/>
                  </a:lnTo>
                  <a:lnTo>
                    <a:pt x="989" y="332"/>
                  </a:lnTo>
                  <a:lnTo>
                    <a:pt x="991" y="335"/>
                  </a:lnTo>
                  <a:lnTo>
                    <a:pt x="994" y="338"/>
                  </a:lnTo>
                  <a:lnTo>
                    <a:pt x="996" y="340"/>
                  </a:lnTo>
                  <a:lnTo>
                    <a:pt x="1000" y="342"/>
                  </a:lnTo>
                  <a:lnTo>
                    <a:pt x="1003" y="343"/>
                  </a:lnTo>
                  <a:lnTo>
                    <a:pt x="1008" y="345"/>
                  </a:lnTo>
                  <a:lnTo>
                    <a:pt x="1012" y="346"/>
                  </a:lnTo>
                  <a:lnTo>
                    <a:pt x="1016" y="347"/>
                  </a:lnTo>
                  <a:lnTo>
                    <a:pt x="1020" y="347"/>
                  </a:lnTo>
                  <a:lnTo>
                    <a:pt x="1025" y="347"/>
                  </a:lnTo>
                  <a:lnTo>
                    <a:pt x="1030" y="346"/>
                  </a:lnTo>
                  <a:lnTo>
                    <a:pt x="1035" y="345"/>
                  </a:lnTo>
                  <a:lnTo>
                    <a:pt x="1039" y="343"/>
                  </a:lnTo>
                  <a:lnTo>
                    <a:pt x="1044" y="342"/>
                  </a:lnTo>
                  <a:lnTo>
                    <a:pt x="1048" y="340"/>
                  </a:lnTo>
                  <a:lnTo>
                    <a:pt x="1053" y="338"/>
                  </a:lnTo>
                  <a:lnTo>
                    <a:pt x="1057" y="335"/>
                  </a:lnTo>
                  <a:lnTo>
                    <a:pt x="1061" y="332"/>
                  </a:lnTo>
                  <a:lnTo>
                    <a:pt x="1064" y="330"/>
                  </a:lnTo>
                  <a:lnTo>
                    <a:pt x="1067" y="327"/>
                  </a:lnTo>
                  <a:lnTo>
                    <a:pt x="1069" y="324"/>
                  </a:lnTo>
                  <a:lnTo>
                    <a:pt x="1071" y="322"/>
                  </a:lnTo>
                  <a:lnTo>
                    <a:pt x="1073" y="318"/>
                  </a:lnTo>
                  <a:lnTo>
                    <a:pt x="1074" y="315"/>
                  </a:lnTo>
                  <a:lnTo>
                    <a:pt x="1076" y="311"/>
                  </a:lnTo>
                  <a:lnTo>
                    <a:pt x="1077" y="309"/>
                  </a:lnTo>
                  <a:lnTo>
                    <a:pt x="1077" y="306"/>
                  </a:lnTo>
                  <a:lnTo>
                    <a:pt x="1078" y="302"/>
                  </a:lnTo>
                  <a:lnTo>
                    <a:pt x="1079" y="298"/>
                  </a:lnTo>
                  <a:lnTo>
                    <a:pt x="1079" y="293"/>
                  </a:lnTo>
                  <a:lnTo>
                    <a:pt x="1079" y="288"/>
                  </a:lnTo>
                  <a:lnTo>
                    <a:pt x="1079" y="283"/>
                  </a:lnTo>
                  <a:lnTo>
                    <a:pt x="1079" y="277"/>
                  </a:lnTo>
                  <a:lnTo>
                    <a:pt x="1079" y="262"/>
                  </a:lnTo>
                  <a:close/>
                  <a:moveTo>
                    <a:pt x="1482" y="393"/>
                  </a:moveTo>
                  <a:lnTo>
                    <a:pt x="1408" y="393"/>
                  </a:lnTo>
                  <a:lnTo>
                    <a:pt x="1408" y="249"/>
                  </a:lnTo>
                  <a:lnTo>
                    <a:pt x="1408" y="239"/>
                  </a:lnTo>
                  <a:lnTo>
                    <a:pt x="1407" y="228"/>
                  </a:lnTo>
                  <a:lnTo>
                    <a:pt x="1407" y="220"/>
                  </a:lnTo>
                  <a:lnTo>
                    <a:pt x="1406" y="212"/>
                  </a:lnTo>
                  <a:lnTo>
                    <a:pt x="1405" y="204"/>
                  </a:lnTo>
                  <a:lnTo>
                    <a:pt x="1405" y="197"/>
                  </a:lnTo>
                  <a:lnTo>
                    <a:pt x="1403" y="192"/>
                  </a:lnTo>
                  <a:lnTo>
                    <a:pt x="1403" y="189"/>
                  </a:lnTo>
                  <a:lnTo>
                    <a:pt x="1401" y="186"/>
                  </a:lnTo>
                  <a:lnTo>
                    <a:pt x="1400" y="184"/>
                  </a:lnTo>
                  <a:lnTo>
                    <a:pt x="1398" y="180"/>
                  </a:lnTo>
                  <a:lnTo>
                    <a:pt x="1396" y="177"/>
                  </a:lnTo>
                  <a:lnTo>
                    <a:pt x="1394" y="175"/>
                  </a:lnTo>
                  <a:lnTo>
                    <a:pt x="1392" y="172"/>
                  </a:lnTo>
                  <a:lnTo>
                    <a:pt x="1390" y="170"/>
                  </a:lnTo>
                  <a:lnTo>
                    <a:pt x="1388" y="168"/>
                  </a:lnTo>
                  <a:lnTo>
                    <a:pt x="1385" y="166"/>
                  </a:lnTo>
                  <a:lnTo>
                    <a:pt x="1383" y="165"/>
                  </a:lnTo>
                  <a:lnTo>
                    <a:pt x="1380" y="163"/>
                  </a:lnTo>
                  <a:lnTo>
                    <a:pt x="1376" y="161"/>
                  </a:lnTo>
                  <a:lnTo>
                    <a:pt x="1373" y="160"/>
                  </a:lnTo>
                  <a:lnTo>
                    <a:pt x="1369" y="160"/>
                  </a:lnTo>
                  <a:lnTo>
                    <a:pt x="1366" y="159"/>
                  </a:lnTo>
                  <a:lnTo>
                    <a:pt x="1362" y="159"/>
                  </a:lnTo>
                  <a:lnTo>
                    <a:pt x="1358" y="159"/>
                  </a:lnTo>
                  <a:lnTo>
                    <a:pt x="1353" y="160"/>
                  </a:lnTo>
                  <a:lnTo>
                    <a:pt x="1349" y="161"/>
                  </a:lnTo>
                  <a:lnTo>
                    <a:pt x="1345" y="163"/>
                  </a:lnTo>
                  <a:lnTo>
                    <a:pt x="1342" y="165"/>
                  </a:lnTo>
                  <a:lnTo>
                    <a:pt x="1337" y="167"/>
                  </a:lnTo>
                  <a:lnTo>
                    <a:pt x="1333" y="169"/>
                  </a:lnTo>
                  <a:lnTo>
                    <a:pt x="1330" y="171"/>
                  </a:lnTo>
                  <a:lnTo>
                    <a:pt x="1326" y="174"/>
                  </a:lnTo>
                  <a:lnTo>
                    <a:pt x="1323" y="177"/>
                  </a:lnTo>
                  <a:lnTo>
                    <a:pt x="1319" y="180"/>
                  </a:lnTo>
                  <a:lnTo>
                    <a:pt x="1317" y="184"/>
                  </a:lnTo>
                  <a:lnTo>
                    <a:pt x="1315" y="188"/>
                  </a:lnTo>
                  <a:lnTo>
                    <a:pt x="1312" y="191"/>
                  </a:lnTo>
                  <a:lnTo>
                    <a:pt x="1310" y="195"/>
                  </a:lnTo>
                  <a:lnTo>
                    <a:pt x="1309" y="198"/>
                  </a:lnTo>
                  <a:lnTo>
                    <a:pt x="1308" y="204"/>
                  </a:lnTo>
                  <a:lnTo>
                    <a:pt x="1307" y="210"/>
                  </a:lnTo>
                  <a:lnTo>
                    <a:pt x="1306" y="217"/>
                  </a:lnTo>
                  <a:lnTo>
                    <a:pt x="1306" y="225"/>
                  </a:lnTo>
                  <a:lnTo>
                    <a:pt x="1305" y="233"/>
                  </a:lnTo>
                  <a:lnTo>
                    <a:pt x="1304" y="243"/>
                  </a:lnTo>
                  <a:lnTo>
                    <a:pt x="1304" y="253"/>
                  </a:lnTo>
                  <a:lnTo>
                    <a:pt x="1304" y="265"/>
                  </a:lnTo>
                  <a:lnTo>
                    <a:pt x="1304" y="393"/>
                  </a:lnTo>
                  <a:lnTo>
                    <a:pt x="1230" y="393"/>
                  </a:lnTo>
                  <a:lnTo>
                    <a:pt x="1230" y="108"/>
                  </a:lnTo>
                  <a:lnTo>
                    <a:pt x="1297" y="108"/>
                  </a:lnTo>
                  <a:lnTo>
                    <a:pt x="1297" y="150"/>
                  </a:lnTo>
                  <a:lnTo>
                    <a:pt x="1306" y="138"/>
                  </a:lnTo>
                  <a:lnTo>
                    <a:pt x="1316" y="129"/>
                  </a:lnTo>
                  <a:lnTo>
                    <a:pt x="1327" y="120"/>
                  </a:lnTo>
                  <a:lnTo>
                    <a:pt x="1338" y="113"/>
                  </a:lnTo>
                  <a:lnTo>
                    <a:pt x="1350" y="108"/>
                  </a:lnTo>
                  <a:lnTo>
                    <a:pt x="1362" y="103"/>
                  </a:lnTo>
                  <a:lnTo>
                    <a:pt x="1375" y="101"/>
                  </a:lnTo>
                  <a:lnTo>
                    <a:pt x="1388" y="100"/>
                  </a:lnTo>
                  <a:lnTo>
                    <a:pt x="1394" y="100"/>
                  </a:lnTo>
                  <a:lnTo>
                    <a:pt x="1400" y="101"/>
                  </a:lnTo>
                  <a:lnTo>
                    <a:pt x="1405" y="102"/>
                  </a:lnTo>
                  <a:lnTo>
                    <a:pt x="1411" y="102"/>
                  </a:lnTo>
                  <a:lnTo>
                    <a:pt x="1417" y="104"/>
                  </a:lnTo>
                  <a:lnTo>
                    <a:pt x="1421" y="106"/>
                  </a:lnTo>
                  <a:lnTo>
                    <a:pt x="1427" y="107"/>
                  </a:lnTo>
                  <a:lnTo>
                    <a:pt x="1432" y="109"/>
                  </a:lnTo>
                  <a:lnTo>
                    <a:pt x="1437" y="112"/>
                  </a:lnTo>
                  <a:lnTo>
                    <a:pt x="1441" y="114"/>
                  </a:lnTo>
                  <a:lnTo>
                    <a:pt x="1445" y="117"/>
                  </a:lnTo>
                  <a:lnTo>
                    <a:pt x="1449" y="120"/>
                  </a:lnTo>
                  <a:lnTo>
                    <a:pt x="1453" y="123"/>
                  </a:lnTo>
                  <a:lnTo>
                    <a:pt x="1457" y="127"/>
                  </a:lnTo>
                  <a:lnTo>
                    <a:pt x="1460" y="130"/>
                  </a:lnTo>
                  <a:lnTo>
                    <a:pt x="1462" y="134"/>
                  </a:lnTo>
                  <a:lnTo>
                    <a:pt x="1464" y="137"/>
                  </a:lnTo>
                  <a:lnTo>
                    <a:pt x="1467" y="141"/>
                  </a:lnTo>
                  <a:lnTo>
                    <a:pt x="1469" y="145"/>
                  </a:lnTo>
                  <a:lnTo>
                    <a:pt x="1471" y="149"/>
                  </a:lnTo>
                  <a:lnTo>
                    <a:pt x="1473" y="153"/>
                  </a:lnTo>
                  <a:lnTo>
                    <a:pt x="1475" y="156"/>
                  </a:lnTo>
                  <a:lnTo>
                    <a:pt x="1476" y="160"/>
                  </a:lnTo>
                  <a:lnTo>
                    <a:pt x="1477" y="165"/>
                  </a:lnTo>
                  <a:lnTo>
                    <a:pt x="1478" y="169"/>
                  </a:lnTo>
                  <a:lnTo>
                    <a:pt x="1479" y="174"/>
                  </a:lnTo>
                  <a:lnTo>
                    <a:pt x="1480" y="179"/>
                  </a:lnTo>
                  <a:lnTo>
                    <a:pt x="1480" y="186"/>
                  </a:lnTo>
                  <a:lnTo>
                    <a:pt x="1481" y="193"/>
                  </a:lnTo>
                  <a:lnTo>
                    <a:pt x="1482" y="199"/>
                  </a:lnTo>
                  <a:lnTo>
                    <a:pt x="1482" y="208"/>
                  </a:lnTo>
                  <a:lnTo>
                    <a:pt x="1482" y="216"/>
                  </a:lnTo>
                  <a:lnTo>
                    <a:pt x="1482" y="393"/>
                  </a:lnTo>
                  <a:close/>
                  <a:moveTo>
                    <a:pt x="1538" y="247"/>
                  </a:moveTo>
                  <a:lnTo>
                    <a:pt x="1538" y="239"/>
                  </a:lnTo>
                  <a:lnTo>
                    <a:pt x="1539" y="229"/>
                  </a:lnTo>
                  <a:lnTo>
                    <a:pt x="1541" y="221"/>
                  </a:lnTo>
                  <a:lnTo>
                    <a:pt x="1543" y="211"/>
                  </a:lnTo>
                  <a:lnTo>
                    <a:pt x="1546" y="201"/>
                  </a:lnTo>
                  <a:lnTo>
                    <a:pt x="1548" y="192"/>
                  </a:lnTo>
                  <a:lnTo>
                    <a:pt x="1552" y="183"/>
                  </a:lnTo>
                  <a:lnTo>
                    <a:pt x="1556" y="174"/>
                  </a:lnTo>
                  <a:lnTo>
                    <a:pt x="1560" y="166"/>
                  </a:lnTo>
                  <a:lnTo>
                    <a:pt x="1566" y="158"/>
                  </a:lnTo>
                  <a:lnTo>
                    <a:pt x="1571" y="151"/>
                  </a:lnTo>
                  <a:lnTo>
                    <a:pt x="1578" y="144"/>
                  </a:lnTo>
                  <a:lnTo>
                    <a:pt x="1584" y="136"/>
                  </a:lnTo>
                  <a:lnTo>
                    <a:pt x="1592" y="131"/>
                  </a:lnTo>
                  <a:lnTo>
                    <a:pt x="1600" y="126"/>
                  </a:lnTo>
                  <a:lnTo>
                    <a:pt x="1608" y="120"/>
                  </a:lnTo>
                  <a:lnTo>
                    <a:pt x="1616" y="116"/>
                  </a:lnTo>
                  <a:lnTo>
                    <a:pt x="1625" y="112"/>
                  </a:lnTo>
                  <a:lnTo>
                    <a:pt x="1634" y="109"/>
                  </a:lnTo>
                  <a:lnTo>
                    <a:pt x="1644" y="106"/>
                  </a:lnTo>
                  <a:lnTo>
                    <a:pt x="1653" y="103"/>
                  </a:lnTo>
                  <a:lnTo>
                    <a:pt x="1663" y="102"/>
                  </a:lnTo>
                  <a:lnTo>
                    <a:pt x="1673" y="100"/>
                  </a:lnTo>
                  <a:lnTo>
                    <a:pt x="1682" y="100"/>
                  </a:lnTo>
                  <a:lnTo>
                    <a:pt x="1698" y="101"/>
                  </a:lnTo>
                  <a:lnTo>
                    <a:pt x="1713" y="103"/>
                  </a:lnTo>
                  <a:lnTo>
                    <a:pt x="1727" y="107"/>
                  </a:lnTo>
                  <a:lnTo>
                    <a:pt x="1741" y="111"/>
                  </a:lnTo>
                  <a:lnTo>
                    <a:pt x="1754" y="117"/>
                  </a:lnTo>
                  <a:lnTo>
                    <a:pt x="1766" y="126"/>
                  </a:lnTo>
                  <a:lnTo>
                    <a:pt x="1777" y="134"/>
                  </a:lnTo>
                  <a:lnTo>
                    <a:pt x="1787" y="144"/>
                  </a:lnTo>
                  <a:lnTo>
                    <a:pt x="1797" y="155"/>
                  </a:lnTo>
                  <a:lnTo>
                    <a:pt x="1805" y="166"/>
                  </a:lnTo>
                  <a:lnTo>
                    <a:pt x="1813" y="178"/>
                  </a:lnTo>
                  <a:lnTo>
                    <a:pt x="1819" y="191"/>
                  </a:lnTo>
                  <a:lnTo>
                    <a:pt x="1823" y="206"/>
                  </a:lnTo>
                  <a:lnTo>
                    <a:pt x="1827" y="221"/>
                  </a:lnTo>
                  <a:lnTo>
                    <a:pt x="1829" y="234"/>
                  </a:lnTo>
                  <a:lnTo>
                    <a:pt x="1829" y="250"/>
                  </a:lnTo>
                  <a:lnTo>
                    <a:pt x="1829" y="266"/>
                  </a:lnTo>
                  <a:lnTo>
                    <a:pt x="1827" y="281"/>
                  </a:lnTo>
                  <a:lnTo>
                    <a:pt x="1823" y="296"/>
                  </a:lnTo>
                  <a:lnTo>
                    <a:pt x="1819" y="309"/>
                  </a:lnTo>
                  <a:lnTo>
                    <a:pt x="1813" y="322"/>
                  </a:lnTo>
                  <a:lnTo>
                    <a:pt x="1805" y="335"/>
                  </a:lnTo>
                  <a:lnTo>
                    <a:pt x="1797" y="346"/>
                  </a:lnTo>
                  <a:lnTo>
                    <a:pt x="1787" y="357"/>
                  </a:lnTo>
                  <a:lnTo>
                    <a:pt x="1777" y="366"/>
                  </a:lnTo>
                  <a:lnTo>
                    <a:pt x="1765" y="375"/>
                  </a:lnTo>
                  <a:lnTo>
                    <a:pt x="1753" y="382"/>
                  </a:lnTo>
                  <a:lnTo>
                    <a:pt x="1741" y="388"/>
                  </a:lnTo>
                  <a:lnTo>
                    <a:pt x="1727" y="393"/>
                  </a:lnTo>
                  <a:lnTo>
                    <a:pt x="1713" y="396"/>
                  </a:lnTo>
                  <a:lnTo>
                    <a:pt x="1698" y="398"/>
                  </a:lnTo>
                  <a:lnTo>
                    <a:pt x="1684" y="399"/>
                  </a:lnTo>
                  <a:lnTo>
                    <a:pt x="1674" y="399"/>
                  </a:lnTo>
                  <a:lnTo>
                    <a:pt x="1664" y="397"/>
                  </a:lnTo>
                  <a:lnTo>
                    <a:pt x="1655" y="396"/>
                  </a:lnTo>
                  <a:lnTo>
                    <a:pt x="1646" y="395"/>
                  </a:lnTo>
                  <a:lnTo>
                    <a:pt x="1636" y="392"/>
                  </a:lnTo>
                  <a:lnTo>
                    <a:pt x="1627" y="388"/>
                  </a:lnTo>
                  <a:lnTo>
                    <a:pt x="1618" y="386"/>
                  </a:lnTo>
                  <a:lnTo>
                    <a:pt x="1609" y="382"/>
                  </a:lnTo>
                  <a:lnTo>
                    <a:pt x="1601" y="378"/>
                  </a:lnTo>
                  <a:lnTo>
                    <a:pt x="1593" y="373"/>
                  </a:lnTo>
                  <a:lnTo>
                    <a:pt x="1585" y="367"/>
                  </a:lnTo>
                  <a:lnTo>
                    <a:pt x="1578" y="361"/>
                  </a:lnTo>
                  <a:lnTo>
                    <a:pt x="1572" y="354"/>
                  </a:lnTo>
                  <a:lnTo>
                    <a:pt x="1566" y="346"/>
                  </a:lnTo>
                  <a:lnTo>
                    <a:pt x="1561" y="339"/>
                  </a:lnTo>
                  <a:lnTo>
                    <a:pt x="1556" y="330"/>
                  </a:lnTo>
                  <a:lnTo>
                    <a:pt x="1552" y="322"/>
                  </a:lnTo>
                  <a:lnTo>
                    <a:pt x="1548" y="312"/>
                  </a:lnTo>
                  <a:lnTo>
                    <a:pt x="1546" y="303"/>
                  </a:lnTo>
                  <a:lnTo>
                    <a:pt x="1543" y="292"/>
                  </a:lnTo>
                  <a:lnTo>
                    <a:pt x="1541" y="282"/>
                  </a:lnTo>
                  <a:lnTo>
                    <a:pt x="1539" y="270"/>
                  </a:lnTo>
                  <a:lnTo>
                    <a:pt x="1538" y="260"/>
                  </a:lnTo>
                  <a:lnTo>
                    <a:pt x="1538" y="247"/>
                  </a:lnTo>
                  <a:close/>
                  <a:moveTo>
                    <a:pt x="1613" y="250"/>
                  </a:moveTo>
                  <a:lnTo>
                    <a:pt x="1613" y="261"/>
                  </a:lnTo>
                  <a:lnTo>
                    <a:pt x="1614" y="271"/>
                  </a:lnTo>
                  <a:lnTo>
                    <a:pt x="1616" y="281"/>
                  </a:lnTo>
                  <a:lnTo>
                    <a:pt x="1618" y="289"/>
                  </a:lnTo>
                  <a:lnTo>
                    <a:pt x="1621" y="297"/>
                  </a:lnTo>
                  <a:lnTo>
                    <a:pt x="1624" y="305"/>
                  </a:lnTo>
                  <a:lnTo>
                    <a:pt x="1627" y="311"/>
                  </a:lnTo>
                  <a:lnTo>
                    <a:pt x="1632" y="318"/>
                  </a:lnTo>
                  <a:lnTo>
                    <a:pt x="1637" y="322"/>
                  </a:lnTo>
                  <a:lnTo>
                    <a:pt x="1643" y="327"/>
                  </a:lnTo>
                  <a:lnTo>
                    <a:pt x="1648" y="330"/>
                  </a:lnTo>
                  <a:lnTo>
                    <a:pt x="1655" y="335"/>
                  </a:lnTo>
                  <a:lnTo>
                    <a:pt x="1661" y="337"/>
                  </a:lnTo>
                  <a:lnTo>
                    <a:pt x="1668" y="339"/>
                  </a:lnTo>
                  <a:lnTo>
                    <a:pt x="1675" y="339"/>
                  </a:lnTo>
                  <a:lnTo>
                    <a:pt x="1682" y="340"/>
                  </a:lnTo>
                  <a:lnTo>
                    <a:pt x="1689" y="339"/>
                  </a:lnTo>
                  <a:lnTo>
                    <a:pt x="1696" y="339"/>
                  </a:lnTo>
                  <a:lnTo>
                    <a:pt x="1702" y="337"/>
                  </a:lnTo>
                  <a:lnTo>
                    <a:pt x="1709" y="335"/>
                  </a:lnTo>
                  <a:lnTo>
                    <a:pt x="1715" y="330"/>
                  </a:lnTo>
                  <a:lnTo>
                    <a:pt x="1720" y="327"/>
                  </a:lnTo>
                  <a:lnTo>
                    <a:pt x="1726" y="322"/>
                  </a:lnTo>
                  <a:lnTo>
                    <a:pt x="1731" y="318"/>
                  </a:lnTo>
                  <a:lnTo>
                    <a:pt x="1735" y="311"/>
                  </a:lnTo>
                  <a:lnTo>
                    <a:pt x="1739" y="305"/>
                  </a:lnTo>
                  <a:lnTo>
                    <a:pt x="1743" y="297"/>
                  </a:lnTo>
                  <a:lnTo>
                    <a:pt x="1746" y="289"/>
                  </a:lnTo>
                  <a:lnTo>
                    <a:pt x="1748" y="281"/>
                  </a:lnTo>
                  <a:lnTo>
                    <a:pt x="1750" y="271"/>
                  </a:lnTo>
                  <a:lnTo>
                    <a:pt x="1751" y="261"/>
                  </a:lnTo>
                  <a:lnTo>
                    <a:pt x="1752" y="250"/>
                  </a:lnTo>
                  <a:lnTo>
                    <a:pt x="1752" y="241"/>
                  </a:lnTo>
                  <a:lnTo>
                    <a:pt x="1750" y="230"/>
                  </a:lnTo>
                  <a:lnTo>
                    <a:pt x="1749" y="222"/>
                  </a:lnTo>
                  <a:lnTo>
                    <a:pt x="1747" y="213"/>
                  </a:lnTo>
                  <a:lnTo>
                    <a:pt x="1744" y="204"/>
                  </a:lnTo>
                  <a:lnTo>
                    <a:pt x="1741" y="196"/>
                  </a:lnTo>
                  <a:lnTo>
                    <a:pt x="1737" y="190"/>
                  </a:lnTo>
                  <a:lnTo>
                    <a:pt x="1732" y="184"/>
                  </a:lnTo>
                  <a:lnTo>
                    <a:pt x="1727" y="178"/>
                  </a:lnTo>
                  <a:lnTo>
                    <a:pt x="1722" y="173"/>
                  </a:lnTo>
                  <a:lnTo>
                    <a:pt x="1716" y="169"/>
                  </a:lnTo>
                  <a:lnTo>
                    <a:pt x="1709" y="166"/>
                  </a:lnTo>
                  <a:lnTo>
                    <a:pt x="1703" y="163"/>
                  </a:lnTo>
                  <a:lnTo>
                    <a:pt x="1696" y="160"/>
                  </a:lnTo>
                  <a:lnTo>
                    <a:pt x="1689" y="160"/>
                  </a:lnTo>
                  <a:lnTo>
                    <a:pt x="1682" y="159"/>
                  </a:lnTo>
                  <a:lnTo>
                    <a:pt x="1675" y="160"/>
                  </a:lnTo>
                  <a:lnTo>
                    <a:pt x="1668" y="160"/>
                  </a:lnTo>
                  <a:lnTo>
                    <a:pt x="1661" y="163"/>
                  </a:lnTo>
                  <a:lnTo>
                    <a:pt x="1655" y="166"/>
                  </a:lnTo>
                  <a:lnTo>
                    <a:pt x="1648" y="169"/>
                  </a:lnTo>
                  <a:lnTo>
                    <a:pt x="1643" y="173"/>
                  </a:lnTo>
                  <a:lnTo>
                    <a:pt x="1637" y="177"/>
                  </a:lnTo>
                  <a:lnTo>
                    <a:pt x="1632" y="183"/>
                  </a:lnTo>
                  <a:lnTo>
                    <a:pt x="1627" y="189"/>
                  </a:lnTo>
                  <a:lnTo>
                    <a:pt x="1624" y="196"/>
                  </a:lnTo>
                  <a:lnTo>
                    <a:pt x="1621" y="204"/>
                  </a:lnTo>
                  <a:lnTo>
                    <a:pt x="1618" y="212"/>
                  </a:lnTo>
                  <a:lnTo>
                    <a:pt x="1616" y="222"/>
                  </a:lnTo>
                  <a:lnTo>
                    <a:pt x="1614" y="230"/>
                  </a:lnTo>
                  <a:lnTo>
                    <a:pt x="1613" y="241"/>
                  </a:lnTo>
                  <a:lnTo>
                    <a:pt x="1613" y="250"/>
                  </a:lnTo>
                  <a:close/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755" name="Freeform 808"/>
            <p:cNvSpPr>
              <a:spLocks noChangeArrowheads="1"/>
            </p:cNvSpPr>
            <p:nvPr/>
          </p:nvSpPr>
          <p:spPr bwMode="auto">
            <a:xfrm>
              <a:off x="3789" y="3638"/>
              <a:ext cx="469" cy="478"/>
            </a:xfrm>
            <a:custGeom>
              <a:avLst/>
              <a:gdLst>
                <a:gd name="T0" fmla="*/ 0 w 2073"/>
                <a:gd name="T1" fmla="*/ 0 h 2112"/>
                <a:gd name="T2" fmla="*/ 0 w 2073"/>
                <a:gd name="T3" fmla="*/ 0 h 2112"/>
                <a:gd name="T4" fmla="*/ 0 w 2073"/>
                <a:gd name="T5" fmla="*/ 0 h 2112"/>
                <a:gd name="T6" fmla="*/ 0 w 2073"/>
                <a:gd name="T7" fmla="*/ 0 h 2112"/>
                <a:gd name="T8" fmla="*/ 0 w 2073"/>
                <a:gd name="T9" fmla="*/ 0 h 2112"/>
                <a:gd name="T10" fmla="*/ 0 w 2073"/>
                <a:gd name="T11" fmla="*/ 0 h 2112"/>
                <a:gd name="T12" fmla="*/ 0 w 2073"/>
                <a:gd name="T13" fmla="*/ 0 h 2112"/>
                <a:gd name="T14" fmla="*/ 0 w 2073"/>
                <a:gd name="T15" fmla="*/ 0 h 2112"/>
                <a:gd name="T16" fmla="*/ 0 w 2073"/>
                <a:gd name="T17" fmla="*/ 0 h 2112"/>
                <a:gd name="T18" fmla="*/ 0 w 2073"/>
                <a:gd name="T19" fmla="*/ 0 h 2112"/>
                <a:gd name="T20" fmla="*/ 0 w 2073"/>
                <a:gd name="T21" fmla="*/ 0 h 2112"/>
                <a:gd name="T22" fmla="*/ 0 w 2073"/>
                <a:gd name="T23" fmla="*/ 0 h 2112"/>
                <a:gd name="T24" fmla="*/ 0 w 2073"/>
                <a:gd name="T25" fmla="*/ 0 h 2112"/>
                <a:gd name="T26" fmla="*/ 0 w 2073"/>
                <a:gd name="T27" fmla="*/ 0 h 2112"/>
                <a:gd name="T28" fmla="*/ 0 w 2073"/>
                <a:gd name="T29" fmla="*/ 0 h 2112"/>
                <a:gd name="T30" fmla="*/ 0 w 2073"/>
                <a:gd name="T31" fmla="*/ 0 h 2112"/>
                <a:gd name="T32" fmla="*/ 0 w 2073"/>
                <a:gd name="T33" fmla="*/ 0 h 2112"/>
                <a:gd name="T34" fmla="*/ 0 w 2073"/>
                <a:gd name="T35" fmla="*/ 0 h 2112"/>
                <a:gd name="T36" fmla="*/ 0 w 2073"/>
                <a:gd name="T37" fmla="*/ 0 h 211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073" h="2112">
                  <a:moveTo>
                    <a:pt x="18" y="0"/>
                  </a:moveTo>
                  <a:lnTo>
                    <a:pt x="15" y="3"/>
                  </a:lnTo>
                  <a:lnTo>
                    <a:pt x="6" y="19"/>
                  </a:lnTo>
                  <a:lnTo>
                    <a:pt x="1" y="35"/>
                  </a:lnTo>
                  <a:lnTo>
                    <a:pt x="0" y="52"/>
                  </a:lnTo>
                  <a:lnTo>
                    <a:pt x="0" y="2024"/>
                  </a:lnTo>
                  <a:lnTo>
                    <a:pt x="1" y="2041"/>
                  </a:lnTo>
                  <a:lnTo>
                    <a:pt x="6" y="2058"/>
                  </a:lnTo>
                  <a:lnTo>
                    <a:pt x="15" y="2073"/>
                  </a:lnTo>
                  <a:lnTo>
                    <a:pt x="25" y="2087"/>
                  </a:lnTo>
                  <a:lnTo>
                    <a:pt x="38" y="2096"/>
                  </a:lnTo>
                  <a:lnTo>
                    <a:pt x="52" y="2104"/>
                  </a:lnTo>
                  <a:lnTo>
                    <a:pt x="69" y="2110"/>
                  </a:lnTo>
                  <a:lnTo>
                    <a:pt x="86" y="2111"/>
                  </a:lnTo>
                  <a:lnTo>
                    <a:pt x="2040" y="2111"/>
                  </a:lnTo>
                  <a:lnTo>
                    <a:pt x="2057" y="2110"/>
                  </a:lnTo>
                  <a:lnTo>
                    <a:pt x="2072" y="2106"/>
                  </a:lnTo>
                  <a:lnTo>
                    <a:pt x="2072" y="0"/>
                  </a:lnTo>
                  <a:lnTo>
                    <a:pt x="18" y="0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756" name="Freeform 809"/>
            <p:cNvSpPr>
              <a:spLocks noChangeArrowheads="1"/>
            </p:cNvSpPr>
            <p:nvPr/>
          </p:nvSpPr>
          <p:spPr bwMode="auto">
            <a:xfrm>
              <a:off x="3789" y="3630"/>
              <a:ext cx="481" cy="486"/>
            </a:xfrm>
            <a:custGeom>
              <a:avLst/>
              <a:gdLst>
                <a:gd name="T0" fmla="*/ 0 w 2127"/>
                <a:gd name="T1" fmla="*/ 0 h 2147"/>
                <a:gd name="T2" fmla="*/ 0 w 2127"/>
                <a:gd name="T3" fmla="*/ 0 h 2147"/>
                <a:gd name="T4" fmla="*/ 0 w 2127"/>
                <a:gd name="T5" fmla="*/ 0 h 2147"/>
                <a:gd name="T6" fmla="*/ 0 w 2127"/>
                <a:gd name="T7" fmla="*/ 0 h 2147"/>
                <a:gd name="T8" fmla="*/ 0 w 2127"/>
                <a:gd name="T9" fmla="*/ 0 h 2147"/>
                <a:gd name="T10" fmla="*/ 0 w 2127"/>
                <a:gd name="T11" fmla="*/ 0 h 2147"/>
                <a:gd name="T12" fmla="*/ 0 w 2127"/>
                <a:gd name="T13" fmla="*/ 0 h 2147"/>
                <a:gd name="T14" fmla="*/ 0 w 2127"/>
                <a:gd name="T15" fmla="*/ 0 h 2147"/>
                <a:gd name="T16" fmla="*/ 0 w 2127"/>
                <a:gd name="T17" fmla="*/ 0 h 2147"/>
                <a:gd name="T18" fmla="*/ 0 w 2127"/>
                <a:gd name="T19" fmla="*/ 0 h 2147"/>
                <a:gd name="T20" fmla="*/ 0 w 2127"/>
                <a:gd name="T21" fmla="*/ 0 h 2147"/>
                <a:gd name="T22" fmla="*/ 0 w 2127"/>
                <a:gd name="T23" fmla="*/ 0 h 2147"/>
                <a:gd name="T24" fmla="*/ 0 w 2127"/>
                <a:gd name="T25" fmla="*/ 0 h 2147"/>
                <a:gd name="T26" fmla="*/ 0 w 2127"/>
                <a:gd name="T27" fmla="*/ 0 h 2147"/>
                <a:gd name="T28" fmla="*/ 0 w 2127"/>
                <a:gd name="T29" fmla="*/ 0 h 2147"/>
                <a:gd name="T30" fmla="*/ 0 w 2127"/>
                <a:gd name="T31" fmla="*/ 0 h 2147"/>
                <a:gd name="T32" fmla="*/ 0 w 2127"/>
                <a:gd name="T33" fmla="*/ 0 h 2147"/>
                <a:gd name="T34" fmla="*/ 0 w 2127"/>
                <a:gd name="T35" fmla="*/ 0 h 2147"/>
                <a:gd name="T36" fmla="*/ 0 w 2127"/>
                <a:gd name="T37" fmla="*/ 0 h 2147"/>
                <a:gd name="T38" fmla="*/ 0 w 2127"/>
                <a:gd name="T39" fmla="*/ 0 h 2147"/>
                <a:gd name="T40" fmla="*/ 0 w 2127"/>
                <a:gd name="T41" fmla="*/ 0 h 2147"/>
                <a:gd name="T42" fmla="*/ 0 w 2127"/>
                <a:gd name="T43" fmla="*/ 0 h 2147"/>
                <a:gd name="T44" fmla="*/ 0 w 2127"/>
                <a:gd name="T45" fmla="*/ 0 h 2147"/>
                <a:gd name="T46" fmla="*/ 0 w 2127"/>
                <a:gd name="T47" fmla="*/ 0 h 2147"/>
                <a:gd name="T48" fmla="*/ 0 w 2127"/>
                <a:gd name="T49" fmla="*/ 0 h 2147"/>
                <a:gd name="T50" fmla="*/ 0 w 2127"/>
                <a:gd name="T51" fmla="*/ 0 h 2147"/>
                <a:gd name="T52" fmla="*/ 0 w 2127"/>
                <a:gd name="T53" fmla="*/ 0 h 2147"/>
                <a:gd name="T54" fmla="*/ 0 w 2127"/>
                <a:gd name="T55" fmla="*/ 0 h 2147"/>
                <a:gd name="T56" fmla="*/ 0 w 2127"/>
                <a:gd name="T57" fmla="*/ 0 h 2147"/>
                <a:gd name="T58" fmla="*/ 0 w 2127"/>
                <a:gd name="T59" fmla="*/ 0 h 2147"/>
                <a:gd name="T60" fmla="*/ 0 w 2127"/>
                <a:gd name="T61" fmla="*/ 0 h 2147"/>
                <a:gd name="T62" fmla="*/ 0 w 2127"/>
                <a:gd name="T63" fmla="*/ 0 h 2147"/>
                <a:gd name="T64" fmla="*/ 0 w 2127"/>
                <a:gd name="T65" fmla="*/ 0 h 2147"/>
                <a:gd name="T66" fmla="*/ 0 w 2127"/>
                <a:gd name="T67" fmla="*/ 0 h 2147"/>
                <a:gd name="T68" fmla="*/ 0 w 2127"/>
                <a:gd name="T69" fmla="*/ 0 h 2147"/>
                <a:gd name="T70" fmla="*/ 0 w 2127"/>
                <a:gd name="T71" fmla="*/ 0 h 2147"/>
                <a:gd name="T72" fmla="*/ 0 w 2127"/>
                <a:gd name="T73" fmla="*/ 0 h 214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127" h="2147">
                  <a:moveTo>
                    <a:pt x="86" y="0"/>
                  </a:moveTo>
                  <a:lnTo>
                    <a:pt x="2040" y="0"/>
                  </a:lnTo>
                  <a:lnTo>
                    <a:pt x="2057" y="2"/>
                  </a:lnTo>
                  <a:lnTo>
                    <a:pt x="2074" y="6"/>
                  </a:lnTo>
                  <a:lnTo>
                    <a:pt x="2089" y="16"/>
                  </a:lnTo>
                  <a:lnTo>
                    <a:pt x="2101" y="25"/>
                  </a:lnTo>
                  <a:lnTo>
                    <a:pt x="2111" y="38"/>
                  </a:lnTo>
                  <a:lnTo>
                    <a:pt x="2120" y="55"/>
                  </a:lnTo>
                  <a:lnTo>
                    <a:pt x="2125" y="71"/>
                  </a:lnTo>
                  <a:lnTo>
                    <a:pt x="2126" y="88"/>
                  </a:lnTo>
                  <a:lnTo>
                    <a:pt x="2126" y="2059"/>
                  </a:lnTo>
                  <a:lnTo>
                    <a:pt x="2125" y="2076"/>
                  </a:lnTo>
                  <a:lnTo>
                    <a:pt x="2120" y="2093"/>
                  </a:lnTo>
                  <a:lnTo>
                    <a:pt x="2111" y="2108"/>
                  </a:lnTo>
                  <a:lnTo>
                    <a:pt x="2101" y="2121"/>
                  </a:lnTo>
                  <a:lnTo>
                    <a:pt x="2089" y="2131"/>
                  </a:lnTo>
                  <a:lnTo>
                    <a:pt x="2074" y="2139"/>
                  </a:lnTo>
                  <a:lnTo>
                    <a:pt x="2057" y="2145"/>
                  </a:lnTo>
                  <a:lnTo>
                    <a:pt x="2040" y="2146"/>
                  </a:lnTo>
                  <a:lnTo>
                    <a:pt x="86" y="2146"/>
                  </a:lnTo>
                  <a:lnTo>
                    <a:pt x="69" y="2145"/>
                  </a:lnTo>
                  <a:lnTo>
                    <a:pt x="52" y="2139"/>
                  </a:lnTo>
                  <a:lnTo>
                    <a:pt x="38" y="2131"/>
                  </a:lnTo>
                  <a:lnTo>
                    <a:pt x="25" y="2121"/>
                  </a:lnTo>
                  <a:lnTo>
                    <a:pt x="15" y="2108"/>
                  </a:lnTo>
                  <a:lnTo>
                    <a:pt x="6" y="2093"/>
                  </a:lnTo>
                  <a:lnTo>
                    <a:pt x="1" y="2076"/>
                  </a:lnTo>
                  <a:lnTo>
                    <a:pt x="0" y="2059"/>
                  </a:lnTo>
                  <a:lnTo>
                    <a:pt x="0" y="88"/>
                  </a:lnTo>
                  <a:lnTo>
                    <a:pt x="1" y="71"/>
                  </a:lnTo>
                  <a:lnTo>
                    <a:pt x="6" y="55"/>
                  </a:lnTo>
                  <a:lnTo>
                    <a:pt x="15" y="38"/>
                  </a:lnTo>
                  <a:lnTo>
                    <a:pt x="25" y="25"/>
                  </a:lnTo>
                  <a:lnTo>
                    <a:pt x="38" y="16"/>
                  </a:lnTo>
                  <a:lnTo>
                    <a:pt x="52" y="6"/>
                  </a:lnTo>
                  <a:lnTo>
                    <a:pt x="69" y="2"/>
                  </a:lnTo>
                  <a:lnTo>
                    <a:pt x="86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757" name="Freeform 810"/>
            <p:cNvSpPr>
              <a:spLocks noChangeArrowheads="1"/>
            </p:cNvSpPr>
            <p:nvPr/>
          </p:nvSpPr>
          <p:spPr bwMode="auto">
            <a:xfrm>
              <a:off x="3965" y="4043"/>
              <a:ext cx="168" cy="41"/>
            </a:xfrm>
            <a:custGeom>
              <a:avLst/>
              <a:gdLst>
                <a:gd name="T0" fmla="*/ 0 w 746"/>
                <a:gd name="T1" fmla="*/ 0 h 186"/>
                <a:gd name="T2" fmla="*/ 0 w 746"/>
                <a:gd name="T3" fmla="*/ 0 h 186"/>
                <a:gd name="T4" fmla="*/ 0 w 746"/>
                <a:gd name="T5" fmla="*/ 0 h 186"/>
                <a:gd name="T6" fmla="*/ 0 w 746"/>
                <a:gd name="T7" fmla="*/ 0 h 186"/>
                <a:gd name="T8" fmla="*/ 0 w 746"/>
                <a:gd name="T9" fmla="*/ 0 h 1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46" h="186">
                  <a:moveTo>
                    <a:pt x="0" y="185"/>
                  </a:moveTo>
                  <a:lnTo>
                    <a:pt x="745" y="185"/>
                  </a:lnTo>
                  <a:lnTo>
                    <a:pt x="745" y="0"/>
                  </a:lnTo>
                  <a:lnTo>
                    <a:pt x="0" y="0"/>
                  </a:lnTo>
                  <a:lnTo>
                    <a:pt x="0" y="185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758" name="Freeform 811"/>
            <p:cNvSpPr>
              <a:spLocks noChangeArrowheads="1"/>
            </p:cNvSpPr>
            <p:nvPr/>
          </p:nvSpPr>
          <p:spPr bwMode="auto">
            <a:xfrm>
              <a:off x="3965" y="4043"/>
              <a:ext cx="168" cy="41"/>
            </a:xfrm>
            <a:custGeom>
              <a:avLst/>
              <a:gdLst>
                <a:gd name="T0" fmla="*/ 0 w 746"/>
                <a:gd name="T1" fmla="*/ 0 h 186"/>
                <a:gd name="T2" fmla="*/ 0 w 746"/>
                <a:gd name="T3" fmla="*/ 0 h 186"/>
                <a:gd name="T4" fmla="*/ 0 w 746"/>
                <a:gd name="T5" fmla="*/ 0 h 186"/>
                <a:gd name="T6" fmla="*/ 0 w 746"/>
                <a:gd name="T7" fmla="*/ 0 h 186"/>
                <a:gd name="T8" fmla="*/ 0 w 746"/>
                <a:gd name="T9" fmla="*/ 0 h 1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46" h="186">
                  <a:moveTo>
                    <a:pt x="0" y="0"/>
                  </a:moveTo>
                  <a:lnTo>
                    <a:pt x="745" y="0"/>
                  </a:lnTo>
                  <a:lnTo>
                    <a:pt x="745" y="185"/>
                  </a:lnTo>
                  <a:lnTo>
                    <a:pt x="0" y="185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759" name="Freeform 812"/>
            <p:cNvSpPr>
              <a:spLocks noChangeArrowheads="1"/>
            </p:cNvSpPr>
            <p:nvPr/>
          </p:nvSpPr>
          <p:spPr bwMode="auto">
            <a:xfrm>
              <a:off x="3880" y="3657"/>
              <a:ext cx="302" cy="385"/>
            </a:xfrm>
            <a:custGeom>
              <a:avLst/>
              <a:gdLst>
                <a:gd name="T0" fmla="*/ 0 w 1337"/>
                <a:gd name="T1" fmla="*/ 0 h 1703"/>
                <a:gd name="T2" fmla="*/ 0 w 1337"/>
                <a:gd name="T3" fmla="*/ 0 h 1703"/>
                <a:gd name="T4" fmla="*/ 0 w 1337"/>
                <a:gd name="T5" fmla="*/ 0 h 1703"/>
                <a:gd name="T6" fmla="*/ 0 w 1337"/>
                <a:gd name="T7" fmla="*/ 0 h 1703"/>
                <a:gd name="T8" fmla="*/ 0 w 1337"/>
                <a:gd name="T9" fmla="*/ 0 h 1703"/>
                <a:gd name="T10" fmla="*/ 0 w 1337"/>
                <a:gd name="T11" fmla="*/ 0 h 1703"/>
                <a:gd name="T12" fmla="*/ 0 w 1337"/>
                <a:gd name="T13" fmla="*/ 0 h 1703"/>
                <a:gd name="T14" fmla="*/ 0 w 1337"/>
                <a:gd name="T15" fmla="*/ 0 h 1703"/>
                <a:gd name="T16" fmla="*/ 0 w 1337"/>
                <a:gd name="T17" fmla="*/ 0 h 1703"/>
                <a:gd name="T18" fmla="*/ 0 w 1337"/>
                <a:gd name="T19" fmla="*/ 0 h 1703"/>
                <a:gd name="T20" fmla="*/ 0 w 1337"/>
                <a:gd name="T21" fmla="*/ 0 h 1703"/>
                <a:gd name="T22" fmla="*/ 0 w 1337"/>
                <a:gd name="T23" fmla="*/ 0 h 1703"/>
                <a:gd name="T24" fmla="*/ 0 w 1337"/>
                <a:gd name="T25" fmla="*/ 0 h 1703"/>
                <a:gd name="T26" fmla="*/ 0 w 1337"/>
                <a:gd name="T27" fmla="*/ 0 h 1703"/>
                <a:gd name="T28" fmla="*/ 0 w 1337"/>
                <a:gd name="T29" fmla="*/ 0 h 1703"/>
                <a:gd name="T30" fmla="*/ 0 w 1337"/>
                <a:gd name="T31" fmla="*/ 0 h 1703"/>
                <a:gd name="T32" fmla="*/ 0 w 1337"/>
                <a:gd name="T33" fmla="*/ 0 h 1703"/>
                <a:gd name="T34" fmla="*/ 0 w 1337"/>
                <a:gd name="T35" fmla="*/ 0 h 1703"/>
                <a:gd name="T36" fmla="*/ 0 w 1337"/>
                <a:gd name="T37" fmla="*/ 0 h 1703"/>
                <a:gd name="T38" fmla="*/ 0 w 1337"/>
                <a:gd name="T39" fmla="*/ 0 h 1703"/>
                <a:gd name="T40" fmla="*/ 0 w 1337"/>
                <a:gd name="T41" fmla="*/ 0 h 1703"/>
                <a:gd name="T42" fmla="*/ 0 w 1337"/>
                <a:gd name="T43" fmla="*/ 0 h 1703"/>
                <a:gd name="T44" fmla="*/ 0 w 1337"/>
                <a:gd name="T45" fmla="*/ 0 h 1703"/>
                <a:gd name="T46" fmla="*/ 0 w 1337"/>
                <a:gd name="T47" fmla="*/ 0 h 1703"/>
                <a:gd name="T48" fmla="*/ 0 w 1337"/>
                <a:gd name="T49" fmla="*/ 0 h 1703"/>
                <a:gd name="T50" fmla="*/ 0 w 1337"/>
                <a:gd name="T51" fmla="*/ 0 h 1703"/>
                <a:gd name="T52" fmla="*/ 0 w 1337"/>
                <a:gd name="T53" fmla="*/ 0 h 1703"/>
                <a:gd name="T54" fmla="*/ 0 w 1337"/>
                <a:gd name="T55" fmla="*/ 0 h 1703"/>
                <a:gd name="T56" fmla="*/ 0 w 1337"/>
                <a:gd name="T57" fmla="*/ 0 h 1703"/>
                <a:gd name="T58" fmla="*/ 0 w 1337"/>
                <a:gd name="T59" fmla="*/ 0 h 1703"/>
                <a:gd name="T60" fmla="*/ 0 w 1337"/>
                <a:gd name="T61" fmla="*/ 0 h 1703"/>
                <a:gd name="T62" fmla="*/ 0 w 1337"/>
                <a:gd name="T63" fmla="*/ 0 h 1703"/>
                <a:gd name="T64" fmla="*/ 0 w 1337"/>
                <a:gd name="T65" fmla="*/ 0 h 1703"/>
                <a:gd name="T66" fmla="*/ 0 w 1337"/>
                <a:gd name="T67" fmla="*/ 0 h 1703"/>
                <a:gd name="T68" fmla="*/ 0 w 1337"/>
                <a:gd name="T69" fmla="*/ 0 h 1703"/>
                <a:gd name="T70" fmla="*/ 0 w 1337"/>
                <a:gd name="T71" fmla="*/ 0 h 1703"/>
                <a:gd name="T72" fmla="*/ 0 w 1337"/>
                <a:gd name="T73" fmla="*/ 0 h 1703"/>
                <a:gd name="T74" fmla="*/ 0 w 1337"/>
                <a:gd name="T75" fmla="*/ 0 h 1703"/>
                <a:gd name="T76" fmla="*/ 0 w 1337"/>
                <a:gd name="T77" fmla="*/ 0 h 1703"/>
                <a:gd name="T78" fmla="*/ 0 w 1337"/>
                <a:gd name="T79" fmla="*/ 0 h 1703"/>
                <a:gd name="T80" fmla="*/ 0 w 1337"/>
                <a:gd name="T81" fmla="*/ 0 h 1703"/>
                <a:gd name="T82" fmla="*/ 0 w 1337"/>
                <a:gd name="T83" fmla="*/ 0 h 1703"/>
                <a:gd name="T84" fmla="*/ 0 w 1337"/>
                <a:gd name="T85" fmla="*/ 0 h 1703"/>
                <a:gd name="T86" fmla="*/ 0 w 1337"/>
                <a:gd name="T87" fmla="*/ 0 h 1703"/>
                <a:gd name="T88" fmla="*/ 0 w 1337"/>
                <a:gd name="T89" fmla="*/ 0 h 1703"/>
                <a:gd name="T90" fmla="*/ 0 w 1337"/>
                <a:gd name="T91" fmla="*/ 0 h 1703"/>
                <a:gd name="T92" fmla="*/ 0 w 1337"/>
                <a:gd name="T93" fmla="*/ 0 h 1703"/>
                <a:gd name="T94" fmla="*/ 0 w 1337"/>
                <a:gd name="T95" fmla="*/ 0 h 170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337" h="1703">
                  <a:moveTo>
                    <a:pt x="636" y="0"/>
                  </a:moveTo>
                  <a:lnTo>
                    <a:pt x="636" y="79"/>
                  </a:lnTo>
                  <a:lnTo>
                    <a:pt x="391" y="79"/>
                  </a:lnTo>
                  <a:lnTo>
                    <a:pt x="368" y="82"/>
                  </a:lnTo>
                  <a:lnTo>
                    <a:pt x="343" y="87"/>
                  </a:lnTo>
                  <a:lnTo>
                    <a:pt x="317" y="94"/>
                  </a:lnTo>
                  <a:lnTo>
                    <a:pt x="290" y="103"/>
                  </a:lnTo>
                  <a:lnTo>
                    <a:pt x="262" y="115"/>
                  </a:lnTo>
                  <a:lnTo>
                    <a:pt x="233" y="131"/>
                  </a:lnTo>
                  <a:lnTo>
                    <a:pt x="205" y="149"/>
                  </a:lnTo>
                  <a:lnTo>
                    <a:pt x="177" y="170"/>
                  </a:lnTo>
                  <a:lnTo>
                    <a:pt x="150" y="194"/>
                  </a:lnTo>
                  <a:lnTo>
                    <a:pt x="125" y="223"/>
                  </a:lnTo>
                  <a:lnTo>
                    <a:pt x="100" y="253"/>
                  </a:lnTo>
                  <a:lnTo>
                    <a:pt x="78" y="289"/>
                  </a:lnTo>
                  <a:lnTo>
                    <a:pt x="58" y="329"/>
                  </a:lnTo>
                  <a:lnTo>
                    <a:pt x="41" y="373"/>
                  </a:lnTo>
                  <a:lnTo>
                    <a:pt x="27" y="421"/>
                  </a:lnTo>
                  <a:lnTo>
                    <a:pt x="17" y="473"/>
                  </a:lnTo>
                  <a:lnTo>
                    <a:pt x="14" y="491"/>
                  </a:lnTo>
                  <a:lnTo>
                    <a:pt x="12" y="511"/>
                  </a:lnTo>
                  <a:lnTo>
                    <a:pt x="9" y="530"/>
                  </a:lnTo>
                  <a:lnTo>
                    <a:pt x="7" y="550"/>
                  </a:lnTo>
                  <a:lnTo>
                    <a:pt x="5" y="570"/>
                  </a:lnTo>
                  <a:lnTo>
                    <a:pt x="4" y="590"/>
                  </a:lnTo>
                  <a:lnTo>
                    <a:pt x="3" y="610"/>
                  </a:lnTo>
                  <a:lnTo>
                    <a:pt x="2" y="631"/>
                  </a:lnTo>
                  <a:lnTo>
                    <a:pt x="1" y="652"/>
                  </a:lnTo>
                  <a:lnTo>
                    <a:pt x="1" y="673"/>
                  </a:lnTo>
                  <a:lnTo>
                    <a:pt x="0" y="694"/>
                  </a:lnTo>
                  <a:lnTo>
                    <a:pt x="0" y="716"/>
                  </a:lnTo>
                  <a:lnTo>
                    <a:pt x="0" y="738"/>
                  </a:lnTo>
                  <a:lnTo>
                    <a:pt x="1" y="758"/>
                  </a:lnTo>
                  <a:lnTo>
                    <a:pt x="1" y="780"/>
                  </a:lnTo>
                  <a:lnTo>
                    <a:pt x="2" y="801"/>
                  </a:lnTo>
                  <a:lnTo>
                    <a:pt x="2" y="821"/>
                  </a:lnTo>
                  <a:lnTo>
                    <a:pt x="4" y="842"/>
                  </a:lnTo>
                  <a:lnTo>
                    <a:pt x="4" y="862"/>
                  </a:lnTo>
                  <a:lnTo>
                    <a:pt x="6" y="882"/>
                  </a:lnTo>
                  <a:lnTo>
                    <a:pt x="7" y="901"/>
                  </a:lnTo>
                  <a:lnTo>
                    <a:pt x="9" y="920"/>
                  </a:lnTo>
                  <a:lnTo>
                    <a:pt x="11" y="939"/>
                  </a:lnTo>
                  <a:lnTo>
                    <a:pt x="13" y="957"/>
                  </a:lnTo>
                  <a:lnTo>
                    <a:pt x="15" y="975"/>
                  </a:lnTo>
                  <a:lnTo>
                    <a:pt x="17" y="992"/>
                  </a:lnTo>
                  <a:lnTo>
                    <a:pt x="19" y="1009"/>
                  </a:lnTo>
                  <a:lnTo>
                    <a:pt x="21" y="1024"/>
                  </a:lnTo>
                  <a:lnTo>
                    <a:pt x="24" y="1039"/>
                  </a:lnTo>
                  <a:lnTo>
                    <a:pt x="26" y="1052"/>
                  </a:lnTo>
                  <a:lnTo>
                    <a:pt x="29" y="1066"/>
                  </a:lnTo>
                  <a:lnTo>
                    <a:pt x="32" y="1079"/>
                  </a:lnTo>
                  <a:lnTo>
                    <a:pt x="36" y="1099"/>
                  </a:lnTo>
                  <a:lnTo>
                    <a:pt x="41" y="1119"/>
                  </a:lnTo>
                  <a:lnTo>
                    <a:pt x="46" y="1139"/>
                  </a:lnTo>
                  <a:lnTo>
                    <a:pt x="51" y="1160"/>
                  </a:lnTo>
                  <a:lnTo>
                    <a:pt x="57" y="1180"/>
                  </a:lnTo>
                  <a:lnTo>
                    <a:pt x="62" y="1200"/>
                  </a:lnTo>
                  <a:lnTo>
                    <a:pt x="68" y="1220"/>
                  </a:lnTo>
                  <a:lnTo>
                    <a:pt x="73" y="1240"/>
                  </a:lnTo>
                  <a:lnTo>
                    <a:pt x="79" y="1260"/>
                  </a:lnTo>
                  <a:lnTo>
                    <a:pt x="85" y="1280"/>
                  </a:lnTo>
                  <a:lnTo>
                    <a:pt x="90" y="1300"/>
                  </a:lnTo>
                  <a:lnTo>
                    <a:pt x="96" y="1320"/>
                  </a:lnTo>
                  <a:lnTo>
                    <a:pt x="103" y="1340"/>
                  </a:lnTo>
                  <a:lnTo>
                    <a:pt x="109" y="1360"/>
                  </a:lnTo>
                  <a:lnTo>
                    <a:pt x="115" y="1379"/>
                  </a:lnTo>
                  <a:lnTo>
                    <a:pt x="121" y="1399"/>
                  </a:lnTo>
                  <a:lnTo>
                    <a:pt x="127" y="1420"/>
                  </a:lnTo>
                  <a:lnTo>
                    <a:pt x="133" y="1439"/>
                  </a:lnTo>
                  <a:lnTo>
                    <a:pt x="140" y="1458"/>
                  </a:lnTo>
                  <a:lnTo>
                    <a:pt x="146" y="1477"/>
                  </a:lnTo>
                  <a:lnTo>
                    <a:pt x="152" y="1496"/>
                  </a:lnTo>
                  <a:lnTo>
                    <a:pt x="159" y="1516"/>
                  </a:lnTo>
                  <a:lnTo>
                    <a:pt x="165" y="1533"/>
                  </a:lnTo>
                  <a:lnTo>
                    <a:pt x="172" y="1552"/>
                  </a:lnTo>
                  <a:lnTo>
                    <a:pt x="177" y="1571"/>
                  </a:lnTo>
                  <a:lnTo>
                    <a:pt x="184" y="1589"/>
                  </a:lnTo>
                  <a:lnTo>
                    <a:pt x="190" y="1608"/>
                  </a:lnTo>
                  <a:lnTo>
                    <a:pt x="196" y="1627"/>
                  </a:lnTo>
                  <a:lnTo>
                    <a:pt x="202" y="1645"/>
                  </a:lnTo>
                  <a:lnTo>
                    <a:pt x="208" y="1663"/>
                  </a:lnTo>
                  <a:lnTo>
                    <a:pt x="214" y="1681"/>
                  </a:lnTo>
                  <a:lnTo>
                    <a:pt x="220" y="1700"/>
                  </a:lnTo>
                  <a:lnTo>
                    <a:pt x="344" y="1702"/>
                  </a:lnTo>
                  <a:lnTo>
                    <a:pt x="334" y="1679"/>
                  </a:lnTo>
                  <a:lnTo>
                    <a:pt x="322" y="1658"/>
                  </a:lnTo>
                  <a:lnTo>
                    <a:pt x="312" y="1637"/>
                  </a:lnTo>
                  <a:lnTo>
                    <a:pt x="300" y="1615"/>
                  </a:lnTo>
                  <a:lnTo>
                    <a:pt x="290" y="1594"/>
                  </a:lnTo>
                  <a:lnTo>
                    <a:pt x="279" y="1571"/>
                  </a:lnTo>
                  <a:lnTo>
                    <a:pt x="268" y="1550"/>
                  </a:lnTo>
                  <a:lnTo>
                    <a:pt x="258" y="1528"/>
                  </a:lnTo>
                  <a:lnTo>
                    <a:pt x="247" y="1506"/>
                  </a:lnTo>
                  <a:lnTo>
                    <a:pt x="236" y="1485"/>
                  </a:lnTo>
                  <a:lnTo>
                    <a:pt x="226" y="1463"/>
                  </a:lnTo>
                  <a:lnTo>
                    <a:pt x="216" y="1442"/>
                  </a:lnTo>
                  <a:lnTo>
                    <a:pt x="206" y="1420"/>
                  </a:lnTo>
                  <a:lnTo>
                    <a:pt x="196" y="1398"/>
                  </a:lnTo>
                  <a:lnTo>
                    <a:pt x="187" y="1376"/>
                  </a:lnTo>
                  <a:lnTo>
                    <a:pt x="178" y="1354"/>
                  </a:lnTo>
                  <a:lnTo>
                    <a:pt x="169" y="1333"/>
                  </a:lnTo>
                  <a:lnTo>
                    <a:pt x="160" y="1312"/>
                  </a:lnTo>
                  <a:lnTo>
                    <a:pt x="152" y="1291"/>
                  </a:lnTo>
                  <a:lnTo>
                    <a:pt x="144" y="1269"/>
                  </a:lnTo>
                  <a:lnTo>
                    <a:pt x="136" y="1249"/>
                  </a:lnTo>
                  <a:lnTo>
                    <a:pt x="129" y="1226"/>
                  </a:lnTo>
                  <a:lnTo>
                    <a:pt x="122" y="1206"/>
                  </a:lnTo>
                  <a:lnTo>
                    <a:pt x="115" y="1185"/>
                  </a:lnTo>
                  <a:lnTo>
                    <a:pt x="109" y="1165"/>
                  </a:lnTo>
                  <a:lnTo>
                    <a:pt x="103" y="1144"/>
                  </a:lnTo>
                  <a:lnTo>
                    <a:pt x="98" y="1124"/>
                  </a:lnTo>
                  <a:lnTo>
                    <a:pt x="93" y="1104"/>
                  </a:lnTo>
                  <a:lnTo>
                    <a:pt x="88" y="1085"/>
                  </a:lnTo>
                  <a:lnTo>
                    <a:pt x="83" y="1065"/>
                  </a:lnTo>
                  <a:lnTo>
                    <a:pt x="80" y="1046"/>
                  </a:lnTo>
                  <a:lnTo>
                    <a:pt x="77" y="1027"/>
                  </a:lnTo>
                  <a:lnTo>
                    <a:pt x="75" y="1011"/>
                  </a:lnTo>
                  <a:lnTo>
                    <a:pt x="73" y="996"/>
                  </a:lnTo>
                  <a:lnTo>
                    <a:pt x="71" y="979"/>
                  </a:lnTo>
                  <a:lnTo>
                    <a:pt x="69" y="961"/>
                  </a:lnTo>
                  <a:lnTo>
                    <a:pt x="67" y="944"/>
                  </a:lnTo>
                  <a:lnTo>
                    <a:pt x="66" y="923"/>
                  </a:lnTo>
                  <a:lnTo>
                    <a:pt x="63" y="904"/>
                  </a:lnTo>
                  <a:lnTo>
                    <a:pt x="62" y="884"/>
                  </a:lnTo>
                  <a:lnTo>
                    <a:pt x="61" y="863"/>
                  </a:lnTo>
                  <a:lnTo>
                    <a:pt x="60" y="842"/>
                  </a:lnTo>
                  <a:lnTo>
                    <a:pt x="58" y="821"/>
                  </a:lnTo>
                  <a:lnTo>
                    <a:pt x="58" y="798"/>
                  </a:lnTo>
                  <a:lnTo>
                    <a:pt x="57" y="776"/>
                  </a:lnTo>
                  <a:lnTo>
                    <a:pt x="56" y="754"/>
                  </a:lnTo>
                  <a:lnTo>
                    <a:pt x="56" y="731"/>
                  </a:lnTo>
                  <a:lnTo>
                    <a:pt x="56" y="708"/>
                  </a:lnTo>
                  <a:lnTo>
                    <a:pt x="56" y="686"/>
                  </a:lnTo>
                  <a:lnTo>
                    <a:pt x="56" y="665"/>
                  </a:lnTo>
                  <a:lnTo>
                    <a:pt x="56" y="643"/>
                  </a:lnTo>
                  <a:lnTo>
                    <a:pt x="57" y="622"/>
                  </a:lnTo>
                  <a:lnTo>
                    <a:pt x="58" y="599"/>
                  </a:lnTo>
                  <a:lnTo>
                    <a:pt x="59" y="578"/>
                  </a:lnTo>
                  <a:lnTo>
                    <a:pt x="61" y="558"/>
                  </a:lnTo>
                  <a:lnTo>
                    <a:pt x="62" y="538"/>
                  </a:lnTo>
                  <a:lnTo>
                    <a:pt x="64" y="520"/>
                  </a:lnTo>
                  <a:lnTo>
                    <a:pt x="66" y="501"/>
                  </a:lnTo>
                  <a:lnTo>
                    <a:pt x="69" y="484"/>
                  </a:lnTo>
                  <a:lnTo>
                    <a:pt x="72" y="466"/>
                  </a:lnTo>
                  <a:lnTo>
                    <a:pt x="75" y="452"/>
                  </a:lnTo>
                  <a:lnTo>
                    <a:pt x="78" y="437"/>
                  </a:lnTo>
                  <a:lnTo>
                    <a:pt x="83" y="423"/>
                  </a:lnTo>
                  <a:lnTo>
                    <a:pt x="87" y="411"/>
                  </a:lnTo>
                  <a:lnTo>
                    <a:pt x="97" y="386"/>
                  </a:lnTo>
                  <a:lnTo>
                    <a:pt x="108" y="362"/>
                  </a:lnTo>
                  <a:lnTo>
                    <a:pt x="120" y="338"/>
                  </a:lnTo>
                  <a:lnTo>
                    <a:pt x="132" y="315"/>
                  </a:lnTo>
                  <a:lnTo>
                    <a:pt x="146" y="291"/>
                  </a:lnTo>
                  <a:lnTo>
                    <a:pt x="161" y="270"/>
                  </a:lnTo>
                  <a:lnTo>
                    <a:pt x="177" y="249"/>
                  </a:lnTo>
                  <a:lnTo>
                    <a:pt x="194" y="230"/>
                  </a:lnTo>
                  <a:lnTo>
                    <a:pt x="212" y="212"/>
                  </a:lnTo>
                  <a:lnTo>
                    <a:pt x="231" y="195"/>
                  </a:lnTo>
                  <a:lnTo>
                    <a:pt x="253" y="180"/>
                  </a:lnTo>
                  <a:lnTo>
                    <a:pt x="275" y="168"/>
                  </a:lnTo>
                  <a:lnTo>
                    <a:pt x="297" y="157"/>
                  </a:lnTo>
                  <a:lnTo>
                    <a:pt x="322" y="148"/>
                  </a:lnTo>
                  <a:lnTo>
                    <a:pt x="349" y="141"/>
                  </a:lnTo>
                  <a:lnTo>
                    <a:pt x="376" y="137"/>
                  </a:lnTo>
                  <a:lnTo>
                    <a:pt x="636" y="137"/>
                  </a:lnTo>
                  <a:lnTo>
                    <a:pt x="635" y="242"/>
                  </a:lnTo>
                  <a:lnTo>
                    <a:pt x="377" y="469"/>
                  </a:lnTo>
                  <a:lnTo>
                    <a:pt x="377" y="614"/>
                  </a:lnTo>
                  <a:lnTo>
                    <a:pt x="1122" y="614"/>
                  </a:lnTo>
                  <a:lnTo>
                    <a:pt x="1122" y="471"/>
                  </a:lnTo>
                  <a:lnTo>
                    <a:pt x="863" y="245"/>
                  </a:lnTo>
                  <a:lnTo>
                    <a:pt x="863" y="117"/>
                  </a:lnTo>
                  <a:lnTo>
                    <a:pt x="1049" y="117"/>
                  </a:lnTo>
                  <a:lnTo>
                    <a:pt x="1332" y="294"/>
                  </a:lnTo>
                  <a:lnTo>
                    <a:pt x="1334" y="289"/>
                  </a:lnTo>
                  <a:lnTo>
                    <a:pt x="1336" y="283"/>
                  </a:lnTo>
                  <a:lnTo>
                    <a:pt x="1336" y="274"/>
                  </a:lnTo>
                  <a:lnTo>
                    <a:pt x="1334" y="265"/>
                  </a:lnTo>
                  <a:lnTo>
                    <a:pt x="1332" y="256"/>
                  </a:lnTo>
                  <a:lnTo>
                    <a:pt x="1328" y="248"/>
                  </a:lnTo>
                  <a:lnTo>
                    <a:pt x="1322" y="241"/>
                  </a:lnTo>
                  <a:lnTo>
                    <a:pt x="1315" y="234"/>
                  </a:lnTo>
                  <a:lnTo>
                    <a:pt x="1069" y="79"/>
                  </a:lnTo>
                  <a:lnTo>
                    <a:pt x="863" y="79"/>
                  </a:lnTo>
                  <a:lnTo>
                    <a:pt x="863" y="45"/>
                  </a:lnTo>
                  <a:lnTo>
                    <a:pt x="1127" y="44"/>
                  </a:lnTo>
                  <a:lnTo>
                    <a:pt x="1139" y="43"/>
                  </a:lnTo>
                  <a:lnTo>
                    <a:pt x="1152" y="41"/>
                  </a:lnTo>
                  <a:lnTo>
                    <a:pt x="1166" y="36"/>
                  </a:lnTo>
                  <a:lnTo>
                    <a:pt x="1178" y="32"/>
                  </a:lnTo>
                  <a:lnTo>
                    <a:pt x="1189" y="25"/>
                  </a:lnTo>
                  <a:lnTo>
                    <a:pt x="1198" y="17"/>
                  </a:lnTo>
                  <a:lnTo>
                    <a:pt x="1204" y="9"/>
                  </a:lnTo>
                  <a:lnTo>
                    <a:pt x="1206" y="0"/>
                  </a:lnTo>
                  <a:lnTo>
                    <a:pt x="636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760" name="Freeform 813"/>
            <p:cNvSpPr>
              <a:spLocks noChangeArrowheads="1"/>
            </p:cNvSpPr>
            <p:nvPr/>
          </p:nvSpPr>
          <p:spPr bwMode="auto">
            <a:xfrm>
              <a:off x="3880" y="3657"/>
              <a:ext cx="302" cy="385"/>
            </a:xfrm>
            <a:custGeom>
              <a:avLst/>
              <a:gdLst>
                <a:gd name="T0" fmla="*/ 0 w 1337"/>
                <a:gd name="T1" fmla="*/ 0 h 1703"/>
                <a:gd name="T2" fmla="*/ 0 w 1337"/>
                <a:gd name="T3" fmla="*/ 0 h 1703"/>
                <a:gd name="T4" fmla="*/ 0 w 1337"/>
                <a:gd name="T5" fmla="*/ 0 h 1703"/>
                <a:gd name="T6" fmla="*/ 0 w 1337"/>
                <a:gd name="T7" fmla="*/ 0 h 1703"/>
                <a:gd name="T8" fmla="*/ 0 w 1337"/>
                <a:gd name="T9" fmla="*/ 0 h 1703"/>
                <a:gd name="T10" fmla="*/ 0 w 1337"/>
                <a:gd name="T11" fmla="*/ 0 h 1703"/>
                <a:gd name="T12" fmla="*/ 0 w 1337"/>
                <a:gd name="T13" fmla="*/ 0 h 1703"/>
                <a:gd name="T14" fmla="*/ 0 w 1337"/>
                <a:gd name="T15" fmla="*/ 0 h 1703"/>
                <a:gd name="T16" fmla="*/ 0 w 1337"/>
                <a:gd name="T17" fmla="*/ 0 h 1703"/>
                <a:gd name="T18" fmla="*/ 0 w 1337"/>
                <a:gd name="T19" fmla="*/ 0 h 1703"/>
                <a:gd name="T20" fmla="*/ 0 w 1337"/>
                <a:gd name="T21" fmla="*/ 0 h 1703"/>
                <a:gd name="T22" fmla="*/ 0 w 1337"/>
                <a:gd name="T23" fmla="*/ 0 h 1703"/>
                <a:gd name="T24" fmla="*/ 0 w 1337"/>
                <a:gd name="T25" fmla="*/ 0 h 1703"/>
                <a:gd name="T26" fmla="*/ 0 w 1337"/>
                <a:gd name="T27" fmla="*/ 0 h 1703"/>
                <a:gd name="T28" fmla="*/ 0 w 1337"/>
                <a:gd name="T29" fmla="*/ 0 h 1703"/>
                <a:gd name="T30" fmla="*/ 0 w 1337"/>
                <a:gd name="T31" fmla="*/ 0 h 1703"/>
                <a:gd name="T32" fmla="*/ 0 w 1337"/>
                <a:gd name="T33" fmla="*/ 0 h 1703"/>
                <a:gd name="T34" fmla="*/ 0 w 1337"/>
                <a:gd name="T35" fmla="*/ 0 h 1703"/>
                <a:gd name="T36" fmla="*/ 0 w 1337"/>
                <a:gd name="T37" fmla="*/ 0 h 1703"/>
                <a:gd name="T38" fmla="*/ 0 w 1337"/>
                <a:gd name="T39" fmla="*/ 0 h 1703"/>
                <a:gd name="T40" fmla="*/ 0 w 1337"/>
                <a:gd name="T41" fmla="*/ 0 h 1703"/>
                <a:gd name="T42" fmla="*/ 0 w 1337"/>
                <a:gd name="T43" fmla="*/ 0 h 1703"/>
                <a:gd name="T44" fmla="*/ 0 w 1337"/>
                <a:gd name="T45" fmla="*/ 0 h 1703"/>
                <a:gd name="T46" fmla="*/ 0 w 1337"/>
                <a:gd name="T47" fmla="*/ 0 h 1703"/>
                <a:gd name="T48" fmla="*/ 0 w 1337"/>
                <a:gd name="T49" fmla="*/ 0 h 1703"/>
                <a:gd name="T50" fmla="*/ 0 w 1337"/>
                <a:gd name="T51" fmla="*/ 0 h 1703"/>
                <a:gd name="T52" fmla="*/ 0 w 1337"/>
                <a:gd name="T53" fmla="*/ 0 h 1703"/>
                <a:gd name="T54" fmla="*/ 0 w 1337"/>
                <a:gd name="T55" fmla="*/ 0 h 1703"/>
                <a:gd name="T56" fmla="*/ 0 w 1337"/>
                <a:gd name="T57" fmla="*/ 0 h 1703"/>
                <a:gd name="T58" fmla="*/ 0 w 1337"/>
                <a:gd name="T59" fmla="*/ 0 h 1703"/>
                <a:gd name="T60" fmla="*/ 0 w 1337"/>
                <a:gd name="T61" fmla="*/ 0 h 1703"/>
                <a:gd name="T62" fmla="*/ 0 w 1337"/>
                <a:gd name="T63" fmla="*/ 0 h 1703"/>
                <a:gd name="T64" fmla="*/ 0 w 1337"/>
                <a:gd name="T65" fmla="*/ 0 h 1703"/>
                <a:gd name="T66" fmla="*/ 0 w 1337"/>
                <a:gd name="T67" fmla="*/ 0 h 1703"/>
                <a:gd name="T68" fmla="*/ 0 w 1337"/>
                <a:gd name="T69" fmla="*/ 0 h 1703"/>
                <a:gd name="T70" fmla="*/ 0 w 1337"/>
                <a:gd name="T71" fmla="*/ 0 h 1703"/>
                <a:gd name="T72" fmla="*/ 0 w 1337"/>
                <a:gd name="T73" fmla="*/ 0 h 1703"/>
                <a:gd name="T74" fmla="*/ 0 w 1337"/>
                <a:gd name="T75" fmla="*/ 0 h 1703"/>
                <a:gd name="T76" fmla="*/ 0 w 1337"/>
                <a:gd name="T77" fmla="*/ 0 h 1703"/>
                <a:gd name="T78" fmla="*/ 0 w 1337"/>
                <a:gd name="T79" fmla="*/ 0 h 1703"/>
                <a:gd name="T80" fmla="*/ 0 w 1337"/>
                <a:gd name="T81" fmla="*/ 0 h 1703"/>
                <a:gd name="T82" fmla="*/ 0 w 1337"/>
                <a:gd name="T83" fmla="*/ 0 h 1703"/>
                <a:gd name="T84" fmla="*/ 0 w 1337"/>
                <a:gd name="T85" fmla="*/ 0 h 1703"/>
                <a:gd name="T86" fmla="*/ 0 w 1337"/>
                <a:gd name="T87" fmla="*/ 0 h 1703"/>
                <a:gd name="T88" fmla="*/ 0 w 1337"/>
                <a:gd name="T89" fmla="*/ 0 h 1703"/>
                <a:gd name="T90" fmla="*/ 0 w 1337"/>
                <a:gd name="T91" fmla="*/ 0 h 1703"/>
                <a:gd name="T92" fmla="*/ 0 w 1337"/>
                <a:gd name="T93" fmla="*/ 0 h 1703"/>
                <a:gd name="T94" fmla="*/ 0 w 1337"/>
                <a:gd name="T95" fmla="*/ 0 h 170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337" h="1703">
                  <a:moveTo>
                    <a:pt x="863" y="117"/>
                  </a:moveTo>
                  <a:lnTo>
                    <a:pt x="863" y="245"/>
                  </a:lnTo>
                  <a:lnTo>
                    <a:pt x="1122" y="471"/>
                  </a:lnTo>
                  <a:lnTo>
                    <a:pt x="1122" y="614"/>
                  </a:lnTo>
                  <a:lnTo>
                    <a:pt x="377" y="614"/>
                  </a:lnTo>
                  <a:lnTo>
                    <a:pt x="377" y="469"/>
                  </a:lnTo>
                  <a:lnTo>
                    <a:pt x="635" y="242"/>
                  </a:lnTo>
                  <a:lnTo>
                    <a:pt x="636" y="137"/>
                  </a:lnTo>
                  <a:lnTo>
                    <a:pt x="376" y="137"/>
                  </a:lnTo>
                  <a:lnTo>
                    <a:pt x="349" y="141"/>
                  </a:lnTo>
                  <a:lnTo>
                    <a:pt x="322" y="148"/>
                  </a:lnTo>
                  <a:lnTo>
                    <a:pt x="297" y="157"/>
                  </a:lnTo>
                  <a:lnTo>
                    <a:pt x="275" y="168"/>
                  </a:lnTo>
                  <a:lnTo>
                    <a:pt x="253" y="180"/>
                  </a:lnTo>
                  <a:lnTo>
                    <a:pt x="231" y="195"/>
                  </a:lnTo>
                  <a:lnTo>
                    <a:pt x="212" y="212"/>
                  </a:lnTo>
                  <a:lnTo>
                    <a:pt x="194" y="230"/>
                  </a:lnTo>
                  <a:lnTo>
                    <a:pt x="177" y="249"/>
                  </a:lnTo>
                  <a:lnTo>
                    <a:pt x="161" y="270"/>
                  </a:lnTo>
                  <a:lnTo>
                    <a:pt x="146" y="291"/>
                  </a:lnTo>
                  <a:lnTo>
                    <a:pt x="132" y="315"/>
                  </a:lnTo>
                  <a:lnTo>
                    <a:pt x="120" y="338"/>
                  </a:lnTo>
                  <a:lnTo>
                    <a:pt x="108" y="362"/>
                  </a:lnTo>
                  <a:lnTo>
                    <a:pt x="97" y="386"/>
                  </a:lnTo>
                  <a:lnTo>
                    <a:pt x="87" y="411"/>
                  </a:lnTo>
                  <a:lnTo>
                    <a:pt x="83" y="423"/>
                  </a:lnTo>
                  <a:lnTo>
                    <a:pt x="78" y="437"/>
                  </a:lnTo>
                  <a:lnTo>
                    <a:pt x="75" y="452"/>
                  </a:lnTo>
                  <a:lnTo>
                    <a:pt x="72" y="466"/>
                  </a:lnTo>
                  <a:lnTo>
                    <a:pt x="69" y="484"/>
                  </a:lnTo>
                  <a:lnTo>
                    <a:pt x="66" y="501"/>
                  </a:lnTo>
                  <a:lnTo>
                    <a:pt x="64" y="520"/>
                  </a:lnTo>
                  <a:lnTo>
                    <a:pt x="62" y="538"/>
                  </a:lnTo>
                  <a:lnTo>
                    <a:pt x="61" y="558"/>
                  </a:lnTo>
                  <a:lnTo>
                    <a:pt x="59" y="578"/>
                  </a:lnTo>
                  <a:lnTo>
                    <a:pt x="58" y="599"/>
                  </a:lnTo>
                  <a:lnTo>
                    <a:pt x="57" y="622"/>
                  </a:lnTo>
                  <a:lnTo>
                    <a:pt x="56" y="643"/>
                  </a:lnTo>
                  <a:lnTo>
                    <a:pt x="56" y="665"/>
                  </a:lnTo>
                  <a:lnTo>
                    <a:pt x="56" y="686"/>
                  </a:lnTo>
                  <a:lnTo>
                    <a:pt x="56" y="708"/>
                  </a:lnTo>
                  <a:lnTo>
                    <a:pt x="56" y="731"/>
                  </a:lnTo>
                  <a:lnTo>
                    <a:pt x="56" y="754"/>
                  </a:lnTo>
                  <a:lnTo>
                    <a:pt x="57" y="776"/>
                  </a:lnTo>
                  <a:lnTo>
                    <a:pt x="58" y="798"/>
                  </a:lnTo>
                  <a:lnTo>
                    <a:pt x="58" y="821"/>
                  </a:lnTo>
                  <a:lnTo>
                    <a:pt x="60" y="842"/>
                  </a:lnTo>
                  <a:lnTo>
                    <a:pt x="61" y="863"/>
                  </a:lnTo>
                  <a:lnTo>
                    <a:pt x="62" y="884"/>
                  </a:lnTo>
                  <a:lnTo>
                    <a:pt x="63" y="904"/>
                  </a:lnTo>
                  <a:lnTo>
                    <a:pt x="66" y="923"/>
                  </a:lnTo>
                  <a:lnTo>
                    <a:pt x="67" y="944"/>
                  </a:lnTo>
                  <a:lnTo>
                    <a:pt x="69" y="961"/>
                  </a:lnTo>
                  <a:lnTo>
                    <a:pt x="71" y="979"/>
                  </a:lnTo>
                  <a:lnTo>
                    <a:pt x="73" y="996"/>
                  </a:lnTo>
                  <a:lnTo>
                    <a:pt x="75" y="1011"/>
                  </a:lnTo>
                  <a:lnTo>
                    <a:pt x="77" y="1027"/>
                  </a:lnTo>
                  <a:lnTo>
                    <a:pt x="80" y="1046"/>
                  </a:lnTo>
                  <a:lnTo>
                    <a:pt x="83" y="1065"/>
                  </a:lnTo>
                  <a:lnTo>
                    <a:pt x="88" y="1085"/>
                  </a:lnTo>
                  <a:lnTo>
                    <a:pt x="93" y="1104"/>
                  </a:lnTo>
                  <a:lnTo>
                    <a:pt x="98" y="1124"/>
                  </a:lnTo>
                  <a:lnTo>
                    <a:pt x="103" y="1144"/>
                  </a:lnTo>
                  <a:lnTo>
                    <a:pt x="109" y="1165"/>
                  </a:lnTo>
                  <a:lnTo>
                    <a:pt x="115" y="1185"/>
                  </a:lnTo>
                  <a:lnTo>
                    <a:pt x="122" y="1206"/>
                  </a:lnTo>
                  <a:lnTo>
                    <a:pt x="129" y="1226"/>
                  </a:lnTo>
                  <a:lnTo>
                    <a:pt x="136" y="1249"/>
                  </a:lnTo>
                  <a:lnTo>
                    <a:pt x="144" y="1269"/>
                  </a:lnTo>
                  <a:lnTo>
                    <a:pt x="152" y="1291"/>
                  </a:lnTo>
                  <a:lnTo>
                    <a:pt x="160" y="1312"/>
                  </a:lnTo>
                  <a:lnTo>
                    <a:pt x="169" y="1333"/>
                  </a:lnTo>
                  <a:lnTo>
                    <a:pt x="178" y="1354"/>
                  </a:lnTo>
                  <a:lnTo>
                    <a:pt x="187" y="1376"/>
                  </a:lnTo>
                  <a:lnTo>
                    <a:pt x="196" y="1398"/>
                  </a:lnTo>
                  <a:lnTo>
                    <a:pt x="206" y="1420"/>
                  </a:lnTo>
                  <a:lnTo>
                    <a:pt x="216" y="1442"/>
                  </a:lnTo>
                  <a:lnTo>
                    <a:pt x="226" y="1463"/>
                  </a:lnTo>
                  <a:lnTo>
                    <a:pt x="236" y="1485"/>
                  </a:lnTo>
                  <a:lnTo>
                    <a:pt x="247" y="1506"/>
                  </a:lnTo>
                  <a:lnTo>
                    <a:pt x="258" y="1528"/>
                  </a:lnTo>
                  <a:lnTo>
                    <a:pt x="268" y="1550"/>
                  </a:lnTo>
                  <a:lnTo>
                    <a:pt x="279" y="1571"/>
                  </a:lnTo>
                  <a:lnTo>
                    <a:pt x="290" y="1594"/>
                  </a:lnTo>
                  <a:lnTo>
                    <a:pt x="300" y="1615"/>
                  </a:lnTo>
                  <a:lnTo>
                    <a:pt x="312" y="1637"/>
                  </a:lnTo>
                  <a:lnTo>
                    <a:pt x="322" y="1658"/>
                  </a:lnTo>
                  <a:lnTo>
                    <a:pt x="334" y="1679"/>
                  </a:lnTo>
                  <a:lnTo>
                    <a:pt x="344" y="1702"/>
                  </a:lnTo>
                  <a:lnTo>
                    <a:pt x="220" y="1700"/>
                  </a:lnTo>
                  <a:lnTo>
                    <a:pt x="214" y="1681"/>
                  </a:lnTo>
                  <a:lnTo>
                    <a:pt x="208" y="1663"/>
                  </a:lnTo>
                  <a:lnTo>
                    <a:pt x="202" y="1645"/>
                  </a:lnTo>
                  <a:lnTo>
                    <a:pt x="196" y="1627"/>
                  </a:lnTo>
                  <a:lnTo>
                    <a:pt x="190" y="1608"/>
                  </a:lnTo>
                  <a:lnTo>
                    <a:pt x="184" y="1589"/>
                  </a:lnTo>
                  <a:lnTo>
                    <a:pt x="177" y="1571"/>
                  </a:lnTo>
                  <a:lnTo>
                    <a:pt x="172" y="1552"/>
                  </a:lnTo>
                  <a:lnTo>
                    <a:pt x="165" y="1533"/>
                  </a:lnTo>
                  <a:lnTo>
                    <a:pt x="159" y="1516"/>
                  </a:lnTo>
                  <a:lnTo>
                    <a:pt x="152" y="1496"/>
                  </a:lnTo>
                  <a:lnTo>
                    <a:pt x="146" y="1477"/>
                  </a:lnTo>
                  <a:lnTo>
                    <a:pt x="140" y="1458"/>
                  </a:lnTo>
                  <a:lnTo>
                    <a:pt x="133" y="1439"/>
                  </a:lnTo>
                  <a:lnTo>
                    <a:pt x="127" y="1420"/>
                  </a:lnTo>
                  <a:lnTo>
                    <a:pt x="121" y="1399"/>
                  </a:lnTo>
                  <a:lnTo>
                    <a:pt x="115" y="1379"/>
                  </a:lnTo>
                  <a:lnTo>
                    <a:pt x="109" y="1360"/>
                  </a:lnTo>
                  <a:lnTo>
                    <a:pt x="103" y="1340"/>
                  </a:lnTo>
                  <a:lnTo>
                    <a:pt x="96" y="1320"/>
                  </a:lnTo>
                  <a:lnTo>
                    <a:pt x="90" y="1300"/>
                  </a:lnTo>
                  <a:lnTo>
                    <a:pt x="85" y="1280"/>
                  </a:lnTo>
                  <a:lnTo>
                    <a:pt x="79" y="1260"/>
                  </a:lnTo>
                  <a:lnTo>
                    <a:pt x="73" y="1240"/>
                  </a:lnTo>
                  <a:lnTo>
                    <a:pt x="68" y="1220"/>
                  </a:lnTo>
                  <a:lnTo>
                    <a:pt x="62" y="1200"/>
                  </a:lnTo>
                  <a:lnTo>
                    <a:pt x="57" y="1180"/>
                  </a:lnTo>
                  <a:lnTo>
                    <a:pt x="51" y="1160"/>
                  </a:lnTo>
                  <a:lnTo>
                    <a:pt x="46" y="1139"/>
                  </a:lnTo>
                  <a:lnTo>
                    <a:pt x="41" y="1119"/>
                  </a:lnTo>
                  <a:lnTo>
                    <a:pt x="36" y="1099"/>
                  </a:lnTo>
                  <a:lnTo>
                    <a:pt x="32" y="1079"/>
                  </a:lnTo>
                  <a:lnTo>
                    <a:pt x="29" y="1066"/>
                  </a:lnTo>
                  <a:lnTo>
                    <a:pt x="26" y="1052"/>
                  </a:lnTo>
                  <a:lnTo>
                    <a:pt x="24" y="1039"/>
                  </a:lnTo>
                  <a:lnTo>
                    <a:pt x="21" y="1024"/>
                  </a:lnTo>
                  <a:lnTo>
                    <a:pt x="19" y="1009"/>
                  </a:lnTo>
                  <a:lnTo>
                    <a:pt x="17" y="992"/>
                  </a:lnTo>
                  <a:lnTo>
                    <a:pt x="15" y="975"/>
                  </a:lnTo>
                  <a:lnTo>
                    <a:pt x="13" y="957"/>
                  </a:lnTo>
                  <a:lnTo>
                    <a:pt x="11" y="939"/>
                  </a:lnTo>
                  <a:lnTo>
                    <a:pt x="9" y="920"/>
                  </a:lnTo>
                  <a:lnTo>
                    <a:pt x="7" y="901"/>
                  </a:lnTo>
                  <a:lnTo>
                    <a:pt x="6" y="882"/>
                  </a:lnTo>
                  <a:lnTo>
                    <a:pt x="4" y="862"/>
                  </a:lnTo>
                  <a:lnTo>
                    <a:pt x="4" y="842"/>
                  </a:lnTo>
                  <a:lnTo>
                    <a:pt x="2" y="821"/>
                  </a:lnTo>
                  <a:lnTo>
                    <a:pt x="2" y="801"/>
                  </a:lnTo>
                  <a:lnTo>
                    <a:pt x="1" y="780"/>
                  </a:lnTo>
                  <a:lnTo>
                    <a:pt x="1" y="758"/>
                  </a:lnTo>
                  <a:lnTo>
                    <a:pt x="0" y="738"/>
                  </a:lnTo>
                  <a:lnTo>
                    <a:pt x="0" y="716"/>
                  </a:lnTo>
                  <a:lnTo>
                    <a:pt x="0" y="694"/>
                  </a:lnTo>
                  <a:lnTo>
                    <a:pt x="1" y="673"/>
                  </a:lnTo>
                  <a:lnTo>
                    <a:pt x="1" y="652"/>
                  </a:lnTo>
                  <a:lnTo>
                    <a:pt x="2" y="631"/>
                  </a:lnTo>
                  <a:lnTo>
                    <a:pt x="3" y="610"/>
                  </a:lnTo>
                  <a:lnTo>
                    <a:pt x="4" y="590"/>
                  </a:lnTo>
                  <a:lnTo>
                    <a:pt x="5" y="570"/>
                  </a:lnTo>
                  <a:lnTo>
                    <a:pt x="7" y="550"/>
                  </a:lnTo>
                  <a:lnTo>
                    <a:pt x="9" y="530"/>
                  </a:lnTo>
                  <a:lnTo>
                    <a:pt x="12" y="511"/>
                  </a:lnTo>
                  <a:lnTo>
                    <a:pt x="14" y="491"/>
                  </a:lnTo>
                  <a:lnTo>
                    <a:pt x="17" y="473"/>
                  </a:lnTo>
                  <a:lnTo>
                    <a:pt x="27" y="421"/>
                  </a:lnTo>
                  <a:lnTo>
                    <a:pt x="41" y="373"/>
                  </a:lnTo>
                  <a:lnTo>
                    <a:pt x="58" y="329"/>
                  </a:lnTo>
                  <a:lnTo>
                    <a:pt x="78" y="289"/>
                  </a:lnTo>
                  <a:lnTo>
                    <a:pt x="100" y="253"/>
                  </a:lnTo>
                  <a:lnTo>
                    <a:pt x="125" y="223"/>
                  </a:lnTo>
                  <a:lnTo>
                    <a:pt x="150" y="194"/>
                  </a:lnTo>
                  <a:lnTo>
                    <a:pt x="177" y="170"/>
                  </a:lnTo>
                  <a:lnTo>
                    <a:pt x="205" y="149"/>
                  </a:lnTo>
                  <a:lnTo>
                    <a:pt x="233" y="131"/>
                  </a:lnTo>
                  <a:lnTo>
                    <a:pt x="262" y="115"/>
                  </a:lnTo>
                  <a:lnTo>
                    <a:pt x="290" y="103"/>
                  </a:lnTo>
                  <a:lnTo>
                    <a:pt x="317" y="94"/>
                  </a:lnTo>
                  <a:lnTo>
                    <a:pt x="343" y="87"/>
                  </a:lnTo>
                  <a:lnTo>
                    <a:pt x="368" y="82"/>
                  </a:lnTo>
                  <a:lnTo>
                    <a:pt x="391" y="79"/>
                  </a:lnTo>
                  <a:lnTo>
                    <a:pt x="636" y="79"/>
                  </a:lnTo>
                  <a:lnTo>
                    <a:pt x="636" y="0"/>
                  </a:lnTo>
                  <a:lnTo>
                    <a:pt x="1206" y="0"/>
                  </a:lnTo>
                  <a:lnTo>
                    <a:pt x="1204" y="9"/>
                  </a:lnTo>
                  <a:lnTo>
                    <a:pt x="1198" y="17"/>
                  </a:lnTo>
                  <a:lnTo>
                    <a:pt x="1189" y="25"/>
                  </a:lnTo>
                  <a:lnTo>
                    <a:pt x="1178" y="32"/>
                  </a:lnTo>
                  <a:lnTo>
                    <a:pt x="1166" y="36"/>
                  </a:lnTo>
                  <a:lnTo>
                    <a:pt x="1152" y="41"/>
                  </a:lnTo>
                  <a:lnTo>
                    <a:pt x="1139" y="43"/>
                  </a:lnTo>
                  <a:lnTo>
                    <a:pt x="1127" y="44"/>
                  </a:lnTo>
                  <a:lnTo>
                    <a:pt x="863" y="45"/>
                  </a:lnTo>
                  <a:lnTo>
                    <a:pt x="863" y="79"/>
                  </a:lnTo>
                  <a:lnTo>
                    <a:pt x="1069" y="79"/>
                  </a:lnTo>
                  <a:lnTo>
                    <a:pt x="1315" y="234"/>
                  </a:lnTo>
                  <a:lnTo>
                    <a:pt x="1322" y="241"/>
                  </a:lnTo>
                  <a:lnTo>
                    <a:pt x="1328" y="248"/>
                  </a:lnTo>
                  <a:lnTo>
                    <a:pt x="1332" y="256"/>
                  </a:lnTo>
                  <a:lnTo>
                    <a:pt x="1334" y="265"/>
                  </a:lnTo>
                  <a:lnTo>
                    <a:pt x="1336" y="274"/>
                  </a:lnTo>
                  <a:lnTo>
                    <a:pt x="1336" y="283"/>
                  </a:lnTo>
                  <a:lnTo>
                    <a:pt x="1334" y="289"/>
                  </a:lnTo>
                  <a:lnTo>
                    <a:pt x="1332" y="294"/>
                  </a:lnTo>
                  <a:lnTo>
                    <a:pt x="1049" y="117"/>
                  </a:lnTo>
                  <a:lnTo>
                    <a:pt x="863" y="117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761" name="Freeform 814"/>
            <p:cNvSpPr>
              <a:spLocks noChangeArrowheads="1"/>
            </p:cNvSpPr>
            <p:nvPr/>
          </p:nvSpPr>
          <p:spPr bwMode="auto">
            <a:xfrm>
              <a:off x="3965" y="3805"/>
              <a:ext cx="168" cy="230"/>
            </a:xfrm>
            <a:custGeom>
              <a:avLst/>
              <a:gdLst>
                <a:gd name="T0" fmla="*/ 0 w 746"/>
                <a:gd name="T1" fmla="*/ 0 h 1017"/>
                <a:gd name="T2" fmla="*/ 0 w 746"/>
                <a:gd name="T3" fmla="*/ 0 h 1017"/>
                <a:gd name="T4" fmla="*/ 0 w 746"/>
                <a:gd name="T5" fmla="*/ 0 h 1017"/>
                <a:gd name="T6" fmla="*/ 0 w 746"/>
                <a:gd name="T7" fmla="*/ 0 h 1017"/>
                <a:gd name="T8" fmla="*/ 0 w 746"/>
                <a:gd name="T9" fmla="*/ 0 h 10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46" h="1017">
                  <a:moveTo>
                    <a:pt x="0" y="1016"/>
                  </a:moveTo>
                  <a:lnTo>
                    <a:pt x="745" y="1016"/>
                  </a:lnTo>
                  <a:lnTo>
                    <a:pt x="745" y="0"/>
                  </a:lnTo>
                  <a:lnTo>
                    <a:pt x="0" y="0"/>
                  </a:lnTo>
                  <a:lnTo>
                    <a:pt x="0" y="101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762" name="Freeform 815"/>
            <p:cNvSpPr>
              <a:spLocks noChangeArrowheads="1"/>
            </p:cNvSpPr>
            <p:nvPr/>
          </p:nvSpPr>
          <p:spPr bwMode="auto">
            <a:xfrm>
              <a:off x="3965" y="3805"/>
              <a:ext cx="168" cy="230"/>
            </a:xfrm>
            <a:custGeom>
              <a:avLst/>
              <a:gdLst>
                <a:gd name="T0" fmla="*/ 0 w 746"/>
                <a:gd name="T1" fmla="*/ 0 h 1017"/>
                <a:gd name="T2" fmla="*/ 0 w 746"/>
                <a:gd name="T3" fmla="*/ 0 h 1017"/>
                <a:gd name="T4" fmla="*/ 0 w 746"/>
                <a:gd name="T5" fmla="*/ 0 h 1017"/>
                <a:gd name="T6" fmla="*/ 0 w 746"/>
                <a:gd name="T7" fmla="*/ 0 h 1017"/>
                <a:gd name="T8" fmla="*/ 0 w 746"/>
                <a:gd name="T9" fmla="*/ 0 h 10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46" h="1017">
                  <a:moveTo>
                    <a:pt x="0" y="0"/>
                  </a:moveTo>
                  <a:lnTo>
                    <a:pt x="745" y="0"/>
                  </a:lnTo>
                  <a:lnTo>
                    <a:pt x="745" y="1016"/>
                  </a:lnTo>
                  <a:lnTo>
                    <a:pt x="0" y="1016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763" name="Freeform 816"/>
            <p:cNvSpPr>
              <a:spLocks noChangeArrowheads="1"/>
            </p:cNvSpPr>
            <p:nvPr/>
          </p:nvSpPr>
          <p:spPr bwMode="auto">
            <a:xfrm>
              <a:off x="4821" y="3627"/>
              <a:ext cx="489" cy="498"/>
            </a:xfrm>
            <a:custGeom>
              <a:avLst/>
              <a:gdLst>
                <a:gd name="T0" fmla="*/ 0 w 2160"/>
                <a:gd name="T1" fmla="*/ 0 h 2202"/>
                <a:gd name="T2" fmla="*/ 0 w 2160"/>
                <a:gd name="T3" fmla="*/ 0 h 2202"/>
                <a:gd name="T4" fmla="*/ 0 w 2160"/>
                <a:gd name="T5" fmla="*/ 0 h 2202"/>
                <a:gd name="T6" fmla="*/ 0 w 2160"/>
                <a:gd name="T7" fmla="*/ 0 h 2202"/>
                <a:gd name="T8" fmla="*/ 0 w 2160"/>
                <a:gd name="T9" fmla="*/ 0 h 2202"/>
                <a:gd name="T10" fmla="*/ 0 w 2160"/>
                <a:gd name="T11" fmla="*/ 0 h 2202"/>
                <a:gd name="T12" fmla="*/ 0 w 2160"/>
                <a:gd name="T13" fmla="*/ 0 h 2202"/>
                <a:gd name="T14" fmla="*/ 0 w 2160"/>
                <a:gd name="T15" fmla="*/ 0 h 2202"/>
                <a:gd name="T16" fmla="*/ 0 w 2160"/>
                <a:gd name="T17" fmla="*/ 0 h 2202"/>
                <a:gd name="T18" fmla="*/ 0 w 2160"/>
                <a:gd name="T19" fmla="*/ 0 h 2202"/>
                <a:gd name="T20" fmla="*/ 0 w 2160"/>
                <a:gd name="T21" fmla="*/ 0 h 2202"/>
                <a:gd name="T22" fmla="*/ 0 w 2160"/>
                <a:gd name="T23" fmla="*/ 0 h 2202"/>
                <a:gd name="T24" fmla="*/ 0 w 2160"/>
                <a:gd name="T25" fmla="*/ 0 h 2202"/>
                <a:gd name="T26" fmla="*/ 0 w 2160"/>
                <a:gd name="T27" fmla="*/ 0 h 2202"/>
                <a:gd name="T28" fmla="*/ 0 w 2160"/>
                <a:gd name="T29" fmla="*/ 0 h 2202"/>
                <a:gd name="T30" fmla="*/ 0 w 2160"/>
                <a:gd name="T31" fmla="*/ 0 h 2202"/>
                <a:gd name="T32" fmla="*/ 0 w 2160"/>
                <a:gd name="T33" fmla="*/ 0 h 2202"/>
                <a:gd name="T34" fmla="*/ 0 w 2160"/>
                <a:gd name="T35" fmla="*/ 0 h 2202"/>
                <a:gd name="T36" fmla="*/ 0 w 2160"/>
                <a:gd name="T37" fmla="*/ 0 h 22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160" h="2202">
                  <a:moveTo>
                    <a:pt x="19" y="0"/>
                  </a:moveTo>
                  <a:lnTo>
                    <a:pt x="16" y="4"/>
                  </a:lnTo>
                  <a:lnTo>
                    <a:pt x="7" y="20"/>
                  </a:lnTo>
                  <a:lnTo>
                    <a:pt x="2" y="37"/>
                  </a:lnTo>
                  <a:lnTo>
                    <a:pt x="0" y="55"/>
                  </a:lnTo>
                  <a:lnTo>
                    <a:pt x="0" y="2110"/>
                  </a:lnTo>
                  <a:lnTo>
                    <a:pt x="2" y="2128"/>
                  </a:lnTo>
                  <a:lnTo>
                    <a:pt x="7" y="2145"/>
                  </a:lnTo>
                  <a:lnTo>
                    <a:pt x="16" y="2160"/>
                  </a:lnTo>
                  <a:lnTo>
                    <a:pt x="26" y="2174"/>
                  </a:lnTo>
                  <a:lnTo>
                    <a:pt x="39" y="2185"/>
                  </a:lnTo>
                  <a:lnTo>
                    <a:pt x="55" y="2193"/>
                  </a:lnTo>
                  <a:lnTo>
                    <a:pt x="72" y="2198"/>
                  </a:lnTo>
                  <a:lnTo>
                    <a:pt x="90" y="2201"/>
                  </a:lnTo>
                  <a:lnTo>
                    <a:pt x="2125" y="2201"/>
                  </a:lnTo>
                  <a:lnTo>
                    <a:pt x="2143" y="2198"/>
                  </a:lnTo>
                  <a:lnTo>
                    <a:pt x="2159" y="2194"/>
                  </a:lnTo>
                  <a:lnTo>
                    <a:pt x="2159" y="0"/>
                  </a:lnTo>
                  <a:lnTo>
                    <a:pt x="19" y="0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764" name="Freeform 817"/>
            <p:cNvSpPr>
              <a:spLocks noChangeArrowheads="1"/>
            </p:cNvSpPr>
            <p:nvPr/>
          </p:nvSpPr>
          <p:spPr bwMode="auto">
            <a:xfrm>
              <a:off x="4821" y="3619"/>
              <a:ext cx="502" cy="506"/>
            </a:xfrm>
            <a:custGeom>
              <a:avLst/>
              <a:gdLst>
                <a:gd name="T0" fmla="*/ 0 w 2216"/>
                <a:gd name="T1" fmla="*/ 0 h 2237"/>
                <a:gd name="T2" fmla="*/ 0 w 2216"/>
                <a:gd name="T3" fmla="*/ 0 h 2237"/>
                <a:gd name="T4" fmla="*/ 0 w 2216"/>
                <a:gd name="T5" fmla="*/ 0 h 2237"/>
                <a:gd name="T6" fmla="*/ 0 w 2216"/>
                <a:gd name="T7" fmla="*/ 0 h 2237"/>
                <a:gd name="T8" fmla="*/ 0 w 2216"/>
                <a:gd name="T9" fmla="*/ 0 h 2237"/>
                <a:gd name="T10" fmla="*/ 0 w 2216"/>
                <a:gd name="T11" fmla="*/ 0 h 2237"/>
                <a:gd name="T12" fmla="*/ 0 w 2216"/>
                <a:gd name="T13" fmla="*/ 0 h 2237"/>
                <a:gd name="T14" fmla="*/ 0 w 2216"/>
                <a:gd name="T15" fmla="*/ 0 h 2237"/>
                <a:gd name="T16" fmla="*/ 0 w 2216"/>
                <a:gd name="T17" fmla="*/ 0 h 2237"/>
                <a:gd name="T18" fmla="*/ 0 w 2216"/>
                <a:gd name="T19" fmla="*/ 0 h 2237"/>
                <a:gd name="T20" fmla="*/ 0 w 2216"/>
                <a:gd name="T21" fmla="*/ 0 h 2237"/>
                <a:gd name="T22" fmla="*/ 0 w 2216"/>
                <a:gd name="T23" fmla="*/ 0 h 2237"/>
                <a:gd name="T24" fmla="*/ 0 w 2216"/>
                <a:gd name="T25" fmla="*/ 0 h 2237"/>
                <a:gd name="T26" fmla="*/ 0 w 2216"/>
                <a:gd name="T27" fmla="*/ 0 h 2237"/>
                <a:gd name="T28" fmla="*/ 0 w 2216"/>
                <a:gd name="T29" fmla="*/ 0 h 2237"/>
                <a:gd name="T30" fmla="*/ 0 w 2216"/>
                <a:gd name="T31" fmla="*/ 0 h 2237"/>
                <a:gd name="T32" fmla="*/ 0 w 2216"/>
                <a:gd name="T33" fmla="*/ 0 h 2237"/>
                <a:gd name="T34" fmla="*/ 0 w 2216"/>
                <a:gd name="T35" fmla="*/ 0 h 2237"/>
                <a:gd name="T36" fmla="*/ 0 w 2216"/>
                <a:gd name="T37" fmla="*/ 0 h 2237"/>
                <a:gd name="T38" fmla="*/ 0 w 2216"/>
                <a:gd name="T39" fmla="*/ 0 h 2237"/>
                <a:gd name="T40" fmla="*/ 0 w 2216"/>
                <a:gd name="T41" fmla="*/ 0 h 2237"/>
                <a:gd name="T42" fmla="*/ 0 w 2216"/>
                <a:gd name="T43" fmla="*/ 0 h 2237"/>
                <a:gd name="T44" fmla="*/ 0 w 2216"/>
                <a:gd name="T45" fmla="*/ 0 h 2237"/>
                <a:gd name="T46" fmla="*/ 0 w 2216"/>
                <a:gd name="T47" fmla="*/ 0 h 2237"/>
                <a:gd name="T48" fmla="*/ 0 w 2216"/>
                <a:gd name="T49" fmla="*/ 0 h 2237"/>
                <a:gd name="T50" fmla="*/ 0 w 2216"/>
                <a:gd name="T51" fmla="*/ 0 h 2237"/>
                <a:gd name="T52" fmla="*/ 0 w 2216"/>
                <a:gd name="T53" fmla="*/ 0 h 2237"/>
                <a:gd name="T54" fmla="*/ 0 w 2216"/>
                <a:gd name="T55" fmla="*/ 0 h 2237"/>
                <a:gd name="T56" fmla="*/ 0 w 2216"/>
                <a:gd name="T57" fmla="*/ 0 h 2237"/>
                <a:gd name="T58" fmla="*/ 0 w 2216"/>
                <a:gd name="T59" fmla="*/ 0 h 2237"/>
                <a:gd name="T60" fmla="*/ 0 w 2216"/>
                <a:gd name="T61" fmla="*/ 0 h 2237"/>
                <a:gd name="T62" fmla="*/ 0 w 2216"/>
                <a:gd name="T63" fmla="*/ 0 h 2237"/>
                <a:gd name="T64" fmla="*/ 0 w 2216"/>
                <a:gd name="T65" fmla="*/ 0 h 2237"/>
                <a:gd name="T66" fmla="*/ 0 w 2216"/>
                <a:gd name="T67" fmla="*/ 0 h 2237"/>
                <a:gd name="T68" fmla="*/ 0 w 2216"/>
                <a:gd name="T69" fmla="*/ 0 h 2237"/>
                <a:gd name="T70" fmla="*/ 0 w 2216"/>
                <a:gd name="T71" fmla="*/ 0 h 2237"/>
                <a:gd name="T72" fmla="*/ 0 w 2216"/>
                <a:gd name="T73" fmla="*/ 0 h 223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216" h="2237">
                  <a:moveTo>
                    <a:pt x="90" y="0"/>
                  </a:moveTo>
                  <a:lnTo>
                    <a:pt x="2125" y="0"/>
                  </a:lnTo>
                  <a:lnTo>
                    <a:pt x="2143" y="2"/>
                  </a:lnTo>
                  <a:lnTo>
                    <a:pt x="2160" y="7"/>
                  </a:lnTo>
                  <a:lnTo>
                    <a:pt x="2176" y="16"/>
                  </a:lnTo>
                  <a:lnTo>
                    <a:pt x="2189" y="26"/>
                  </a:lnTo>
                  <a:lnTo>
                    <a:pt x="2200" y="40"/>
                  </a:lnTo>
                  <a:lnTo>
                    <a:pt x="2208" y="56"/>
                  </a:lnTo>
                  <a:lnTo>
                    <a:pt x="2214" y="73"/>
                  </a:lnTo>
                  <a:lnTo>
                    <a:pt x="2215" y="91"/>
                  </a:lnTo>
                  <a:lnTo>
                    <a:pt x="2215" y="2146"/>
                  </a:lnTo>
                  <a:lnTo>
                    <a:pt x="2214" y="2164"/>
                  </a:lnTo>
                  <a:lnTo>
                    <a:pt x="2208" y="2180"/>
                  </a:lnTo>
                  <a:lnTo>
                    <a:pt x="2200" y="2196"/>
                  </a:lnTo>
                  <a:lnTo>
                    <a:pt x="2189" y="2210"/>
                  </a:lnTo>
                  <a:lnTo>
                    <a:pt x="2176" y="2221"/>
                  </a:lnTo>
                  <a:lnTo>
                    <a:pt x="2160" y="2229"/>
                  </a:lnTo>
                  <a:lnTo>
                    <a:pt x="2143" y="2234"/>
                  </a:lnTo>
                  <a:lnTo>
                    <a:pt x="2125" y="2236"/>
                  </a:lnTo>
                  <a:lnTo>
                    <a:pt x="90" y="2236"/>
                  </a:lnTo>
                  <a:lnTo>
                    <a:pt x="72" y="2234"/>
                  </a:lnTo>
                  <a:lnTo>
                    <a:pt x="55" y="2229"/>
                  </a:lnTo>
                  <a:lnTo>
                    <a:pt x="39" y="2221"/>
                  </a:lnTo>
                  <a:lnTo>
                    <a:pt x="26" y="2210"/>
                  </a:lnTo>
                  <a:lnTo>
                    <a:pt x="16" y="2196"/>
                  </a:lnTo>
                  <a:lnTo>
                    <a:pt x="7" y="2180"/>
                  </a:lnTo>
                  <a:lnTo>
                    <a:pt x="2" y="2164"/>
                  </a:lnTo>
                  <a:lnTo>
                    <a:pt x="0" y="2146"/>
                  </a:lnTo>
                  <a:lnTo>
                    <a:pt x="0" y="91"/>
                  </a:lnTo>
                  <a:lnTo>
                    <a:pt x="2" y="73"/>
                  </a:lnTo>
                  <a:lnTo>
                    <a:pt x="7" y="56"/>
                  </a:lnTo>
                  <a:lnTo>
                    <a:pt x="16" y="40"/>
                  </a:lnTo>
                  <a:lnTo>
                    <a:pt x="26" y="26"/>
                  </a:lnTo>
                  <a:lnTo>
                    <a:pt x="39" y="16"/>
                  </a:lnTo>
                  <a:lnTo>
                    <a:pt x="55" y="7"/>
                  </a:lnTo>
                  <a:lnTo>
                    <a:pt x="72" y="2"/>
                  </a:lnTo>
                  <a:lnTo>
                    <a:pt x="90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765" name="Freeform 818"/>
            <p:cNvSpPr>
              <a:spLocks noChangeArrowheads="1"/>
            </p:cNvSpPr>
            <p:nvPr/>
          </p:nvSpPr>
          <p:spPr bwMode="auto">
            <a:xfrm>
              <a:off x="4915" y="3849"/>
              <a:ext cx="113" cy="67"/>
            </a:xfrm>
            <a:custGeom>
              <a:avLst/>
              <a:gdLst>
                <a:gd name="T0" fmla="*/ 0 w 502"/>
                <a:gd name="T1" fmla="*/ 0 h 301"/>
                <a:gd name="T2" fmla="*/ 0 w 502"/>
                <a:gd name="T3" fmla="*/ 0 h 301"/>
                <a:gd name="T4" fmla="*/ 0 w 502"/>
                <a:gd name="T5" fmla="*/ 0 h 301"/>
                <a:gd name="T6" fmla="*/ 0 w 502"/>
                <a:gd name="T7" fmla="*/ 0 h 301"/>
                <a:gd name="T8" fmla="*/ 0 w 502"/>
                <a:gd name="T9" fmla="*/ 0 h 3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2" h="301">
                  <a:moveTo>
                    <a:pt x="0" y="212"/>
                  </a:moveTo>
                  <a:lnTo>
                    <a:pt x="40" y="300"/>
                  </a:lnTo>
                  <a:lnTo>
                    <a:pt x="501" y="87"/>
                  </a:lnTo>
                  <a:lnTo>
                    <a:pt x="460" y="0"/>
                  </a:lnTo>
                  <a:lnTo>
                    <a:pt x="0" y="21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766" name="Freeform 819"/>
            <p:cNvSpPr>
              <a:spLocks noChangeArrowheads="1"/>
            </p:cNvSpPr>
            <p:nvPr/>
          </p:nvSpPr>
          <p:spPr bwMode="auto">
            <a:xfrm>
              <a:off x="4915" y="3849"/>
              <a:ext cx="113" cy="67"/>
            </a:xfrm>
            <a:custGeom>
              <a:avLst/>
              <a:gdLst>
                <a:gd name="T0" fmla="*/ 0 w 502"/>
                <a:gd name="T1" fmla="*/ 0 h 301"/>
                <a:gd name="T2" fmla="*/ 0 w 502"/>
                <a:gd name="T3" fmla="*/ 0 h 301"/>
                <a:gd name="T4" fmla="*/ 0 w 502"/>
                <a:gd name="T5" fmla="*/ 0 h 301"/>
                <a:gd name="T6" fmla="*/ 0 w 502"/>
                <a:gd name="T7" fmla="*/ 0 h 301"/>
                <a:gd name="T8" fmla="*/ 0 w 502"/>
                <a:gd name="T9" fmla="*/ 0 h 3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2" h="301">
                  <a:moveTo>
                    <a:pt x="460" y="0"/>
                  </a:moveTo>
                  <a:lnTo>
                    <a:pt x="0" y="212"/>
                  </a:lnTo>
                  <a:lnTo>
                    <a:pt x="40" y="300"/>
                  </a:lnTo>
                  <a:lnTo>
                    <a:pt x="501" y="87"/>
                  </a:lnTo>
                  <a:lnTo>
                    <a:pt x="460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767" name="Freeform 820"/>
            <p:cNvSpPr>
              <a:spLocks noChangeArrowheads="1"/>
            </p:cNvSpPr>
            <p:nvPr/>
          </p:nvSpPr>
          <p:spPr bwMode="auto">
            <a:xfrm>
              <a:off x="5125" y="3750"/>
              <a:ext cx="112" cy="68"/>
            </a:xfrm>
            <a:custGeom>
              <a:avLst/>
              <a:gdLst>
                <a:gd name="T0" fmla="*/ 0 w 500"/>
                <a:gd name="T1" fmla="*/ 0 h 305"/>
                <a:gd name="T2" fmla="*/ 0 w 500"/>
                <a:gd name="T3" fmla="*/ 0 h 305"/>
                <a:gd name="T4" fmla="*/ 0 w 500"/>
                <a:gd name="T5" fmla="*/ 0 h 305"/>
                <a:gd name="T6" fmla="*/ 0 w 500"/>
                <a:gd name="T7" fmla="*/ 0 h 305"/>
                <a:gd name="T8" fmla="*/ 0 w 500"/>
                <a:gd name="T9" fmla="*/ 0 h 3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0" h="305">
                  <a:moveTo>
                    <a:pt x="0" y="216"/>
                  </a:moveTo>
                  <a:lnTo>
                    <a:pt x="39" y="304"/>
                  </a:lnTo>
                  <a:lnTo>
                    <a:pt x="499" y="88"/>
                  </a:lnTo>
                  <a:lnTo>
                    <a:pt x="459" y="0"/>
                  </a:lnTo>
                  <a:lnTo>
                    <a:pt x="0" y="21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768" name="Freeform 821"/>
            <p:cNvSpPr>
              <a:spLocks noChangeArrowheads="1"/>
            </p:cNvSpPr>
            <p:nvPr/>
          </p:nvSpPr>
          <p:spPr bwMode="auto">
            <a:xfrm>
              <a:off x="5125" y="3750"/>
              <a:ext cx="112" cy="68"/>
            </a:xfrm>
            <a:custGeom>
              <a:avLst/>
              <a:gdLst>
                <a:gd name="T0" fmla="*/ 0 w 500"/>
                <a:gd name="T1" fmla="*/ 0 h 305"/>
                <a:gd name="T2" fmla="*/ 0 w 500"/>
                <a:gd name="T3" fmla="*/ 0 h 305"/>
                <a:gd name="T4" fmla="*/ 0 w 500"/>
                <a:gd name="T5" fmla="*/ 0 h 305"/>
                <a:gd name="T6" fmla="*/ 0 w 500"/>
                <a:gd name="T7" fmla="*/ 0 h 305"/>
                <a:gd name="T8" fmla="*/ 0 w 500"/>
                <a:gd name="T9" fmla="*/ 0 h 3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0" h="305">
                  <a:moveTo>
                    <a:pt x="0" y="216"/>
                  </a:moveTo>
                  <a:lnTo>
                    <a:pt x="459" y="0"/>
                  </a:lnTo>
                  <a:lnTo>
                    <a:pt x="499" y="88"/>
                  </a:lnTo>
                  <a:lnTo>
                    <a:pt x="39" y="304"/>
                  </a:lnTo>
                  <a:lnTo>
                    <a:pt x="0" y="216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769" name="Freeform 822"/>
            <p:cNvSpPr>
              <a:spLocks noChangeArrowheads="1"/>
            </p:cNvSpPr>
            <p:nvPr/>
          </p:nvSpPr>
          <p:spPr bwMode="auto">
            <a:xfrm>
              <a:off x="4896" y="3693"/>
              <a:ext cx="330" cy="191"/>
            </a:xfrm>
            <a:custGeom>
              <a:avLst/>
              <a:gdLst>
                <a:gd name="T0" fmla="*/ 0 w 1458"/>
                <a:gd name="T1" fmla="*/ 0 h 847"/>
                <a:gd name="T2" fmla="*/ 0 w 1458"/>
                <a:gd name="T3" fmla="*/ 0 h 847"/>
                <a:gd name="T4" fmla="*/ 0 w 1458"/>
                <a:gd name="T5" fmla="*/ 0 h 847"/>
                <a:gd name="T6" fmla="*/ 0 w 1458"/>
                <a:gd name="T7" fmla="*/ 0 h 847"/>
                <a:gd name="T8" fmla="*/ 0 w 1458"/>
                <a:gd name="T9" fmla="*/ 0 h 847"/>
                <a:gd name="T10" fmla="*/ 0 w 1458"/>
                <a:gd name="T11" fmla="*/ 0 h 847"/>
                <a:gd name="T12" fmla="*/ 0 w 1458"/>
                <a:gd name="T13" fmla="*/ 0 h 847"/>
                <a:gd name="T14" fmla="*/ 0 w 1458"/>
                <a:gd name="T15" fmla="*/ 0 h 847"/>
                <a:gd name="T16" fmla="*/ 0 w 1458"/>
                <a:gd name="T17" fmla="*/ 0 h 847"/>
                <a:gd name="T18" fmla="*/ 0 w 1458"/>
                <a:gd name="T19" fmla="*/ 0 h 847"/>
                <a:gd name="T20" fmla="*/ 0 w 1458"/>
                <a:gd name="T21" fmla="*/ 0 h 847"/>
                <a:gd name="T22" fmla="*/ 0 w 1458"/>
                <a:gd name="T23" fmla="*/ 0 h 847"/>
                <a:gd name="T24" fmla="*/ 0 w 1458"/>
                <a:gd name="T25" fmla="*/ 0 h 847"/>
                <a:gd name="T26" fmla="*/ 0 w 1458"/>
                <a:gd name="T27" fmla="*/ 0 h 847"/>
                <a:gd name="T28" fmla="*/ 0 w 1458"/>
                <a:gd name="T29" fmla="*/ 0 h 847"/>
                <a:gd name="T30" fmla="*/ 0 w 1458"/>
                <a:gd name="T31" fmla="*/ 0 h 847"/>
                <a:gd name="T32" fmla="*/ 0 w 1458"/>
                <a:gd name="T33" fmla="*/ 0 h 847"/>
                <a:gd name="T34" fmla="*/ 0 w 1458"/>
                <a:gd name="T35" fmla="*/ 0 h 847"/>
                <a:gd name="T36" fmla="*/ 0 w 1458"/>
                <a:gd name="T37" fmla="*/ 0 h 847"/>
                <a:gd name="T38" fmla="*/ 0 w 1458"/>
                <a:gd name="T39" fmla="*/ 0 h 847"/>
                <a:gd name="T40" fmla="*/ 0 w 1458"/>
                <a:gd name="T41" fmla="*/ 0 h 847"/>
                <a:gd name="T42" fmla="*/ 0 w 1458"/>
                <a:gd name="T43" fmla="*/ 0 h 847"/>
                <a:gd name="T44" fmla="*/ 0 w 1458"/>
                <a:gd name="T45" fmla="*/ 0 h 847"/>
                <a:gd name="T46" fmla="*/ 0 w 1458"/>
                <a:gd name="T47" fmla="*/ 0 h 847"/>
                <a:gd name="T48" fmla="*/ 0 w 1458"/>
                <a:gd name="T49" fmla="*/ 0 h 847"/>
                <a:gd name="T50" fmla="*/ 0 w 1458"/>
                <a:gd name="T51" fmla="*/ 0 h 847"/>
                <a:gd name="T52" fmla="*/ 0 w 1458"/>
                <a:gd name="T53" fmla="*/ 0 h 847"/>
                <a:gd name="T54" fmla="*/ 0 w 1458"/>
                <a:gd name="T55" fmla="*/ 0 h 847"/>
                <a:gd name="T56" fmla="*/ 0 w 1458"/>
                <a:gd name="T57" fmla="*/ 0 h 847"/>
                <a:gd name="T58" fmla="*/ 0 w 1458"/>
                <a:gd name="T59" fmla="*/ 0 h 847"/>
                <a:gd name="T60" fmla="*/ 0 w 1458"/>
                <a:gd name="T61" fmla="*/ 0 h 847"/>
                <a:gd name="T62" fmla="*/ 0 w 1458"/>
                <a:gd name="T63" fmla="*/ 0 h 847"/>
                <a:gd name="T64" fmla="*/ 0 w 1458"/>
                <a:gd name="T65" fmla="*/ 0 h 847"/>
                <a:gd name="T66" fmla="*/ 0 w 1458"/>
                <a:gd name="T67" fmla="*/ 0 h 847"/>
                <a:gd name="T68" fmla="*/ 0 w 1458"/>
                <a:gd name="T69" fmla="*/ 0 h 847"/>
                <a:gd name="T70" fmla="*/ 0 w 1458"/>
                <a:gd name="T71" fmla="*/ 0 h 847"/>
                <a:gd name="T72" fmla="*/ 0 w 1458"/>
                <a:gd name="T73" fmla="*/ 0 h 847"/>
                <a:gd name="T74" fmla="*/ 0 w 1458"/>
                <a:gd name="T75" fmla="*/ 0 h 847"/>
                <a:gd name="T76" fmla="*/ 0 w 1458"/>
                <a:gd name="T77" fmla="*/ 0 h 847"/>
                <a:gd name="T78" fmla="*/ 0 w 1458"/>
                <a:gd name="T79" fmla="*/ 0 h 847"/>
                <a:gd name="T80" fmla="*/ 0 w 1458"/>
                <a:gd name="T81" fmla="*/ 0 h 847"/>
                <a:gd name="T82" fmla="*/ 0 w 1458"/>
                <a:gd name="T83" fmla="*/ 0 h 847"/>
                <a:gd name="T84" fmla="*/ 0 w 1458"/>
                <a:gd name="T85" fmla="*/ 0 h 847"/>
                <a:gd name="T86" fmla="*/ 0 w 1458"/>
                <a:gd name="T87" fmla="*/ 0 h 847"/>
                <a:gd name="T88" fmla="*/ 0 w 1458"/>
                <a:gd name="T89" fmla="*/ 0 h 847"/>
                <a:gd name="T90" fmla="*/ 0 w 1458"/>
                <a:gd name="T91" fmla="*/ 0 h 847"/>
                <a:gd name="T92" fmla="*/ 0 w 1458"/>
                <a:gd name="T93" fmla="*/ 0 h 847"/>
                <a:gd name="T94" fmla="*/ 0 w 1458"/>
                <a:gd name="T95" fmla="*/ 0 h 847"/>
                <a:gd name="T96" fmla="*/ 0 w 1458"/>
                <a:gd name="T97" fmla="*/ 0 h 847"/>
                <a:gd name="T98" fmla="*/ 0 w 1458"/>
                <a:gd name="T99" fmla="*/ 0 h 847"/>
                <a:gd name="T100" fmla="*/ 0 w 1458"/>
                <a:gd name="T101" fmla="*/ 0 h 847"/>
                <a:gd name="T102" fmla="*/ 0 w 1458"/>
                <a:gd name="T103" fmla="*/ 0 h 84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458" h="847">
                  <a:moveTo>
                    <a:pt x="1209" y="0"/>
                  </a:moveTo>
                  <a:lnTo>
                    <a:pt x="1193" y="2"/>
                  </a:lnTo>
                  <a:lnTo>
                    <a:pt x="1176" y="5"/>
                  </a:lnTo>
                  <a:lnTo>
                    <a:pt x="1156" y="9"/>
                  </a:lnTo>
                  <a:lnTo>
                    <a:pt x="1137" y="15"/>
                  </a:lnTo>
                  <a:lnTo>
                    <a:pt x="1118" y="20"/>
                  </a:lnTo>
                  <a:lnTo>
                    <a:pt x="1099" y="24"/>
                  </a:lnTo>
                  <a:lnTo>
                    <a:pt x="1081" y="30"/>
                  </a:lnTo>
                  <a:lnTo>
                    <a:pt x="1062" y="35"/>
                  </a:lnTo>
                  <a:lnTo>
                    <a:pt x="1044" y="40"/>
                  </a:lnTo>
                  <a:lnTo>
                    <a:pt x="1026" y="46"/>
                  </a:lnTo>
                  <a:lnTo>
                    <a:pt x="1008" y="52"/>
                  </a:lnTo>
                  <a:lnTo>
                    <a:pt x="991" y="57"/>
                  </a:lnTo>
                  <a:lnTo>
                    <a:pt x="973" y="62"/>
                  </a:lnTo>
                  <a:lnTo>
                    <a:pt x="955" y="69"/>
                  </a:lnTo>
                  <a:lnTo>
                    <a:pt x="938" y="74"/>
                  </a:lnTo>
                  <a:lnTo>
                    <a:pt x="920" y="80"/>
                  </a:lnTo>
                  <a:lnTo>
                    <a:pt x="903" y="87"/>
                  </a:lnTo>
                  <a:lnTo>
                    <a:pt x="886" y="93"/>
                  </a:lnTo>
                  <a:lnTo>
                    <a:pt x="869" y="99"/>
                  </a:lnTo>
                  <a:lnTo>
                    <a:pt x="852" y="106"/>
                  </a:lnTo>
                  <a:lnTo>
                    <a:pt x="835" y="113"/>
                  </a:lnTo>
                  <a:lnTo>
                    <a:pt x="818" y="119"/>
                  </a:lnTo>
                  <a:lnTo>
                    <a:pt x="801" y="126"/>
                  </a:lnTo>
                  <a:lnTo>
                    <a:pt x="784" y="133"/>
                  </a:lnTo>
                  <a:lnTo>
                    <a:pt x="767" y="140"/>
                  </a:lnTo>
                  <a:lnTo>
                    <a:pt x="750" y="148"/>
                  </a:lnTo>
                  <a:lnTo>
                    <a:pt x="733" y="155"/>
                  </a:lnTo>
                  <a:lnTo>
                    <a:pt x="715" y="163"/>
                  </a:lnTo>
                  <a:lnTo>
                    <a:pt x="698" y="171"/>
                  </a:lnTo>
                  <a:lnTo>
                    <a:pt x="681" y="178"/>
                  </a:lnTo>
                  <a:lnTo>
                    <a:pt x="663" y="186"/>
                  </a:lnTo>
                  <a:lnTo>
                    <a:pt x="646" y="194"/>
                  </a:lnTo>
                  <a:lnTo>
                    <a:pt x="628" y="203"/>
                  </a:lnTo>
                  <a:lnTo>
                    <a:pt x="610" y="211"/>
                  </a:lnTo>
                  <a:lnTo>
                    <a:pt x="593" y="218"/>
                  </a:lnTo>
                  <a:lnTo>
                    <a:pt x="576" y="227"/>
                  </a:lnTo>
                  <a:lnTo>
                    <a:pt x="558" y="235"/>
                  </a:lnTo>
                  <a:lnTo>
                    <a:pt x="541" y="244"/>
                  </a:lnTo>
                  <a:lnTo>
                    <a:pt x="524" y="252"/>
                  </a:lnTo>
                  <a:lnTo>
                    <a:pt x="507" y="261"/>
                  </a:lnTo>
                  <a:lnTo>
                    <a:pt x="490" y="269"/>
                  </a:lnTo>
                  <a:lnTo>
                    <a:pt x="473" y="278"/>
                  </a:lnTo>
                  <a:lnTo>
                    <a:pt x="457" y="286"/>
                  </a:lnTo>
                  <a:lnTo>
                    <a:pt x="441" y="294"/>
                  </a:lnTo>
                  <a:lnTo>
                    <a:pt x="424" y="303"/>
                  </a:lnTo>
                  <a:lnTo>
                    <a:pt x="409" y="311"/>
                  </a:lnTo>
                  <a:lnTo>
                    <a:pt x="393" y="320"/>
                  </a:lnTo>
                  <a:lnTo>
                    <a:pt x="376" y="329"/>
                  </a:lnTo>
                  <a:lnTo>
                    <a:pt x="361" y="338"/>
                  </a:lnTo>
                  <a:lnTo>
                    <a:pt x="344" y="347"/>
                  </a:lnTo>
                  <a:lnTo>
                    <a:pt x="329" y="356"/>
                  </a:lnTo>
                  <a:lnTo>
                    <a:pt x="313" y="365"/>
                  </a:lnTo>
                  <a:lnTo>
                    <a:pt x="297" y="375"/>
                  </a:lnTo>
                  <a:lnTo>
                    <a:pt x="281" y="383"/>
                  </a:lnTo>
                  <a:lnTo>
                    <a:pt x="266" y="394"/>
                  </a:lnTo>
                  <a:lnTo>
                    <a:pt x="250" y="403"/>
                  </a:lnTo>
                  <a:lnTo>
                    <a:pt x="234" y="414"/>
                  </a:lnTo>
                  <a:lnTo>
                    <a:pt x="219" y="423"/>
                  </a:lnTo>
                  <a:lnTo>
                    <a:pt x="202" y="434"/>
                  </a:lnTo>
                  <a:lnTo>
                    <a:pt x="187" y="444"/>
                  </a:lnTo>
                  <a:lnTo>
                    <a:pt x="170" y="455"/>
                  </a:lnTo>
                  <a:lnTo>
                    <a:pt x="155" y="465"/>
                  </a:lnTo>
                  <a:lnTo>
                    <a:pt x="139" y="477"/>
                  </a:lnTo>
                  <a:lnTo>
                    <a:pt x="122" y="489"/>
                  </a:lnTo>
                  <a:lnTo>
                    <a:pt x="106" y="500"/>
                  </a:lnTo>
                  <a:lnTo>
                    <a:pt x="90" y="512"/>
                  </a:lnTo>
                  <a:lnTo>
                    <a:pt x="77" y="522"/>
                  </a:lnTo>
                  <a:lnTo>
                    <a:pt x="65" y="534"/>
                  </a:lnTo>
                  <a:lnTo>
                    <a:pt x="54" y="548"/>
                  </a:lnTo>
                  <a:lnTo>
                    <a:pt x="44" y="563"/>
                  </a:lnTo>
                  <a:lnTo>
                    <a:pt x="35" y="577"/>
                  </a:lnTo>
                  <a:lnTo>
                    <a:pt x="26" y="593"/>
                  </a:lnTo>
                  <a:lnTo>
                    <a:pt x="19" y="611"/>
                  </a:lnTo>
                  <a:lnTo>
                    <a:pt x="13" y="627"/>
                  </a:lnTo>
                  <a:lnTo>
                    <a:pt x="8" y="645"/>
                  </a:lnTo>
                  <a:lnTo>
                    <a:pt x="4" y="663"/>
                  </a:lnTo>
                  <a:lnTo>
                    <a:pt x="1" y="680"/>
                  </a:lnTo>
                  <a:lnTo>
                    <a:pt x="0" y="697"/>
                  </a:lnTo>
                  <a:lnTo>
                    <a:pt x="0" y="712"/>
                  </a:lnTo>
                  <a:lnTo>
                    <a:pt x="1" y="728"/>
                  </a:lnTo>
                  <a:lnTo>
                    <a:pt x="4" y="743"/>
                  </a:lnTo>
                  <a:lnTo>
                    <a:pt x="9" y="757"/>
                  </a:lnTo>
                  <a:lnTo>
                    <a:pt x="45" y="846"/>
                  </a:lnTo>
                  <a:lnTo>
                    <a:pt x="518" y="628"/>
                  </a:lnTo>
                  <a:lnTo>
                    <a:pt x="447" y="465"/>
                  </a:lnTo>
                  <a:lnTo>
                    <a:pt x="678" y="359"/>
                  </a:lnTo>
                  <a:lnTo>
                    <a:pt x="909" y="250"/>
                  </a:lnTo>
                  <a:lnTo>
                    <a:pt x="985" y="411"/>
                  </a:lnTo>
                  <a:lnTo>
                    <a:pt x="1457" y="188"/>
                  </a:lnTo>
                  <a:lnTo>
                    <a:pt x="1414" y="101"/>
                  </a:lnTo>
                  <a:lnTo>
                    <a:pt x="1406" y="90"/>
                  </a:lnTo>
                  <a:lnTo>
                    <a:pt x="1397" y="77"/>
                  </a:lnTo>
                  <a:lnTo>
                    <a:pt x="1386" y="66"/>
                  </a:lnTo>
                  <a:lnTo>
                    <a:pt x="1374" y="56"/>
                  </a:lnTo>
                  <a:lnTo>
                    <a:pt x="1360" y="46"/>
                  </a:lnTo>
                  <a:lnTo>
                    <a:pt x="1345" y="37"/>
                  </a:lnTo>
                  <a:lnTo>
                    <a:pt x="1330" y="28"/>
                  </a:lnTo>
                  <a:lnTo>
                    <a:pt x="1314" y="21"/>
                  </a:lnTo>
                  <a:lnTo>
                    <a:pt x="1296" y="15"/>
                  </a:lnTo>
                  <a:lnTo>
                    <a:pt x="1279" y="9"/>
                  </a:lnTo>
                  <a:lnTo>
                    <a:pt x="1262" y="5"/>
                  </a:lnTo>
                  <a:lnTo>
                    <a:pt x="1244" y="2"/>
                  </a:lnTo>
                  <a:lnTo>
                    <a:pt x="1227" y="0"/>
                  </a:lnTo>
                  <a:lnTo>
                    <a:pt x="1209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770" name="Freeform 823"/>
            <p:cNvSpPr>
              <a:spLocks noChangeArrowheads="1"/>
            </p:cNvSpPr>
            <p:nvPr/>
          </p:nvSpPr>
          <p:spPr bwMode="auto">
            <a:xfrm>
              <a:off x="4896" y="3693"/>
              <a:ext cx="330" cy="191"/>
            </a:xfrm>
            <a:custGeom>
              <a:avLst/>
              <a:gdLst>
                <a:gd name="T0" fmla="*/ 0 w 1458"/>
                <a:gd name="T1" fmla="*/ 0 h 847"/>
                <a:gd name="T2" fmla="*/ 0 w 1458"/>
                <a:gd name="T3" fmla="*/ 0 h 847"/>
                <a:gd name="T4" fmla="*/ 0 w 1458"/>
                <a:gd name="T5" fmla="*/ 0 h 847"/>
                <a:gd name="T6" fmla="*/ 0 w 1458"/>
                <a:gd name="T7" fmla="*/ 0 h 847"/>
                <a:gd name="T8" fmla="*/ 0 w 1458"/>
                <a:gd name="T9" fmla="*/ 0 h 847"/>
                <a:gd name="T10" fmla="*/ 0 w 1458"/>
                <a:gd name="T11" fmla="*/ 0 h 847"/>
                <a:gd name="T12" fmla="*/ 0 w 1458"/>
                <a:gd name="T13" fmla="*/ 0 h 847"/>
                <a:gd name="T14" fmla="*/ 0 w 1458"/>
                <a:gd name="T15" fmla="*/ 0 h 847"/>
                <a:gd name="T16" fmla="*/ 0 w 1458"/>
                <a:gd name="T17" fmla="*/ 0 h 847"/>
                <a:gd name="T18" fmla="*/ 0 w 1458"/>
                <a:gd name="T19" fmla="*/ 0 h 847"/>
                <a:gd name="T20" fmla="*/ 0 w 1458"/>
                <a:gd name="T21" fmla="*/ 0 h 847"/>
                <a:gd name="T22" fmla="*/ 0 w 1458"/>
                <a:gd name="T23" fmla="*/ 0 h 847"/>
                <a:gd name="T24" fmla="*/ 0 w 1458"/>
                <a:gd name="T25" fmla="*/ 0 h 847"/>
                <a:gd name="T26" fmla="*/ 0 w 1458"/>
                <a:gd name="T27" fmla="*/ 0 h 847"/>
                <a:gd name="T28" fmla="*/ 0 w 1458"/>
                <a:gd name="T29" fmla="*/ 0 h 847"/>
                <a:gd name="T30" fmla="*/ 0 w 1458"/>
                <a:gd name="T31" fmla="*/ 0 h 847"/>
                <a:gd name="T32" fmla="*/ 0 w 1458"/>
                <a:gd name="T33" fmla="*/ 0 h 847"/>
                <a:gd name="T34" fmla="*/ 0 w 1458"/>
                <a:gd name="T35" fmla="*/ 0 h 847"/>
                <a:gd name="T36" fmla="*/ 0 w 1458"/>
                <a:gd name="T37" fmla="*/ 0 h 847"/>
                <a:gd name="T38" fmla="*/ 0 w 1458"/>
                <a:gd name="T39" fmla="*/ 0 h 847"/>
                <a:gd name="T40" fmla="*/ 0 w 1458"/>
                <a:gd name="T41" fmla="*/ 0 h 847"/>
                <a:gd name="T42" fmla="*/ 0 w 1458"/>
                <a:gd name="T43" fmla="*/ 0 h 847"/>
                <a:gd name="T44" fmla="*/ 0 w 1458"/>
                <a:gd name="T45" fmla="*/ 0 h 847"/>
                <a:gd name="T46" fmla="*/ 0 w 1458"/>
                <a:gd name="T47" fmla="*/ 0 h 847"/>
                <a:gd name="T48" fmla="*/ 0 w 1458"/>
                <a:gd name="T49" fmla="*/ 0 h 847"/>
                <a:gd name="T50" fmla="*/ 0 w 1458"/>
                <a:gd name="T51" fmla="*/ 0 h 847"/>
                <a:gd name="T52" fmla="*/ 0 w 1458"/>
                <a:gd name="T53" fmla="*/ 0 h 847"/>
                <a:gd name="T54" fmla="*/ 0 w 1458"/>
                <a:gd name="T55" fmla="*/ 0 h 847"/>
                <a:gd name="T56" fmla="*/ 0 w 1458"/>
                <a:gd name="T57" fmla="*/ 0 h 847"/>
                <a:gd name="T58" fmla="*/ 0 w 1458"/>
                <a:gd name="T59" fmla="*/ 0 h 847"/>
                <a:gd name="T60" fmla="*/ 0 w 1458"/>
                <a:gd name="T61" fmla="*/ 0 h 847"/>
                <a:gd name="T62" fmla="*/ 0 w 1458"/>
                <a:gd name="T63" fmla="*/ 0 h 847"/>
                <a:gd name="T64" fmla="*/ 0 w 1458"/>
                <a:gd name="T65" fmla="*/ 0 h 847"/>
                <a:gd name="T66" fmla="*/ 0 w 1458"/>
                <a:gd name="T67" fmla="*/ 0 h 847"/>
                <a:gd name="T68" fmla="*/ 0 w 1458"/>
                <a:gd name="T69" fmla="*/ 0 h 847"/>
                <a:gd name="T70" fmla="*/ 0 w 1458"/>
                <a:gd name="T71" fmla="*/ 0 h 847"/>
                <a:gd name="T72" fmla="*/ 0 w 1458"/>
                <a:gd name="T73" fmla="*/ 0 h 847"/>
                <a:gd name="T74" fmla="*/ 0 w 1458"/>
                <a:gd name="T75" fmla="*/ 0 h 847"/>
                <a:gd name="T76" fmla="*/ 0 w 1458"/>
                <a:gd name="T77" fmla="*/ 0 h 847"/>
                <a:gd name="T78" fmla="*/ 0 w 1458"/>
                <a:gd name="T79" fmla="*/ 0 h 847"/>
                <a:gd name="T80" fmla="*/ 0 w 1458"/>
                <a:gd name="T81" fmla="*/ 0 h 847"/>
                <a:gd name="T82" fmla="*/ 0 w 1458"/>
                <a:gd name="T83" fmla="*/ 0 h 847"/>
                <a:gd name="T84" fmla="*/ 0 w 1458"/>
                <a:gd name="T85" fmla="*/ 0 h 847"/>
                <a:gd name="T86" fmla="*/ 0 w 1458"/>
                <a:gd name="T87" fmla="*/ 0 h 847"/>
                <a:gd name="T88" fmla="*/ 0 w 1458"/>
                <a:gd name="T89" fmla="*/ 0 h 847"/>
                <a:gd name="T90" fmla="*/ 0 w 1458"/>
                <a:gd name="T91" fmla="*/ 0 h 847"/>
                <a:gd name="T92" fmla="*/ 0 w 1458"/>
                <a:gd name="T93" fmla="*/ 0 h 847"/>
                <a:gd name="T94" fmla="*/ 0 w 1458"/>
                <a:gd name="T95" fmla="*/ 0 h 847"/>
                <a:gd name="T96" fmla="*/ 0 w 1458"/>
                <a:gd name="T97" fmla="*/ 0 h 847"/>
                <a:gd name="T98" fmla="*/ 0 w 1458"/>
                <a:gd name="T99" fmla="*/ 0 h 847"/>
                <a:gd name="T100" fmla="*/ 0 w 1458"/>
                <a:gd name="T101" fmla="*/ 0 h 847"/>
                <a:gd name="T102" fmla="*/ 0 w 1458"/>
                <a:gd name="T103" fmla="*/ 0 h 84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458" h="847">
                  <a:moveTo>
                    <a:pt x="518" y="628"/>
                  </a:moveTo>
                  <a:lnTo>
                    <a:pt x="447" y="465"/>
                  </a:lnTo>
                  <a:lnTo>
                    <a:pt x="678" y="359"/>
                  </a:lnTo>
                  <a:lnTo>
                    <a:pt x="909" y="250"/>
                  </a:lnTo>
                  <a:lnTo>
                    <a:pt x="985" y="411"/>
                  </a:lnTo>
                  <a:lnTo>
                    <a:pt x="1457" y="188"/>
                  </a:lnTo>
                  <a:lnTo>
                    <a:pt x="1414" y="101"/>
                  </a:lnTo>
                  <a:lnTo>
                    <a:pt x="1406" y="90"/>
                  </a:lnTo>
                  <a:lnTo>
                    <a:pt x="1397" y="77"/>
                  </a:lnTo>
                  <a:lnTo>
                    <a:pt x="1386" y="66"/>
                  </a:lnTo>
                  <a:lnTo>
                    <a:pt x="1374" y="56"/>
                  </a:lnTo>
                  <a:lnTo>
                    <a:pt x="1360" y="46"/>
                  </a:lnTo>
                  <a:lnTo>
                    <a:pt x="1345" y="37"/>
                  </a:lnTo>
                  <a:lnTo>
                    <a:pt x="1330" y="28"/>
                  </a:lnTo>
                  <a:lnTo>
                    <a:pt x="1314" y="21"/>
                  </a:lnTo>
                  <a:lnTo>
                    <a:pt x="1296" y="15"/>
                  </a:lnTo>
                  <a:lnTo>
                    <a:pt x="1279" y="9"/>
                  </a:lnTo>
                  <a:lnTo>
                    <a:pt x="1262" y="5"/>
                  </a:lnTo>
                  <a:lnTo>
                    <a:pt x="1244" y="2"/>
                  </a:lnTo>
                  <a:lnTo>
                    <a:pt x="1227" y="0"/>
                  </a:lnTo>
                  <a:lnTo>
                    <a:pt x="1209" y="0"/>
                  </a:lnTo>
                  <a:lnTo>
                    <a:pt x="1193" y="2"/>
                  </a:lnTo>
                  <a:lnTo>
                    <a:pt x="1176" y="5"/>
                  </a:lnTo>
                  <a:lnTo>
                    <a:pt x="1156" y="9"/>
                  </a:lnTo>
                  <a:lnTo>
                    <a:pt x="1137" y="15"/>
                  </a:lnTo>
                  <a:lnTo>
                    <a:pt x="1118" y="20"/>
                  </a:lnTo>
                  <a:lnTo>
                    <a:pt x="1099" y="24"/>
                  </a:lnTo>
                  <a:lnTo>
                    <a:pt x="1081" y="30"/>
                  </a:lnTo>
                  <a:lnTo>
                    <a:pt x="1062" y="35"/>
                  </a:lnTo>
                  <a:lnTo>
                    <a:pt x="1044" y="40"/>
                  </a:lnTo>
                  <a:lnTo>
                    <a:pt x="1026" y="46"/>
                  </a:lnTo>
                  <a:lnTo>
                    <a:pt x="1008" y="52"/>
                  </a:lnTo>
                  <a:lnTo>
                    <a:pt x="991" y="57"/>
                  </a:lnTo>
                  <a:lnTo>
                    <a:pt x="973" y="62"/>
                  </a:lnTo>
                  <a:lnTo>
                    <a:pt x="955" y="69"/>
                  </a:lnTo>
                  <a:lnTo>
                    <a:pt x="938" y="74"/>
                  </a:lnTo>
                  <a:lnTo>
                    <a:pt x="920" y="80"/>
                  </a:lnTo>
                  <a:lnTo>
                    <a:pt x="903" y="87"/>
                  </a:lnTo>
                  <a:lnTo>
                    <a:pt x="886" y="93"/>
                  </a:lnTo>
                  <a:lnTo>
                    <a:pt x="869" y="99"/>
                  </a:lnTo>
                  <a:lnTo>
                    <a:pt x="852" y="106"/>
                  </a:lnTo>
                  <a:lnTo>
                    <a:pt x="835" y="113"/>
                  </a:lnTo>
                  <a:lnTo>
                    <a:pt x="818" y="119"/>
                  </a:lnTo>
                  <a:lnTo>
                    <a:pt x="801" y="126"/>
                  </a:lnTo>
                  <a:lnTo>
                    <a:pt x="784" y="133"/>
                  </a:lnTo>
                  <a:lnTo>
                    <a:pt x="767" y="140"/>
                  </a:lnTo>
                  <a:lnTo>
                    <a:pt x="750" y="148"/>
                  </a:lnTo>
                  <a:lnTo>
                    <a:pt x="733" y="155"/>
                  </a:lnTo>
                  <a:lnTo>
                    <a:pt x="715" y="163"/>
                  </a:lnTo>
                  <a:lnTo>
                    <a:pt x="698" y="171"/>
                  </a:lnTo>
                  <a:lnTo>
                    <a:pt x="681" y="178"/>
                  </a:lnTo>
                  <a:lnTo>
                    <a:pt x="663" y="186"/>
                  </a:lnTo>
                  <a:lnTo>
                    <a:pt x="646" y="194"/>
                  </a:lnTo>
                  <a:lnTo>
                    <a:pt x="628" y="203"/>
                  </a:lnTo>
                  <a:lnTo>
                    <a:pt x="610" y="211"/>
                  </a:lnTo>
                  <a:lnTo>
                    <a:pt x="593" y="218"/>
                  </a:lnTo>
                  <a:lnTo>
                    <a:pt x="576" y="227"/>
                  </a:lnTo>
                  <a:lnTo>
                    <a:pt x="558" y="235"/>
                  </a:lnTo>
                  <a:lnTo>
                    <a:pt x="541" y="244"/>
                  </a:lnTo>
                  <a:lnTo>
                    <a:pt x="524" y="252"/>
                  </a:lnTo>
                  <a:lnTo>
                    <a:pt x="507" y="261"/>
                  </a:lnTo>
                  <a:lnTo>
                    <a:pt x="490" y="269"/>
                  </a:lnTo>
                  <a:lnTo>
                    <a:pt x="473" y="278"/>
                  </a:lnTo>
                  <a:lnTo>
                    <a:pt x="457" y="286"/>
                  </a:lnTo>
                  <a:lnTo>
                    <a:pt x="441" y="294"/>
                  </a:lnTo>
                  <a:lnTo>
                    <a:pt x="424" y="303"/>
                  </a:lnTo>
                  <a:lnTo>
                    <a:pt x="409" y="311"/>
                  </a:lnTo>
                  <a:lnTo>
                    <a:pt x="393" y="320"/>
                  </a:lnTo>
                  <a:lnTo>
                    <a:pt x="376" y="329"/>
                  </a:lnTo>
                  <a:lnTo>
                    <a:pt x="361" y="338"/>
                  </a:lnTo>
                  <a:lnTo>
                    <a:pt x="344" y="347"/>
                  </a:lnTo>
                  <a:lnTo>
                    <a:pt x="329" y="356"/>
                  </a:lnTo>
                  <a:lnTo>
                    <a:pt x="313" y="365"/>
                  </a:lnTo>
                  <a:lnTo>
                    <a:pt x="297" y="375"/>
                  </a:lnTo>
                  <a:lnTo>
                    <a:pt x="281" y="383"/>
                  </a:lnTo>
                  <a:lnTo>
                    <a:pt x="266" y="394"/>
                  </a:lnTo>
                  <a:lnTo>
                    <a:pt x="250" y="403"/>
                  </a:lnTo>
                  <a:lnTo>
                    <a:pt x="234" y="414"/>
                  </a:lnTo>
                  <a:lnTo>
                    <a:pt x="219" y="423"/>
                  </a:lnTo>
                  <a:lnTo>
                    <a:pt x="202" y="434"/>
                  </a:lnTo>
                  <a:lnTo>
                    <a:pt x="187" y="444"/>
                  </a:lnTo>
                  <a:lnTo>
                    <a:pt x="170" y="455"/>
                  </a:lnTo>
                  <a:lnTo>
                    <a:pt x="155" y="465"/>
                  </a:lnTo>
                  <a:lnTo>
                    <a:pt x="139" y="477"/>
                  </a:lnTo>
                  <a:lnTo>
                    <a:pt x="122" y="489"/>
                  </a:lnTo>
                  <a:lnTo>
                    <a:pt x="106" y="500"/>
                  </a:lnTo>
                  <a:lnTo>
                    <a:pt x="90" y="512"/>
                  </a:lnTo>
                  <a:lnTo>
                    <a:pt x="77" y="522"/>
                  </a:lnTo>
                  <a:lnTo>
                    <a:pt x="65" y="534"/>
                  </a:lnTo>
                  <a:lnTo>
                    <a:pt x="54" y="548"/>
                  </a:lnTo>
                  <a:lnTo>
                    <a:pt x="44" y="563"/>
                  </a:lnTo>
                  <a:lnTo>
                    <a:pt x="35" y="577"/>
                  </a:lnTo>
                  <a:lnTo>
                    <a:pt x="26" y="593"/>
                  </a:lnTo>
                  <a:lnTo>
                    <a:pt x="19" y="611"/>
                  </a:lnTo>
                  <a:lnTo>
                    <a:pt x="13" y="627"/>
                  </a:lnTo>
                  <a:lnTo>
                    <a:pt x="8" y="645"/>
                  </a:lnTo>
                  <a:lnTo>
                    <a:pt x="4" y="663"/>
                  </a:lnTo>
                  <a:lnTo>
                    <a:pt x="1" y="680"/>
                  </a:lnTo>
                  <a:lnTo>
                    <a:pt x="0" y="697"/>
                  </a:lnTo>
                  <a:lnTo>
                    <a:pt x="0" y="712"/>
                  </a:lnTo>
                  <a:lnTo>
                    <a:pt x="1" y="728"/>
                  </a:lnTo>
                  <a:lnTo>
                    <a:pt x="4" y="743"/>
                  </a:lnTo>
                  <a:lnTo>
                    <a:pt x="9" y="757"/>
                  </a:lnTo>
                  <a:lnTo>
                    <a:pt x="45" y="846"/>
                  </a:lnTo>
                  <a:lnTo>
                    <a:pt x="518" y="628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771" name="Freeform 824"/>
            <p:cNvSpPr>
              <a:spLocks noChangeArrowheads="1"/>
            </p:cNvSpPr>
            <p:nvPr/>
          </p:nvSpPr>
          <p:spPr bwMode="auto">
            <a:xfrm>
              <a:off x="4956" y="3963"/>
              <a:ext cx="29" cy="29"/>
            </a:xfrm>
            <a:custGeom>
              <a:avLst/>
              <a:gdLst>
                <a:gd name="T0" fmla="*/ 0 w 132"/>
                <a:gd name="T1" fmla="*/ 0 h 132"/>
                <a:gd name="T2" fmla="*/ 0 w 132"/>
                <a:gd name="T3" fmla="*/ 0 h 132"/>
                <a:gd name="T4" fmla="*/ 0 w 132"/>
                <a:gd name="T5" fmla="*/ 0 h 132"/>
                <a:gd name="T6" fmla="*/ 0 w 132"/>
                <a:gd name="T7" fmla="*/ 0 h 132"/>
                <a:gd name="T8" fmla="*/ 0 w 132"/>
                <a:gd name="T9" fmla="*/ 0 h 132"/>
                <a:gd name="T10" fmla="*/ 0 w 132"/>
                <a:gd name="T11" fmla="*/ 0 h 132"/>
                <a:gd name="T12" fmla="*/ 0 w 132"/>
                <a:gd name="T13" fmla="*/ 0 h 132"/>
                <a:gd name="T14" fmla="*/ 0 w 132"/>
                <a:gd name="T15" fmla="*/ 0 h 132"/>
                <a:gd name="T16" fmla="*/ 0 w 132"/>
                <a:gd name="T17" fmla="*/ 0 h 132"/>
                <a:gd name="T18" fmla="*/ 0 w 132"/>
                <a:gd name="T19" fmla="*/ 0 h 132"/>
                <a:gd name="T20" fmla="*/ 0 w 132"/>
                <a:gd name="T21" fmla="*/ 0 h 132"/>
                <a:gd name="T22" fmla="*/ 0 w 132"/>
                <a:gd name="T23" fmla="*/ 0 h 132"/>
                <a:gd name="T24" fmla="*/ 0 w 132"/>
                <a:gd name="T25" fmla="*/ 0 h 132"/>
                <a:gd name="T26" fmla="*/ 0 w 132"/>
                <a:gd name="T27" fmla="*/ 0 h 132"/>
                <a:gd name="T28" fmla="*/ 0 w 132"/>
                <a:gd name="T29" fmla="*/ 0 h 132"/>
                <a:gd name="T30" fmla="*/ 0 w 132"/>
                <a:gd name="T31" fmla="*/ 0 h 132"/>
                <a:gd name="T32" fmla="*/ 0 w 132"/>
                <a:gd name="T33" fmla="*/ 0 h 132"/>
                <a:gd name="T34" fmla="*/ 0 w 132"/>
                <a:gd name="T35" fmla="*/ 0 h 132"/>
                <a:gd name="T36" fmla="*/ 0 w 132"/>
                <a:gd name="T37" fmla="*/ 0 h 132"/>
                <a:gd name="T38" fmla="*/ 0 w 132"/>
                <a:gd name="T39" fmla="*/ 0 h 132"/>
                <a:gd name="T40" fmla="*/ 0 w 132"/>
                <a:gd name="T41" fmla="*/ 0 h 132"/>
                <a:gd name="T42" fmla="*/ 0 w 132"/>
                <a:gd name="T43" fmla="*/ 0 h 132"/>
                <a:gd name="T44" fmla="*/ 0 w 132"/>
                <a:gd name="T45" fmla="*/ 0 h 132"/>
                <a:gd name="T46" fmla="*/ 0 w 132"/>
                <a:gd name="T47" fmla="*/ 0 h 132"/>
                <a:gd name="T48" fmla="*/ 0 w 132"/>
                <a:gd name="T49" fmla="*/ 0 h 132"/>
                <a:gd name="T50" fmla="*/ 0 w 132"/>
                <a:gd name="T51" fmla="*/ 0 h 132"/>
                <a:gd name="T52" fmla="*/ 0 w 132"/>
                <a:gd name="T53" fmla="*/ 0 h 132"/>
                <a:gd name="T54" fmla="*/ 0 w 132"/>
                <a:gd name="T55" fmla="*/ 0 h 132"/>
                <a:gd name="T56" fmla="*/ 0 w 132"/>
                <a:gd name="T57" fmla="*/ 0 h 132"/>
                <a:gd name="T58" fmla="*/ 0 w 132"/>
                <a:gd name="T59" fmla="*/ 0 h 132"/>
                <a:gd name="T60" fmla="*/ 0 w 132"/>
                <a:gd name="T61" fmla="*/ 0 h 132"/>
                <a:gd name="T62" fmla="*/ 0 w 132"/>
                <a:gd name="T63" fmla="*/ 0 h 132"/>
                <a:gd name="T64" fmla="*/ 0 w 132"/>
                <a:gd name="T65" fmla="*/ 0 h 13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32" h="132">
                  <a:moveTo>
                    <a:pt x="51" y="1"/>
                  </a:moveTo>
                  <a:lnTo>
                    <a:pt x="39" y="5"/>
                  </a:lnTo>
                  <a:lnTo>
                    <a:pt x="28" y="11"/>
                  </a:lnTo>
                  <a:lnTo>
                    <a:pt x="18" y="19"/>
                  </a:lnTo>
                  <a:lnTo>
                    <a:pt x="11" y="28"/>
                  </a:lnTo>
                  <a:lnTo>
                    <a:pt x="5" y="39"/>
                  </a:lnTo>
                  <a:lnTo>
                    <a:pt x="1" y="52"/>
                  </a:lnTo>
                  <a:lnTo>
                    <a:pt x="0" y="64"/>
                  </a:lnTo>
                  <a:lnTo>
                    <a:pt x="1" y="78"/>
                  </a:lnTo>
                  <a:lnTo>
                    <a:pt x="5" y="92"/>
                  </a:lnTo>
                  <a:lnTo>
                    <a:pt x="11" y="102"/>
                  </a:lnTo>
                  <a:lnTo>
                    <a:pt x="18" y="112"/>
                  </a:lnTo>
                  <a:lnTo>
                    <a:pt x="28" y="119"/>
                  </a:lnTo>
                  <a:lnTo>
                    <a:pt x="39" y="126"/>
                  </a:lnTo>
                  <a:lnTo>
                    <a:pt x="51" y="130"/>
                  </a:lnTo>
                  <a:lnTo>
                    <a:pt x="64" y="131"/>
                  </a:lnTo>
                  <a:lnTo>
                    <a:pt x="78" y="130"/>
                  </a:lnTo>
                  <a:lnTo>
                    <a:pt x="90" y="126"/>
                  </a:lnTo>
                  <a:lnTo>
                    <a:pt x="101" y="119"/>
                  </a:lnTo>
                  <a:lnTo>
                    <a:pt x="111" y="112"/>
                  </a:lnTo>
                  <a:lnTo>
                    <a:pt x="120" y="102"/>
                  </a:lnTo>
                  <a:lnTo>
                    <a:pt x="126" y="92"/>
                  </a:lnTo>
                  <a:lnTo>
                    <a:pt x="130" y="78"/>
                  </a:lnTo>
                  <a:lnTo>
                    <a:pt x="131" y="64"/>
                  </a:lnTo>
                  <a:lnTo>
                    <a:pt x="130" y="52"/>
                  </a:lnTo>
                  <a:lnTo>
                    <a:pt x="126" y="39"/>
                  </a:lnTo>
                  <a:lnTo>
                    <a:pt x="120" y="28"/>
                  </a:lnTo>
                  <a:lnTo>
                    <a:pt x="111" y="19"/>
                  </a:lnTo>
                  <a:lnTo>
                    <a:pt x="101" y="11"/>
                  </a:lnTo>
                  <a:lnTo>
                    <a:pt x="90" y="5"/>
                  </a:lnTo>
                  <a:lnTo>
                    <a:pt x="78" y="1"/>
                  </a:lnTo>
                  <a:lnTo>
                    <a:pt x="64" y="0"/>
                  </a:lnTo>
                  <a:lnTo>
                    <a:pt x="51" y="1"/>
                  </a:lnTo>
                  <a:close/>
                  <a:moveTo>
                    <a:pt x="56" y="106"/>
                  </a:moveTo>
                  <a:lnTo>
                    <a:pt x="49" y="103"/>
                  </a:lnTo>
                  <a:lnTo>
                    <a:pt x="42" y="99"/>
                  </a:lnTo>
                  <a:lnTo>
                    <a:pt x="36" y="95"/>
                  </a:lnTo>
                  <a:lnTo>
                    <a:pt x="31" y="89"/>
                  </a:lnTo>
                  <a:lnTo>
                    <a:pt x="27" y="81"/>
                  </a:lnTo>
                  <a:lnTo>
                    <a:pt x="25" y="73"/>
                  </a:lnTo>
                  <a:lnTo>
                    <a:pt x="24" y="64"/>
                  </a:lnTo>
                  <a:lnTo>
                    <a:pt x="25" y="57"/>
                  </a:lnTo>
                  <a:lnTo>
                    <a:pt x="27" y="49"/>
                  </a:lnTo>
                  <a:lnTo>
                    <a:pt x="31" y="41"/>
                  </a:lnTo>
                  <a:lnTo>
                    <a:pt x="36" y="36"/>
                  </a:lnTo>
                  <a:lnTo>
                    <a:pt x="42" y="32"/>
                  </a:lnTo>
                  <a:lnTo>
                    <a:pt x="49" y="27"/>
                  </a:lnTo>
                  <a:lnTo>
                    <a:pt x="56" y="25"/>
                  </a:lnTo>
                  <a:lnTo>
                    <a:pt x="64" y="24"/>
                  </a:lnTo>
                  <a:lnTo>
                    <a:pt x="73" y="25"/>
                  </a:lnTo>
                  <a:lnTo>
                    <a:pt x="81" y="27"/>
                  </a:lnTo>
                  <a:lnTo>
                    <a:pt x="87" y="32"/>
                  </a:lnTo>
                  <a:lnTo>
                    <a:pt x="93" y="36"/>
                  </a:lnTo>
                  <a:lnTo>
                    <a:pt x="98" y="41"/>
                  </a:lnTo>
                  <a:lnTo>
                    <a:pt x="102" y="49"/>
                  </a:lnTo>
                  <a:lnTo>
                    <a:pt x="104" y="57"/>
                  </a:lnTo>
                  <a:lnTo>
                    <a:pt x="105" y="64"/>
                  </a:lnTo>
                  <a:lnTo>
                    <a:pt x="104" y="73"/>
                  </a:lnTo>
                  <a:lnTo>
                    <a:pt x="102" y="81"/>
                  </a:lnTo>
                  <a:lnTo>
                    <a:pt x="98" y="89"/>
                  </a:lnTo>
                  <a:lnTo>
                    <a:pt x="93" y="95"/>
                  </a:lnTo>
                  <a:lnTo>
                    <a:pt x="87" y="99"/>
                  </a:lnTo>
                  <a:lnTo>
                    <a:pt x="81" y="103"/>
                  </a:lnTo>
                  <a:lnTo>
                    <a:pt x="73" y="106"/>
                  </a:lnTo>
                  <a:lnTo>
                    <a:pt x="64" y="107"/>
                  </a:lnTo>
                  <a:lnTo>
                    <a:pt x="56" y="10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772" name="Freeform 825"/>
            <p:cNvSpPr>
              <a:spLocks noChangeArrowheads="1"/>
            </p:cNvSpPr>
            <p:nvPr/>
          </p:nvSpPr>
          <p:spPr bwMode="auto">
            <a:xfrm>
              <a:off x="4956" y="3963"/>
              <a:ext cx="29" cy="29"/>
            </a:xfrm>
            <a:custGeom>
              <a:avLst/>
              <a:gdLst>
                <a:gd name="T0" fmla="*/ 0 w 132"/>
                <a:gd name="T1" fmla="*/ 0 h 132"/>
                <a:gd name="T2" fmla="*/ 0 w 132"/>
                <a:gd name="T3" fmla="*/ 0 h 132"/>
                <a:gd name="T4" fmla="*/ 0 w 132"/>
                <a:gd name="T5" fmla="*/ 0 h 132"/>
                <a:gd name="T6" fmla="*/ 0 w 132"/>
                <a:gd name="T7" fmla="*/ 0 h 132"/>
                <a:gd name="T8" fmla="*/ 0 w 132"/>
                <a:gd name="T9" fmla="*/ 0 h 132"/>
                <a:gd name="T10" fmla="*/ 0 w 132"/>
                <a:gd name="T11" fmla="*/ 0 h 132"/>
                <a:gd name="T12" fmla="*/ 0 w 132"/>
                <a:gd name="T13" fmla="*/ 0 h 132"/>
                <a:gd name="T14" fmla="*/ 0 w 132"/>
                <a:gd name="T15" fmla="*/ 0 h 132"/>
                <a:gd name="T16" fmla="*/ 0 w 132"/>
                <a:gd name="T17" fmla="*/ 0 h 132"/>
                <a:gd name="T18" fmla="*/ 0 w 132"/>
                <a:gd name="T19" fmla="*/ 0 h 132"/>
                <a:gd name="T20" fmla="*/ 0 w 132"/>
                <a:gd name="T21" fmla="*/ 0 h 132"/>
                <a:gd name="T22" fmla="*/ 0 w 132"/>
                <a:gd name="T23" fmla="*/ 0 h 132"/>
                <a:gd name="T24" fmla="*/ 0 w 132"/>
                <a:gd name="T25" fmla="*/ 0 h 132"/>
                <a:gd name="T26" fmla="*/ 0 w 132"/>
                <a:gd name="T27" fmla="*/ 0 h 132"/>
                <a:gd name="T28" fmla="*/ 0 w 132"/>
                <a:gd name="T29" fmla="*/ 0 h 132"/>
                <a:gd name="T30" fmla="*/ 0 w 132"/>
                <a:gd name="T31" fmla="*/ 0 h 132"/>
                <a:gd name="T32" fmla="*/ 0 w 132"/>
                <a:gd name="T33" fmla="*/ 0 h 132"/>
                <a:gd name="T34" fmla="*/ 0 w 132"/>
                <a:gd name="T35" fmla="*/ 0 h 132"/>
                <a:gd name="T36" fmla="*/ 0 w 132"/>
                <a:gd name="T37" fmla="*/ 0 h 132"/>
                <a:gd name="T38" fmla="*/ 0 w 132"/>
                <a:gd name="T39" fmla="*/ 0 h 132"/>
                <a:gd name="T40" fmla="*/ 0 w 132"/>
                <a:gd name="T41" fmla="*/ 0 h 132"/>
                <a:gd name="T42" fmla="*/ 0 w 132"/>
                <a:gd name="T43" fmla="*/ 0 h 132"/>
                <a:gd name="T44" fmla="*/ 0 w 132"/>
                <a:gd name="T45" fmla="*/ 0 h 132"/>
                <a:gd name="T46" fmla="*/ 0 w 132"/>
                <a:gd name="T47" fmla="*/ 0 h 132"/>
                <a:gd name="T48" fmla="*/ 0 w 132"/>
                <a:gd name="T49" fmla="*/ 0 h 132"/>
                <a:gd name="T50" fmla="*/ 0 w 132"/>
                <a:gd name="T51" fmla="*/ 0 h 132"/>
                <a:gd name="T52" fmla="*/ 0 w 132"/>
                <a:gd name="T53" fmla="*/ 0 h 132"/>
                <a:gd name="T54" fmla="*/ 0 w 132"/>
                <a:gd name="T55" fmla="*/ 0 h 132"/>
                <a:gd name="T56" fmla="*/ 0 w 132"/>
                <a:gd name="T57" fmla="*/ 0 h 132"/>
                <a:gd name="T58" fmla="*/ 0 w 132"/>
                <a:gd name="T59" fmla="*/ 0 h 132"/>
                <a:gd name="T60" fmla="*/ 0 w 132"/>
                <a:gd name="T61" fmla="*/ 0 h 132"/>
                <a:gd name="T62" fmla="*/ 0 w 132"/>
                <a:gd name="T63" fmla="*/ 0 h 132"/>
                <a:gd name="T64" fmla="*/ 0 w 132"/>
                <a:gd name="T65" fmla="*/ 0 h 13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32" h="132">
                  <a:moveTo>
                    <a:pt x="24" y="64"/>
                  </a:moveTo>
                  <a:lnTo>
                    <a:pt x="25" y="57"/>
                  </a:lnTo>
                  <a:lnTo>
                    <a:pt x="27" y="49"/>
                  </a:lnTo>
                  <a:lnTo>
                    <a:pt x="31" y="41"/>
                  </a:lnTo>
                  <a:lnTo>
                    <a:pt x="36" y="36"/>
                  </a:lnTo>
                  <a:lnTo>
                    <a:pt x="42" y="32"/>
                  </a:lnTo>
                  <a:lnTo>
                    <a:pt x="49" y="27"/>
                  </a:lnTo>
                  <a:lnTo>
                    <a:pt x="56" y="25"/>
                  </a:lnTo>
                  <a:lnTo>
                    <a:pt x="64" y="24"/>
                  </a:lnTo>
                  <a:lnTo>
                    <a:pt x="73" y="25"/>
                  </a:lnTo>
                  <a:lnTo>
                    <a:pt x="81" y="27"/>
                  </a:lnTo>
                  <a:lnTo>
                    <a:pt x="87" y="32"/>
                  </a:lnTo>
                  <a:lnTo>
                    <a:pt x="93" y="36"/>
                  </a:lnTo>
                  <a:lnTo>
                    <a:pt x="98" y="41"/>
                  </a:lnTo>
                  <a:lnTo>
                    <a:pt x="102" y="49"/>
                  </a:lnTo>
                  <a:lnTo>
                    <a:pt x="104" y="57"/>
                  </a:lnTo>
                  <a:lnTo>
                    <a:pt x="105" y="64"/>
                  </a:lnTo>
                  <a:lnTo>
                    <a:pt x="104" y="73"/>
                  </a:lnTo>
                  <a:lnTo>
                    <a:pt x="102" y="81"/>
                  </a:lnTo>
                  <a:lnTo>
                    <a:pt x="98" y="89"/>
                  </a:lnTo>
                  <a:lnTo>
                    <a:pt x="93" y="95"/>
                  </a:lnTo>
                  <a:lnTo>
                    <a:pt x="87" y="99"/>
                  </a:lnTo>
                  <a:lnTo>
                    <a:pt x="81" y="103"/>
                  </a:lnTo>
                  <a:lnTo>
                    <a:pt x="73" y="106"/>
                  </a:lnTo>
                  <a:lnTo>
                    <a:pt x="64" y="107"/>
                  </a:lnTo>
                  <a:lnTo>
                    <a:pt x="56" y="106"/>
                  </a:lnTo>
                  <a:lnTo>
                    <a:pt x="49" y="103"/>
                  </a:lnTo>
                  <a:lnTo>
                    <a:pt x="42" y="99"/>
                  </a:lnTo>
                  <a:lnTo>
                    <a:pt x="36" y="95"/>
                  </a:lnTo>
                  <a:lnTo>
                    <a:pt x="31" y="89"/>
                  </a:lnTo>
                  <a:lnTo>
                    <a:pt x="27" y="81"/>
                  </a:lnTo>
                  <a:lnTo>
                    <a:pt x="25" y="73"/>
                  </a:lnTo>
                  <a:lnTo>
                    <a:pt x="24" y="64"/>
                  </a:lnTo>
                  <a:close/>
                  <a:moveTo>
                    <a:pt x="0" y="64"/>
                  </a:moveTo>
                  <a:lnTo>
                    <a:pt x="1" y="78"/>
                  </a:lnTo>
                  <a:lnTo>
                    <a:pt x="5" y="92"/>
                  </a:lnTo>
                  <a:lnTo>
                    <a:pt x="11" y="102"/>
                  </a:lnTo>
                  <a:lnTo>
                    <a:pt x="18" y="112"/>
                  </a:lnTo>
                  <a:lnTo>
                    <a:pt x="28" y="119"/>
                  </a:lnTo>
                  <a:lnTo>
                    <a:pt x="39" y="126"/>
                  </a:lnTo>
                  <a:lnTo>
                    <a:pt x="51" y="130"/>
                  </a:lnTo>
                  <a:lnTo>
                    <a:pt x="64" y="131"/>
                  </a:lnTo>
                  <a:lnTo>
                    <a:pt x="78" y="130"/>
                  </a:lnTo>
                  <a:lnTo>
                    <a:pt x="90" y="126"/>
                  </a:lnTo>
                  <a:lnTo>
                    <a:pt x="101" y="119"/>
                  </a:lnTo>
                  <a:lnTo>
                    <a:pt x="111" y="112"/>
                  </a:lnTo>
                  <a:lnTo>
                    <a:pt x="120" y="102"/>
                  </a:lnTo>
                  <a:lnTo>
                    <a:pt x="126" y="92"/>
                  </a:lnTo>
                  <a:lnTo>
                    <a:pt x="130" y="78"/>
                  </a:lnTo>
                  <a:lnTo>
                    <a:pt x="131" y="64"/>
                  </a:lnTo>
                  <a:lnTo>
                    <a:pt x="130" y="52"/>
                  </a:lnTo>
                  <a:lnTo>
                    <a:pt x="126" y="39"/>
                  </a:lnTo>
                  <a:lnTo>
                    <a:pt x="120" y="28"/>
                  </a:lnTo>
                  <a:lnTo>
                    <a:pt x="111" y="19"/>
                  </a:lnTo>
                  <a:lnTo>
                    <a:pt x="101" y="11"/>
                  </a:lnTo>
                  <a:lnTo>
                    <a:pt x="90" y="5"/>
                  </a:lnTo>
                  <a:lnTo>
                    <a:pt x="78" y="1"/>
                  </a:lnTo>
                  <a:lnTo>
                    <a:pt x="64" y="0"/>
                  </a:lnTo>
                  <a:lnTo>
                    <a:pt x="51" y="1"/>
                  </a:lnTo>
                  <a:lnTo>
                    <a:pt x="39" y="5"/>
                  </a:lnTo>
                  <a:lnTo>
                    <a:pt x="28" y="11"/>
                  </a:lnTo>
                  <a:lnTo>
                    <a:pt x="18" y="19"/>
                  </a:lnTo>
                  <a:lnTo>
                    <a:pt x="11" y="28"/>
                  </a:lnTo>
                  <a:lnTo>
                    <a:pt x="5" y="39"/>
                  </a:lnTo>
                  <a:lnTo>
                    <a:pt x="1" y="52"/>
                  </a:lnTo>
                  <a:lnTo>
                    <a:pt x="0" y="64"/>
                  </a:lnTo>
                  <a:close/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773" name="Freeform 826"/>
            <p:cNvSpPr>
              <a:spLocks noChangeArrowheads="1"/>
            </p:cNvSpPr>
            <p:nvPr/>
          </p:nvSpPr>
          <p:spPr bwMode="auto">
            <a:xfrm>
              <a:off x="4861" y="3963"/>
              <a:ext cx="89" cy="119"/>
            </a:xfrm>
            <a:custGeom>
              <a:avLst/>
              <a:gdLst>
                <a:gd name="T0" fmla="*/ 0 w 396"/>
                <a:gd name="T1" fmla="*/ 0 h 530"/>
                <a:gd name="T2" fmla="*/ 0 w 396"/>
                <a:gd name="T3" fmla="*/ 0 h 530"/>
                <a:gd name="T4" fmla="*/ 0 w 396"/>
                <a:gd name="T5" fmla="*/ 0 h 530"/>
                <a:gd name="T6" fmla="*/ 0 w 396"/>
                <a:gd name="T7" fmla="*/ 0 h 530"/>
                <a:gd name="T8" fmla="*/ 0 w 396"/>
                <a:gd name="T9" fmla="*/ 0 h 530"/>
                <a:gd name="T10" fmla="*/ 0 w 396"/>
                <a:gd name="T11" fmla="*/ 0 h 530"/>
                <a:gd name="T12" fmla="*/ 0 w 396"/>
                <a:gd name="T13" fmla="*/ 0 h 530"/>
                <a:gd name="T14" fmla="*/ 0 w 396"/>
                <a:gd name="T15" fmla="*/ 0 h 530"/>
                <a:gd name="T16" fmla="*/ 0 w 396"/>
                <a:gd name="T17" fmla="*/ 0 h 530"/>
                <a:gd name="T18" fmla="*/ 0 w 396"/>
                <a:gd name="T19" fmla="*/ 0 h 530"/>
                <a:gd name="T20" fmla="*/ 0 w 396"/>
                <a:gd name="T21" fmla="*/ 0 h 53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96" h="530">
                  <a:moveTo>
                    <a:pt x="346" y="0"/>
                  </a:moveTo>
                  <a:lnTo>
                    <a:pt x="346" y="454"/>
                  </a:lnTo>
                  <a:lnTo>
                    <a:pt x="53" y="0"/>
                  </a:lnTo>
                  <a:lnTo>
                    <a:pt x="0" y="0"/>
                  </a:lnTo>
                  <a:lnTo>
                    <a:pt x="0" y="529"/>
                  </a:lnTo>
                  <a:lnTo>
                    <a:pt x="48" y="529"/>
                  </a:lnTo>
                  <a:lnTo>
                    <a:pt x="48" y="76"/>
                  </a:lnTo>
                  <a:lnTo>
                    <a:pt x="342" y="529"/>
                  </a:lnTo>
                  <a:lnTo>
                    <a:pt x="395" y="529"/>
                  </a:lnTo>
                  <a:lnTo>
                    <a:pt x="395" y="0"/>
                  </a:lnTo>
                  <a:lnTo>
                    <a:pt x="346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774" name="Freeform 827"/>
            <p:cNvSpPr>
              <a:spLocks noChangeArrowheads="1"/>
            </p:cNvSpPr>
            <p:nvPr/>
          </p:nvSpPr>
          <p:spPr bwMode="auto">
            <a:xfrm>
              <a:off x="4861" y="3963"/>
              <a:ext cx="89" cy="119"/>
            </a:xfrm>
            <a:custGeom>
              <a:avLst/>
              <a:gdLst>
                <a:gd name="T0" fmla="*/ 0 w 396"/>
                <a:gd name="T1" fmla="*/ 0 h 530"/>
                <a:gd name="T2" fmla="*/ 0 w 396"/>
                <a:gd name="T3" fmla="*/ 0 h 530"/>
                <a:gd name="T4" fmla="*/ 0 w 396"/>
                <a:gd name="T5" fmla="*/ 0 h 530"/>
                <a:gd name="T6" fmla="*/ 0 w 396"/>
                <a:gd name="T7" fmla="*/ 0 h 530"/>
                <a:gd name="T8" fmla="*/ 0 w 396"/>
                <a:gd name="T9" fmla="*/ 0 h 530"/>
                <a:gd name="T10" fmla="*/ 0 w 396"/>
                <a:gd name="T11" fmla="*/ 0 h 530"/>
                <a:gd name="T12" fmla="*/ 0 w 396"/>
                <a:gd name="T13" fmla="*/ 0 h 530"/>
                <a:gd name="T14" fmla="*/ 0 w 396"/>
                <a:gd name="T15" fmla="*/ 0 h 530"/>
                <a:gd name="T16" fmla="*/ 0 w 396"/>
                <a:gd name="T17" fmla="*/ 0 h 530"/>
                <a:gd name="T18" fmla="*/ 0 w 396"/>
                <a:gd name="T19" fmla="*/ 0 h 530"/>
                <a:gd name="T20" fmla="*/ 0 w 396"/>
                <a:gd name="T21" fmla="*/ 0 h 53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96" h="530">
                  <a:moveTo>
                    <a:pt x="0" y="529"/>
                  </a:moveTo>
                  <a:lnTo>
                    <a:pt x="48" y="529"/>
                  </a:lnTo>
                  <a:lnTo>
                    <a:pt x="48" y="76"/>
                  </a:lnTo>
                  <a:lnTo>
                    <a:pt x="342" y="529"/>
                  </a:lnTo>
                  <a:lnTo>
                    <a:pt x="395" y="529"/>
                  </a:lnTo>
                  <a:lnTo>
                    <a:pt x="395" y="0"/>
                  </a:lnTo>
                  <a:lnTo>
                    <a:pt x="346" y="0"/>
                  </a:lnTo>
                  <a:lnTo>
                    <a:pt x="346" y="454"/>
                  </a:lnTo>
                  <a:lnTo>
                    <a:pt x="53" y="0"/>
                  </a:lnTo>
                  <a:lnTo>
                    <a:pt x="0" y="0"/>
                  </a:lnTo>
                  <a:lnTo>
                    <a:pt x="0" y="529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775" name="Freeform 828"/>
            <p:cNvSpPr>
              <a:spLocks noChangeArrowheads="1"/>
            </p:cNvSpPr>
            <p:nvPr/>
          </p:nvSpPr>
          <p:spPr bwMode="auto">
            <a:xfrm>
              <a:off x="4994" y="3966"/>
              <a:ext cx="289" cy="114"/>
            </a:xfrm>
            <a:custGeom>
              <a:avLst/>
              <a:gdLst>
                <a:gd name="T0" fmla="*/ 0 w 1280"/>
                <a:gd name="T1" fmla="*/ 0 h 508"/>
                <a:gd name="T2" fmla="*/ 0 w 1280"/>
                <a:gd name="T3" fmla="*/ 0 h 508"/>
                <a:gd name="T4" fmla="*/ 0 w 1280"/>
                <a:gd name="T5" fmla="*/ 0 h 508"/>
                <a:gd name="T6" fmla="*/ 0 w 1280"/>
                <a:gd name="T7" fmla="*/ 0 h 508"/>
                <a:gd name="T8" fmla="*/ 0 w 1280"/>
                <a:gd name="T9" fmla="*/ 0 h 5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80" h="508">
                  <a:moveTo>
                    <a:pt x="0" y="507"/>
                  </a:moveTo>
                  <a:lnTo>
                    <a:pt x="1279" y="507"/>
                  </a:lnTo>
                  <a:lnTo>
                    <a:pt x="1279" y="0"/>
                  </a:lnTo>
                  <a:lnTo>
                    <a:pt x="0" y="0"/>
                  </a:lnTo>
                  <a:lnTo>
                    <a:pt x="0" y="507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776" name="Freeform 829"/>
            <p:cNvSpPr>
              <a:spLocks noChangeArrowheads="1"/>
            </p:cNvSpPr>
            <p:nvPr/>
          </p:nvSpPr>
          <p:spPr bwMode="auto">
            <a:xfrm>
              <a:off x="4994" y="3966"/>
              <a:ext cx="289" cy="114"/>
            </a:xfrm>
            <a:custGeom>
              <a:avLst/>
              <a:gdLst>
                <a:gd name="T0" fmla="*/ 0 w 1280"/>
                <a:gd name="T1" fmla="*/ 0 h 508"/>
                <a:gd name="T2" fmla="*/ 0 w 1280"/>
                <a:gd name="T3" fmla="*/ 0 h 508"/>
                <a:gd name="T4" fmla="*/ 0 w 1280"/>
                <a:gd name="T5" fmla="*/ 0 h 508"/>
                <a:gd name="T6" fmla="*/ 0 w 1280"/>
                <a:gd name="T7" fmla="*/ 0 h 508"/>
                <a:gd name="T8" fmla="*/ 0 w 1280"/>
                <a:gd name="T9" fmla="*/ 0 h 5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80" h="508">
                  <a:moveTo>
                    <a:pt x="0" y="0"/>
                  </a:moveTo>
                  <a:lnTo>
                    <a:pt x="1279" y="0"/>
                  </a:lnTo>
                  <a:lnTo>
                    <a:pt x="1279" y="507"/>
                  </a:lnTo>
                  <a:lnTo>
                    <a:pt x="0" y="507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777" name="Freeform 830"/>
            <p:cNvSpPr>
              <a:spLocks noChangeArrowheads="1"/>
            </p:cNvSpPr>
            <p:nvPr/>
          </p:nvSpPr>
          <p:spPr bwMode="auto">
            <a:xfrm>
              <a:off x="2792" y="3644"/>
              <a:ext cx="444" cy="452"/>
            </a:xfrm>
            <a:custGeom>
              <a:avLst/>
              <a:gdLst>
                <a:gd name="T0" fmla="*/ 0 w 1962"/>
                <a:gd name="T1" fmla="*/ 0 h 1999"/>
                <a:gd name="T2" fmla="*/ 0 w 1962"/>
                <a:gd name="T3" fmla="*/ 0 h 1999"/>
                <a:gd name="T4" fmla="*/ 0 w 1962"/>
                <a:gd name="T5" fmla="*/ 0 h 1999"/>
                <a:gd name="T6" fmla="*/ 0 w 1962"/>
                <a:gd name="T7" fmla="*/ 0 h 1999"/>
                <a:gd name="T8" fmla="*/ 0 w 1962"/>
                <a:gd name="T9" fmla="*/ 0 h 1999"/>
                <a:gd name="T10" fmla="*/ 0 w 1962"/>
                <a:gd name="T11" fmla="*/ 0 h 1999"/>
                <a:gd name="T12" fmla="*/ 0 w 1962"/>
                <a:gd name="T13" fmla="*/ 0 h 1999"/>
                <a:gd name="T14" fmla="*/ 0 w 1962"/>
                <a:gd name="T15" fmla="*/ 0 h 1999"/>
                <a:gd name="T16" fmla="*/ 0 w 1962"/>
                <a:gd name="T17" fmla="*/ 0 h 1999"/>
                <a:gd name="T18" fmla="*/ 0 w 1962"/>
                <a:gd name="T19" fmla="*/ 0 h 1999"/>
                <a:gd name="T20" fmla="*/ 0 w 1962"/>
                <a:gd name="T21" fmla="*/ 0 h 1999"/>
                <a:gd name="T22" fmla="*/ 0 w 1962"/>
                <a:gd name="T23" fmla="*/ 0 h 1999"/>
                <a:gd name="T24" fmla="*/ 0 w 1962"/>
                <a:gd name="T25" fmla="*/ 0 h 1999"/>
                <a:gd name="T26" fmla="*/ 0 w 1962"/>
                <a:gd name="T27" fmla="*/ 0 h 1999"/>
                <a:gd name="T28" fmla="*/ 0 w 1962"/>
                <a:gd name="T29" fmla="*/ 0 h 1999"/>
                <a:gd name="T30" fmla="*/ 0 w 1962"/>
                <a:gd name="T31" fmla="*/ 0 h 1999"/>
                <a:gd name="T32" fmla="*/ 0 w 1962"/>
                <a:gd name="T33" fmla="*/ 0 h 1999"/>
                <a:gd name="T34" fmla="*/ 0 w 1962"/>
                <a:gd name="T35" fmla="*/ 0 h 1999"/>
                <a:gd name="T36" fmla="*/ 0 w 1962"/>
                <a:gd name="T37" fmla="*/ 0 h 19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962" h="1999">
                  <a:moveTo>
                    <a:pt x="17" y="0"/>
                  </a:moveTo>
                  <a:lnTo>
                    <a:pt x="14" y="3"/>
                  </a:lnTo>
                  <a:lnTo>
                    <a:pt x="6" y="17"/>
                  </a:lnTo>
                  <a:lnTo>
                    <a:pt x="1" y="33"/>
                  </a:lnTo>
                  <a:lnTo>
                    <a:pt x="0" y="50"/>
                  </a:lnTo>
                  <a:lnTo>
                    <a:pt x="0" y="1916"/>
                  </a:lnTo>
                  <a:lnTo>
                    <a:pt x="1" y="1931"/>
                  </a:lnTo>
                  <a:lnTo>
                    <a:pt x="6" y="1947"/>
                  </a:lnTo>
                  <a:lnTo>
                    <a:pt x="14" y="1961"/>
                  </a:lnTo>
                  <a:lnTo>
                    <a:pt x="23" y="1974"/>
                  </a:lnTo>
                  <a:lnTo>
                    <a:pt x="36" y="1983"/>
                  </a:lnTo>
                  <a:lnTo>
                    <a:pt x="50" y="1992"/>
                  </a:lnTo>
                  <a:lnTo>
                    <a:pt x="65" y="1996"/>
                  </a:lnTo>
                  <a:lnTo>
                    <a:pt x="81" y="1998"/>
                  </a:lnTo>
                  <a:lnTo>
                    <a:pt x="1931" y="1998"/>
                  </a:lnTo>
                  <a:lnTo>
                    <a:pt x="1947" y="1996"/>
                  </a:lnTo>
                  <a:lnTo>
                    <a:pt x="1961" y="1992"/>
                  </a:lnTo>
                  <a:lnTo>
                    <a:pt x="1961" y="0"/>
                  </a:lnTo>
                  <a:lnTo>
                    <a:pt x="17" y="0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778" name="Freeform 831"/>
            <p:cNvSpPr>
              <a:spLocks noChangeArrowheads="1"/>
            </p:cNvSpPr>
            <p:nvPr/>
          </p:nvSpPr>
          <p:spPr bwMode="auto">
            <a:xfrm>
              <a:off x="2792" y="3637"/>
              <a:ext cx="455" cy="460"/>
            </a:xfrm>
            <a:custGeom>
              <a:avLst/>
              <a:gdLst>
                <a:gd name="T0" fmla="*/ 0 w 2013"/>
                <a:gd name="T1" fmla="*/ 0 h 2032"/>
                <a:gd name="T2" fmla="*/ 0 w 2013"/>
                <a:gd name="T3" fmla="*/ 0 h 2032"/>
                <a:gd name="T4" fmla="*/ 0 w 2013"/>
                <a:gd name="T5" fmla="*/ 0 h 2032"/>
                <a:gd name="T6" fmla="*/ 0 w 2013"/>
                <a:gd name="T7" fmla="*/ 0 h 2032"/>
                <a:gd name="T8" fmla="*/ 0 w 2013"/>
                <a:gd name="T9" fmla="*/ 0 h 2032"/>
                <a:gd name="T10" fmla="*/ 0 w 2013"/>
                <a:gd name="T11" fmla="*/ 0 h 2032"/>
                <a:gd name="T12" fmla="*/ 0 w 2013"/>
                <a:gd name="T13" fmla="*/ 0 h 2032"/>
                <a:gd name="T14" fmla="*/ 0 w 2013"/>
                <a:gd name="T15" fmla="*/ 0 h 2032"/>
                <a:gd name="T16" fmla="*/ 0 w 2013"/>
                <a:gd name="T17" fmla="*/ 0 h 2032"/>
                <a:gd name="T18" fmla="*/ 0 w 2013"/>
                <a:gd name="T19" fmla="*/ 0 h 2032"/>
                <a:gd name="T20" fmla="*/ 0 w 2013"/>
                <a:gd name="T21" fmla="*/ 0 h 2032"/>
                <a:gd name="T22" fmla="*/ 0 w 2013"/>
                <a:gd name="T23" fmla="*/ 0 h 2032"/>
                <a:gd name="T24" fmla="*/ 0 w 2013"/>
                <a:gd name="T25" fmla="*/ 0 h 2032"/>
                <a:gd name="T26" fmla="*/ 0 w 2013"/>
                <a:gd name="T27" fmla="*/ 0 h 2032"/>
                <a:gd name="T28" fmla="*/ 0 w 2013"/>
                <a:gd name="T29" fmla="*/ 0 h 2032"/>
                <a:gd name="T30" fmla="*/ 0 w 2013"/>
                <a:gd name="T31" fmla="*/ 0 h 2032"/>
                <a:gd name="T32" fmla="*/ 0 w 2013"/>
                <a:gd name="T33" fmla="*/ 0 h 2032"/>
                <a:gd name="T34" fmla="*/ 0 w 2013"/>
                <a:gd name="T35" fmla="*/ 0 h 2032"/>
                <a:gd name="T36" fmla="*/ 0 w 2013"/>
                <a:gd name="T37" fmla="*/ 0 h 2032"/>
                <a:gd name="T38" fmla="*/ 0 w 2013"/>
                <a:gd name="T39" fmla="*/ 0 h 2032"/>
                <a:gd name="T40" fmla="*/ 0 w 2013"/>
                <a:gd name="T41" fmla="*/ 0 h 2032"/>
                <a:gd name="T42" fmla="*/ 0 w 2013"/>
                <a:gd name="T43" fmla="*/ 0 h 2032"/>
                <a:gd name="T44" fmla="*/ 0 w 2013"/>
                <a:gd name="T45" fmla="*/ 0 h 2032"/>
                <a:gd name="T46" fmla="*/ 0 w 2013"/>
                <a:gd name="T47" fmla="*/ 0 h 2032"/>
                <a:gd name="T48" fmla="*/ 0 w 2013"/>
                <a:gd name="T49" fmla="*/ 0 h 2032"/>
                <a:gd name="T50" fmla="*/ 0 w 2013"/>
                <a:gd name="T51" fmla="*/ 0 h 2032"/>
                <a:gd name="T52" fmla="*/ 0 w 2013"/>
                <a:gd name="T53" fmla="*/ 0 h 2032"/>
                <a:gd name="T54" fmla="*/ 0 w 2013"/>
                <a:gd name="T55" fmla="*/ 0 h 2032"/>
                <a:gd name="T56" fmla="*/ 0 w 2013"/>
                <a:gd name="T57" fmla="*/ 0 h 2032"/>
                <a:gd name="T58" fmla="*/ 0 w 2013"/>
                <a:gd name="T59" fmla="*/ 0 h 2032"/>
                <a:gd name="T60" fmla="*/ 0 w 2013"/>
                <a:gd name="T61" fmla="*/ 0 h 2032"/>
                <a:gd name="T62" fmla="*/ 0 w 2013"/>
                <a:gd name="T63" fmla="*/ 0 h 2032"/>
                <a:gd name="T64" fmla="*/ 0 w 2013"/>
                <a:gd name="T65" fmla="*/ 0 h 2032"/>
                <a:gd name="T66" fmla="*/ 0 w 2013"/>
                <a:gd name="T67" fmla="*/ 0 h 2032"/>
                <a:gd name="T68" fmla="*/ 0 w 2013"/>
                <a:gd name="T69" fmla="*/ 0 h 2032"/>
                <a:gd name="T70" fmla="*/ 0 w 2013"/>
                <a:gd name="T71" fmla="*/ 0 h 2032"/>
                <a:gd name="T72" fmla="*/ 0 w 2013"/>
                <a:gd name="T73" fmla="*/ 0 h 203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13" h="2032">
                  <a:moveTo>
                    <a:pt x="81" y="0"/>
                  </a:moveTo>
                  <a:lnTo>
                    <a:pt x="1931" y="0"/>
                  </a:lnTo>
                  <a:lnTo>
                    <a:pt x="1947" y="1"/>
                  </a:lnTo>
                  <a:lnTo>
                    <a:pt x="1962" y="6"/>
                  </a:lnTo>
                  <a:lnTo>
                    <a:pt x="1976" y="14"/>
                  </a:lnTo>
                  <a:lnTo>
                    <a:pt x="1989" y="23"/>
                  </a:lnTo>
                  <a:lnTo>
                    <a:pt x="1998" y="36"/>
                  </a:lnTo>
                  <a:lnTo>
                    <a:pt x="2006" y="50"/>
                  </a:lnTo>
                  <a:lnTo>
                    <a:pt x="2011" y="65"/>
                  </a:lnTo>
                  <a:lnTo>
                    <a:pt x="2012" y="82"/>
                  </a:lnTo>
                  <a:lnTo>
                    <a:pt x="2012" y="1948"/>
                  </a:lnTo>
                  <a:lnTo>
                    <a:pt x="2011" y="1964"/>
                  </a:lnTo>
                  <a:lnTo>
                    <a:pt x="2006" y="1980"/>
                  </a:lnTo>
                  <a:lnTo>
                    <a:pt x="1998" y="1994"/>
                  </a:lnTo>
                  <a:lnTo>
                    <a:pt x="1989" y="2006"/>
                  </a:lnTo>
                  <a:lnTo>
                    <a:pt x="1976" y="2016"/>
                  </a:lnTo>
                  <a:lnTo>
                    <a:pt x="1962" y="2024"/>
                  </a:lnTo>
                  <a:lnTo>
                    <a:pt x="1947" y="2028"/>
                  </a:lnTo>
                  <a:lnTo>
                    <a:pt x="1931" y="2031"/>
                  </a:lnTo>
                  <a:lnTo>
                    <a:pt x="81" y="2031"/>
                  </a:lnTo>
                  <a:lnTo>
                    <a:pt x="65" y="2028"/>
                  </a:lnTo>
                  <a:lnTo>
                    <a:pt x="50" y="2024"/>
                  </a:lnTo>
                  <a:lnTo>
                    <a:pt x="36" y="2016"/>
                  </a:lnTo>
                  <a:lnTo>
                    <a:pt x="23" y="2006"/>
                  </a:lnTo>
                  <a:lnTo>
                    <a:pt x="14" y="1994"/>
                  </a:lnTo>
                  <a:lnTo>
                    <a:pt x="6" y="1980"/>
                  </a:lnTo>
                  <a:lnTo>
                    <a:pt x="1" y="1964"/>
                  </a:lnTo>
                  <a:lnTo>
                    <a:pt x="0" y="1948"/>
                  </a:lnTo>
                  <a:lnTo>
                    <a:pt x="0" y="82"/>
                  </a:lnTo>
                  <a:lnTo>
                    <a:pt x="1" y="65"/>
                  </a:lnTo>
                  <a:lnTo>
                    <a:pt x="6" y="50"/>
                  </a:lnTo>
                  <a:lnTo>
                    <a:pt x="14" y="36"/>
                  </a:lnTo>
                  <a:lnTo>
                    <a:pt x="23" y="23"/>
                  </a:lnTo>
                  <a:lnTo>
                    <a:pt x="36" y="14"/>
                  </a:lnTo>
                  <a:lnTo>
                    <a:pt x="50" y="6"/>
                  </a:lnTo>
                  <a:lnTo>
                    <a:pt x="65" y="1"/>
                  </a:lnTo>
                  <a:lnTo>
                    <a:pt x="81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779" name="Freeform 832"/>
            <p:cNvSpPr>
              <a:spLocks noChangeArrowheads="1"/>
            </p:cNvSpPr>
            <p:nvPr/>
          </p:nvSpPr>
          <p:spPr bwMode="auto">
            <a:xfrm>
              <a:off x="2994" y="3840"/>
              <a:ext cx="53" cy="53"/>
            </a:xfrm>
            <a:custGeom>
              <a:avLst/>
              <a:gdLst>
                <a:gd name="T0" fmla="*/ 0 w 236"/>
                <a:gd name="T1" fmla="*/ 0 h 238"/>
                <a:gd name="T2" fmla="*/ 0 w 236"/>
                <a:gd name="T3" fmla="*/ 0 h 238"/>
                <a:gd name="T4" fmla="*/ 0 w 236"/>
                <a:gd name="T5" fmla="*/ 0 h 238"/>
                <a:gd name="T6" fmla="*/ 0 w 236"/>
                <a:gd name="T7" fmla="*/ 0 h 238"/>
                <a:gd name="T8" fmla="*/ 0 w 236"/>
                <a:gd name="T9" fmla="*/ 0 h 238"/>
                <a:gd name="T10" fmla="*/ 0 w 236"/>
                <a:gd name="T11" fmla="*/ 0 h 238"/>
                <a:gd name="T12" fmla="*/ 0 w 236"/>
                <a:gd name="T13" fmla="*/ 0 h 238"/>
                <a:gd name="T14" fmla="*/ 0 w 236"/>
                <a:gd name="T15" fmla="*/ 0 h 238"/>
                <a:gd name="T16" fmla="*/ 0 w 236"/>
                <a:gd name="T17" fmla="*/ 0 h 238"/>
                <a:gd name="T18" fmla="*/ 0 w 236"/>
                <a:gd name="T19" fmla="*/ 0 h 238"/>
                <a:gd name="T20" fmla="*/ 0 w 236"/>
                <a:gd name="T21" fmla="*/ 0 h 238"/>
                <a:gd name="T22" fmla="*/ 0 w 236"/>
                <a:gd name="T23" fmla="*/ 0 h 238"/>
                <a:gd name="T24" fmla="*/ 0 w 236"/>
                <a:gd name="T25" fmla="*/ 0 h 238"/>
                <a:gd name="T26" fmla="*/ 0 w 236"/>
                <a:gd name="T27" fmla="*/ 0 h 238"/>
                <a:gd name="T28" fmla="*/ 0 w 236"/>
                <a:gd name="T29" fmla="*/ 0 h 238"/>
                <a:gd name="T30" fmla="*/ 0 w 236"/>
                <a:gd name="T31" fmla="*/ 0 h 238"/>
                <a:gd name="T32" fmla="*/ 0 w 236"/>
                <a:gd name="T33" fmla="*/ 0 h 238"/>
                <a:gd name="T34" fmla="*/ 0 w 236"/>
                <a:gd name="T35" fmla="*/ 0 h 238"/>
                <a:gd name="T36" fmla="*/ 0 w 236"/>
                <a:gd name="T37" fmla="*/ 0 h 238"/>
                <a:gd name="T38" fmla="*/ 0 w 236"/>
                <a:gd name="T39" fmla="*/ 0 h 238"/>
                <a:gd name="T40" fmla="*/ 0 w 236"/>
                <a:gd name="T41" fmla="*/ 0 h 238"/>
                <a:gd name="T42" fmla="*/ 0 w 236"/>
                <a:gd name="T43" fmla="*/ 0 h 238"/>
                <a:gd name="T44" fmla="*/ 0 w 236"/>
                <a:gd name="T45" fmla="*/ 0 h 238"/>
                <a:gd name="T46" fmla="*/ 0 w 236"/>
                <a:gd name="T47" fmla="*/ 0 h 238"/>
                <a:gd name="T48" fmla="*/ 0 w 236"/>
                <a:gd name="T49" fmla="*/ 0 h 238"/>
                <a:gd name="T50" fmla="*/ 0 w 236"/>
                <a:gd name="T51" fmla="*/ 0 h 238"/>
                <a:gd name="T52" fmla="*/ 0 w 236"/>
                <a:gd name="T53" fmla="*/ 0 h 238"/>
                <a:gd name="T54" fmla="*/ 0 w 236"/>
                <a:gd name="T55" fmla="*/ 0 h 238"/>
                <a:gd name="T56" fmla="*/ 0 w 236"/>
                <a:gd name="T57" fmla="*/ 0 h 238"/>
                <a:gd name="T58" fmla="*/ 0 w 236"/>
                <a:gd name="T59" fmla="*/ 0 h 238"/>
                <a:gd name="T60" fmla="*/ 0 w 236"/>
                <a:gd name="T61" fmla="*/ 0 h 238"/>
                <a:gd name="T62" fmla="*/ 0 w 236"/>
                <a:gd name="T63" fmla="*/ 0 h 23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36" h="238">
                  <a:moveTo>
                    <a:pt x="106" y="1"/>
                  </a:moveTo>
                  <a:lnTo>
                    <a:pt x="94" y="3"/>
                  </a:lnTo>
                  <a:lnTo>
                    <a:pt x="83" y="5"/>
                  </a:lnTo>
                  <a:lnTo>
                    <a:pt x="72" y="9"/>
                  </a:lnTo>
                  <a:lnTo>
                    <a:pt x="61" y="14"/>
                  </a:lnTo>
                  <a:lnTo>
                    <a:pt x="52" y="20"/>
                  </a:lnTo>
                  <a:lnTo>
                    <a:pt x="42" y="27"/>
                  </a:lnTo>
                  <a:lnTo>
                    <a:pt x="34" y="35"/>
                  </a:lnTo>
                  <a:lnTo>
                    <a:pt x="27" y="42"/>
                  </a:lnTo>
                  <a:lnTo>
                    <a:pt x="20" y="52"/>
                  </a:lnTo>
                  <a:lnTo>
                    <a:pt x="14" y="63"/>
                  </a:lnTo>
                  <a:lnTo>
                    <a:pt x="9" y="73"/>
                  </a:lnTo>
                  <a:lnTo>
                    <a:pt x="5" y="83"/>
                  </a:lnTo>
                  <a:lnTo>
                    <a:pt x="2" y="95"/>
                  </a:lnTo>
                  <a:lnTo>
                    <a:pt x="0" y="107"/>
                  </a:lnTo>
                  <a:lnTo>
                    <a:pt x="0" y="119"/>
                  </a:lnTo>
                  <a:lnTo>
                    <a:pt x="0" y="131"/>
                  </a:lnTo>
                  <a:lnTo>
                    <a:pt x="2" y="142"/>
                  </a:lnTo>
                  <a:lnTo>
                    <a:pt x="5" y="154"/>
                  </a:lnTo>
                  <a:lnTo>
                    <a:pt x="9" y="166"/>
                  </a:lnTo>
                  <a:lnTo>
                    <a:pt x="14" y="175"/>
                  </a:lnTo>
                  <a:lnTo>
                    <a:pt x="20" y="185"/>
                  </a:lnTo>
                  <a:lnTo>
                    <a:pt x="27" y="194"/>
                  </a:lnTo>
                  <a:lnTo>
                    <a:pt x="34" y="203"/>
                  </a:lnTo>
                  <a:lnTo>
                    <a:pt x="42" y="210"/>
                  </a:lnTo>
                  <a:lnTo>
                    <a:pt x="52" y="217"/>
                  </a:lnTo>
                  <a:lnTo>
                    <a:pt x="61" y="223"/>
                  </a:lnTo>
                  <a:lnTo>
                    <a:pt x="72" y="228"/>
                  </a:lnTo>
                  <a:lnTo>
                    <a:pt x="83" y="232"/>
                  </a:lnTo>
                  <a:lnTo>
                    <a:pt x="94" y="234"/>
                  </a:lnTo>
                  <a:lnTo>
                    <a:pt x="106" y="236"/>
                  </a:lnTo>
                  <a:lnTo>
                    <a:pt x="118" y="237"/>
                  </a:lnTo>
                  <a:lnTo>
                    <a:pt x="130" y="236"/>
                  </a:lnTo>
                  <a:lnTo>
                    <a:pt x="141" y="234"/>
                  </a:lnTo>
                  <a:lnTo>
                    <a:pt x="153" y="232"/>
                  </a:lnTo>
                  <a:lnTo>
                    <a:pt x="164" y="228"/>
                  </a:lnTo>
                  <a:lnTo>
                    <a:pt x="174" y="223"/>
                  </a:lnTo>
                  <a:lnTo>
                    <a:pt x="183" y="217"/>
                  </a:lnTo>
                  <a:lnTo>
                    <a:pt x="193" y="210"/>
                  </a:lnTo>
                  <a:lnTo>
                    <a:pt x="201" y="203"/>
                  </a:lnTo>
                  <a:lnTo>
                    <a:pt x="208" y="194"/>
                  </a:lnTo>
                  <a:lnTo>
                    <a:pt x="215" y="185"/>
                  </a:lnTo>
                  <a:lnTo>
                    <a:pt x="221" y="175"/>
                  </a:lnTo>
                  <a:lnTo>
                    <a:pt x="225" y="166"/>
                  </a:lnTo>
                  <a:lnTo>
                    <a:pt x="230" y="154"/>
                  </a:lnTo>
                  <a:lnTo>
                    <a:pt x="232" y="142"/>
                  </a:lnTo>
                  <a:lnTo>
                    <a:pt x="234" y="131"/>
                  </a:lnTo>
                  <a:lnTo>
                    <a:pt x="235" y="119"/>
                  </a:lnTo>
                  <a:lnTo>
                    <a:pt x="234" y="107"/>
                  </a:lnTo>
                  <a:lnTo>
                    <a:pt x="232" y="95"/>
                  </a:lnTo>
                  <a:lnTo>
                    <a:pt x="230" y="83"/>
                  </a:lnTo>
                  <a:lnTo>
                    <a:pt x="225" y="73"/>
                  </a:lnTo>
                  <a:lnTo>
                    <a:pt x="221" y="63"/>
                  </a:lnTo>
                  <a:lnTo>
                    <a:pt x="215" y="52"/>
                  </a:lnTo>
                  <a:lnTo>
                    <a:pt x="208" y="42"/>
                  </a:lnTo>
                  <a:lnTo>
                    <a:pt x="201" y="35"/>
                  </a:lnTo>
                  <a:lnTo>
                    <a:pt x="193" y="27"/>
                  </a:lnTo>
                  <a:lnTo>
                    <a:pt x="183" y="20"/>
                  </a:lnTo>
                  <a:lnTo>
                    <a:pt x="174" y="14"/>
                  </a:lnTo>
                  <a:lnTo>
                    <a:pt x="164" y="9"/>
                  </a:lnTo>
                  <a:lnTo>
                    <a:pt x="153" y="5"/>
                  </a:lnTo>
                  <a:lnTo>
                    <a:pt x="141" y="3"/>
                  </a:lnTo>
                  <a:lnTo>
                    <a:pt x="130" y="1"/>
                  </a:lnTo>
                  <a:lnTo>
                    <a:pt x="118" y="0"/>
                  </a:lnTo>
                  <a:lnTo>
                    <a:pt x="106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780" name="Freeform 833"/>
            <p:cNvSpPr>
              <a:spLocks noChangeArrowheads="1"/>
            </p:cNvSpPr>
            <p:nvPr/>
          </p:nvSpPr>
          <p:spPr bwMode="auto">
            <a:xfrm>
              <a:off x="2994" y="3840"/>
              <a:ext cx="53" cy="53"/>
            </a:xfrm>
            <a:custGeom>
              <a:avLst/>
              <a:gdLst>
                <a:gd name="T0" fmla="*/ 0 w 236"/>
                <a:gd name="T1" fmla="*/ 0 h 238"/>
                <a:gd name="T2" fmla="*/ 0 w 236"/>
                <a:gd name="T3" fmla="*/ 0 h 238"/>
                <a:gd name="T4" fmla="*/ 0 w 236"/>
                <a:gd name="T5" fmla="*/ 0 h 238"/>
                <a:gd name="T6" fmla="*/ 0 w 236"/>
                <a:gd name="T7" fmla="*/ 0 h 238"/>
                <a:gd name="T8" fmla="*/ 0 w 236"/>
                <a:gd name="T9" fmla="*/ 0 h 238"/>
                <a:gd name="T10" fmla="*/ 0 w 236"/>
                <a:gd name="T11" fmla="*/ 0 h 238"/>
                <a:gd name="T12" fmla="*/ 0 w 236"/>
                <a:gd name="T13" fmla="*/ 0 h 238"/>
                <a:gd name="T14" fmla="*/ 0 w 236"/>
                <a:gd name="T15" fmla="*/ 0 h 238"/>
                <a:gd name="T16" fmla="*/ 0 w 236"/>
                <a:gd name="T17" fmla="*/ 0 h 238"/>
                <a:gd name="T18" fmla="*/ 0 w 236"/>
                <a:gd name="T19" fmla="*/ 0 h 238"/>
                <a:gd name="T20" fmla="*/ 0 w 236"/>
                <a:gd name="T21" fmla="*/ 0 h 238"/>
                <a:gd name="T22" fmla="*/ 0 w 236"/>
                <a:gd name="T23" fmla="*/ 0 h 238"/>
                <a:gd name="T24" fmla="*/ 0 w 236"/>
                <a:gd name="T25" fmla="*/ 0 h 238"/>
                <a:gd name="T26" fmla="*/ 0 w 236"/>
                <a:gd name="T27" fmla="*/ 0 h 238"/>
                <a:gd name="T28" fmla="*/ 0 w 236"/>
                <a:gd name="T29" fmla="*/ 0 h 238"/>
                <a:gd name="T30" fmla="*/ 0 w 236"/>
                <a:gd name="T31" fmla="*/ 0 h 238"/>
                <a:gd name="T32" fmla="*/ 0 w 236"/>
                <a:gd name="T33" fmla="*/ 0 h 238"/>
                <a:gd name="T34" fmla="*/ 0 w 236"/>
                <a:gd name="T35" fmla="*/ 0 h 238"/>
                <a:gd name="T36" fmla="*/ 0 w 236"/>
                <a:gd name="T37" fmla="*/ 0 h 238"/>
                <a:gd name="T38" fmla="*/ 0 w 236"/>
                <a:gd name="T39" fmla="*/ 0 h 238"/>
                <a:gd name="T40" fmla="*/ 0 w 236"/>
                <a:gd name="T41" fmla="*/ 0 h 238"/>
                <a:gd name="T42" fmla="*/ 0 w 236"/>
                <a:gd name="T43" fmla="*/ 0 h 238"/>
                <a:gd name="T44" fmla="*/ 0 w 236"/>
                <a:gd name="T45" fmla="*/ 0 h 238"/>
                <a:gd name="T46" fmla="*/ 0 w 236"/>
                <a:gd name="T47" fmla="*/ 0 h 238"/>
                <a:gd name="T48" fmla="*/ 0 w 236"/>
                <a:gd name="T49" fmla="*/ 0 h 238"/>
                <a:gd name="T50" fmla="*/ 0 w 236"/>
                <a:gd name="T51" fmla="*/ 0 h 238"/>
                <a:gd name="T52" fmla="*/ 0 w 236"/>
                <a:gd name="T53" fmla="*/ 0 h 238"/>
                <a:gd name="T54" fmla="*/ 0 w 236"/>
                <a:gd name="T55" fmla="*/ 0 h 238"/>
                <a:gd name="T56" fmla="*/ 0 w 236"/>
                <a:gd name="T57" fmla="*/ 0 h 238"/>
                <a:gd name="T58" fmla="*/ 0 w 236"/>
                <a:gd name="T59" fmla="*/ 0 h 238"/>
                <a:gd name="T60" fmla="*/ 0 w 236"/>
                <a:gd name="T61" fmla="*/ 0 h 238"/>
                <a:gd name="T62" fmla="*/ 0 w 236"/>
                <a:gd name="T63" fmla="*/ 0 h 23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36" h="238">
                  <a:moveTo>
                    <a:pt x="118" y="237"/>
                  </a:moveTo>
                  <a:lnTo>
                    <a:pt x="106" y="236"/>
                  </a:lnTo>
                  <a:lnTo>
                    <a:pt x="94" y="234"/>
                  </a:lnTo>
                  <a:lnTo>
                    <a:pt x="83" y="232"/>
                  </a:lnTo>
                  <a:lnTo>
                    <a:pt x="72" y="228"/>
                  </a:lnTo>
                  <a:lnTo>
                    <a:pt x="61" y="223"/>
                  </a:lnTo>
                  <a:lnTo>
                    <a:pt x="52" y="217"/>
                  </a:lnTo>
                  <a:lnTo>
                    <a:pt x="42" y="210"/>
                  </a:lnTo>
                  <a:lnTo>
                    <a:pt x="34" y="203"/>
                  </a:lnTo>
                  <a:lnTo>
                    <a:pt x="27" y="194"/>
                  </a:lnTo>
                  <a:lnTo>
                    <a:pt x="20" y="185"/>
                  </a:lnTo>
                  <a:lnTo>
                    <a:pt x="14" y="175"/>
                  </a:lnTo>
                  <a:lnTo>
                    <a:pt x="9" y="166"/>
                  </a:lnTo>
                  <a:lnTo>
                    <a:pt x="5" y="154"/>
                  </a:lnTo>
                  <a:lnTo>
                    <a:pt x="2" y="142"/>
                  </a:lnTo>
                  <a:lnTo>
                    <a:pt x="0" y="131"/>
                  </a:lnTo>
                  <a:lnTo>
                    <a:pt x="0" y="119"/>
                  </a:lnTo>
                  <a:lnTo>
                    <a:pt x="0" y="107"/>
                  </a:lnTo>
                  <a:lnTo>
                    <a:pt x="2" y="95"/>
                  </a:lnTo>
                  <a:lnTo>
                    <a:pt x="5" y="83"/>
                  </a:lnTo>
                  <a:lnTo>
                    <a:pt x="9" y="73"/>
                  </a:lnTo>
                  <a:lnTo>
                    <a:pt x="14" y="63"/>
                  </a:lnTo>
                  <a:lnTo>
                    <a:pt x="20" y="52"/>
                  </a:lnTo>
                  <a:lnTo>
                    <a:pt x="27" y="42"/>
                  </a:lnTo>
                  <a:lnTo>
                    <a:pt x="34" y="35"/>
                  </a:lnTo>
                  <a:lnTo>
                    <a:pt x="42" y="27"/>
                  </a:lnTo>
                  <a:lnTo>
                    <a:pt x="52" y="20"/>
                  </a:lnTo>
                  <a:lnTo>
                    <a:pt x="61" y="14"/>
                  </a:lnTo>
                  <a:lnTo>
                    <a:pt x="72" y="9"/>
                  </a:lnTo>
                  <a:lnTo>
                    <a:pt x="83" y="5"/>
                  </a:lnTo>
                  <a:lnTo>
                    <a:pt x="94" y="3"/>
                  </a:lnTo>
                  <a:lnTo>
                    <a:pt x="106" y="1"/>
                  </a:lnTo>
                  <a:lnTo>
                    <a:pt x="118" y="0"/>
                  </a:lnTo>
                  <a:lnTo>
                    <a:pt x="130" y="1"/>
                  </a:lnTo>
                  <a:lnTo>
                    <a:pt x="141" y="3"/>
                  </a:lnTo>
                  <a:lnTo>
                    <a:pt x="153" y="5"/>
                  </a:lnTo>
                  <a:lnTo>
                    <a:pt x="164" y="9"/>
                  </a:lnTo>
                  <a:lnTo>
                    <a:pt x="174" y="14"/>
                  </a:lnTo>
                  <a:lnTo>
                    <a:pt x="183" y="20"/>
                  </a:lnTo>
                  <a:lnTo>
                    <a:pt x="193" y="27"/>
                  </a:lnTo>
                  <a:lnTo>
                    <a:pt x="201" y="35"/>
                  </a:lnTo>
                  <a:lnTo>
                    <a:pt x="208" y="42"/>
                  </a:lnTo>
                  <a:lnTo>
                    <a:pt x="215" y="52"/>
                  </a:lnTo>
                  <a:lnTo>
                    <a:pt x="221" y="63"/>
                  </a:lnTo>
                  <a:lnTo>
                    <a:pt x="225" y="73"/>
                  </a:lnTo>
                  <a:lnTo>
                    <a:pt x="230" y="83"/>
                  </a:lnTo>
                  <a:lnTo>
                    <a:pt x="232" y="95"/>
                  </a:lnTo>
                  <a:lnTo>
                    <a:pt x="234" y="107"/>
                  </a:lnTo>
                  <a:lnTo>
                    <a:pt x="235" y="119"/>
                  </a:lnTo>
                  <a:lnTo>
                    <a:pt x="234" y="131"/>
                  </a:lnTo>
                  <a:lnTo>
                    <a:pt x="232" y="142"/>
                  </a:lnTo>
                  <a:lnTo>
                    <a:pt x="230" y="154"/>
                  </a:lnTo>
                  <a:lnTo>
                    <a:pt x="225" y="166"/>
                  </a:lnTo>
                  <a:lnTo>
                    <a:pt x="221" y="175"/>
                  </a:lnTo>
                  <a:lnTo>
                    <a:pt x="215" y="185"/>
                  </a:lnTo>
                  <a:lnTo>
                    <a:pt x="208" y="194"/>
                  </a:lnTo>
                  <a:lnTo>
                    <a:pt x="201" y="203"/>
                  </a:lnTo>
                  <a:lnTo>
                    <a:pt x="193" y="210"/>
                  </a:lnTo>
                  <a:lnTo>
                    <a:pt x="183" y="217"/>
                  </a:lnTo>
                  <a:lnTo>
                    <a:pt x="174" y="223"/>
                  </a:lnTo>
                  <a:lnTo>
                    <a:pt x="164" y="228"/>
                  </a:lnTo>
                  <a:lnTo>
                    <a:pt x="153" y="232"/>
                  </a:lnTo>
                  <a:lnTo>
                    <a:pt x="141" y="234"/>
                  </a:lnTo>
                  <a:lnTo>
                    <a:pt x="130" y="236"/>
                  </a:lnTo>
                  <a:lnTo>
                    <a:pt x="118" y="237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781" name="Freeform 834"/>
            <p:cNvSpPr>
              <a:spLocks noChangeArrowheads="1"/>
            </p:cNvSpPr>
            <p:nvPr/>
          </p:nvSpPr>
          <p:spPr bwMode="auto">
            <a:xfrm>
              <a:off x="3003" y="3672"/>
              <a:ext cx="34" cy="160"/>
            </a:xfrm>
            <a:custGeom>
              <a:avLst/>
              <a:gdLst>
                <a:gd name="T0" fmla="*/ 0 w 153"/>
                <a:gd name="T1" fmla="*/ 0 h 712"/>
                <a:gd name="T2" fmla="*/ 0 w 153"/>
                <a:gd name="T3" fmla="*/ 0 h 712"/>
                <a:gd name="T4" fmla="*/ 0 w 153"/>
                <a:gd name="T5" fmla="*/ 0 h 712"/>
                <a:gd name="T6" fmla="*/ 0 w 153"/>
                <a:gd name="T7" fmla="*/ 0 h 712"/>
                <a:gd name="T8" fmla="*/ 0 w 153"/>
                <a:gd name="T9" fmla="*/ 0 h 712"/>
                <a:gd name="T10" fmla="*/ 0 w 153"/>
                <a:gd name="T11" fmla="*/ 0 h 712"/>
                <a:gd name="T12" fmla="*/ 0 w 153"/>
                <a:gd name="T13" fmla="*/ 0 h 712"/>
                <a:gd name="T14" fmla="*/ 0 w 153"/>
                <a:gd name="T15" fmla="*/ 0 h 712"/>
                <a:gd name="T16" fmla="*/ 0 w 153"/>
                <a:gd name="T17" fmla="*/ 0 h 7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3" h="712">
                  <a:moveTo>
                    <a:pt x="0" y="0"/>
                  </a:moveTo>
                  <a:lnTo>
                    <a:pt x="70" y="281"/>
                  </a:lnTo>
                  <a:lnTo>
                    <a:pt x="13" y="263"/>
                  </a:lnTo>
                  <a:lnTo>
                    <a:pt x="82" y="707"/>
                  </a:lnTo>
                  <a:lnTo>
                    <a:pt x="104" y="711"/>
                  </a:lnTo>
                  <a:lnTo>
                    <a:pt x="72" y="353"/>
                  </a:lnTo>
                  <a:lnTo>
                    <a:pt x="131" y="372"/>
                  </a:lnTo>
                  <a:lnTo>
                    <a:pt x="152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782" name="Freeform 835"/>
            <p:cNvSpPr>
              <a:spLocks noChangeArrowheads="1"/>
            </p:cNvSpPr>
            <p:nvPr/>
          </p:nvSpPr>
          <p:spPr bwMode="auto">
            <a:xfrm>
              <a:off x="3003" y="3672"/>
              <a:ext cx="34" cy="160"/>
            </a:xfrm>
            <a:custGeom>
              <a:avLst/>
              <a:gdLst>
                <a:gd name="T0" fmla="*/ 0 w 153"/>
                <a:gd name="T1" fmla="*/ 0 h 712"/>
                <a:gd name="T2" fmla="*/ 0 w 153"/>
                <a:gd name="T3" fmla="*/ 0 h 712"/>
                <a:gd name="T4" fmla="*/ 0 w 153"/>
                <a:gd name="T5" fmla="*/ 0 h 712"/>
                <a:gd name="T6" fmla="*/ 0 w 153"/>
                <a:gd name="T7" fmla="*/ 0 h 712"/>
                <a:gd name="T8" fmla="*/ 0 w 153"/>
                <a:gd name="T9" fmla="*/ 0 h 712"/>
                <a:gd name="T10" fmla="*/ 0 w 153"/>
                <a:gd name="T11" fmla="*/ 0 h 712"/>
                <a:gd name="T12" fmla="*/ 0 w 153"/>
                <a:gd name="T13" fmla="*/ 0 h 712"/>
                <a:gd name="T14" fmla="*/ 0 w 153"/>
                <a:gd name="T15" fmla="*/ 0 h 712"/>
                <a:gd name="T16" fmla="*/ 0 w 153"/>
                <a:gd name="T17" fmla="*/ 0 h 7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3" h="712">
                  <a:moveTo>
                    <a:pt x="104" y="711"/>
                  </a:moveTo>
                  <a:lnTo>
                    <a:pt x="82" y="707"/>
                  </a:lnTo>
                  <a:lnTo>
                    <a:pt x="13" y="263"/>
                  </a:lnTo>
                  <a:lnTo>
                    <a:pt x="70" y="281"/>
                  </a:lnTo>
                  <a:lnTo>
                    <a:pt x="0" y="0"/>
                  </a:lnTo>
                  <a:lnTo>
                    <a:pt x="152" y="0"/>
                  </a:lnTo>
                  <a:lnTo>
                    <a:pt x="131" y="372"/>
                  </a:lnTo>
                  <a:lnTo>
                    <a:pt x="72" y="353"/>
                  </a:lnTo>
                  <a:lnTo>
                    <a:pt x="104" y="711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783" name="Freeform 836"/>
            <p:cNvSpPr>
              <a:spLocks noChangeArrowheads="1"/>
            </p:cNvSpPr>
            <p:nvPr/>
          </p:nvSpPr>
          <p:spPr bwMode="auto">
            <a:xfrm>
              <a:off x="3003" y="3900"/>
              <a:ext cx="34" cy="160"/>
            </a:xfrm>
            <a:custGeom>
              <a:avLst/>
              <a:gdLst>
                <a:gd name="T0" fmla="*/ 0 w 153"/>
                <a:gd name="T1" fmla="*/ 0 h 712"/>
                <a:gd name="T2" fmla="*/ 0 w 153"/>
                <a:gd name="T3" fmla="*/ 0 h 712"/>
                <a:gd name="T4" fmla="*/ 0 w 153"/>
                <a:gd name="T5" fmla="*/ 0 h 712"/>
                <a:gd name="T6" fmla="*/ 0 w 153"/>
                <a:gd name="T7" fmla="*/ 0 h 712"/>
                <a:gd name="T8" fmla="*/ 0 w 153"/>
                <a:gd name="T9" fmla="*/ 0 h 712"/>
                <a:gd name="T10" fmla="*/ 0 w 153"/>
                <a:gd name="T11" fmla="*/ 0 h 712"/>
                <a:gd name="T12" fmla="*/ 0 w 153"/>
                <a:gd name="T13" fmla="*/ 0 h 712"/>
                <a:gd name="T14" fmla="*/ 0 w 153"/>
                <a:gd name="T15" fmla="*/ 0 h 712"/>
                <a:gd name="T16" fmla="*/ 0 w 153"/>
                <a:gd name="T17" fmla="*/ 0 h 7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3" h="712">
                  <a:moveTo>
                    <a:pt x="82" y="4"/>
                  </a:moveTo>
                  <a:lnTo>
                    <a:pt x="13" y="447"/>
                  </a:lnTo>
                  <a:lnTo>
                    <a:pt x="70" y="431"/>
                  </a:lnTo>
                  <a:lnTo>
                    <a:pt x="0" y="711"/>
                  </a:lnTo>
                  <a:lnTo>
                    <a:pt x="152" y="711"/>
                  </a:lnTo>
                  <a:lnTo>
                    <a:pt x="131" y="340"/>
                  </a:lnTo>
                  <a:lnTo>
                    <a:pt x="72" y="359"/>
                  </a:lnTo>
                  <a:lnTo>
                    <a:pt x="104" y="0"/>
                  </a:lnTo>
                  <a:lnTo>
                    <a:pt x="82" y="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784" name="Freeform 837"/>
            <p:cNvSpPr>
              <a:spLocks noChangeArrowheads="1"/>
            </p:cNvSpPr>
            <p:nvPr/>
          </p:nvSpPr>
          <p:spPr bwMode="auto">
            <a:xfrm>
              <a:off x="3003" y="3900"/>
              <a:ext cx="34" cy="160"/>
            </a:xfrm>
            <a:custGeom>
              <a:avLst/>
              <a:gdLst>
                <a:gd name="T0" fmla="*/ 0 w 153"/>
                <a:gd name="T1" fmla="*/ 0 h 712"/>
                <a:gd name="T2" fmla="*/ 0 w 153"/>
                <a:gd name="T3" fmla="*/ 0 h 712"/>
                <a:gd name="T4" fmla="*/ 0 w 153"/>
                <a:gd name="T5" fmla="*/ 0 h 712"/>
                <a:gd name="T6" fmla="*/ 0 w 153"/>
                <a:gd name="T7" fmla="*/ 0 h 712"/>
                <a:gd name="T8" fmla="*/ 0 w 153"/>
                <a:gd name="T9" fmla="*/ 0 h 712"/>
                <a:gd name="T10" fmla="*/ 0 w 153"/>
                <a:gd name="T11" fmla="*/ 0 h 712"/>
                <a:gd name="T12" fmla="*/ 0 w 153"/>
                <a:gd name="T13" fmla="*/ 0 h 712"/>
                <a:gd name="T14" fmla="*/ 0 w 153"/>
                <a:gd name="T15" fmla="*/ 0 h 712"/>
                <a:gd name="T16" fmla="*/ 0 w 153"/>
                <a:gd name="T17" fmla="*/ 0 h 7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3" h="712">
                  <a:moveTo>
                    <a:pt x="104" y="0"/>
                  </a:moveTo>
                  <a:lnTo>
                    <a:pt x="82" y="4"/>
                  </a:lnTo>
                  <a:lnTo>
                    <a:pt x="13" y="447"/>
                  </a:lnTo>
                  <a:lnTo>
                    <a:pt x="70" y="431"/>
                  </a:lnTo>
                  <a:lnTo>
                    <a:pt x="0" y="711"/>
                  </a:lnTo>
                  <a:lnTo>
                    <a:pt x="152" y="711"/>
                  </a:lnTo>
                  <a:lnTo>
                    <a:pt x="131" y="340"/>
                  </a:lnTo>
                  <a:lnTo>
                    <a:pt x="72" y="359"/>
                  </a:lnTo>
                  <a:lnTo>
                    <a:pt x="104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785" name="Freeform 838"/>
            <p:cNvSpPr>
              <a:spLocks noChangeArrowheads="1"/>
            </p:cNvSpPr>
            <p:nvPr/>
          </p:nvSpPr>
          <p:spPr bwMode="auto">
            <a:xfrm>
              <a:off x="2910" y="3689"/>
              <a:ext cx="98" cy="147"/>
            </a:xfrm>
            <a:custGeom>
              <a:avLst/>
              <a:gdLst>
                <a:gd name="T0" fmla="*/ 0 w 438"/>
                <a:gd name="T1" fmla="*/ 0 h 651"/>
                <a:gd name="T2" fmla="*/ 0 w 438"/>
                <a:gd name="T3" fmla="*/ 0 h 651"/>
                <a:gd name="T4" fmla="*/ 0 w 438"/>
                <a:gd name="T5" fmla="*/ 0 h 651"/>
                <a:gd name="T6" fmla="*/ 0 w 438"/>
                <a:gd name="T7" fmla="*/ 0 h 651"/>
                <a:gd name="T8" fmla="*/ 0 w 438"/>
                <a:gd name="T9" fmla="*/ 0 h 651"/>
                <a:gd name="T10" fmla="*/ 0 w 438"/>
                <a:gd name="T11" fmla="*/ 0 h 651"/>
                <a:gd name="T12" fmla="*/ 0 w 438"/>
                <a:gd name="T13" fmla="*/ 0 h 651"/>
                <a:gd name="T14" fmla="*/ 0 w 438"/>
                <a:gd name="T15" fmla="*/ 0 h 651"/>
                <a:gd name="T16" fmla="*/ 0 w 438"/>
                <a:gd name="T17" fmla="*/ 0 h 6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38" h="651">
                  <a:moveTo>
                    <a:pt x="0" y="75"/>
                  </a:moveTo>
                  <a:lnTo>
                    <a:pt x="198" y="286"/>
                  </a:lnTo>
                  <a:lnTo>
                    <a:pt x="140" y="299"/>
                  </a:lnTo>
                  <a:lnTo>
                    <a:pt x="417" y="650"/>
                  </a:lnTo>
                  <a:lnTo>
                    <a:pt x="437" y="643"/>
                  </a:lnTo>
                  <a:lnTo>
                    <a:pt x="236" y="346"/>
                  </a:lnTo>
                  <a:lnTo>
                    <a:pt x="296" y="335"/>
                  </a:lnTo>
                  <a:lnTo>
                    <a:pt x="132" y="0"/>
                  </a:lnTo>
                  <a:lnTo>
                    <a:pt x="0" y="75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786" name="Freeform 839"/>
            <p:cNvSpPr>
              <a:spLocks noChangeArrowheads="1"/>
            </p:cNvSpPr>
            <p:nvPr/>
          </p:nvSpPr>
          <p:spPr bwMode="auto">
            <a:xfrm>
              <a:off x="2910" y="3689"/>
              <a:ext cx="98" cy="147"/>
            </a:xfrm>
            <a:custGeom>
              <a:avLst/>
              <a:gdLst>
                <a:gd name="T0" fmla="*/ 0 w 438"/>
                <a:gd name="T1" fmla="*/ 0 h 651"/>
                <a:gd name="T2" fmla="*/ 0 w 438"/>
                <a:gd name="T3" fmla="*/ 0 h 651"/>
                <a:gd name="T4" fmla="*/ 0 w 438"/>
                <a:gd name="T5" fmla="*/ 0 h 651"/>
                <a:gd name="T6" fmla="*/ 0 w 438"/>
                <a:gd name="T7" fmla="*/ 0 h 651"/>
                <a:gd name="T8" fmla="*/ 0 w 438"/>
                <a:gd name="T9" fmla="*/ 0 h 651"/>
                <a:gd name="T10" fmla="*/ 0 w 438"/>
                <a:gd name="T11" fmla="*/ 0 h 651"/>
                <a:gd name="T12" fmla="*/ 0 w 438"/>
                <a:gd name="T13" fmla="*/ 0 h 651"/>
                <a:gd name="T14" fmla="*/ 0 w 438"/>
                <a:gd name="T15" fmla="*/ 0 h 651"/>
                <a:gd name="T16" fmla="*/ 0 w 438"/>
                <a:gd name="T17" fmla="*/ 0 h 6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38" h="651">
                  <a:moveTo>
                    <a:pt x="437" y="643"/>
                  </a:moveTo>
                  <a:lnTo>
                    <a:pt x="417" y="650"/>
                  </a:lnTo>
                  <a:lnTo>
                    <a:pt x="140" y="299"/>
                  </a:lnTo>
                  <a:lnTo>
                    <a:pt x="198" y="286"/>
                  </a:lnTo>
                  <a:lnTo>
                    <a:pt x="0" y="75"/>
                  </a:lnTo>
                  <a:lnTo>
                    <a:pt x="132" y="0"/>
                  </a:lnTo>
                  <a:lnTo>
                    <a:pt x="296" y="335"/>
                  </a:lnTo>
                  <a:lnTo>
                    <a:pt x="236" y="346"/>
                  </a:lnTo>
                  <a:lnTo>
                    <a:pt x="437" y="643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787" name="Freeform 840"/>
            <p:cNvSpPr>
              <a:spLocks noChangeArrowheads="1"/>
            </p:cNvSpPr>
            <p:nvPr/>
          </p:nvSpPr>
          <p:spPr bwMode="auto">
            <a:xfrm>
              <a:off x="3038" y="3893"/>
              <a:ext cx="91" cy="151"/>
            </a:xfrm>
            <a:custGeom>
              <a:avLst/>
              <a:gdLst>
                <a:gd name="T0" fmla="*/ 0 w 407"/>
                <a:gd name="T1" fmla="*/ 0 h 672"/>
                <a:gd name="T2" fmla="*/ 0 w 407"/>
                <a:gd name="T3" fmla="*/ 0 h 672"/>
                <a:gd name="T4" fmla="*/ 0 w 407"/>
                <a:gd name="T5" fmla="*/ 0 h 672"/>
                <a:gd name="T6" fmla="*/ 0 w 407"/>
                <a:gd name="T7" fmla="*/ 0 h 672"/>
                <a:gd name="T8" fmla="*/ 0 w 407"/>
                <a:gd name="T9" fmla="*/ 0 h 672"/>
                <a:gd name="T10" fmla="*/ 0 w 407"/>
                <a:gd name="T11" fmla="*/ 0 h 672"/>
                <a:gd name="T12" fmla="*/ 0 w 407"/>
                <a:gd name="T13" fmla="*/ 0 h 672"/>
                <a:gd name="T14" fmla="*/ 0 w 407"/>
                <a:gd name="T15" fmla="*/ 0 h 672"/>
                <a:gd name="T16" fmla="*/ 0 w 407"/>
                <a:gd name="T17" fmla="*/ 0 h 6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672">
                  <a:moveTo>
                    <a:pt x="0" y="15"/>
                  </a:moveTo>
                  <a:lnTo>
                    <a:pt x="158" y="434"/>
                  </a:lnTo>
                  <a:lnTo>
                    <a:pt x="198" y="389"/>
                  </a:lnTo>
                  <a:lnTo>
                    <a:pt x="274" y="671"/>
                  </a:lnTo>
                  <a:lnTo>
                    <a:pt x="406" y="595"/>
                  </a:lnTo>
                  <a:lnTo>
                    <a:pt x="207" y="282"/>
                  </a:lnTo>
                  <a:lnTo>
                    <a:pt x="166" y="327"/>
                  </a:lnTo>
                  <a:lnTo>
                    <a:pt x="16" y="0"/>
                  </a:lnTo>
                  <a:lnTo>
                    <a:pt x="0" y="15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788" name="Freeform 841"/>
            <p:cNvSpPr>
              <a:spLocks noChangeArrowheads="1"/>
            </p:cNvSpPr>
            <p:nvPr/>
          </p:nvSpPr>
          <p:spPr bwMode="auto">
            <a:xfrm>
              <a:off x="3038" y="3893"/>
              <a:ext cx="91" cy="151"/>
            </a:xfrm>
            <a:custGeom>
              <a:avLst/>
              <a:gdLst>
                <a:gd name="T0" fmla="*/ 0 w 407"/>
                <a:gd name="T1" fmla="*/ 0 h 672"/>
                <a:gd name="T2" fmla="*/ 0 w 407"/>
                <a:gd name="T3" fmla="*/ 0 h 672"/>
                <a:gd name="T4" fmla="*/ 0 w 407"/>
                <a:gd name="T5" fmla="*/ 0 h 672"/>
                <a:gd name="T6" fmla="*/ 0 w 407"/>
                <a:gd name="T7" fmla="*/ 0 h 672"/>
                <a:gd name="T8" fmla="*/ 0 w 407"/>
                <a:gd name="T9" fmla="*/ 0 h 672"/>
                <a:gd name="T10" fmla="*/ 0 w 407"/>
                <a:gd name="T11" fmla="*/ 0 h 672"/>
                <a:gd name="T12" fmla="*/ 0 w 407"/>
                <a:gd name="T13" fmla="*/ 0 h 672"/>
                <a:gd name="T14" fmla="*/ 0 w 407"/>
                <a:gd name="T15" fmla="*/ 0 h 672"/>
                <a:gd name="T16" fmla="*/ 0 w 407"/>
                <a:gd name="T17" fmla="*/ 0 h 6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672">
                  <a:moveTo>
                    <a:pt x="16" y="0"/>
                  </a:moveTo>
                  <a:lnTo>
                    <a:pt x="0" y="15"/>
                  </a:lnTo>
                  <a:lnTo>
                    <a:pt x="158" y="434"/>
                  </a:lnTo>
                  <a:lnTo>
                    <a:pt x="198" y="389"/>
                  </a:lnTo>
                  <a:lnTo>
                    <a:pt x="274" y="671"/>
                  </a:lnTo>
                  <a:lnTo>
                    <a:pt x="406" y="595"/>
                  </a:lnTo>
                  <a:lnTo>
                    <a:pt x="207" y="282"/>
                  </a:lnTo>
                  <a:lnTo>
                    <a:pt x="166" y="327"/>
                  </a:lnTo>
                  <a:lnTo>
                    <a:pt x="16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789" name="Freeform 842"/>
            <p:cNvSpPr>
              <a:spLocks noChangeArrowheads="1"/>
            </p:cNvSpPr>
            <p:nvPr/>
          </p:nvSpPr>
          <p:spPr bwMode="auto">
            <a:xfrm>
              <a:off x="2846" y="3752"/>
              <a:ext cx="148" cy="96"/>
            </a:xfrm>
            <a:custGeom>
              <a:avLst/>
              <a:gdLst>
                <a:gd name="T0" fmla="*/ 0 w 658"/>
                <a:gd name="T1" fmla="*/ 0 h 426"/>
                <a:gd name="T2" fmla="*/ 0 w 658"/>
                <a:gd name="T3" fmla="*/ 0 h 426"/>
                <a:gd name="T4" fmla="*/ 0 w 658"/>
                <a:gd name="T5" fmla="*/ 0 h 426"/>
                <a:gd name="T6" fmla="*/ 0 w 658"/>
                <a:gd name="T7" fmla="*/ 0 h 426"/>
                <a:gd name="T8" fmla="*/ 0 w 658"/>
                <a:gd name="T9" fmla="*/ 0 h 426"/>
                <a:gd name="T10" fmla="*/ 0 w 658"/>
                <a:gd name="T11" fmla="*/ 0 h 426"/>
                <a:gd name="T12" fmla="*/ 0 w 658"/>
                <a:gd name="T13" fmla="*/ 0 h 426"/>
                <a:gd name="T14" fmla="*/ 0 w 658"/>
                <a:gd name="T15" fmla="*/ 0 h 426"/>
                <a:gd name="T16" fmla="*/ 0 w 658"/>
                <a:gd name="T17" fmla="*/ 0 h 4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58" h="426">
                  <a:moveTo>
                    <a:pt x="0" y="132"/>
                  </a:moveTo>
                  <a:lnTo>
                    <a:pt x="276" y="216"/>
                  </a:lnTo>
                  <a:lnTo>
                    <a:pt x="231" y="256"/>
                  </a:lnTo>
                  <a:lnTo>
                    <a:pt x="642" y="425"/>
                  </a:lnTo>
                  <a:lnTo>
                    <a:pt x="657" y="408"/>
                  </a:lnTo>
                  <a:lnTo>
                    <a:pt x="338" y="250"/>
                  </a:lnTo>
                  <a:lnTo>
                    <a:pt x="383" y="210"/>
                  </a:lnTo>
                  <a:lnTo>
                    <a:pt x="77" y="0"/>
                  </a:lnTo>
                  <a:lnTo>
                    <a:pt x="0" y="13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790" name="Freeform 843"/>
            <p:cNvSpPr>
              <a:spLocks noChangeArrowheads="1"/>
            </p:cNvSpPr>
            <p:nvPr/>
          </p:nvSpPr>
          <p:spPr bwMode="auto">
            <a:xfrm>
              <a:off x="2846" y="3752"/>
              <a:ext cx="148" cy="96"/>
            </a:xfrm>
            <a:custGeom>
              <a:avLst/>
              <a:gdLst>
                <a:gd name="T0" fmla="*/ 0 w 658"/>
                <a:gd name="T1" fmla="*/ 0 h 426"/>
                <a:gd name="T2" fmla="*/ 0 w 658"/>
                <a:gd name="T3" fmla="*/ 0 h 426"/>
                <a:gd name="T4" fmla="*/ 0 w 658"/>
                <a:gd name="T5" fmla="*/ 0 h 426"/>
                <a:gd name="T6" fmla="*/ 0 w 658"/>
                <a:gd name="T7" fmla="*/ 0 h 426"/>
                <a:gd name="T8" fmla="*/ 0 w 658"/>
                <a:gd name="T9" fmla="*/ 0 h 426"/>
                <a:gd name="T10" fmla="*/ 0 w 658"/>
                <a:gd name="T11" fmla="*/ 0 h 426"/>
                <a:gd name="T12" fmla="*/ 0 w 658"/>
                <a:gd name="T13" fmla="*/ 0 h 426"/>
                <a:gd name="T14" fmla="*/ 0 w 658"/>
                <a:gd name="T15" fmla="*/ 0 h 426"/>
                <a:gd name="T16" fmla="*/ 0 w 658"/>
                <a:gd name="T17" fmla="*/ 0 h 4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58" h="426">
                  <a:moveTo>
                    <a:pt x="657" y="408"/>
                  </a:moveTo>
                  <a:lnTo>
                    <a:pt x="642" y="425"/>
                  </a:lnTo>
                  <a:lnTo>
                    <a:pt x="231" y="256"/>
                  </a:lnTo>
                  <a:lnTo>
                    <a:pt x="276" y="216"/>
                  </a:lnTo>
                  <a:lnTo>
                    <a:pt x="0" y="132"/>
                  </a:lnTo>
                  <a:lnTo>
                    <a:pt x="77" y="0"/>
                  </a:lnTo>
                  <a:lnTo>
                    <a:pt x="383" y="211"/>
                  </a:lnTo>
                  <a:lnTo>
                    <a:pt x="338" y="250"/>
                  </a:lnTo>
                  <a:lnTo>
                    <a:pt x="657" y="408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791" name="Freeform 844"/>
            <p:cNvSpPr>
              <a:spLocks noChangeArrowheads="1"/>
            </p:cNvSpPr>
            <p:nvPr/>
          </p:nvSpPr>
          <p:spPr bwMode="auto">
            <a:xfrm>
              <a:off x="3050" y="3879"/>
              <a:ext cx="144" cy="103"/>
            </a:xfrm>
            <a:custGeom>
              <a:avLst/>
              <a:gdLst>
                <a:gd name="T0" fmla="*/ 0 w 638"/>
                <a:gd name="T1" fmla="*/ 0 h 457"/>
                <a:gd name="T2" fmla="*/ 0 w 638"/>
                <a:gd name="T3" fmla="*/ 0 h 457"/>
                <a:gd name="T4" fmla="*/ 0 w 638"/>
                <a:gd name="T5" fmla="*/ 0 h 457"/>
                <a:gd name="T6" fmla="*/ 0 w 638"/>
                <a:gd name="T7" fmla="*/ 0 h 457"/>
                <a:gd name="T8" fmla="*/ 0 w 638"/>
                <a:gd name="T9" fmla="*/ 0 h 457"/>
                <a:gd name="T10" fmla="*/ 0 w 638"/>
                <a:gd name="T11" fmla="*/ 0 h 457"/>
                <a:gd name="T12" fmla="*/ 0 w 638"/>
                <a:gd name="T13" fmla="*/ 0 h 457"/>
                <a:gd name="T14" fmla="*/ 0 w 638"/>
                <a:gd name="T15" fmla="*/ 0 h 457"/>
                <a:gd name="T16" fmla="*/ 0 w 638"/>
                <a:gd name="T17" fmla="*/ 0 h 4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38" h="457">
                  <a:moveTo>
                    <a:pt x="0" y="20"/>
                  </a:moveTo>
                  <a:lnTo>
                    <a:pt x="342" y="308"/>
                  </a:lnTo>
                  <a:lnTo>
                    <a:pt x="356" y="249"/>
                  </a:lnTo>
                  <a:lnTo>
                    <a:pt x="559" y="456"/>
                  </a:lnTo>
                  <a:lnTo>
                    <a:pt x="637" y="325"/>
                  </a:lnTo>
                  <a:lnTo>
                    <a:pt x="311" y="151"/>
                  </a:lnTo>
                  <a:lnTo>
                    <a:pt x="297" y="210"/>
                  </a:lnTo>
                  <a:lnTo>
                    <a:pt x="8" y="0"/>
                  </a:lnTo>
                  <a:lnTo>
                    <a:pt x="0" y="2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792" name="Freeform 845"/>
            <p:cNvSpPr>
              <a:spLocks noChangeArrowheads="1"/>
            </p:cNvSpPr>
            <p:nvPr/>
          </p:nvSpPr>
          <p:spPr bwMode="auto">
            <a:xfrm>
              <a:off x="3050" y="3879"/>
              <a:ext cx="144" cy="103"/>
            </a:xfrm>
            <a:custGeom>
              <a:avLst/>
              <a:gdLst>
                <a:gd name="T0" fmla="*/ 0 w 638"/>
                <a:gd name="T1" fmla="*/ 0 h 457"/>
                <a:gd name="T2" fmla="*/ 0 w 638"/>
                <a:gd name="T3" fmla="*/ 0 h 457"/>
                <a:gd name="T4" fmla="*/ 0 w 638"/>
                <a:gd name="T5" fmla="*/ 0 h 457"/>
                <a:gd name="T6" fmla="*/ 0 w 638"/>
                <a:gd name="T7" fmla="*/ 0 h 457"/>
                <a:gd name="T8" fmla="*/ 0 w 638"/>
                <a:gd name="T9" fmla="*/ 0 h 457"/>
                <a:gd name="T10" fmla="*/ 0 w 638"/>
                <a:gd name="T11" fmla="*/ 0 h 457"/>
                <a:gd name="T12" fmla="*/ 0 w 638"/>
                <a:gd name="T13" fmla="*/ 0 h 457"/>
                <a:gd name="T14" fmla="*/ 0 w 638"/>
                <a:gd name="T15" fmla="*/ 0 h 457"/>
                <a:gd name="T16" fmla="*/ 0 w 638"/>
                <a:gd name="T17" fmla="*/ 0 h 4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38" h="457">
                  <a:moveTo>
                    <a:pt x="8" y="0"/>
                  </a:moveTo>
                  <a:lnTo>
                    <a:pt x="0" y="20"/>
                  </a:lnTo>
                  <a:lnTo>
                    <a:pt x="342" y="308"/>
                  </a:lnTo>
                  <a:lnTo>
                    <a:pt x="356" y="249"/>
                  </a:lnTo>
                  <a:lnTo>
                    <a:pt x="559" y="456"/>
                  </a:lnTo>
                  <a:lnTo>
                    <a:pt x="637" y="325"/>
                  </a:lnTo>
                  <a:lnTo>
                    <a:pt x="311" y="151"/>
                  </a:lnTo>
                  <a:lnTo>
                    <a:pt x="297" y="210"/>
                  </a:lnTo>
                  <a:lnTo>
                    <a:pt x="8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793" name="Freeform 846"/>
            <p:cNvSpPr>
              <a:spLocks noChangeArrowheads="1"/>
            </p:cNvSpPr>
            <p:nvPr/>
          </p:nvSpPr>
          <p:spPr bwMode="auto">
            <a:xfrm>
              <a:off x="2827" y="3844"/>
              <a:ext cx="160" cy="34"/>
            </a:xfrm>
            <a:custGeom>
              <a:avLst/>
              <a:gdLst>
                <a:gd name="T0" fmla="*/ 0 w 708"/>
                <a:gd name="T1" fmla="*/ 0 h 154"/>
                <a:gd name="T2" fmla="*/ 0 w 708"/>
                <a:gd name="T3" fmla="*/ 0 h 154"/>
                <a:gd name="T4" fmla="*/ 0 w 708"/>
                <a:gd name="T5" fmla="*/ 0 h 154"/>
                <a:gd name="T6" fmla="*/ 0 w 708"/>
                <a:gd name="T7" fmla="*/ 0 h 154"/>
                <a:gd name="T8" fmla="*/ 0 w 708"/>
                <a:gd name="T9" fmla="*/ 0 h 154"/>
                <a:gd name="T10" fmla="*/ 0 w 708"/>
                <a:gd name="T11" fmla="*/ 0 h 154"/>
                <a:gd name="T12" fmla="*/ 0 w 708"/>
                <a:gd name="T13" fmla="*/ 0 h 154"/>
                <a:gd name="T14" fmla="*/ 0 w 708"/>
                <a:gd name="T15" fmla="*/ 0 h 154"/>
                <a:gd name="T16" fmla="*/ 0 w 708"/>
                <a:gd name="T17" fmla="*/ 0 h 1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08" h="154">
                  <a:moveTo>
                    <a:pt x="0" y="153"/>
                  </a:moveTo>
                  <a:lnTo>
                    <a:pt x="280" y="90"/>
                  </a:lnTo>
                  <a:lnTo>
                    <a:pt x="261" y="147"/>
                  </a:lnTo>
                  <a:lnTo>
                    <a:pt x="703" y="90"/>
                  </a:lnTo>
                  <a:lnTo>
                    <a:pt x="707" y="66"/>
                  </a:lnTo>
                  <a:lnTo>
                    <a:pt x="351" y="89"/>
                  </a:lnTo>
                  <a:lnTo>
                    <a:pt x="371" y="31"/>
                  </a:lnTo>
                  <a:lnTo>
                    <a:pt x="4" y="0"/>
                  </a:lnTo>
                  <a:lnTo>
                    <a:pt x="0" y="15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794" name="Freeform 847"/>
            <p:cNvSpPr>
              <a:spLocks noChangeArrowheads="1"/>
            </p:cNvSpPr>
            <p:nvPr/>
          </p:nvSpPr>
          <p:spPr bwMode="auto">
            <a:xfrm>
              <a:off x="2827" y="3844"/>
              <a:ext cx="160" cy="34"/>
            </a:xfrm>
            <a:custGeom>
              <a:avLst/>
              <a:gdLst>
                <a:gd name="T0" fmla="*/ 0 w 708"/>
                <a:gd name="T1" fmla="*/ 0 h 154"/>
                <a:gd name="T2" fmla="*/ 0 w 708"/>
                <a:gd name="T3" fmla="*/ 0 h 154"/>
                <a:gd name="T4" fmla="*/ 0 w 708"/>
                <a:gd name="T5" fmla="*/ 0 h 154"/>
                <a:gd name="T6" fmla="*/ 0 w 708"/>
                <a:gd name="T7" fmla="*/ 0 h 154"/>
                <a:gd name="T8" fmla="*/ 0 w 708"/>
                <a:gd name="T9" fmla="*/ 0 h 154"/>
                <a:gd name="T10" fmla="*/ 0 w 708"/>
                <a:gd name="T11" fmla="*/ 0 h 154"/>
                <a:gd name="T12" fmla="*/ 0 w 708"/>
                <a:gd name="T13" fmla="*/ 0 h 154"/>
                <a:gd name="T14" fmla="*/ 0 w 708"/>
                <a:gd name="T15" fmla="*/ 0 h 154"/>
                <a:gd name="T16" fmla="*/ 0 w 708"/>
                <a:gd name="T17" fmla="*/ 0 h 1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08" h="154">
                  <a:moveTo>
                    <a:pt x="707" y="66"/>
                  </a:moveTo>
                  <a:lnTo>
                    <a:pt x="703" y="90"/>
                  </a:lnTo>
                  <a:lnTo>
                    <a:pt x="261" y="147"/>
                  </a:lnTo>
                  <a:lnTo>
                    <a:pt x="280" y="90"/>
                  </a:lnTo>
                  <a:lnTo>
                    <a:pt x="0" y="153"/>
                  </a:lnTo>
                  <a:lnTo>
                    <a:pt x="4" y="0"/>
                  </a:lnTo>
                  <a:lnTo>
                    <a:pt x="371" y="31"/>
                  </a:lnTo>
                  <a:lnTo>
                    <a:pt x="351" y="89"/>
                  </a:lnTo>
                  <a:lnTo>
                    <a:pt x="707" y="66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795" name="Freeform 848"/>
            <p:cNvSpPr>
              <a:spLocks noChangeArrowheads="1"/>
            </p:cNvSpPr>
            <p:nvPr/>
          </p:nvSpPr>
          <p:spPr bwMode="auto">
            <a:xfrm>
              <a:off x="3054" y="3854"/>
              <a:ext cx="159" cy="34"/>
            </a:xfrm>
            <a:custGeom>
              <a:avLst/>
              <a:gdLst>
                <a:gd name="T0" fmla="*/ 0 w 707"/>
                <a:gd name="T1" fmla="*/ 0 h 155"/>
                <a:gd name="T2" fmla="*/ 0 w 707"/>
                <a:gd name="T3" fmla="*/ 0 h 155"/>
                <a:gd name="T4" fmla="*/ 0 w 707"/>
                <a:gd name="T5" fmla="*/ 0 h 155"/>
                <a:gd name="T6" fmla="*/ 0 w 707"/>
                <a:gd name="T7" fmla="*/ 0 h 155"/>
                <a:gd name="T8" fmla="*/ 0 w 707"/>
                <a:gd name="T9" fmla="*/ 0 h 155"/>
                <a:gd name="T10" fmla="*/ 0 w 707"/>
                <a:gd name="T11" fmla="*/ 0 h 155"/>
                <a:gd name="T12" fmla="*/ 0 w 707"/>
                <a:gd name="T13" fmla="*/ 0 h 155"/>
                <a:gd name="T14" fmla="*/ 0 w 707"/>
                <a:gd name="T15" fmla="*/ 0 h 155"/>
                <a:gd name="T16" fmla="*/ 0 w 707"/>
                <a:gd name="T17" fmla="*/ 0 h 1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07" h="155">
                  <a:moveTo>
                    <a:pt x="338" y="11"/>
                  </a:moveTo>
                  <a:lnTo>
                    <a:pt x="355" y="71"/>
                  </a:lnTo>
                  <a:lnTo>
                    <a:pt x="0" y="30"/>
                  </a:lnTo>
                  <a:lnTo>
                    <a:pt x="4" y="53"/>
                  </a:lnTo>
                  <a:lnTo>
                    <a:pt x="441" y="133"/>
                  </a:lnTo>
                  <a:lnTo>
                    <a:pt x="426" y="76"/>
                  </a:lnTo>
                  <a:lnTo>
                    <a:pt x="702" y="154"/>
                  </a:lnTo>
                  <a:lnTo>
                    <a:pt x="706" y="0"/>
                  </a:lnTo>
                  <a:lnTo>
                    <a:pt x="338" y="1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796" name="Freeform 849"/>
            <p:cNvSpPr>
              <a:spLocks noChangeArrowheads="1"/>
            </p:cNvSpPr>
            <p:nvPr/>
          </p:nvSpPr>
          <p:spPr bwMode="auto">
            <a:xfrm>
              <a:off x="3054" y="3854"/>
              <a:ext cx="159" cy="34"/>
            </a:xfrm>
            <a:custGeom>
              <a:avLst/>
              <a:gdLst>
                <a:gd name="T0" fmla="*/ 0 w 707"/>
                <a:gd name="T1" fmla="*/ 0 h 155"/>
                <a:gd name="T2" fmla="*/ 0 w 707"/>
                <a:gd name="T3" fmla="*/ 0 h 155"/>
                <a:gd name="T4" fmla="*/ 0 w 707"/>
                <a:gd name="T5" fmla="*/ 0 h 155"/>
                <a:gd name="T6" fmla="*/ 0 w 707"/>
                <a:gd name="T7" fmla="*/ 0 h 155"/>
                <a:gd name="T8" fmla="*/ 0 w 707"/>
                <a:gd name="T9" fmla="*/ 0 h 155"/>
                <a:gd name="T10" fmla="*/ 0 w 707"/>
                <a:gd name="T11" fmla="*/ 0 h 155"/>
                <a:gd name="T12" fmla="*/ 0 w 707"/>
                <a:gd name="T13" fmla="*/ 0 h 155"/>
                <a:gd name="T14" fmla="*/ 0 w 707"/>
                <a:gd name="T15" fmla="*/ 0 h 155"/>
                <a:gd name="T16" fmla="*/ 0 w 707"/>
                <a:gd name="T17" fmla="*/ 0 h 1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07" h="155">
                  <a:moveTo>
                    <a:pt x="0" y="30"/>
                  </a:moveTo>
                  <a:lnTo>
                    <a:pt x="4" y="53"/>
                  </a:lnTo>
                  <a:lnTo>
                    <a:pt x="441" y="133"/>
                  </a:lnTo>
                  <a:lnTo>
                    <a:pt x="426" y="76"/>
                  </a:lnTo>
                  <a:lnTo>
                    <a:pt x="702" y="154"/>
                  </a:lnTo>
                  <a:lnTo>
                    <a:pt x="706" y="0"/>
                  </a:lnTo>
                  <a:lnTo>
                    <a:pt x="338" y="11"/>
                  </a:lnTo>
                  <a:lnTo>
                    <a:pt x="355" y="71"/>
                  </a:lnTo>
                  <a:lnTo>
                    <a:pt x="0" y="3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797" name="Freeform 850"/>
            <p:cNvSpPr>
              <a:spLocks noChangeArrowheads="1"/>
            </p:cNvSpPr>
            <p:nvPr/>
          </p:nvSpPr>
          <p:spPr bwMode="auto">
            <a:xfrm>
              <a:off x="2842" y="3877"/>
              <a:ext cx="147" cy="96"/>
            </a:xfrm>
            <a:custGeom>
              <a:avLst/>
              <a:gdLst>
                <a:gd name="T0" fmla="*/ 0 w 653"/>
                <a:gd name="T1" fmla="*/ 0 h 428"/>
                <a:gd name="T2" fmla="*/ 0 w 653"/>
                <a:gd name="T3" fmla="*/ 0 h 428"/>
                <a:gd name="T4" fmla="*/ 0 w 653"/>
                <a:gd name="T5" fmla="*/ 0 h 428"/>
                <a:gd name="T6" fmla="*/ 0 w 653"/>
                <a:gd name="T7" fmla="*/ 0 h 428"/>
                <a:gd name="T8" fmla="*/ 0 w 653"/>
                <a:gd name="T9" fmla="*/ 0 h 428"/>
                <a:gd name="T10" fmla="*/ 0 w 653"/>
                <a:gd name="T11" fmla="*/ 0 h 428"/>
                <a:gd name="T12" fmla="*/ 0 w 653"/>
                <a:gd name="T13" fmla="*/ 0 h 428"/>
                <a:gd name="T14" fmla="*/ 0 w 653"/>
                <a:gd name="T15" fmla="*/ 0 h 428"/>
                <a:gd name="T16" fmla="*/ 0 w 653"/>
                <a:gd name="T17" fmla="*/ 0 h 4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53" h="428">
                  <a:moveTo>
                    <a:pt x="346" y="197"/>
                  </a:moveTo>
                  <a:lnTo>
                    <a:pt x="335" y="136"/>
                  </a:lnTo>
                  <a:lnTo>
                    <a:pt x="0" y="292"/>
                  </a:lnTo>
                  <a:lnTo>
                    <a:pt x="71" y="427"/>
                  </a:lnTo>
                  <a:lnTo>
                    <a:pt x="285" y="232"/>
                  </a:lnTo>
                  <a:lnTo>
                    <a:pt x="296" y="291"/>
                  </a:lnTo>
                  <a:lnTo>
                    <a:pt x="652" y="22"/>
                  </a:lnTo>
                  <a:lnTo>
                    <a:pt x="645" y="0"/>
                  </a:lnTo>
                  <a:lnTo>
                    <a:pt x="346" y="197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798" name="Freeform 851"/>
            <p:cNvSpPr>
              <a:spLocks noChangeArrowheads="1"/>
            </p:cNvSpPr>
            <p:nvPr/>
          </p:nvSpPr>
          <p:spPr bwMode="auto">
            <a:xfrm>
              <a:off x="2842" y="3877"/>
              <a:ext cx="147" cy="96"/>
            </a:xfrm>
            <a:custGeom>
              <a:avLst/>
              <a:gdLst>
                <a:gd name="T0" fmla="*/ 0 w 653"/>
                <a:gd name="T1" fmla="*/ 0 h 428"/>
                <a:gd name="T2" fmla="*/ 0 w 653"/>
                <a:gd name="T3" fmla="*/ 0 h 428"/>
                <a:gd name="T4" fmla="*/ 0 w 653"/>
                <a:gd name="T5" fmla="*/ 0 h 428"/>
                <a:gd name="T6" fmla="*/ 0 w 653"/>
                <a:gd name="T7" fmla="*/ 0 h 428"/>
                <a:gd name="T8" fmla="*/ 0 w 653"/>
                <a:gd name="T9" fmla="*/ 0 h 428"/>
                <a:gd name="T10" fmla="*/ 0 w 653"/>
                <a:gd name="T11" fmla="*/ 0 h 428"/>
                <a:gd name="T12" fmla="*/ 0 w 653"/>
                <a:gd name="T13" fmla="*/ 0 h 428"/>
                <a:gd name="T14" fmla="*/ 0 w 653"/>
                <a:gd name="T15" fmla="*/ 0 h 428"/>
                <a:gd name="T16" fmla="*/ 0 w 653"/>
                <a:gd name="T17" fmla="*/ 0 h 4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53" h="428">
                  <a:moveTo>
                    <a:pt x="645" y="0"/>
                  </a:moveTo>
                  <a:lnTo>
                    <a:pt x="652" y="22"/>
                  </a:lnTo>
                  <a:lnTo>
                    <a:pt x="296" y="291"/>
                  </a:lnTo>
                  <a:lnTo>
                    <a:pt x="285" y="232"/>
                  </a:lnTo>
                  <a:lnTo>
                    <a:pt x="71" y="427"/>
                  </a:lnTo>
                  <a:lnTo>
                    <a:pt x="0" y="292"/>
                  </a:lnTo>
                  <a:lnTo>
                    <a:pt x="335" y="136"/>
                  </a:lnTo>
                  <a:lnTo>
                    <a:pt x="346" y="197"/>
                  </a:lnTo>
                  <a:lnTo>
                    <a:pt x="645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799" name="Freeform 852"/>
            <p:cNvSpPr>
              <a:spLocks noChangeArrowheads="1"/>
            </p:cNvSpPr>
            <p:nvPr/>
          </p:nvSpPr>
          <p:spPr bwMode="auto">
            <a:xfrm>
              <a:off x="3047" y="3760"/>
              <a:ext cx="151" cy="89"/>
            </a:xfrm>
            <a:custGeom>
              <a:avLst/>
              <a:gdLst>
                <a:gd name="T0" fmla="*/ 0 w 671"/>
                <a:gd name="T1" fmla="*/ 0 h 396"/>
                <a:gd name="T2" fmla="*/ 0 w 671"/>
                <a:gd name="T3" fmla="*/ 0 h 396"/>
                <a:gd name="T4" fmla="*/ 0 w 671"/>
                <a:gd name="T5" fmla="*/ 0 h 396"/>
                <a:gd name="T6" fmla="*/ 0 w 671"/>
                <a:gd name="T7" fmla="*/ 0 h 396"/>
                <a:gd name="T8" fmla="*/ 0 w 671"/>
                <a:gd name="T9" fmla="*/ 0 h 396"/>
                <a:gd name="T10" fmla="*/ 0 w 671"/>
                <a:gd name="T11" fmla="*/ 0 h 396"/>
                <a:gd name="T12" fmla="*/ 0 w 671"/>
                <a:gd name="T13" fmla="*/ 0 h 396"/>
                <a:gd name="T14" fmla="*/ 0 w 671"/>
                <a:gd name="T15" fmla="*/ 0 h 396"/>
                <a:gd name="T16" fmla="*/ 0 w 671"/>
                <a:gd name="T17" fmla="*/ 0 h 3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71" h="396">
                  <a:moveTo>
                    <a:pt x="284" y="194"/>
                  </a:moveTo>
                  <a:lnTo>
                    <a:pt x="328" y="236"/>
                  </a:lnTo>
                  <a:lnTo>
                    <a:pt x="0" y="378"/>
                  </a:lnTo>
                  <a:lnTo>
                    <a:pt x="13" y="395"/>
                  </a:lnTo>
                  <a:lnTo>
                    <a:pt x="434" y="248"/>
                  </a:lnTo>
                  <a:lnTo>
                    <a:pt x="392" y="206"/>
                  </a:lnTo>
                  <a:lnTo>
                    <a:pt x="670" y="136"/>
                  </a:lnTo>
                  <a:lnTo>
                    <a:pt x="600" y="0"/>
                  </a:lnTo>
                  <a:lnTo>
                    <a:pt x="284" y="19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00" name="Freeform 853"/>
            <p:cNvSpPr>
              <a:spLocks noChangeArrowheads="1"/>
            </p:cNvSpPr>
            <p:nvPr/>
          </p:nvSpPr>
          <p:spPr bwMode="auto">
            <a:xfrm>
              <a:off x="3047" y="3760"/>
              <a:ext cx="151" cy="89"/>
            </a:xfrm>
            <a:custGeom>
              <a:avLst/>
              <a:gdLst>
                <a:gd name="T0" fmla="*/ 0 w 671"/>
                <a:gd name="T1" fmla="*/ 0 h 396"/>
                <a:gd name="T2" fmla="*/ 0 w 671"/>
                <a:gd name="T3" fmla="*/ 0 h 396"/>
                <a:gd name="T4" fmla="*/ 0 w 671"/>
                <a:gd name="T5" fmla="*/ 0 h 396"/>
                <a:gd name="T6" fmla="*/ 0 w 671"/>
                <a:gd name="T7" fmla="*/ 0 h 396"/>
                <a:gd name="T8" fmla="*/ 0 w 671"/>
                <a:gd name="T9" fmla="*/ 0 h 396"/>
                <a:gd name="T10" fmla="*/ 0 w 671"/>
                <a:gd name="T11" fmla="*/ 0 h 396"/>
                <a:gd name="T12" fmla="*/ 0 w 671"/>
                <a:gd name="T13" fmla="*/ 0 h 396"/>
                <a:gd name="T14" fmla="*/ 0 w 671"/>
                <a:gd name="T15" fmla="*/ 0 h 396"/>
                <a:gd name="T16" fmla="*/ 0 w 671"/>
                <a:gd name="T17" fmla="*/ 0 h 3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71" h="396">
                  <a:moveTo>
                    <a:pt x="0" y="378"/>
                  </a:moveTo>
                  <a:lnTo>
                    <a:pt x="13" y="395"/>
                  </a:lnTo>
                  <a:lnTo>
                    <a:pt x="434" y="248"/>
                  </a:lnTo>
                  <a:lnTo>
                    <a:pt x="392" y="206"/>
                  </a:lnTo>
                  <a:lnTo>
                    <a:pt x="670" y="136"/>
                  </a:lnTo>
                  <a:lnTo>
                    <a:pt x="600" y="0"/>
                  </a:lnTo>
                  <a:lnTo>
                    <a:pt x="284" y="194"/>
                  </a:lnTo>
                  <a:lnTo>
                    <a:pt x="328" y="236"/>
                  </a:lnTo>
                  <a:lnTo>
                    <a:pt x="0" y="378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01" name="Freeform 854"/>
            <p:cNvSpPr>
              <a:spLocks noChangeArrowheads="1"/>
            </p:cNvSpPr>
            <p:nvPr/>
          </p:nvSpPr>
          <p:spPr bwMode="auto">
            <a:xfrm>
              <a:off x="2902" y="3892"/>
              <a:ext cx="98" cy="148"/>
            </a:xfrm>
            <a:custGeom>
              <a:avLst/>
              <a:gdLst>
                <a:gd name="T0" fmla="*/ 0 w 437"/>
                <a:gd name="T1" fmla="*/ 0 h 656"/>
                <a:gd name="T2" fmla="*/ 0 w 437"/>
                <a:gd name="T3" fmla="*/ 0 h 656"/>
                <a:gd name="T4" fmla="*/ 0 w 437"/>
                <a:gd name="T5" fmla="*/ 0 h 656"/>
                <a:gd name="T6" fmla="*/ 0 w 437"/>
                <a:gd name="T7" fmla="*/ 0 h 656"/>
                <a:gd name="T8" fmla="*/ 0 w 437"/>
                <a:gd name="T9" fmla="*/ 0 h 656"/>
                <a:gd name="T10" fmla="*/ 0 w 437"/>
                <a:gd name="T11" fmla="*/ 0 h 656"/>
                <a:gd name="T12" fmla="*/ 0 w 437"/>
                <a:gd name="T13" fmla="*/ 0 h 656"/>
                <a:gd name="T14" fmla="*/ 0 w 437"/>
                <a:gd name="T15" fmla="*/ 0 h 656"/>
                <a:gd name="T16" fmla="*/ 0 w 437"/>
                <a:gd name="T17" fmla="*/ 0 h 6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37" h="656">
                  <a:moveTo>
                    <a:pt x="255" y="319"/>
                  </a:moveTo>
                  <a:lnTo>
                    <a:pt x="216" y="271"/>
                  </a:lnTo>
                  <a:lnTo>
                    <a:pt x="0" y="573"/>
                  </a:lnTo>
                  <a:lnTo>
                    <a:pt x="128" y="655"/>
                  </a:lnTo>
                  <a:lnTo>
                    <a:pt x="220" y="381"/>
                  </a:lnTo>
                  <a:lnTo>
                    <a:pt x="258" y="426"/>
                  </a:lnTo>
                  <a:lnTo>
                    <a:pt x="436" y="15"/>
                  </a:lnTo>
                  <a:lnTo>
                    <a:pt x="420" y="0"/>
                  </a:lnTo>
                  <a:lnTo>
                    <a:pt x="255" y="31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02" name="Freeform 855"/>
            <p:cNvSpPr>
              <a:spLocks noChangeArrowheads="1"/>
            </p:cNvSpPr>
            <p:nvPr/>
          </p:nvSpPr>
          <p:spPr bwMode="auto">
            <a:xfrm>
              <a:off x="2902" y="3892"/>
              <a:ext cx="98" cy="148"/>
            </a:xfrm>
            <a:custGeom>
              <a:avLst/>
              <a:gdLst>
                <a:gd name="T0" fmla="*/ 0 w 437"/>
                <a:gd name="T1" fmla="*/ 0 h 656"/>
                <a:gd name="T2" fmla="*/ 0 w 437"/>
                <a:gd name="T3" fmla="*/ 0 h 656"/>
                <a:gd name="T4" fmla="*/ 0 w 437"/>
                <a:gd name="T5" fmla="*/ 0 h 656"/>
                <a:gd name="T6" fmla="*/ 0 w 437"/>
                <a:gd name="T7" fmla="*/ 0 h 656"/>
                <a:gd name="T8" fmla="*/ 0 w 437"/>
                <a:gd name="T9" fmla="*/ 0 h 656"/>
                <a:gd name="T10" fmla="*/ 0 w 437"/>
                <a:gd name="T11" fmla="*/ 0 h 656"/>
                <a:gd name="T12" fmla="*/ 0 w 437"/>
                <a:gd name="T13" fmla="*/ 0 h 656"/>
                <a:gd name="T14" fmla="*/ 0 w 437"/>
                <a:gd name="T15" fmla="*/ 0 h 656"/>
                <a:gd name="T16" fmla="*/ 0 w 437"/>
                <a:gd name="T17" fmla="*/ 0 h 6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37" h="656">
                  <a:moveTo>
                    <a:pt x="420" y="0"/>
                  </a:moveTo>
                  <a:lnTo>
                    <a:pt x="436" y="15"/>
                  </a:lnTo>
                  <a:lnTo>
                    <a:pt x="258" y="426"/>
                  </a:lnTo>
                  <a:lnTo>
                    <a:pt x="220" y="381"/>
                  </a:lnTo>
                  <a:lnTo>
                    <a:pt x="128" y="655"/>
                  </a:lnTo>
                  <a:lnTo>
                    <a:pt x="0" y="573"/>
                  </a:lnTo>
                  <a:lnTo>
                    <a:pt x="216" y="271"/>
                  </a:lnTo>
                  <a:lnTo>
                    <a:pt x="255" y="319"/>
                  </a:lnTo>
                  <a:lnTo>
                    <a:pt x="420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03" name="Freeform 856"/>
            <p:cNvSpPr>
              <a:spLocks noChangeArrowheads="1"/>
            </p:cNvSpPr>
            <p:nvPr/>
          </p:nvSpPr>
          <p:spPr bwMode="auto">
            <a:xfrm>
              <a:off x="3033" y="3693"/>
              <a:ext cx="105" cy="143"/>
            </a:xfrm>
            <a:custGeom>
              <a:avLst/>
              <a:gdLst>
                <a:gd name="T0" fmla="*/ 0 w 467"/>
                <a:gd name="T1" fmla="*/ 0 h 635"/>
                <a:gd name="T2" fmla="*/ 0 w 467"/>
                <a:gd name="T3" fmla="*/ 0 h 635"/>
                <a:gd name="T4" fmla="*/ 0 w 467"/>
                <a:gd name="T5" fmla="*/ 0 h 635"/>
                <a:gd name="T6" fmla="*/ 0 w 467"/>
                <a:gd name="T7" fmla="*/ 0 h 635"/>
                <a:gd name="T8" fmla="*/ 0 w 467"/>
                <a:gd name="T9" fmla="*/ 0 h 635"/>
                <a:gd name="T10" fmla="*/ 0 w 467"/>
                <a:gd name="T11" fmla="*/ 0 h 635"/>
                <a:gd name="T12" fmla="*/ 0 w 467"/>
                <a:gd name="T13" fmla="*/ 0 h 635"/>
                <a:gd name="T14" fmla="*/ 0 w 467"/>
                <a:gd name="T15" fmla="*/ 0 h 635"/>
                <a:gd name="T16" fmla="*/ 0 w 467"/>
                <a:gd name="T17" fmla="*/ 0 h 6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67" h="635">
                  <a:moveTo>
                    <a:pt x="157" y="324"/>
                  </a:moveTo>
                  <a:lnTo>
                    <a:pt x="216" y="340"/>
                  </a:lnTo>
                  <a:lnTo>
                    <a:pt x="0" y="626"/>
                  </a:lnTo>
                  <a:lnTo>
                    <a:pt x="21" y="634"/>
                  </a:lnTo>
                  <a:lnTo>
                    <a:pt x="313" y="298"/>
                  </a:lnTo>
                  <a:lnTo>
                    <a:pt x="256" y="281"/>
                  </a:lnTo>
                  <a:lnTo>
                    <a:pt x="466" y="82"/>
                  </a:lnTo>
                  <a:lnTo>
                    <a:pt x="337" y="0"/>
                  </a:lnTo>
                  <a:lnTo>
                    <a:pt x="157" y="32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04" name="Freeform 857"/>
            <p:cNvSpPr>
              <a:spLocks noChangeArrowheads="1"/>
            </p:cNvSpPr>
            <p:nvPr/>
          </p:nvSpPr>
          <p:spPr bwMode="auto">
            <a:xfrm>
              <a:off x="3033" y="3693"/>
              <a:ext cx="105" cy="143"/>
            </a:xfrm>
            <a:custGeom>
              <a:avLst/>
              <a:gdLst>
                <a:gd name="T0" fmla="*/ 0 w 467"/>
                <a:gd name="T1" fmla="*/ 0 h 635"/>
                <a:gd name="T2" fmla="*/ 0 w 467"/>
                <a:gd name="T3" fmla="*/ 0 h 635"/>
                <a:gd name="T4" fmla="*/ 0 w 467"/>
                <a:gd name="T5" fmla="*/ 0 h 635"/>
                <a:gd name="T6" fmla="*/ 0 w 467"/>
                <a:gd name="T7" fmla="*/ 0 h 635"/>
                <a:gd name="T8" fmla="*/ 0 w 467"/>
                <a:gd name="T9" fmla="*/ 0 h 635"/>
                <a:gd name="T10" fmla="*/ 0 w 467"/>
                <a:gd name="T11" fmla="*/ 0 h 635"/>
                <a:gd name="T12" fmla="*/ 0 w 467"/>
                <a:gd name="T13" fmla="*/ 0 h 635"/>
                <a:gd name="T14" fmla="*/ 0 w 467"/>
                <a:gd name="T15" fmla="*/ 0 h 635"/>
                <a:gd name="T16" fmla="*/ 0 w 467"/>
                <a:gd name="T17" fmla="*/ 0 h 6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67" h="635">
                  <a:moveTo>
                    <a:pt x="0" y="626"/>
                  </a:moveTo>
                  <a:lnTo>
                    <a:pt x="21" y="634"/>
                  </a:lnTo>
                  <a:lnTo>
                    <a:pt x="313" y="298"/>
                  </a:lnTo>
                  <a:lnTo>
                    <a:pt x="256" y="281"/>
                  </a:lnTo>
                  <a:lnTo>
                    <a:pt x="466" y="82"/>
                  </a:lnTo>
                  <a:lnTo>
                    <a:pt x="337" y="0"/>
                  </a:lnTo>
                  <a:lnTo>
                    <a:pt x="157" y="324"/>
                  </a:lnTo>
                  <a:lnTo>
                    <a:pt x="216" y="340"/>
                  </a:lnTo>
                  <a:lnTo>
                    <a:pt x="0" y="626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05" name="Freeform 858"/>
            <p:cNvSpPr>
              <a:spLocks noChangeArrowheads="1"/>
            </p:cNvSpPr>
            <p:nvPr/>
          </p:nvSpPr>
          <p:spPr bwMode="auto">
            <a:xfrm>
              <a:off x="4299" y="3631"/>
              <a:ext cx="480" cy="489"/>
            </a:xfrm>
            <a:custGeom>
              <a:avLst/>
              <a:gdLst>
                <a:gd name="T0" fmla="*/ 0 w 2122"/>
                <a:gd name="T1" fmla="*/ 0 h 2161"/>
                <a:gd name="T2" fmla="*/ 0 w 2122"/>
                <a:gd name="T3" fmla="*/ 0 h 2161"/>
                <a:gd name="T4" fmla="*/ 0 w 2122"/>
                <a:gd name="T5" fmla="*/ 0 h 2161"/>
                <a:gd name="T6" fmla="*/ 0 w 2122"/>
                <a:gd name="T7" fmla="*/ 0 h 2161"/>
                <a:gd name="T8" fmla="*/ 0 w 2122"/>
                <a:gd name="T9" fmla="*/ 0 h 2161"/>
                <a:gd name="T10" fmla="*/ 0 w 2122"/>
                <a:gd name="T11" fmla="*/ 0 h 2161"/>
                <a:gd name="T12" fmla="*/ 0 w 2122"/>
                <a:gd name="T13" fmla="*/ 0 h 2161"/>
                <a:gd name="T14" fmla="*/ 0 w 2122"/>
                <a:gd name="T15" fmla="*/ 0 h 2161"/>
                <a:gd name="T16" fmla="*/ 0 w 2122"/>
                <a:gd name="T17" fmla="*/ 0 h 2161"/>
                <a:gd name="T18" fmla="*/ 0 w 2122"/>
                <a:gd name="T19" fmla="*/ 0 h 2161"/>
                <a:gd name="T20" fmla="*/ 0 w 2122"/>
                <a:gd name="T21" fmla="*/ 0 h 2161"/>
                <a:gd name="T22" fmla="*/ 0 w 2122"/>
                <a:gd name="T23" fmla="*/ 0 h 2161"/>
                <a:gd name="T24" fmla="*/ 0 w 2122"/>
                <a:gd name="T25" fmla="*/ 0 h 2161"/>
                <a:gd name="T26" fmla="*/ 0 w 2122"/>
                <a:gd name="T27" fmla="*/ 0 h 2161"/>
                <a:gd name="T28" fmla="*/ 0 w 2122"/>
                <a:gd name="T29" fmla="*/ 0 h 2161"/>
                <a:gd name="T30" fmla="*/ 0 w 2122"/>
                <a:gd name="T31" fmla="*/ 0 h 2161"/>
                <a:gd name="T32" fmla="*/ 0 w 2122"/>
                <a:gd name="T33" fmla="*/ 0 h 2161"/>
                <a:gd name="T34" fmla="*/ 0 w 2122"/>
                <a:gd name="T35" fmla="*/ 0 h 2161"/>
                <a:gd name="T36" fmla="*/ 0 w 2122"/>
                <a:gd name="T37" fmla="*/ 0 h 216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122" h="2161">
                  <a:moveTo>
                    <a:pt x="18" y="0"/>
                  </a:moveTo>
                  <a:lnTo>
                    <a:pt x="15" y="4"/>
                  </a:lnTo>
                  <a:lnTo>
                    <a:pt x="7" y="20"/>
                  </a:lnTo>
                  <a:lnTo>
                    <a:pt x="2" y="37"/>
                  </a:lnTo>
                  <a:lnTo>
                    <a:pt x="0" y="54"/>
                  </a:lnTo>
                  <a:lnTo>
                    <a:pt x="0" y="2072"/>
                  </a:lnTo>
                  <a:lnTo>
                    <a:pt x="2" y="2089"/>
                  </a:lnTo>
                  <a:lnTo>
                    <a:pt x="7" y="2106"/>
                  </a:lnTo>
                  <a:lnTo>
                    <a:pt x="15" y="2121"/>
                  </a:lnTo>
                  <a:lnTo>
                    <a:pt x="26" y="2134"/>
                  </a:lnTo>
                  <a:lnTo>
                    <a:pt x="39" y="2145"/>
                  </a:lnTo>
                  <a:lnTo>
                    <a:pt x="54" y="2154"/>
                  </a:lnTo>
                  <a:lnTo>
                    <a:pt x="71" y="2158"/>
                  </a:lnTo>
                  <a:lnTo>
                    <a:pt x="88" y="2160"/>
                  </a:lnTo>
                  <a:lnTo>
                    <a:pt x="2088" y="2160"/>
                  </a:lnTo>
                  <a:lnTo>
                    <a:pt x="2106" y="2158"/>
                  </a:lnTo>
                  <a:lnTo>
                    <a:pt x="2121" y="2154"/>
                  </a:lnTo>
                  <a:lnTo>
                    <a:pt x="2121" y="0"/>
                  </a:lnTo>
                  <a:lnTo>
                    <a:pt x="18" y="0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06" name="Freeform 859"/>
            <p:cNvSpPr>
              <a:spLocks noChangeArrowheads="1"/>
            </p:cNvSpPr>
            <p:nvPr/>
          </p:nvSpPr>
          <p:spPr bwMode="auto">
            <a:xfrm>
              <a:off x="4299" y="3623"/>
              <a:ext cx="493" cy="497"/>
            </a:xfrm>
            <a:custGeom>
              <a:avLst/>
              <a:gdLst>
                <a:gd name="T0" fmla="*/ 0 w 2177"/>
                <a:gd name="T1" fmla="*/ 0 h 2196"/>
                <a:gd name="T2" fmla="*/ 0 w 2177"/>
                <a:gd name="T3" fmla="*/ 0 h 2196"/>
                <a:gd name="T4" fmla="*/ 0 w 2177"/>
                <a:gd name="T5" fmla="*/ 0 h 2196"/>
                <a:gd name="T6" fmla="*/ 0 w 2177"/>
                <a:gd name="T7" fmla="*/ 0 h 2196"/>
                <a:gd name="T8" fmla="*/ 0 w 2177"/>
                <a:gd name="T9" fmla="*/ 0 h 2196"/>
                <a:gd name="T10" fmla="*/ 0 w 2177"/>
                <a:gd name="T11" fmla="*/ 0 h 2196"/>
                <a:gd name="T12" fmla="*/ 0 w 2177"/>
                <a:gd name="T13" fmla="*/ 0 h 2196"/>
                <a:gd name="T14" fmla="*/ 0 w 2177"/>
                <a:gd name="T15" fmla="*/ 0 h 2196"/>
                <a:gd name="T16" fmla="*/ 0 w 2177"/>
                <a:gd name="T17" fmla="*/ 0 h 2196"/>
                <a:gd name="T18" fmla="*/ 0 w 2177"/>
                <a:gd name="T19" fmla="*/ 0 h 2196"/>
                <a:gd name="T20" fmla="*/ 0 w 2177"/>
                <a:gd name="T21" fmla="*/ 0 h 2196"/>
                <a:gd name="T22" fmla="*/ 0 w 2177"/>
                <a:gd name="T23" fmla="*/ 0 h 2196"/>
                <a:gd name="T24" fmla="*/ 0 w 2177"/>
                <a:gd name="T25" fmla="*/ 0 h 2196"/>
                <a:gd name="T26" fmla="*/ 0 w 2177"/>
                <a:gd name="T27" fmla="*/ 0 h 2196"/>
                <a:gd name="T28" fmla="*/ 0 w 2177"/>
                <a:gd name="T29" fmla="*/ 0 h 2196"/>
                <a:gd name="T30" fmla="*/ 0 w 2177"/>
                <a:gd name="T31" fmla="*/ 0 h 2196"/>
                <a:gd name="T32" fmla="*/ 0 w 2177"/>
                <a:gd name="T33" fmla="*/ 0 h 2196"/>
                <a:gd name="T34" fmla="*/ 0 w 2177"/>
                <a:gd name="T35" fmla="*/ 0 h 2196"/>
                <a:gd name="T36" fmla="*/ 0 w 2177"/>
                <a:gd name="T37" fmla="*/ 0 h 2196"/>
                <a:gd name="T38" fmla="*/ 0 w 2177"/>
                <a:gd name="T39" fmla="*/ 0 h 2196"/>
                <a:gd name="T40" fmla="*/ 0 w 2177"/>
                <a:gd name="T41" fmla="*/ 0 h 2196"/>
                <a:gd name="T42" fmla="*/ 0 w 2177"/>
                <a:gd name="T43" fmla="*/ 0 h 2196"/>
                <a:gd name="T44" fmla="*/ 0 w 2177"/>
                <a:gd name="T45" fmla="*/ 0 h 2196"/>
                <a:gd name="T46" fmla="*/ 0 w 2177"/>
                <a:gd name="T47" fmla="*/ 0 h 2196"/>
                <a:gd name="T48" fmla="*/ 0 w 2177"/>
                <a:gd name="T49" fmla="*/ 0 h 2196"/>
                <a:gd name="T50" fmla="*/ 0 w 2177"/>
                <a:gd name="T51" fmla="*/ 0 h 2196"/>
                <a:gd name="T52" fmla="*/ 0 w 2177"/>
                <a:gd name="T53" fmla="*/ 0 h 2196"/>
                <a:gd name="T54" fmla="*/ 0 w 2177"/>
                <a:gd name="T55" fmla="*/ 0 h 2196"/>
                <a:gd name="T56" fmla="*/ 0 w 2177"/>
                <a:gd name="T57" fmla="*/ 0 h 2196"/>
                <a:gd name="T58" fmla="*/ 0 w 2177"/>
                <a:gd name="T59" fmla="*/ 0 h 2196"/>
                <a:gd name="T60" fmla="*/ 0 w 2177"/>
                <a:gd name="T61" fmla="*/ 0 h 2196"/>
                <a:gd name="T62" fmla="*/ 0 w 2177"/>
                <a:gd name="T63" fmla="*/ 0 h 2196"/>
                <a:gd name="T64" fmla="*/ 0 w 2177"/>
                <a:gd name="T65" fmla="*/ 0 h 2196"/>
                <a:gd name="T66" fmla="*/ 0 w 2177"/>
                <a:gd name="T67" fmla="*/ 0 h 2196"/>
                <a:gd name="T68" fmla="*/ 0 w 2177"/>
                <a:gd name="T69" fmla="*/ 0 h 2196"/>
                <a:gd name="T70" fmla="*/ 0 w 2177"/>
                <a:gd name="T71" fmla="*/ 0 h 2196"/>
                <a:gd name="T72" fmla="*/ 0 w 2177"/>
                <a:gd name="T73" fmla="*/ 0 h 219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177" h="2196">
                  <a:moveTo>
                    <a:pt x="2088" y="0"/>
                  </a:moveTo>
                  <a:lnTo>
                    <a:pt x="88" y="0"/>
                  </a:lnTo>
                  <a:lnTo>
                    <a:pt x="71" y="1"/>
                  </a:lnTo>
                  <a:lnTo>
                    <a:pt x="54" y="6"/>
                  </a:lnTo>
                  <a:lnTo>
                    <a:pt x="39" y="16"/>
                  </a:lnTo>
                  <a:lnTo>
                    <a:pt x="26" y="25"/>
                  </a:lnTo>
                  <a:lnTo>
                    <a:pt x="15" y="39"/>
                  </a:lnTo>
                  <a:lnTo>
                    <a:pt x="7" y="55"/>
                  </a:lnTo>
                  <a:lnTo>
                    <a:pt x="2" y="72"/>
                  </a:lnTo>
                  <a:lnTo>
                    <a:pt x="0" y="89"/>
                  </a:lnTo>
                  <a:lnTo>
                    <a:pt x="0" y="2107"/>
                  </a:lnTo>
                  <a:lnTo>
                    <a:pt x="2" y="2123"/>
                  </a:lnTo>
                  <a:lnTo>
                    <a:pt x="7" y="2140"/>
                  </a:lnTo>
                  <a:lnTo>
                    <a:pt x="15" y="2156"/>
                  </a:lnTo>
                  <a:lnTo>
                    <a:pt x="26" y="2169"/>
                  </a:lnTo>
                  <a:lnTo>
                    <a:pt x="39" y="2179"/>
                  </a:lnTo>
                  <a:lnTo>
                    <a:pt x="54" y="2189"/>
                  </a:lnTo>
                  <a:lnTo>
                    <a:pt x="71" y="2193"/>
                  </a:lnTo>
                  <a:lnTo>
                    <a:pt x="88" y="2195"/>
                  </a:lnTo>
                  <a:lnTo>
                    <a:pt x="2088" y="2195"/>
                  </a:lnTo>
                  <a:lnTo>
                    <a:pt x="2106" y="2193"/>
                  </a:lnTo>
                  <a:lnTo>
                    <a:pt x="2123" y="2189"/>
                  </a:lnTo>
                  <a:lnTo>
                    <a:pt x="2138" y="2179"/>
                  </a:lnTo>
                  <a:lnTo>
                    <a:pt x="2151" y="2169"/>
                  </a:lnTo>
                  <a:lnTo>
                    <a:pt x="2161" y="2156"/>
                  </a:lnTo>
                  <a:lnTo>
                    <a:pt x="2170" y="2140"/>
                  </a:lnTo>
                  <a:lnTo>
                    <a:pt x="2175" y="2123"/>
                  </a:lnTo>
                  <a:lnTo>
                    <a:pt x="2176" y="2107"/>
                  </a:lnTo>
                  <a:lnTo>
                    <a:pt x="2176" y="89"/>
                  </a:lnTo>
                  <a:lnTo>
                    <a:pt x="2175" y="72"/>
                  </a:lnTo>
                  <a:lnTo>
                    <a:pt x="2170" y="55"/>
                  </a:lnTo>
                  <a:lnTo>
                    <a:pt x="2161" y="39"/>
                  </a:lnTo>
                  <a:lnTo>
                    <a:pt x="2151" y="25"/>
                  </a:lnTo>
                  <a:lnTo>
                    <a:pt x="2138" y="16"/>
                  </a:lnTo>
                  <a:lnTo>
                    <a:pt x="2123" y="6"/>
                  </a:lnTo>
                  <a:lnTo>
                    <a:pt x="2106" y="1"/>
                  </a:lnTo>
                  <a:lnTo>
                    <a:pt x="2088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07" name="Freeform 860"/>
            <p:cNvSpPr>
              <a:spLocks noChangeArrowheads="1"/>
            </p:cNvSpPr>
            <p:nvPr/>
          </p:nvSpPr>
          <p:spPr bwMode="auto">
            <a:xfrm>
              <a:off x="4460" y="3978"/>
              <a:ext cx="91" cy="92"/>
            </a:xfrm>
            <a:custGeom>
              <a:avLst/>
              <a:gdLst>
                <a:gd name="T0" fmla="*/ 0 w 407"/>
                <a:gd name="T1" fmla="*/ 0 h 412"/>
                <a:gd name="T2" fmla="*/ 0 w 407"/>
                <a:gd name="T3" fmla="*/ 0 h 412"/>
                <a:gd name="T4" fmla="*/ 0 w 407"/>
                <a:gd name="T5" fmla="*/ 0 h 412"/>
                <a:gd name="T6" fmla="*/ 0 w 407"/>
                <a:gd name="T7" fmla="*/ 0 h 412"/>
                <a:gd name="T8" fmla="*/ 0 w 407"/>
                <a:gd name="T9" fmla="*/ 0 h 412"/>
                <a:gd name="T10" fmla="*/ 0 w 407"/>
                <a:gd name="T11" fmla="*/ 0 h 412"/>
                <a:gd name="T12" fmla="*/ 0 w 407"/>
                <a:gd name="T13" fmla="*/ 0 h 412"/>
                <a:gd name="T14" fmla="*/ 0 w 407"/>
                <a:gd name="T15" fmla="*/ 0 h 412"/>
                <a:gd name="T16" fmla="*/ 0 w 407"/>
                <a:gd name="T17" fmla="*/ 0 h 412"/>
                <a:gd name="T18" fmla="*/ 0 w 407"/>
                <a:gd name="T19" fmla="*/ 0 h 412"/>
                <a:gd name="T20" fmla="*/ 0 w 407"/>
                <a:gd name="T21" fmla="*/ 0 h 412"/>
                <a:gd name="T22" fmla="*/ 0 w 407"/>
                <a:gd name="T23" fmla="*/ 0 h 412"/>
                <a:gd name="T24" fmla="*/ 0 w 407"/>
                <a:gd name="T25" fmla="*/ 0 h 412"/>
                <a:gd name="T26" fmla="*/ 0 w 407"/>
                <a:gd name="T27" fmla="*/ 0 h 412"/>
                <a:gd name="T28" fmla="*/ 0 w 407"/>
                <a:gd name="T29" fmla="*/ 0 h 412"/>
                <a:gd name="T30" fmla="*/ 0 w 407"/>
                <a:gd name="T31" fmla="*/ 0 h 412"/>
                <a:gd name="T32" fmla="*/ 0 w 407"/>
                <a:gd name="T33" fmla="*/ 0 h 412"/>
                <a:gd name="T34" fmla="*/ 0 w 407"/>
                <a:gd name="T35" fmla="*/ 0 h 412"/>
                <a:gd name="T36" fmla="*/ 0 w 407"/>
                <a:gd name="T37" fmla="*/ 0 h 412"/>
                <a:gd name="T38" fmla="*/ 0 w 407"/>
                <a:gd name="T39" fmla="*/ 0 h 412"/>
                <a:gd name="T40" fmla="*/ 0 w 407"/>
                <a:gd name="T41" fmla="*/ 0 h 412"/>
                <a:gd name="T42" fmla="*/ 0 w 407"/>
                <a:gd name="T43" fmla="*/ 0 h 412"/>
                <a:gd name="T44" fmla="*/ 0 w 407"/>
                <a:gd name="T45" fmla="*/ 0 h 412"/>
                <a:gd name="T46" fmla="*/ 0 w 407"/>
                <a:gd name="T47" fmla="*/ 0 h 412"/>
                <a:gd name="T48" fmla="*/ 0 w 407"/>
                <a:gd name="T49" fmla="*/ 0 h 412"/>
                <a:gd name="T50" fmla="*/ 0 w 407"/>
                <a:gd name="T51" fmla="*/ 0 h 412"/>
                <a:gd name="T52" fmla="*/ 0 w 407"/>
                <a:gd name="T53" fmla="*/ 0 h 412"/>
                <a:gd name="T54" fmla="*/ 0 w 407"/>
                <a:gd name="T55" fmla="*/ 0 h 412"/>
                <a:gd name="T56" fmla="*/ 0 w 407"/>
                <a:gd name="T57" fmla="*/ 0 h 412"/>
                <a:gd name="T58" fmla="*/ 0 w 407"/>
                <a:gd name="T59" fmla="*/ 0 h 412"/>
                <a:gd name="T60" fmla="*/ 0 w 407"/>
                <a:gd name="T61" fmla="*/ 0 h 412"/>
                <a:gd name="T62" fmla="*/ 0 w 407"/>
                <a:gd name="T63" fmla="*/ 0 h 412"/>
                <a:gd name="T64" fmla="*/ 0 w 407"/>
                <a:gd name="T65" fmla="*/ 0 h 412"/>
                <a:gd name="T66" fmla="*/ 0 w 407"/>
                <a:gd name="T67" fmla="*/ 0 h 412"/>
                <a:gd name="T68" fmla="*/ 0 w 407"/>
                <a:gd name="T69" fmla="*/ 0 h 412"/>
                <a:gd name="T70" fmla="*/ 0 w 407"/>
                <a:gd name="T71" fmla="*/ 0 h 412"/>
                <a:gd name="T72" fmla="*/ 0 w 407"/>
                <a:gd name="T73" fmla="*/ 0 h 412"/>
                <a:gd name="T74" fmla="*/ 0 w 407"/>
                <a:gd name="T75" fmla="*/ 0 h 412"/>
                <a:gd name="T76" fmla="*/ 0 w 407"/>
                <a:gd name="T77" fmla="*/ 0 h 412"/>
                <a:gd name="T78" fmla="*/ 0 w 407"/>
                <a:gd name="T79" fmla="*/ 0 h 412"/>
                <a:gd name="T80" fmla="*/ 0 w 407"/>
                <a:gd name="T81" fmla="*/ 0 h 412"/>
                <a:gd name="T82" fmla="*/ 0 w 407"/>
                <a:gd name="T83" fmla="*/ 0 h 412"/>
                <a:gd name="T84" fmla="*/ 0 w 407"/>
                <a:gd name="T85" fmla="*/ 0 h 412"/>
                <a:gd name="T86" fmla="*/ 0 w 407"/>
                <a:gd name="T87" fmla="*/ 0 h 412"/>
                <a:gd name="T88" fmla="*/ 0 w 407"/>
                <a:gd name="T89" fmla="*/ 0 h 412"/>
                <a:gd name="T90" fmla="*/ 0 w 407"/>
                <a:gd name="T91" fmla="*/ 0 h 412"/>
                <a:gd name="T92" fmla="*/ 0 w 407"/>
                <a:gd name="T93" fmla="*/ 0 h 412"/>
                <a:gd name="T94" fmla="*/ 0 w 407"/>
                <a:gd name="T95" fmla="*/ 0 h 412"/>
                <a:gd name="T96" fmla="*/ 0 w 407"/>
                <a:gd name="T97" fmla="*/ 0 h 41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07" h="412">
                  <a:moveTo>
                    <a:pt x="182" y="1"/>
                  </a:moveTo>
                  <a:lnTo>
                    <a:pt x="162" y="4"/>
                  </a:lnTo>
                  <a:lnTo>
                    <a:pt x="142" y="9"/>
                  </a:lnTo>
                  <a:lnTo>
                    <a:pt x="123" y="17"/>
                  </a:lnTo>
                  <a:lnTo>
                    <a:pt x="106" y="25"/>
                  </a:lnTo>
                  <a:lnTo>
                    <a:pt x="89" y="36"/>
                  </a:lnTo>
                  <a:lnTo>
                    <a:pt x="74" y="47"/>
                  </a:lnTo>
                  <a:lnTo>
                    <a:pt x="59" y="60"/>
                  </a:lnTo>
                  <a:lnTo>
                    <a:pt x="46" y="75"/>
                  </a:lnTo>
                  <a:lnTo>
                    <a:pt x="35" y="91"/>
                  </a:lnTo>
                  <a:lnTo>
                    <a:pt x="24" y="108"/>
                  </a:lnTo>
                  <a:lnTo>
                    <a:pt x="16" y="125"/>
                  </a:lnTo>
                  <a:lnTo>
                    <a:pt x="9" y="145"/>
                  </a:lnTo>
                  <a:lnTo>
                    <a:pt x="4" y="164"/>
                  </a:lnTo>
                  <a:lnTo>
                    <a:pt x="0" y="184"/>
                  </a:lnTo>
                  <a:lnTo>
                    <a:pt x="0" y="206"/>
                  </a:lnTo>
                  <a:lnTo>
                    <a:pt x="0" y="227"/>
                  </a:lnTo>
                  <a:lnTo>
                    <a:pt x="4" y="247"/>
                  </a:lnTo>
                  <a:lnTo>
                    <a:pt x="9" y="266"/>
                  </a:lnTo>
                  <a:lnTo>
                    <a:pt x="16" y="285"/>
                  </a:lnTo>
                  <a:lnTo>
                    <a:pt x="24" y="303"/>
                  </a:lnTo>
                  <a:lnTo>
                    <a:pt x="35" y="320"/>
                  </a:lnTo>
                  <a:lnTo>
                    <a:pt x="46" y="336"/>
                  </a:lnTo>
                  <a:lnTo>
                    <a:pt x="59" y="350"/>
                  </a:lnTo>
                  <a:lnTo>
                    <a:pt x="74" y="363"/>
                  </a:lnTo>
                  <a:lnTo>
                    <a:pt x="89" y="375"/>
                  </a:lnTo>
                  <a:lnTo>
                    <a:pt x="106" y="385"/>
                  </a:lnTo>
                  <a:lnTo>
                    <a:pt x="123" y="394"/>
                  </a:lnTo>
                  <a:lnTo>
                    <a:pt x="142" y="401"/>
                  </a:lnTo>
                  <a:lnTo>
                    <a:pt x="162" y="405"/>
                  </a:lnTo>
                  <a:lnTo>
                    <a:pt x="182" y="409"/>
                  </a:lnTo>
                  <a:lnTo>
                    <a:pt x="204" y="411"/>
                  </a:lnTo>
                  <a:lnTo>
                    <a:pt x="224" y="409"/>
                  </a:lnTo>
                  <a:lnTo>
                    <a:pt x="245" y="405"/>
                  </a:lnTo>
                  <a:lnTo>
                    <a:pt x="263" y="401"/>
                  </a:lnTo>
                  <a:lnTo>
                    <a:pt x="282" y="394"/>
                  </a:lnTo>
                  <a:lnTo>
                    <a:pt x="300" y="385"/>
                  </a:lnTo>
                  <a:lnTo>
                    <a:pt x="317" y="375"/>
                  </a:lnTo>
                  <a:lnTo>
                    <a:pt x="333" y="363"/>
                  </a:lnTo>
                  <a:lnTo>
                    <a:pt x="346" y="350"/>
                  </a:lnTo>
                  <a:lnTo>
                    <a:pt x="359" y="336"/>
                  </a:lnTo>
                  <a:lnTo>
                    <a:pt x="371" y="320"/>
                  </a:lnTo>
                  <a:lnTo>
                    <a:pt x="381" y="303"/>
                  </a:lnTo>
                  <a:lnTo>
                    <a:pt x="390" y="285"/>
                  </a:lnTo>
                  <a:lnTo>
                    <a:pt x="397" y="266"/>
                  </a:lnTo>
                  <a:lnTo>
                    <a:pt x="402" y="247"/>
                  </a:lnTo>
                  <a:lnTo>
                    <a:pt x="405" y="227"/>
                  </a:lnTo>
                  <a:lnTo>
                    <a:pt x="406" y="206"/>
                  </a:lnTo>
                  <a:lnTo>
                    <a:pt x="405" y="184"/>
                  </a:lnTo>
                  <a:lnTo>
                    <a:pt x="402" y="164"/>
                  </a:lnTo>
                  <a:lnTo>
                    <a:pt x="397" y="145"/>
                  </a:lnTo>
                  <a:lnTo>
                    <a:pt x="390" y="125"/>
                  </a:lnTo>
                  <a:lnTo>
                    <a:pt x="381" y="108"/>
                  </a:lnTo>
                  <a:lnTo>
                    <a:pt x="371" y="91"/>
                  </a:lnTo>
                  <a:lnTo>
                    <a:pt x="359" y="75"/>
                  </a:lnTo>
                  <a:lnTo>
                    <a:pt x="346" y="60"/>
                  </a:lnTo>
                  <a:lnTo>
                    <a:pt x="333" y="47"/>
                  </a:lnTo>
                  <a:lnTo>
                    <a:pt x="317" y="36"/>
                  </a:lnTo>
                  <a:lnTo>
                    <a:pt x="300" y="25"/>
                  </a:lnTo>
                  <a:lnTo>
                    <a:pt x="282" y="17"/>
                  </a:lnTo>
                  <a:lnTo>
                    <a:pt x="263" y="9"/>
                  </a:lnTo>
                  <a:lnTo>
                    <a:pt x="245" y="4"/>
                  </a:lnTo>
                  <a:lnTo>
                    <a:pt x="224" y="1"/>
                  </a:lnTo>
                  <a:lnTo>
                    <a:pt x="204" y="0"/>
                  </a:lnTo>
                  <a:lnTo>
                    <a:pt x="182" y="1"/>
                  </a:lnTo>
                  <a:close/>
                  <a:moveTo>
                    <a:pt x="182" y="307"/>
                  </a:moveTo>
                  <a:lnTo>
                    <a:pt x="163" y="301"/>
                  </a:lnTo>
                  <a:lnTo>
                    <a:pt x="146" y="291"/>
                  </a:lnTo>
                  <a:lnTo>
                    <a:pt x="131" y="279"/>
                  </a:lnTo>
                  <a:lnTo>
                    <a:pt x="119" y="263"/>
                  </a:lnTo>
                  <a:lnTo>
                    <a:pt x="110" y="246"/>
                  </a:lnTo>
                  <a:lnTo>
                    <a:pt x="104" y="227"/>
                  </a:lnTo>
                  <a:lnTo>
                    <a:pt x="102" y="207"/>
                  </a:lnTo>
                  <a:lnTo>
                    <a:pt x="104" y="185"/>
                  </a:lnTo>
                  <a:lnTo>
                    <a:pt x="110" y="166"/>
                  </a:lnTo>
                  <a:lnTo>
                    <a:pt x="119" y="149"/>
                  </a:lnTo>
                  <a:lnTo>
                    <a:pt x="131" y="134"/>
                  </a:lnTo>
                  <a:lnTo>
                    <a:pt x="146" y="121"/>
                  </a:lnTo>
                  <a:lnTo>
                    <a:pt x="163" y="112"/>
                  </a:lnTo>
                  <a:lnTo>
                    <a:pt x="182" y="106"/>
                  </a:lnTo>
                  <a:lnTo>
                    <a:pt x="204" y="103"/>
                  </a:lnTo>
                  <a:lnTo>
                    <a:pt x="224" y="106"/>
                  </a:lnTo>
                  <a:lnTo>
                    <a:pt x="243" y="112"/>
                  </a:lnTo>
                  <a:lnTo>
                    <a:pt x="260" y="121"/>
                  </a:lnTo>
                  <a:lnTo>
                    <a:pt x="275" y="134"/>
                  </a:lnTo>
                  <a:lnTo>
                    <a:pt x="287" y="149"/>
                  </a:lnTo>
                  <a:lnTo>
                    <a:pt x="297" y="166"/>
                  </a:lnTo>
                  <a:lnTo>
                    <a:pt x="303" y="185"/>
                  </a:lnTo>
                  <a:lnTo>
                    <a:pt x="305" y="207"/>
                  </a:lnTo>
                  <a:lnTo>
                    <a:pt x="303" y="227"/>
                  </a:lnTo>
                  <a:lnTo>
                    <a:pt x="297" y="246"/>
                  </a:lnTo>
                  <a:lnTo>
                    <a:pt x="287" y="263"/>
                  </a:lnTo>
                  <a:lnTo>
                    <a:pt x="275" y="279"/>
                  </a:lnTo>
                  <a:lnTo>
                    <a:pt x="260" y="291"/>
                  </a:lnTo>
                  <a:lnTo>
                    <a:pt x="243" y="301"/>
                  </a:lnTo>
                  <a:lnTo>
                    <a:pt x="224" y="307"/>
                  </a:lnTo>
                  <a:lnTo>
                    <a:pt x="204" y="309"/>
                  </a:lnTo>
                  <a:lnTo>
                    <a:pt x="182" y="3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08" name="Freeform 861"/>
            <p:cNvSpPr>
              <a:spLocks noChangeArrowheads="1"/>
            </p:cNvSpPr>
            <p:nvPr/>
          </p:nvSpPr>
          <p:spPr bwMode="auto">
            <a:xfrm>
              <a:off x="4460" y="3978"/>
              <a:ext cx="91" cy="92"/>
            </a:xfrm>
            <a:custGeom>
              <a:avLst/>
              <a:gdLst>
                <a:gd name="T0" fmla="*/ 0 w 407"/>
                <a:gd name="T1" fmla="*/ 0 h 412"/>
                <a:gd name="T2" fmla="*/ 0 w 407"/>
                <a:gd name="T3" fmla="*/ 0 h 412"/>
                <a:gd name="T4" fmla="*/ 0 w 407"/>
                <a:gd name="T5" fmla="*/ 0 h 412"/>
                <a:gd name="T6" fmla="*/ 0 w 407"/>
                <a:gd name="T7" fmla="*/ 0 h 412"/>
                <a:gd name="T8" fmla="*/ 0 w 407"/>
                <a:gd name="T9" fmla="*/ 0 h 412"/>
                <a:gd name="T10" fmla="*/ 0 w 407"/>
                <a:gd name="T11" fmla="*/ 0 h 412"/>
                <a:gd name="T12" fmla="*/ 0 w 407"/>
                <a:gd name="T13" fmla="*/ 0 h 412"/>
                <a:gd name="T14" fmla="*/ 0 w 407"/>
                <a:gd name="T15" fmla="*/ 0 h 412"/>
                <a:gd name="T16" fmla="*/ 0 w 407"/>
                <a:gd name="T17" fmla="*/ 0 h 412"/>
                <a:gd name="T18" fmla="*/ 0 w 407"/>
                <a:gd name="T19" fmla="*/ 0 h 412"/>
                <a:gd name="T20" fmla="*/ 0 w 407"/>
                <a:gd name="T21" fmla="*/ 0 h 412"/>
                <a:gd name="T22" fmla="*/ 0 w 407"/>
                <a:gd name="T23" fmla="*/ 0 h 412"/>
                <a:gd name="T24" fmla="*/ 0 w 407"/>
                <a:gd name="T25" fmla="*/ 0 h 412"/>
                <a:gd name="T26" fmla="*/ 0 w 407"/>
                <a:gd name="T27" fmla="*/ 0 h 412"/>
                <a:gd name="T28" fmla="*/ 0 w 407"/>
                <a:gd name="T29" fmla="*/ 0 h 412"/>
                <a:gd name="T30" fmla="*/ 0 w 407"/>
                <a:gd name="T31" fmla="*/ 0 h 412"/>
                <a:gd name="T32" fmla="*/ 0 w 407"/>
                <a:gd name="T33" fmla="*/ 0 h 412"/>
                <a:gd name="T34" fmla="*/ 0 w 407"/>
                <a:gd name="T35" fmla="*/ 0 h 412"/>
                <a:gd name="T36" fmla="*/ 0 w 407"/>
                <a:gd name="T37" fmla="*/ 0 h 412"/>
                <a:gd name="T38" fmla="*/ 0 w 407"/>
                <a:gd name="T39" fmla="*/ 0 h 412"/>
                <a:gd name="T40" fmla="*/ 0 w 407"/>
                <a:gd name="T41" fmla="*/ 0 h 412"/>
                <a:gd name="T42" fmla="*/ 0 w 407"/>
                <a:gd name="T43" fmla="*/ 0 h 412"/>
                <a:gd name="T44" fmla="*/ 0 w 407"/>
                <a:gd name="T45" fmla="*/ 0 h 412"/>
                <a:gd name="T46" fmla="*/ 0 w 407"/>
                <a:gd name="T47" fmla="*/ 0 h 412"/>
                <a:gd name="T48" fmla="*/ 0 w 407"/>
                <a:gd name="T49" fmla="*/ 0 h 412"/>
                <a:gd name="T50" fmla="*/ 0 w 407"/>
                <a:gd name="T51" fmla="*/ 0 h 412"/>
                <a:gd name="T52" fmla="*/ 0 w 407"/>
                <a:gd name="T53" fmla="*/ 0 h 412"/>
                <a:gd name="T54" fmla="*/ 0 w 407"/>
                <a:gd name="T55" fmla="*/ 0 h 412"/>
                <a:gd name="T56" fmla="*/ 0 w 407"/>
                <a:gd name="T57" fmla="*/ 0 h 412"/>
                <a:gd name="T58" fmla="*/ 0 w 407"/>
                <a:gd name="T59" fmla="*/ 0 h 412"/>
                <a:gd name="T60" fmla="*/ 0 w 407"/>
                <a:gd name="T61" fmla="*/ 0 h 412"/>
                <a:gd name="T62" fmla="*/ 0 w 407"/>
                <a:gd name="T63" fmla="*/ 0 h 412"/>
                <a:gd name="T64" fmla="*/ 0 w 407"/>
                <a:gd name="T65" fmla="*/ 0 h 412"/>
                <a:gd name="T66" fmla="*/ 0 w 407"/>
                <a:gd name="T67" fmla="*/ 0 h 412"/>
                <a:gd name="T68" fmla="*/ 0 w 407"/>
                <a:gd name="T69" fmla="*/ 0 h 412"/>
                <a:gd name="T70" fmla="*/ 0 w 407"/>
                <a:gd name="T71" fmla="*/ 0 h 412"/>
                <a:gd name="T72" fmla="*/ 0 w 407"/>
                <a:gd name="T73" fmla="*/ 0 h 412"/>
                <a:gd name="T74" fmla="*/ 0 w 407"/>
                <a:gd name="T75" fmla="*/ 0 h 412"/>
                <a:gd name="T76" fmla="*/ 0 w 407"/>
                <a:gd name="T77" fmla="*/ 0 h 412"/>
                <a:gd name="T78" fmla="*/ 0 w 407"/>
                <a:gd name="T79" fmla="*/ 0 h 412"/>
                <a:gd name="T80" fmla="*/ 0 w 407"/>
                <a:gd name="T81" fmla="*/ 0 h 412"/>
                <a:gd name="T82" fmla="*/ 0 w 407"/>
                <a:gd name="T83" fmla="*/ 0 h 412"/>
                <a:gd name="T84" fmla="*/ 0 w 407"/>
                <a:gd name="T85" fmla="*/ 0 h 412"/>
                <a:gd name="T86" fmla="*/ 0 w 407"/>
                <a:gd name="T87" fmla="*/ 0 h 412"/>
                <a:gd name="T88" fmla="*/ 0 w 407"/>
                <a:gd name="T89" fmla="*/ 0 h 412"/>
                <a:gd name="T90" fmla="*/ 0 w 407"/>
                <a:gd name="T91" fmla="*/ 0 h 412"/>
                <a:gd name="T92" fmla="*/ 0 w 407"/>
                <a:gd name="T93" fmla="*/ 0 h 412"/>
                <a:gd name="T94" fmla="*/ 0 w 407"/>
                <a:gd name="T95" fmla="*/ 0 h 412"/>
                <a:gd name="T96" fmla="*/ 0 w 407"/>
                <a:gd name="T97" fmla="*/ 0 h 41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07" h="412">
                  <a:moveTo>
                    <a:pt x="204" y="411"/>
                  </a:moveTo>
                  <a:lnTo>
                    <a:pt x="182" y="409"/>
                  </a:lnTo>
                  <a:lnTo>
                    <a:pt x="162" y="405"/>
                  </a:lnTo>
                  <a:lnTo>
                    <a:pt x="142" y="401"/>
                  </a:lnTo>
                  <a:lnTo>
                    <a:pt x="123" y="394"/>
                  </a:lnTo>
                  <a:lnTo>
                    <a:pt x="106" y="385"/>
                  </a:lnTo>
                  <a:lnTo>
                    <a:pt x="89" y="375"/>
                  </a:lnTo>
                  <a:lnTo>
                    <a:pt x="74" y="363"/>
                  </a:lnTo>
                  <a:lnTo>
                    <a:pt x="59" y="350"/>
                  </a:lnTo>
                  <a:lnTo>
                    <a:pt x="46" y="336"/>
                  </a:lnTo>
                  <a:lnTo>
                    <a:pt x="35" y="320"/>
                  </a:lnTo>
                  <a:lnTo>
                    <a:pt x="24" y="303"/>
                  </a:lnTo>
                  <a:lnTo>
                    <a:pt x="16" y="285"/>
                  </a:lnTo>
                  <a:lnTo>
                    <a:pt x="9" y="266"/>
                  </a:lnTo>
                  <a:lnTo>
                    <a:pt x="4" y="247"/>
                  </a:lnTo>
                  <a:lnTo>
                    <a:pt x="0" y="227"/>
                  </a:lnTo>
                  <a:lnTo>
                    <a:pt x="0" y="206"/>
                  </a:lnTo>
                  <a:lnTo>
                    <a:pt x="0" y="184"/>
                  </a:lnTo>
                  <a:lnTo>
                    <a:pt x="4" y="164"/>
                  </a:lnTo>
                  <a:lnTo>
                    <a:pt x="9" y="145"/>
                  </a:lnTo>
                  <a:lnTo>
                    <a:pt x="16" y="125"/>
                  </a:lnTo>
                  <a:lnTo>
                    <a:pt x="24" y="108"/>
                  </a:lnTo>
                  <a:lnTo>
                    <a:pt x="35" y="91"/>
                  </a:lnTo>
                  <a:lnTo>
                    <a:pt x="46" y="75"/>
                  </a:lnTo>
                  <a:lnTo>
                    <a:pt x="59" y="60"/>
                  </a:lnTo>
                  <a:lnTo>
                    <a:pt x="74" y="47"/>
                  </a:lnTo>
                  <a:lnTo>
                    <a:pt x="89" y="36"/>
                  </a:lnTo>
                  <a:lnTo>
                    <a:pt x="106" y="25"/>
                  </a:lnTo>
                  <a:lnTo>
                    <a:pt x="123" y="17"/>
                  </a:lnTo>
                  <a:lnTo>
                    <a:pt x="142" y="9"/>
                  </a:lnTo>
                  <a:lnTo>
                    <a:pt x="162" y="4"/>
                  </a:lnTo>
                  <a:lnTo>
                    <a:pt x="182" y="1"/>
                  </a:lnTo>
                  <a:lnTo>
                    <a:pt x="204" y="0"/>
                  </a:lnTo>
                  <a:lnTo>
                    <a:pt x="224" y="1"/>
                  </a:lnTo>
                  <a:lnTo>
                    <a:pt x="245" y="4"/>
                  </a:lnTo>
                  <a:lnTo>
                    <a:pt x="263" y="9"/>
                  </a:lnTo>
                  <a:lnTo>
                    <a:pt x="282" y="17"/>
                  </a:lnTo>
                  <a:lnTo>
                    <a:pt x="300" y="25"/>
                  </a:lnTo>
                  <a:lnTo>
                    <a:pt x="317" y="36"/>
                  </a:lnTo>
                  <a:lnTo>
                    <a:pt x="333" y="47"/>
                  </a:lnTo>
                  <a:lnTo>
                    <a:pt x="346" y="60"/>
                  </a:lnTo>
                  <a:lnTo>
                    <a:pt x="360" y="75"/>
                  </a:lnTo>
                  <a:lnTo>
                    <a:pt x="371" y="91"/>
                  </a:lnTo>
                  <a:lnTo>
                    <a:pt x="381" y="108"/>
                  </a:lnTo>
                  <a:lnTo>
                    <a:pt x="390" y="125"/>
                  </a:lnTo>
                  <a:lnTo>
                    <a:pt x="397" y="145"/>
                  </a:lnTo>
                  <a:lnTo>
                    <a:pt x="402" y="164"/>
                  </a:lnTo>
                  <a:lnTo>
                    <a:pt x="405" y="184"/>
                  </a:lnTo>
                  <a:lnTo>
                    <a:pt x="406" y="206"/>
                  </a:lnTo>
                  <a:lnTo>
                    <a:pt x="405" y="227"/>
                  </a:lnTo>
                  <a:lnTo>
                    <a:pt x="402" y="247"/>
                  </a:lnTo>
                  <a:lnTo>
                    <a:pt x="397" y="266"/>
                  </a:lnTo>
                  <a:lnTo>
                    <a:pt x="390" y="285"/>
                  </a:lnTo>
                  <a:lnTo>
                    <a:pt x="381" y="303"/>
                  </a:lnTo>
                  <a:lnTo>
                    <a:pt x="371" y="320"/>
                  </a:lnTo>
                  <a:lnTo>
                    <a:pt x="360" y="336"/>
                  </a:lnTo>
                  <a:lnTo>
                    <a:pt x="346" y="350"/>
                  </a:lnTo>
                  <a:lnTo>
                    <a:pt x="333" y="363"/>
                  </a:lnTo>
                  <a:lnTo>
                    <a:pt x="317" y="375"/>
                  </a:lnTo>
                  <a:lnTo>
                    <a:pt x="300" y="385"/>
                  </a:lnTo>
                  <a:lnTo>
                    <a:pt x="282" y="394"/>
                  </a:lnTo>
                  <a:lnTo>
                    <a:pt x="263" y="401"/>
                  </a:lnTo>
                  <a:lnTo>
                    <a:pt x="245" y="405"/>
                  </a:lnTo>
                  <a:lnTo>
                    <a:pt x="224" y="409"/>
                  </a:lnTo>
                  <a:lnTo>
                    <a:pt x="204" y="411"/>
                  </a:lnTo>
                  <a:close/>
                  <a:moveTo>
                    <a:pt x="204" y="309"/>
                  </a:moveTo>
                  <a:lnTo>
                    <a:pt x="182" y="307"/>
                  </a:lnTo>
                  <a:lnTo>
                    <a:pt x="163" y="301"/>
                  </a:lnTo>
                  <a:lnTo>
                    <a:pt x="146" y="291"/>
                  </a:lnTo>
                  <a:lnTo>
                    <a:pt x="131" y="279"/>
                  </a:lnTo>
                  <a:lnTo>
                    <a:pt x="119" y="263"/>
                  </a:lnTo>
                  <a:lnTo>
                    <a:pt x="110" y="246"/>
                  </a:lnTo>
                  <a:lnTo>
                    <a:pt x="104" y="227"/>
                  </a:lnTo>
                  <a:lnTo>
                    <a:pt x="102" y="207"/>
                  </a:lnTo>
                  <a:lnTo>
                    <a:pt x="104" y="185"/>
                  </a:lnTo>
                  <a:lnTo>
                    <a:pt x="110" y="166"/>
                  </a:lnTo>
                  <a:lnTo>
                    <a:pt x="119" y="149"/>
                  </a:lnTo>
                  <a:lnTo>
                    <a:pt x="131" y="134"/>
                  </a:lnTo>
                  <a:lnTo>
                    <a:pt x="146" y="121"/>
                  </a:lnTo>
                  <a:lnTo>
                    <a:pt x="163" y="112"/>
                  </a:lnTo>
                  <a:lnTo>
                    <a:pt x="182" y="106"/>
                  </a:lnTo>
                  <a:lnTo>
                    <a:pt x="204" y="103"/>
                  </a:lnTo>
                  <a:lnTo>
                    <a:pt x="224" y="106"/>
                  </a:lnTo>
                  <a:lnTo>
                    <a:pt x="243" y="112"/>
                  </a:lnTo>
                  <a:lnTo>
                    <a:pt x="260" y="121"/>
                  </a:lnTo>
                  <a:lnTo>
                    <a:pt x="275" y="134"/>
                  </a:lnTo>
                  <a:lnTo>
                    <a:pt x="287" y="149"/>
                  </a:lnTo>
                  <a:lnTo>
                    <a:pt x="297" y="166"/>
                  </a:lnTo>
                  <a:lnTo>
                    <a:pt x="303" y="185"/>
                  </a:lnTo>
                  <a:lnTo>
                    <a:pt x="305" y="207"/>
                  </a:lnTo>
                  <a:lnTo>
                    <a:pt x="303" y="227"/>
                  </a:lnTo>
                  <a:lnTo>
                    <a:pt x="297" y="246"/>
                  </a:lnTo>
                  <a:lnTo>
                    <a:pt x="287" y="263"/>
                  </a:lnTo>
                  <a:lnTo>
                    <a:pt x="275" y="279"/>
                  </a:lnTo>
                  <a:lnTo>
                    <a:pt x="260" y="291"/>
                  </a:lnTo>
                  <a:lnTo>
                    <a:pt x="243" y="301"/>
                  </a:lnTo>
                  <a:lnTo>
                    <a:pt x="224" y="307"/>
                  </a:lnTo>
                  <a:lnTo>
                    <a:pt x="204" y="309"/>
                  </a:lnTo>
                  <a:close/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09" name="Freeform 862"/>
            <p:cNvSpPr>
              <a:spLocks noChangeArrowheads="1"/>
            </p:cNvSpPr>
            <p:nvPr/>
          </p:nvSpPr>
          <p:spPr bwMode="auto">
            <a:xfrm>
              <a:off x="4487" y="4006"/>
              <a:ext cx="36" cy="37"/>
            </a:xfrm>
            <a:custGeom>
              <a:avLst/>
              <a:gdLst>
                <a:gd name="T0" fmla="*/ 0 w 164"/>
                <a:gd name="T1" fmla="*/ 0 h 166"/>
                <a:gd name="T2" fmla="*/ 0 w 164"/>
                <a:gd name="T3" fmla="*/ 0 h 166"/>
                <a:gd name="T4" fmla="*/ 0 w 164"/>
                <a:gd name="T5" fmla="*/ 0 h 166"/>
                <a:gd name="T6" fmla="*/ 0 w 164"/>
                <a:gd name="T7" fmla="*/ 0 h 166"/>
                <a:gd name="T8" fmla="*/ 0 w 164"/>
                <a:gd name="T9" fmla="*/ 0 h 166"/>
                <a:gd name="T10" fmla="*/ 0 w 164"/>
                <a:gd name="T11" fmla="*/ 0 h 166"/>
                <a:gd name="T12" fmla="*/ 0 w 164"/>
                <a:gd name="T13" fmla="*/ 0 h 166"/>
                <a:gd name="T14" fmla="*/ 0 w 164"/>
                <a:gd name="T15" fmla="*/ 0 h 166"/>
                <a:gd name="T16" fmla="*/ 0 w 164"/>
                <a:gd name="T17" fmla="*/ 0 h 166"/>
                <a:gd name="T18" fmla="*/ 0 w 164"/>
                <a:gd name="T19" fmla="*/ 0 h 166"/>
                <a:gd name="T20" fmla="*/ 0 w 164"/>
                <a:gd name="T21" fmla="*/ 0 h 166"/>
                <a:gd name="T22" fmla="*/ 0 w 164"/>
                <a:gd name="T23" fmla="*/ 0 h 166"/>
                <a:gd name="T24" fmla="*/ 0 w 164"/>
                <a:gd name="T25" fmla="*/ 0 h 166"/>
                <a:gd name="T26" fmla="*/ 0 w 164"/>
                <a:gd name="T27" fmla="*/ 0 h 166"/>
                <a:gd name="T28" fmla="*/ 0 w 164"/>
                <a:gd name="T29" fmla="*/ 0 h 166"/>
                <a:gd name="T30" fmla="*/ 0 w 164"/>
                <a:gd name="T31" fmla="*/ 0 h 166"/>
                <a:gd name="T32" fmla="*/ 0 w 164"/>
                <a:gd name="T33" fmla="*/ 0 h 166"/>
                <a:gd name="T34" fmla="*/ 0 w 164"/>
                <a:gd name="T35" fmla="*/ 0 h 166"/>
                <a:gd name="T36" fmla="*/ 0 w 164"/>
                <a:gd name="T37" fmla="*/ 0 h 166"/>
                <a:gd name="T38" fmla="*/ 0 w 164"/>
                <a:gd name="T39" fmla="*/ 0 h 166"/>
                <a:gd name="T40" fmla="*/ 0 w 164"/>
                <a:gd name="T41" fmla="*/ 0 h 166"/>
                <a:gd name="T42" fmla="*/ 0 w 164"/>
                <a:gd name="T43" fmla="*/ 0 h 166"/>
                <a:gd name="T44" fmla="*/ 0 w 164"/>
                <a:gd name="T45" fmla="*/ 0 h 166"/>
                <a:gd name="T46" fmla="*/ 0 w 164"/>
                <a:gd name="T47" fmla="*/ 0 h 166"/>
                <a:gd name="T48" fmla="*/ 0 w 164"/>
                <a:gd name="T49" fmla="*/ 0 h 166"/>
                <a:gd name="T50" fmla="*/ 0 w 164"/>
                <a:gd name="T51" fmla="*/ 0 h 166"/>
                <a:gd name="T52" fmla="*/ 0 w 164"/>
                <a:gd name="T53" fmla="*/ 0 h 166"/>
                <a:gd name="T54" fmla="*/ 0 w 164"/>
                <a:gd name="T55" fmla="*/ 0 h 166"/>
                <a:gd name="T56" fmla="*/ 0 w 164"/>
                <a:gd name="T57" fmla="*/ 0 h 166"/>
                <a:gd name="T58" fmla="*/ 0 w 164"/>
                <a:gd name="T59" fmla="*/ 0 h 166"/>
                <a:gd name="T60" fmla="*/ 0 w 164"/>
                <a:gd name="T61" fmla="*/ 0 h 166"/>
                <a:gd name="T62" fmla="*/ 0 w 164"/>
                <a:gd name="T63" fmla="*/ 0 h 166"/>
                <a:gd name="T64" fmla="*/ 0 w 164"/>
                <a:gd name="T65" fmla="*/ 0 h 1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4" h="166">
                  <a:moveTo>
                    <a:pt x="66" y="1"/>
                  </a:moveTo>
                  <a:lnTo>
                    <a:pt x="50" y="6"/>
                  </a:lnTo>
                  <a:lnTo>
                    <a:pt x="37" y="14"/>
                  </a:lnTo>
                  <a:lnTo>
                    <a:pt x="25" y="24"/>
                  </a:lnTo>
                  <a:lnTo>
                    <a:pt x="14" y="36"/>
                  </a:lnTo>
                  <a:lnTo>
                    <a:pt x="7" y="50"/>
                  </a:lnTo>
                  <a:lnTo>
                    <a:pt x="1" y="66"/>
                  </a:lnTo>
                  <a:lnTo>
                    <a:pt x="0" y="83"/>
                  </a:lnTo>
                  <a:lnTo>
                    <a:pt x="1" y="99"/>
                  </a:lnTo>
                  <a:lnTo>
                    <a:pt x="7" y="115"/>
                  </a:lnTo>
                  <a:lnTo>
                    <a:pt x="14" y="129"/>
                  </a:lnTo>
                  <a:lnTo>
                    <a:pt x="25" y="140"/>
                  </a:lnTo>
                  <a:lnTo>
                    <a:pt x="37" y="151"/>
                  </a:lnTo>
                  <a:lnTo>
                    <a:pt x="50" y="158"/>
                  </a:lnTo>
                  <a:lnTo>
                    <a:pt x="66" y="164"/>
                  </a:lnTo>
                  <a:lnTo>
                    <a:pt x="82" y="165"/>
                  </a:lnTo>
                  <a:lnTo>
                    <a:pt x="98" y="164"/>
                  </a:lnTo>
                  <a:lnTo>
                    <a:pt x="114" y="158"/>
                  </a:lnTo>
                  <a:lnTo>
                    <a:pt x="128" y="151"/>
                  </a:lnTo>
                  <a:lnTo>
                    <a:pt x="139" y="140"/>
                  </a:lnTo>
                  <a:lnTo>
                    <a:pt x="149" y="129"/>
                  </a:lnTo>
                  <a:lnTo>
                    <a:pt x="157" y="115"/>
                  </a:lnTo>
                  <a:lnTo>
                    <a:pt x="162" y="99"/>
                  </a:lnTo>
                  <a:lnTo>
                    <a:pt x="163" y="83"/>
                  </a:lnTo>
                  <a:lnTo>
                    <a:pt x="162" y="66"/>
                  </a:lnTo>
                  <a:lnTo>
                    <a:pt x="157" y="50"/>
                  </a:lnTo>
                  <a:lnTo>
                    <a:pt x="149" y="36"/>
                  </a:lnTo>
                  <a:lnTo>
                    <a:pt x="139" y="24"/>
                  </a:lnTo>
                  <a:lnTo>
                    <a:pt x="128" y="14"/>
                  </a:lnTo>
                  <a:lnTo>
                    <a:pt x="114" y="6"/>
                  </a:lnTo>
                  <a:lnTo>
                    <a:pt x="98" y="1"/>
                  </a:lnTo>
                  <a:lnTo>
                    <a:pt x="82" y="0"/>
                  </a:lnTo>
                  <a:lnTo>
                    <a:pt x="66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10" name="Freeform 863"/>
            <p:cNvSpPr>
              <a:spLocks noChangeArrowheads="1"/>
            </p:cNvSpPr>
            <p:nvPr/>
          </p:nvSpPr>
          <p:spPr bwMode="auto">
            <a:xfrm>
              <a:off x="4487" y="4006"/>
              <a:ext cx="36" cy="37"/>
            </a:xfrm>
            <a:custGeom>
              <a:avLst/>
              <a:gdLst>
                <a:gd name="T0" fmla="*/ 0 w 164"/>
                <a:gd name="T1" fmla="*/ 0 h 166"/>
                <a:gd name="T2" fmla="*/ 0 w 164"/>
                <a:gd name="T3" fmla="*/ 0 h 166"/>
                <a:gd name="T4" fmla="*/ 0 w 164"/>
                <a:gd name="T5" fmla="*/ 0 h 166"/>
                <a:gd name="T6" fmla="*/ 0 w 164"/>
                <a:gd name="T7" fmla="*/ 0 h 166"/>
                <a:gd name="T8" fmla="*/ 0 w 164"/>
                <a:gd name="T9" fmla="*/ 0 h 166"/>
                <a:gd name="T10" fmla="*/ 0 w 164"/>
                <a:gd name="T11" fmla="*/ 0 h 166"/>
                <a:gd name="T12" fmla="*/ 0 w 164"/>
                <a:gd name="T13" fmla="*/ 0 h 166"/>
                <a:gd name="T14" fmla="*/ 0 w 164"/>
                <a:gd name="T15" fmla="*/ 0 h 166"/>
                <a:gd name="T16" fmla="*/ 0 w 164"/>
                <a:gd name="T17" fmla="*/ 0 h 166"/>
                <a:gd name="T18" fmla="*/ 0 w 164"/>
                <a:gd name="T19" fmla="*/ 0 h 166"/>
                <a:gd name="T20" fmla="*/ 0 w 164"/>
                <a:gd name="T21" fmla="*/ 0 h 166"/>
                <a:gd name="T22" fmla="*/ 0 w 164"/>
                <a:gd name="T23" fmla="*/ 0 h 166"/>
                <a:gd name="T24" fmla="*/ 0 w 164"/>
                <a:gd name="T25" fmla="*/ 0 h 166"/>
                <a:gd name="T26" fmla="*/ 0 w 164"/>
                <a:gd name="T27" fmla="*/ 0 h 166"/>
                <a:gd name="T28" fmla="*/ 0 w 164"/>
                <a:gd name="T29" fmla="*/ 0 h 166"/>
                <a:gd name="T30" fmla="*/ 0 w 164"/>
                <a:gd name="T31" fmla="*/ 0 h 166"/>
                <a:gd name="T32" fmla="*/ 0 w 164"/>
                <a:gd name="T33" fmla="*/ 0 h 166"/>
                <a:gd name="T34" fmla="*/ 0 w 164"/>
                <a:gd name="T35" fmla="*/ 0 h 166"/>
                <a:gd name="T36" fmla="*/ 0 w 164"/>
                <a:gd name="T37" fmla="*/ 0 h 166"/>
                <a:gd name="T38" fmla="*/ 0 w 164"/>
                <a:gd name="T39" fmla="*/ 0 h 166"/>
                <a:gd name="T40" fmla="*/ 0 w 164"/>
                <a:gd name="T41" fmla="*/ 0 h 166"/>
                <a:gd name="T42" fmla="*/ 0 w 164"/>
                <a:gd name="T43" fmla="*/ 0 h 166"/>
                <a:gd name="T44" fmla="*/ 0 w 164"/>
                <a:gd name="T45" fmla="*/ 0 h 166"/>
                <a:gd name="T46" fmla="*/ 0 w 164"/>
                <a:gd name="T47" fmla="*/ 0 h 166"/>
                <a:gd name="T48" fmla="*/ 0 w 164"/>
                <a:gd name="T49" fmla="*/ 0 h 166"/>
                <a:gd name="T50" fmla="*/ 0 w 164"/>
                <a:gd name="T51" fmla="*/ 0 h 166"/>
                <a:gd name="T52" fmla="*/ 0 w 164"/>
                <a:gd name="T53" fmla="*/ 0 h 166"/>
                <a:gd name="T54" fmla="*/ 0 w 164"/>
                <a:gd name="T55" fmla="*/ 0 h 166"/>
                <a:gd name="T56" fmla="*/ 0 w 164"/>
                <a:gd name="T57" fmla="*/ 0 h 166"/>
                <a:gd name="T58" fmla="*/ 0 w 164"/>
                <a:gd name="T59" fmla="*/ 0 h 166"/>
                <a:gd name="T60" fmla="*/ 0 w 164"/>
                <a:gd name="T61" fmla="*/ 0 h 166"/>
                <a:gd name="T62" fmla="*/ 0 w 164"/>
                <a:gd name="T63" fmla="*/ 0 h 166"/>
                <a:gd name="T64" fmla="*/ 0 w 164"/>
                <a:gd name="T65" fmla="*/ 0 h 1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4" h="166">
                  <a:moveTo>
                    <a:pt x="82" y="165"/>
                  </a:moveTo>
                  <a:lnTo>
                    <a:pt x="66" y="164"/>
                  </a:lnTo>
                  <a:lnTo>
                    <a:pt x="50" y="158"/>
                  </a:lnTo>
                  <a:lnTo>
                    <a:pt x="37" y="151"/>
                  </a:lnTo>
                  <a:lnTo>
                    <a:pt x="25" y="140"/>
                  </a:lnTo>
                  <a:lnTo>
                    <a:pt x="14" y="129"/>
                  </a:lnTo>
                  <a:lnTo>
                    <a:pt x="7" y="115"/>
                  </a:lnTo>
                  <a:lnTo>
                    <a:pt x="1" y="99"/>
                  </a:lnTo>
                  <a:lnTo>
                    <a:pt x="0" y="83"/>
                  </a:lnTo>
                  <a:lnTo>
                    <a:pt x="1" y="66"/>
                  </a:lnTo>
                  <a:lnTo>
                    <a:pt x="7" y="50"/>
                  </a:lnTo>
                  <a:lnTo>
                    <a:pt x="14" y="36"/>
                  </a:lnTo>
                  <a:lnTo>
                    <a:pt x="25" y="24"/>
                  </a:lnTo>
                  <a:lnTo>
                    <a:pt x="37" y="14"/>
                  </a:lnTo>
                  <a:lnTo>
                    <a:pt x="50" y="6"/>
                  </a:lnTo>
                  <a:lnTo>
                    <a:pt x="66" y="1"/>
                  </a:lnTo>
                  <a:lnTo>
                    <a:pt x="82" y="0"/>
                  </a:lnTo>
                  <a:lnTo>
                    <a:pt x="98" y="1"/>
                  </a:lnTo>
                  <a:lnTo>
                    <a:pt x="114" y="6"/>
                  </a:lnTo>
                  <a:lnTo>
                    <a:pt x="128" y="14"/>
                  </a:lnTo>
                  <a:lnTo>
                    <a:pt x="139" y="24"/>
                  </a:lnTo>
                  <a:lnTo>
                    <a:pt x="149" y="36"/>
                  </a:lnTo>
                  <a:lnTo>
                    <a:pt x="157" y="50"/>
                  </a:lnTo>
                  <a:lnTo>
                    <a:pt x="162" y="66"/>
                  </a:lnTo>
                  <a:lnTo>
                    <a:pt x="163" y="83"/>
                  </a:lnTo>
                  <a:lnTo>
                    <a:pt x="162" y="99"/>
                  </a:lnTo>
                  <a:lnTo>
                    <a:pt x="157" y="115"/>
                  </a:lnTo>
                  <a:lnTo>
                    <a:pt x="149" y="129"/>
                  </a:lnTo>
                  <a:lnTo>
                    <a:pt x="139" y="140"/>
                  </a:lnTo>
                  <a:lnTo>
                    <a:pt x="128" y="151"/>
                  </a:lnTo>
                  <a:lnTo>
                    <a:pt x="114" y="158"/>
                  </a:lnTo>
                  <a:lnTo>
                    <a:pt x="98" y="164"/>
                  </a:lnTo>
                  <a:lnTo>
                    <a:pt x="82" y="165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11" name="Freeform 864"/>
            <p:cNvSpPr>
              <a:spLocks noChangeArrowheads="1"/>
            </p:cNvSpPr>
            <p:nvPr/>
          </p:nvSpPr>
          <p:spPr bwMode="auto">
            <a:xfrm>
              <a:off x="4553" y="4019"/>
              <a:ext cx="77" cy="51"/>
            </a:xfrm>
            <a:custGeom>
              <a:avLst/>
              <a:gdLst>
                <a:gd name="T0" fmla="*/ 0 w 343"/>
                <a:gd name="T1" fmla="*/ 0 h 231"/>
                <a:gd name="T2" fmla="*/ 0 w 343"/>
                <a:gd name="T3" fmla="*/ 0 h 231"/>
                <a:gd name="T4" fmla="*/ 0 w 343"/>
                <a:gd name="T5" fmla="*/ 0 h 231"/>
                <a:gd name="T6" fmla="*/ 0 w 343"/>
                <a:gd name="T7" fmla="*/ 0 h 231"/>
                <a:gd name="T8" fmla="*/ 0 w 343"/>
                <a:gd name="T9" fmla="*/ 0 h 231"/>
                <a:gd name="T10" fmla="*/ 0 w 343"/>
                <a:gd name="T11" fmla="*/ 0 h 231"/>
                <a:gd name="T12" fmla="*/ 0 w 343"/>
                <a:gd name="T13" fmla="*/ 0 h 231"/>
                <a:gd name="T14" fmla="*/ 0 w 343"/>
                <a:gd name="T15" fmla="*/ 0 h 231"/>
                <a:gd name="T16" fmla="*/ 0 w 343"/>
                <a:gd name="T17" fmla="*/ 0 h 231"/>
                <a:gd name="T18" fmla="*/ 0 w 343"/>
                <a:gd name="T19" fmla="*/ 0 h 231"/>
                <a:gd name="T20" fmla="*/ 0 w 343"/>
                <a:gd name="T21" fmla="*/ 0 h 231"/>
                <a:gd name="T22" fmla="*/ 0 w 343"/>
                <a:gd name="T23" fmla="*/ 0 h 231"/>
                <a:gd name="T24" fmla="*/ 0 w 343"/>
                <a:gd name="T25" fmla="*/ 0 h 231"/>
                <a:gd name="T26" fmla="*/ 0 w 343"/>
                <a:gd name="T27" fmla="*/ 0 h 231"/>
                <a:gd name="T28" fmla="*/ 0 w 343"/>
                <a:gd name="T29" fmla="*/ 0 h 231"/>
                <a:gd name="T30" fmla="*/ 0 w 343"/>
                <a:gd name="T31" fmla="*/ 0 h 231"/>
                <a:gd name="T32" fmla="*/ 0 w 343"/>
                <a:gd name="T33" fmla="*/ 0 h 231"/>
                <a:gd name="T34" fmla="*/ 0 w 343"/>
                <a:gd name="T35" fmla="*/ 0 h 231"/>
                <a:gd name="T36" fmla="*/ 0 w 343"/>
                <a:gd name="T37" fmla="*/ 0 h 231"/>
                <a:gd name="T38" fmla="*/ 0 w 343"/>
                <a:gd name="T39" fmla="*/ 0 h 231"/>
                <a:gd name="T40" fmla="*/ 0 w 343"/>
                <a:gd name="T41" fmla="*/ 0 h 231"/>
                <a:gd name="T42" fmla="*/ 0 w 343"/>
                <a:gd name="T43" fmla="*/ 0 h 231"/>
                <a:gd name="T44" fmla="*/ 0 w 343"/>
                <a:gd name="T45" fmla="*/ 0 h 231"/>
                <a:gd name="T46" fmla="*/ 0 w 343"/>
                <a:gd name="T47" fmla="*/ 0 h 231"/>
                <a:gd name="T48" fmla="*/ 0 w 343"/>
                <a:gd name="T49" fmla="*/ 0 h 231"/>
                <a:gd name="T50" fmla="*/ 0 w 343"/>
                <a:gd name="T51" fmla="*/ 0 h 231"/>
                <a:gd name="T52" fmla="*/ 0 w 343"/>
                <a:gd name="T53" fmla="*/ 0 h 231"/>
                <a:gd name="T54" fmla="*/ 0 w 343"/>
                <a:gd name="T55" fmla="*/ 0 h 231"/>
                <a:gd name="T56" fmla="*/ 0 w 343"/>
                <a:gd name="T57" fmla="*/ 0 h 231"/>
                <a:gd name="T58" fmla="*/ 0 w 343"/>
                <a:gd name="T59" fmla="*/ 0 h 231"/>
                <a:gd name="T60" fmla="*/ 0 w 343"/>
                <a:gd name="T61" fmla="*/ 0 h 231"/>
                <a:gd name="T62" fmla="*/ 0 w 343"/>
                <a:gd name="T63" fmla="*/ 0 h 231"/>
                <a:gd name="T64" fmla="*/ 0 w 343"/>
                <a:gd name="T65" fmla="*/ 0 h 231"/>
                <a:gd name="T66" fmla="*/ 0 w 343"/>
                <a:gd name="T67" fmla="*/ 0 h 231"/>
                <a:gd name="T68" fmla="*/ 0 w 343"/>
                <a:gd name="T69" fmla="*/ 0 h 231"/>
                <a:gd name="T70" fmla="*/ 0 w 343"/>
                <a:gd name="T71" fmla="*/ 0 h 231"/>
                <a:gd name="T72" fmla="*/ 0 w 343"/>
                <a:gd name="T73" fmla="*/ 0 h 231"/>
                <a:gd name="T74" fmla="*/ 0 w 343"/>
                <a:gd name="T75" fmla="*/ 0 h 23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43" h="231">
                  <a:moveTo>
                    <a:pt x="14" y="0"/>
                  </a:moveTo>
                  <a:lnTo>
                    <a:pt x="15" y="14"/>
                  </a:lnTo>
                  <a:lnTo>
                    <a:pt x="15" y="28"/>
                  </a:lnTo>
                  <a:lnTo>
                    <a:pt x="14" y="42"/>
                  </a:lnTo>
                  <a:lnTo>
                    <a:pt x="13" y="56"/>
                  </a:lnTo>
                  <a:lnTo>
                    <a:pt x="11" y="71"/>
                  </a:lnTo>
                  <a:lnTo>
                    <a:pt x="8" y="85"/>
                  </a:lnTo>
                  <a:lnTo>
                    <a:pt x="5" y="99"/>
                  </a:lnTo>
                  <a:lnTo>
                    <a:pt x="0" y="114"/>
                  </a:lnTo>
                  <a:lnTo>
                    <a:pt x="15" y="114"/>
                  </a:lnTo>
                  <a:lnTo>
                    <a:pt x="29" y="114"/>
                  </a:lnTo>
                  <a:lnTo>
                    <a:pt x="43" y="114"/>
                  </a:lnTo>
                  <a:lnTo>
                    <a:pt x="58" y="113"/>
                  </a:lnTo>
                  <a:lnTo>
                    <a:pt x="72" y="113"/>
                  </a:lnTo>
                  <a:lnTo>
                    <a:pt x="86" y="113"/>
                  </a:lnTo>
                  <a:lnTo>
                    <a:pt x="101" y="113"/>
                  </a:lnTo>
                  <a:lnTo>
                    <a:pt x="115" y="113"/>
                  </a:lnTo>
                  <a:lnTo>
                    <a:pt x="129" y="113"/>
                  </a:lnTo>
                  <a:lnTo>
                    <a:pt x="144" y="113"/>
                  </a:lnTo>
                  <a:lnTo>
                    <a:pt x="158" y="113"/>
                  </a:lnTo>
                  <a:lnTo>
                    <a:pt x="173" y="113"/>
                  </a:lnTo>
                  <a:lnTo>
                    <a:pt x="187" y="113"/>
                  </a:lnTo>
                  <a:lnTo>
                    <a:pt x="201" y="113"/>
                  </a:lnTo>
                  <a:lnTo>
                    <a:pt x="216" y="113"/>
                  </a:lnTo>
                  <a:lnTo>
                    <a:pt x="230" y="113"/>
                  </a:lnTo>
                  <a:lnTo>
                    <a:pt x="283" y="229"/>
                  </a:lnTo>
                  <a:lnTo>
                    <a:pt x="335" y="230"/>
                  </a:lnTo>
                  <a:lnTo>
                    <a:pt x="295" y="99"/>
                  </a:lnTo>
                  <a:lnTo>
                    <a:pt x="306" y="97"/>
                  </a:lnTo>
                  <a:lnTo>
                    <a:pt x="316" y="93"/>
                  </a:lnTo>
                  <a:lnTo>
                    <a:pt x="324" y="87"/>
                  </a:lnTo>
                  <a:lnTo>
                    <a:pt x="330" y="78"/>
                  </a:lnTo>
                  <a:lnTo>
                    <a:pt x="335" y="69"/>
                  </a:lnTo>
                  <a:lnTo>
                    <a:pt x="339" y="56"/>
                  </a:lnTo>
                  <a:lnTo>
                    <a:pt x="341" y="44"/>
                  </a:lnTo>
                  <a:lnTo>
                    <a:pt x="342" y="30"/>
                  </a:lnTo>
                  <a:lnTo>
                    <a:pt x="342" y="0"/>
                  </a:lnTo>
                  <a:lnTo>
                    <a:pt x="14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12" name="Freeform 865"/>
            <p:cNvSpPr>
              <a:spLocks noChangeArrowheads="1"/>
            </p:cNvSpPr>
            <p:nvPr/>
          </p:nvSpPr>
          <p:spPr bwMode="auto">
            <a:xfrm>
              <a:off x="4553" y="4019"/>
              <a:ext cx="77" cy="51"/>
            </a:xfrm>
            <a:custGeom>
              <a:avLst/>
              <a:gdLst>
                <a:gd name="T0" fmla="*/ 0 w 343"/>
                <a:gd name="T1" fmla="*/ 0 h 231"/>
                <a:gd name="T2" fmla="*/ 0 w 343"/>
                <a:gd name="T3" fmla="*/ 0 h 231"/>
                <a:gd name="T4" fmla="*/ 0 w 343"/>
                <a:gd name="T5" fmla="*/ 0 h 231"/>
                <a:gd name="T6" fmla="*/ 0 w 343"/>
                <a:gd name="T7" fmla="*/ 0 h 231"/>
                <a:gd name="T8" fmla="*/ 0 w 343"/>
                <a:gd name="T9" fmla="*/ 0 h 231"/>
                <a:gd name="T10" fmla="*/ 0 w 343"/>
                <a:gd name="T11" fmla="*/ 0 h 231"/>
                <a:gd name="T12" fmla="*/ 0 w 343"/>
                <a:gd name="T13" fmla="*/ 0 h 231"/>
                <a:gd name="T14" fmla="*/ 0 w 343"/>
                <a:gd name="T15" fmla="*/ 0 h 231"/>
                <a:gd name="T16" fmla="*/ 0 w 343"/>
                <a:gd name="T17" fmla="*/ 0 h 231"/>
                <a:gd name="T18" fmla="*/ 0 w 343"/>
                <a:gd name="T19" fmla="*/ 0 h 231"/>
                <a:gd name="T20" fmla="*/ 0 w 343"/>
                <a:gd name="T21" fmla="*/ 0 h 231"/>
                <a:gd name="T22" fmla="*/ 0 w 343"/>
                <a:gd name="T23" fmla="*/ 0 h 231"/>
                <a:gd name="T24" fmla="*/ 0 w 343"/>
                <a:gd name="T25" fmla="*/ 0 h 231"/>
                <a:gd name="T26" fmla="*/ 0 w 343"/>
                <a:gd name="T27" fmla="*/ 0 h 231"/>
                <a:gd name="T28" fmla="*/ 0 w 343"/>
                <a:gd name="T29" fmla="*/ 0 h 231"/>
                <a:gd name="T30" fmla="*/ 0 w 343"/>
                <a:gd name="T31" fmla="*/ 0 h 231"/>
                <a:gd name="T32" fmla="*/ 0 w 343"/>
                <a:gd name="T33" fmla="*/ 0 h 231"/>
                <a:gd name="T34" fmla="*/ 0 w 343"/>
                <a:gd name="T35" fmla="*/ 0 h 231"/>
                <a:gd name="T36" fmla="*/ 0 w 343"/>
                <a:gd name="T37" fmla="*/ 0 h 231"/>
                <a:gd name="T38" fmla="*/ 0 w 343"/>
                <a:gd name="T39" fmla="*/ 0 h 231"/>
                <a:gd name="T40" fmla="*/ 0 w 343"/>
                <a:gd name="T41" fmla="*/ 0 h 231"/>
                <a:gd name="T42" fmla="*/ 0 w 343"/>
                <a:gd name="T43" fmla="*/ 0 h 231"/>
                <a:gd name="T44" fmla="*/ 0 w 343"/>
                <a:gd name="T45" fmla="*/ 0 h 231"/>
                <a:gd name="T46" fmla="*/ 0 w 343"/>
                <a:gd name="T47" fmla="*/ 0 h 231"/>
                <a:gd name="T48" fmla="*/ 0 w 343"/>
                <a:gd name="T49" fmla="*/ 0 h 231"/>
                <a:gd name="T50" fmla="*/ 0 w 343"/>
                <a:gd name="T51" fmla="*/ 0 h 231"/>
                <a:gd name="T52" fmla="*/ 0 w 343"/>
                <a:gd name="T53" fmla="*/ 0 h 231"/>
                <a:gd name="T54" fmla="*/ 0 w 343"/>
                <a:gd name="T55" fmla="*/ 0 h 231"/>
                <a:gd name="T56" fmla="*/ 0 w 343"/>
                <a:gd name="T57" fmla="*/ 0 h 231"/>
                <a:gd name="T58" fmla="*/ 0 w 343"/>
                <a:gd name="T59" fmla="*/ 0 h 231"/>
                <a:gd name="T60" fmla="*/ 0 w 343"/>
                <a:gd name="T61" fmla="*/ 0 h 231"/>
                <a:gd name="T62" fmla="*/ 0 w 343"/>
                <a:gd name="T63" fmla="*/ 0 h 231"/>
                <a:gd name="T64" fmla="*/ 0 w 343"/>
                <a:gd name="T65" fmla="*/ 0 h 231"/>
                <a:gd name="T66" fmla="*/ 0 w 343"/>
                <a:gd name="T67" fmla="*/ 0 h 231"/>
                <a:gd name="T68" fmla="*/ 0 w 343"/>
                <a:gd name="T69" fmla="*/ 0 h 231"/>
                <a:gd name="T70" fmla="*/ 0 w 343"/>
                <a:gd name="T71" fmla="*/ 0 h 231"/>
                <a:gd name="T72" fmla="*/ 0 w 343"/>
                <a:gd name="T73" fmla="*/ 0 h 231"/>
                <a:gd name="T74" fmla="*/ 0 w 343"/>
                <a:gd name="T75" fmla="*/ 0 h 23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43" h="231">
                  <a:moveTo>
                    <a:pt x="342" y="0"/>
                  </a:moveTo>
                  <a:lnTo>
                    <a:pt x="342" y="30"/>
                  </a:lnTo>
                  <a:lnTo>
                    <a:pt x="341" y="44"/>
                  </a:lnTo>
                  <a:lnTo>
                    <a:pt x="339" y="56"/>
                  </a:lnTo>
                  <a:lnTo>
                    <a:pt x="335" y="69"/>
                  </a:lnTo>
                  <a:lnTo>
                    <a:pt x="330" y="78"/>
                  </a:lnTo>
                  <a:lnTo>
                    <a:pt x="324" y="87"/>
                  </a:lnTo>
                  <a:lnTo>
                    <a:pt x="316" y="93"/>
                  </a:lnTo>
                  <a:lnTo>
                    <a:pt x="306" y="97"/>
                  </a:lnTo>
                  <a:lnTo>
                    <a:pt x="295" y="99"/>
                  </a:lnTo>
                  <a:lnTo>
                    <a:pt x="335" y="230"/>
                  </a:lnTo>
                  <a:lnTo>
                    <a:pt x="283" y="228"/>
                  </a:lnTo>
                  <a:lnTo>
                    <a:pt x="230" y="113"/>
                  </a:lnTo>
                  <a:lnTo>
                    <a:pt x="216" y="113"/>
                  </a:lnTo>
                  <a:lnTo>
                    <a:pt x="201" y="113"/>
                  </a:lnTo>
                  <a:lnTo>
                    <a:pt x="187" y="113"/>
                  </a:lnTo>
                  <a:lnTo>
                    <a:pt x="173" y="113"/>
                  </a:lnTo>
                  <a:lnTo>
                    <a:pt x="158" y="113"/>
                  </a:lnTo>
                  <a:lnTo>
                    <a:pt x="144" y="113"/>
                  </a:lnTo>
                  <a:lnTo>
                    <a:pt x="129" y="113"/>
                  </a:lnTo>
                  <a:lnTo>
                    <a:pt x="115" y="113"/>
                  </a:lnTo>
                  <a:lnTo>
                    <a:pt x="101" y="113"/>
                  </a:lnTo>
                  <a:lnTo>
                    <a:pt x="86" y="113"/>
                  </a:lnTo>
                  <a:lnTo>
                    <a:pt x="72" y="113"/>
                  </a:lnTo>
                  <a:lnTo>
                    <a:pt x="58" y="113"/>
                  </a:lnTo>
                  <a:lnTo>
                    <a:pt x="43" y="114"/>
                  </a:lnTo>
                  <a:lnTo>
                    <a:pt x="29" y="114"/>
                  </a:lnTo>
                  <a:lnTo>
                    <a:pt x="15" y="114"/>
                  </a:lnTo>
                  <a:lnTo>
                    <a:pt x="0" y="114"/>
                  </a:lnTo>
                  <a:lnTo>
                    <a:pt x="5" y="99"/>
                  </a:lnTo>
                  <a:lnTo>
                    <a:pt x="8" y="85"/>
                  </a:lnTo>
                  <a:lnTo>
                    <a:pt x="11" y="71"/>
                  </a:lnTo>
                  <a:lnTo>
                    <a:pt x="13" y="56"/>
                  </a:lnTo>
                  <a:lnTo>
                    <a:pt x="14" y="42"/>
                  </a:lnTo>
                  <a:lnTo>
                    <a:pt x="15" y="28"/>
                  </a:lnTo>
                  <a:lnTo>
                    <a:pt x="15" y="14"/>
                  </a:lnTo>
                  <a:lnTo>
                    <a:pt x="14" y="0"/>
                  </a:lnTo>
                  <a:lnTo>
                    <a:pt x="342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13" name="Freeform 866"/>
            <p:cNvSpPr>
              <a:spLocks noChangeArrowheads="1"/>
            </p:cNvSpPr>
            <p:nvPr/>
          </p:nvSpPr>
          <p:spPr bwMode="auto">
            <a:xfrm>
              <a:off x="4521" y="3773"/>
              <a:ext cx="109" cy="235"/>
            </a:xfrm>
            <a:custGeom>
              <a:avLst/>
              <a:gdLst>
                <a:gd name="T0" fmla="*/ 0 w 486"/>
                <a:gd name="T1" fmla="*/ 0 h 1042"/>
                <a:gd name="T2" fmla="*/ 0 w 486"/>
                <a:gd name="T3" fmla="*/ 0 h 1042"/>
                <a:gd name="T4" fmla="*/ 0 w 486"/>
                <a:gd name="T5" fmla="*/ 0 h 1042"/>
                <a:gd name="T6" fmla="*/ 0 w 486"/>
                <a:gd name="T7" fmla="*/ 0 h 1042"/>
                <a:gd name="T8" fmla="*/ 0 w 486"/>
                <a:gd name="T9" fmla="*/ 0 h 1042"/>
                <a:gd name="T10" fmla="*/ 0 w 486"/>
                <a:gd name="T11" fmla="*/ 0 h 1042"/>
                <a:gd name="T12" fmla="*/ 0 w 486"/>
                <a:gd name="T13" fmla="*/ 0 h 1042"/>
                <a:gd name="T14" fmla="*/ 0 w 486"/>
                <a:gd name="T15" fmla="*/ 0 h 1042"/>
                <a:gd name="T16" fmla="*/ 0 w 486"/>
                <a:gd name="T17" fmla="*/ 0 h 1042"/>
                <a:gd name="T18" fmla="*/ 0 w 486"/>
                <a:gd name="T19" fmla="*/ 0 h 1042"/>
                <a:gd name="T20" fmla="*/ 0 w 486"/>
                <a:gd name="T21" fmla="*/ 0 h 1042"/>
                <a:gd name="T22" fmla="*/ 0 w 486"/>
                <a:gd name="T23" fmla="*/ 0 h 1042"/>
                <a:gd name="T24" fmla="*/ 0 w 486"/>
                <a:gd name="T25" fmla="*/ 0 h 1042"/>
                <a:gd name="T26" fmla="*/ 0 w 486"/>
                <a:gd name="T27" fmla="*/ 0 h 1042"/>
                <a:gd name="T28" fmla="*/ 0 w 486"/>
                <a:gd name="T29" fmla="*/ 0 h 1042"/>
                <a:gd name="T30" fmla="*/ 0 w 486"/>
                <a:gd name="T31" fmla="*/ 0 h 1042"/>
                <a:gd name="T32" fmla="*/ 0 w 486"/>
                <a:gd name="T33" fmla="*/ 0 h 1042"/>
                <a:gd name="T34" fmla="*/ 0 w 486"/>
                <a:gd name="T35" fmla="*/ 0 h 1042"/>
                <a:gd name="T36" fmla="*/ 0 w 486"/>
                <a:gd name="T37" fmla="*/ 0 h 1042"/>
                <a:gd name="T38" fmla="*/ 0 w 486"/>
                <a:gd name="T39" fmla="*/ 0 h 1042"/>
                <a:gd name="T40" fmla="*/ 0 w 486"/>
                <a:gd name="T41" fmla="*/ 0 h 104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86" h="1042">
                  <a:moveTo>
                    <a:pt x="0" y="0"/>
                  </a:moveTo>
                  <a:lnTo>
                    <a:pt x="0" y="890"/>
                  </a:lnTo>
                  <a:lnTo>
                    <a:pt x="18" y="897"/>
                  </a:lnTo>
                  <a:lnTo>
                    <a:pt x="35" y="906"/>
                  </a:lnTo>
                  <a:lnTo>
                    <a:pt x="50" y="914"/>
                  </a:lnTo>
                  <a:lnTo>
                    <a:pt x="64" y="922"/>
                  </a:lnTo>
                  <a:lnTo>
                    <a:pt x="76" y="932"/>
                  </a:lnTo>
                  <a:lnTo>
                    <a:pt x="88" y="941"/>
                  </a:lnTo>
                  <a:lnTo>
                    <a:pt x="98" y="951"/>
                  </a:lnTo>
                  <a:lnTo>
                    <a:pt x="108" y="960"/>
                  </a:lnTo>
                  <a:lnTo>
                    <a:pt x="116" y="971"/>
                  </a:lnTo>
                  <a:lnTo>
                    <a:pt x="123" y="982"/>
                  </a:lnTo>
                  <a:lnTo>
                    <a:pt x="130" y="992"/>
                  </a:lnTo>
                  <a:lnTo>
                    <a:pt x="135" y="1002"/>
                  </a:lnTo>
                  <a:lnTo>
                    <a:pt x="140" y="1012"/>
                  </a:lnTo>
                  <a:lnTo>
                    <a:pt x="144" y="1022"/>
                  </a:lnTo>
                  <a:lnTo>
                    <a:pt x="148" y="1031"/>
                  </a:lnTo>
                  <a:lnTo>
                    <a:pt x="151" y="1041"/>
                  </a:lnTo>
                  <a:lnTo>
                    <a:pt x="485" y="1041"/>
                  </a:lnTo>
                  <a:lnTo>
                    <a:pt x="485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14" name="Freeform 867"/>
            <p:cNvSpPr>
              <a:spLocks noChangeArrowheads="1"/>
            </p:cNvSpPr>
            <p:nvPr/>
          </p:nvSpPr>
          <p:spPr bwMode="auto">
            <a:xfrm>
              <a:off x="4521" y="3773"/>
              <a:ext cx="109" cy="235"/>
            </a:xfrm>
            <a:custGeom>
              <a:avLst/>
              <a:gdLst>
                <a:gd name="T0" fmla="*/ 0 w 486"/>
                <a:gd name="T1" fmla="*/ 0 h 1042"/>
                <a:gd name="T2" fmla="*/ 0 w 486"/>
                <a:gd name="T3" fmla="*/ 0 h 1042"/>
                <a:gd name="T4" fmla="*/ 0 w 486"/>
                <a:gd name="T5" fmla="*/ 0 h 1042"/>
                <a:gd name="T6" fmla="*/ 0 w 486"/>
                <a:gd name="T7" fmla="*/ 0 h 1042"/>
                <a:gd name="T8" fmla="*/ 0 w 486"/>
                <a:gd name="T9" fmla="*/ 0 h 1042"/>
                <a:gd name="T10" fmla="*/ 0 w 486"/>
                <a:gd name="T11" fmla="*/ 0 h 1042"/>
                <a:gd name="T12" fmla="*/ 0 w 486"/>
                <a:gd name="T13" fmla="*/ 0 h 1042"/>
                <a:gd name="T14" fmla="*/ 0 w 486"/>
                <a:gd name="T15" fmla="*/ 0 h 1042"/>
                <a:gd name="T16" fmla="*/ 0 w 486"/>
                <a:gd name="T17" fmla="*/ 0 h 1042"/>
                <a:gd name="T18" fmla="*/ 0 w 486"/>
                <a:gd name="T19" fmla="*/ 0 h 1042"/>
                <a:gd name="T20" fmla="*/ 0 w 486"/>
                <a:gd name="T21" fmla="*/ 0 h 1042"/>
                <a:gd name="T22" fmla="*/ 0 w 486"/>
                <a:gd name="T23" fmla="*/ 0 h 1042"/>
                <a:gd name="T24" fmla="*/ 0 w 486"/>
                <a:gd name="T25" fmla="*/ 0 h 1042"/>
                <a:gd name="T26" fmla="*/ 0 w 486"/>
                <a:gd name="T27" fmla="*/ 0 h 1042"/>
                <a:gd name="T28" fmla="*/ 0 w 486"/>
                <a:gd name="T29" fmla="*/ 0 h 1042"/>
                <a:gd name="T30" fmla="*/ 0 w 486"/>
                <a:gd name="T31" fmla="*/ 0 h 1042"/>
                <a:gd name="T32" fmla="*/ 0 w 486"/>
                <a:gd name="T33" fmla="*/ 0 h 1042"/>
                <a:gd name="T34" fmla="*/ 0 w 486"/>
                <a:gd name="T35" fmla="*/ 0 h 1042"/>
                <a:gd name="T36" fmla="*/ 0 w 486"/>
                <a:gd name="T37" fmla="*/ 0 h 1042"/>
                <a:gd name="T38" fmla="*/ 0 w 486"/>
                <a:gd name="T39" fmla="*/ 0 h 1042"/>
                <a:gd name="T40" fmla="*/ 0 w 486"/>
                <a:gd name="T41" fmla="*/ 0 h 104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86" h="1042">
                  <a:moveTo>
                    <a:pt x="485" y="1041"/>
                  </a:moveTo>
                  <a:lnTo>
                    <a:pt x="485" y="0"/>
                  </a:lnTo>
                  <a:lnTo>
                    <a:pt x="0" y="0"/>
                  </a:lnTo>
                  <a:lnTo>
                    <a:pt x="0" y="890"/>
                  </a:lnTo>
                  <a:lnTo>
                    <a:pt x="18" y="897"/>
                  </a:lnTo>
                  <a:lnTo>
                    <a:pt x="35" y="906"/>
                  </a:lnTo>
                  <a:lnTo>
                    <a:pt x="50" y="914"/>
                  </a:lnTo>
                  <a:lnTo>
                    <a:pt x="64" y="922"/>
                  </a:lnTo>
                  <a:lnTo>
                    <a:pt x="76" y="932"/>
                  </a:lnTo>
                  <a:lnTo>
                    <a:pt x="88" y="941"/>
                  </a:lnTo>
                  <a:lnTo>
                    <a:pt x="98" y="951"/>
                  </a:lnTo>
                  <a:lnTo>
                    <a:pt x="108" y="960"/>
                  </a:lnTo>
                  <a:lnTo>
                    <a:pt x="116" y="971"/>
                  </a:lnTo>
                  <a:lnTo>
                    <a:pt x="123" y="982"/>
                  </a:lnTo>
                  <a:lnTo>
                    <a:pt x="130" y="992"/>
                  </a:lnTo>
                  <a:lnTo>
                    <a:pt x="135" y="1002"/>
                  </a:lnTo>
                  <a:lnTo>
                    <a:pt x="140" y="1012"/>
                  </a:lnTo>
                  <a:lnTo>
                    <a:pt x="144" y="1022"/>
                  </a:lnTo>
                  <a:lnTo>
                    <a:pt x="148" y="1031"/>
                  </a:lnTo>
                  <a:lnTo>
                    <a:pt x="151" y="1041"/>
                  </a:lnTo>
                  <a:lnTo>
                    <a:pt x="485" y="1041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15" name="Freeform 868"/>
            <p:cNvSpPr>
              <a:spLocks noChangeArrowheads="1"/>
            </p:cNvSpPr>
            <p:nvPr/>
          </p:nvSpPr>
          <p:spPr bwMode="auto">
            <a:xfrm>
              <a:off x="4521" y="3702"/>
              <a:ext cx="109" cy="62"/>
            </a:xfrm>
            <a:custGeom>
              <a:avLst/>
              <a:gdLst>
                <a:gd name="T0" fmla="*/ 0 w 484"/>
                <a:gd name="T1" fmla="*/ 0 h 276"/>
                <a:gd name="T2" fmla="*/ 0 w 484"/>
                <a:gd name="T3" fmla="*/ 0 h 276"/>
                <a:gd name="T4" fmla="*/ 0 w 484"/>
                <a:gd name="T5" fmla="*/ 0 h 276"/>
                <a:gd name="T6" fmla="*/ 0 w 484"/>
                <a:gd name="T7" fmla="*/ 0 h 276"/>
                <a:gd name="T8" fmla="*/ 0 w 484"/>
                <a:gd name="T9" fmla="*/ 0 h 276"/>
                <a:gd name="T10" fmla="*/ 0 w 484"/>
                <a:gd name="T11" fmla="*/ 0 h 276"/>
                <a:gd name="T12" fmla="*/ 0 w 484"/>
                <a:gd name="T13" fmla="*/ 0 h 276"/>
                <a:gd name="T14" fmla="*/ 0 w 484"/>
                <a:gd name="T15" fmla="*/ 0 h 276"/>
                <a:gd name="T16" fmla="*/ 0 w 484"/>
                <a:gd name="T17" fmla="*/ 0 h 276"/>
                <a:gd name="T18" fmla="*/ 0 w 484"/>
                <a:gd name="T19" fmla="*/ 0 h 276"/>
                <a:gd name="T20" fmla="*/ 0 w 484"/>
                <a:gd name="T21" fmla="*/ 0 h 276"/>
                <a:gd name="T22" fmla="*/ 0 w 484"/>
                <a:gd name="T23" fmla="*/ 0 h 276"/>
                <a:gd name="T24" fmla="*/ 0 w 484"/>
                <a:gd name="T25" fmla="*/ 0 h 276"/>
                <a:gd name="T26" fmla="*/ 0 w 484"/>
                <a:gd name="T27" fmla="*/ 0 h 276"/>
                <a:gd name="T28" fmla="*/ 0 w 484"/>
                <a:gd name="T29" fmla="*/ 0 h 276"/>
                <a:gd name="T30" fmla="*/ 0 w 484"/>
                <a:gd name="T31" fmla="*/ 0 h 276"/>
                <a:gd name="T32" fmla="*/ 0 w 484"/>
                <a:gd name="T33" fmla="*/ 0 h 276"/>
                <a:gd name="T34" fmla="*/ 0 w 484"/>
                <a:gd name="T35" fmla="*/ 0 h 276"/>
                <a:gd name="T36" fmla="*/ 0 w 484"/>
                <a:gd name="T37" fmla="*/ 0 h 276"/>
                <a:gd name="T38" fmla="*/ 0 w 484"/>
                <a:gd name="T39" fmla="*/ 0 h 276"/>
                <a:gd name="T40" fmla="*/ 0 w 484"/>
                <a:gd name="T41" fmla="*/ 0 h 276"/>
                <a:gd name="T42" fmla="*/ 0 w 484"/>
                <a:gd name="T43" fmla="*/ 0 h 276"/>
                <a:gd name="T44" fmla="*/ 0 w 484"/>
                <a:gd name="T45" fmla="*/ 0 h 276"/>
                <a:gd name="T46" fmla="*/ 0 w 484"/>
                <a:gd name="T47" fmla="*/ 0 h 276"/>
                <a:gd name="T48" fmla="*/ 0 w 484"/>
                <a:gd name="T49" fmla="*/ 0 h 276"/>
                <a:gd name="T50" fmla="*/ 0 w 484"/>
                <a:gd name="T51" fmla="*/ 0 h 276"/>
                <a:gd name="T52" fmla="*/ 0 w 484"/>
                <a:gd name="T53" fmla="*/ 0 h 276"/>
                <a:gd name="T54" fmla="*/ 0 w 484"/>
                <a:gd name="T55" fmla="*/ 0 h 276"/>
                <a:gd name="T56" fmla="*/ 0 w 484"/>
                <a:gd name="T57" fmla="*/ 0 h 276"/>
                <a:gd name="T58" fmla="*/ 0 w 484"/>
                <a:gd name="T59" fmla="*/ 0 h 276"/>
                <a:gd name="T60" fmla="*/ 0 w 484"/>
                <a:gd name="T61" fmla="*/ 0 h 276"/>
                <a:gd name="T62" fmla="*/ 0 w 484"/>
                <a:gd name="T63" fmla="*/ 0 h 276"/>
                <a:gd name="T64" fmla="*/ 0 w 484"/>
                <a:gd name="T65" fmla="*/ 0 h 276"/>
                <a:gd name="T66" fmla="*/ 0 w 484"/>
                <a:gd name="T67" fmla="*/ 0 h 276"/>
                <a:gd name="T68" fmla="*/ 0 w 484"/>
                <a:gd name="T69" fmla="*/ 0 h 276"/>
                <a:gd name="T70" fmla="*/ 0 w 484"/>
                <a:gd name="T71" fmla="*/ 0 h 276"/>
                <a:gd name="T72" fmla="*/ 0 w 484"/>
                <a:gd name="T73" fmla="*/ 0 h 276"/>
                <a:gd name="T74" fmla="*/ 0 w 484"/>
                <a:gd name="T75" fmla="*/ 0 h 276"/>
                <a:gd name="T76" fmla="*/ 0 w 484"/>
                <a:gd name="T77" fmla="*/ 0 h 276"/>
                <a:gd name="T78" fmla="*/ 0 w 484"/>
                <a:gd name="T79" fmla="*/ 0 h 276"/>
                <a:gd name="T80" fmla="*/ 0 w 484"/>
                <a:gd name="T81" fmla="*/ 0 h 276"/>
                <a:gd name="T82" fmla="*/ 0 w 484"/>
                <a:gd name="T83" fmla="*/ 0 h 276"/>
                <a:gd name="T84" fmla="*/ 0 w 484"/>
                <a:gd name="T85" fmla="*/ 0 h 276"/>
                <a:gd name="T86" fmla="*/ 0 w 484"/>
                <a:gd name="T87" fmla="*/ 0 h 276"/>
                <a:gd name="T88" fmla="*/ 0 w 484"/>
                <a:gd name="T89" fmla="*/ 0 h 27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84" h="276">
                  <a:moveTo>
                    <a:pt x="214" y="0"/>
                  </a:moveTo>
                  <a:lnTo>
                    <a:pt x="214" y="97"/>
                  </a:lnTo>
                  <a:lnTo>
                    <a:pt x="179" y="97"/>
                  </a:lnTo>
                  <a:lnTo>
                    <a:pt x="179" y="150"/>
                  </a:lnTo>
                  <a:lnTo>
                    <a:pt x="158" y="152"/>
                  </a:lnTo>
                  <a:lnTo>
                    <a:pt x="138" y="156"/>
                  </a:lnTo>
                  <a:lnTo>
                    <a:pt x="119" y="159"/>
                  </a:lnTo>
                  <a:lnTo>
                    <a:pt x="102" y="165"/>
                  </a:lnTo>
                  <a:lnTo>
                    <a:pt x="86" y="171"/>
                  </a:lnTo>
                  <a:lnTo>
                    <a:pt x="72" y="177"/>
                  </a:lnTo>
                  <a:lnTo>
                    <a:pt x="59" y="185"/>
                  </a:lnTo>
                  <a:lnTo>
                    <a:pt x="47" y="193"/>
                  </a:lnTo>
                  <a:lnTo>
                    <a:pt x="36" y="202"/>
                  </a:lnTo>
                  <a:lnTo>
                    <a:pt x="27" y="211"/>
                  </a:lnTo>
                  <a:lnTo>
                    <a:pt x="19" y="221"/>
                  </a:lnTo>
                  <a:lnTo>
                    <a:pt x="13" y="230"/>
                  </a:lnTo>
                  <a:lnTo>
                    <a:pt x="8" y="241"/>
                  </a:lnTo>
                  <a:lnTo>
                    <a:pt x="4" y="252"/>
                  </a:lnTo>
                  <a:lnTo>
                    <a:pt x="1" y="264"/>
                  </a:lnTo>
                  <a:lnTo>
                    <a:pt x="0" y="275"/>
                  </a:lnTo>
                  <a:lnTo>
                    <a:pt x="483" y="275"/>
                  </a:lnTo>
                  <a:lnTo>
                    <a:pt x="482" y="264"/>
                  </a:lnTo>
                  <a:lnTo>
                    <a:pt x="480" y="252"/>
                  </a:lnTo>
                  <a:lnTo>
                    <a:pt x="476" y="241"/>
                  </a:lnTo>
                  <a:lnTo>
                    <a:pt x="471" y="230"/>
                  </a:lnTo>
                  <a:lnTo>
                    <a:pt x="464" y="221"/>
                  </a:lnTo>
                  <a:lnTo>
                    <a:pt x="456" y="211"/>
                  </a:lnTo>
                  <a:lnTo>
                    <a:pt x="448" y="202"/>
                  </a:lnTo>
                  <a:lnTo>
                    <a:pt x="437" y="193"/>
                  </a:lnTo>
                  <a:lnTo>
                    <a:pt x="425" y="185"/>
                  </a:lnTo>
                  <a:lnTo>
                    <a:pt x="412" y="177"/>
                  </a:lnTo>
                  <a:lnTo>
                    <a:pt x="397" y="171"/>
                  </a:lnTo>
                  <a:lnTo>
                    <a:pt x="381" y="165"/>
                  </a:lnTo>
                  <a:lnTo>
                    <a:pt x="365" y="159"/>
                  </a:lnTo>
                  <a:lnTo>
                    <a:pt x="346" y="155"/>
                  </a:lnTo>
                  <a:lnTo>
                    <a:pt x="326" y="152"/>
                  </a:lnTo>
                  <a:lnTo>
                    <a:pt x="304" y="149"/>
                  </a:lnTo>
                  <a:lnTo>
                    <a:pt x="304" y="97"/>
                  </a:lnTo>
                  <a:lnTo>
                    <a:pt x="269" y="97"/>
                  </a:lnTo>
                  <a:lnTo>
                    <a:pt x="269" y="73"/>
                  </a:lnTo>
                  <a:lnTo>
                    <a:pt x="289" y="73"/>
                  </a:lnTo>
                  <a:lnTo>
                    <a:pt x="289" y="23"/>
                  </a:lnTo>
                  <a:lnTo>
                    <a:pt x="400" y="23"/>
                  </a:lnTo>
                  <a:lnTo>
                    <a:pt x="400" y="0"/>
                  </a:lnTo>
                  <a:lnTo>
                    <a:pt x="214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16" name="Freeform 869"/>
            <p:cNvSpPr>
              <a:spLocks noChangeArrowheads="1"/>
            </p:cNvSpPr>
            <p:nvPr/>
          </p:nvSpPr>
          <p:spPr bwMode="auto">
            <a:xfrm>
              <a:off x="4521" y="3702"/>
              <a:ext cx="109" cy="62"/>
            </a:xfrm>
            <a:custGeom>
              <a:avLst/>
              <a:gdLst>
                <a:gd name="T0" fmla="*/ 0 w 484"/>
                <a:gd name="T1" fmla="*/ 0 h 276"/>
                <a:gd name="T2" fmla="*/ 0 w 484"/>
                <a:gd name="T3" fmla="*/ 0 h 276"/>
                <a:gd name="T4" fmla="*/ 0 w 484"/>
                <a:gd name="T5" fmla="*/ 0 h 276"/>
                <a:gd name="T6" fmla="*/ 0 w 484"/>
                <a:gd name="T7" fmla="*/ 0 h 276"/>
                <a:gd name="T8" fmla="*/ 0 w 484"/>
                <a:gd name="T9" fmla="*/ 0 h 276"/>
                <a:gd name="T10" fmla="*/ 0 w 484"/>
                <a:gd name="T11" fmla="*/ 0 h 276"/>
                <a:gd name="T12" fmla="*/ 0 w 484"/>
                <a:gd name="T13" fmla="*/ 0 h 276"/>
                <a:gd name="T14" fmla="*/ 0 w 484"/>
                <a:gd name="T15" fmla="*/ 0 h 276"/>
                <a:gd name="T16" fmla="*/ 0 w 484"/>
                <a:gd name="T17" fmla="*/ 0 h 276"/>
                <a:gd name="T18" fmla="*/ 0 w 484"/>
                <a:gd name="T19" fmla="*/ 0 h 276"/>
                <a:gd name="T20" fmla="*/ 0 w 484"/>
                <a:gd name="T21" fmla="*/ 0 h 276"/>
                <a:gd name="T22" fmla="*/ 0 w 484"/>
                <a:gd name="T23" fmla="*/ 0 h 276"/>
                <a:gd name="T24" fmla="*/ 0 w 484"/>
                <a:gd name="T25" fmla="*/ 0 h 276"/>
                <a:gd name="T26" fmla="*/ 0 w 484"/>
                <a:gd name="T27" fmla="*/ 0 h 276"/>
                <a:gd name="T28" fmla="*/ 0 w 484"/>
                <a:gd name="T29" fmla="*/ 0 h 276"/>
                <a:gd name="T30" fmla="*/ 0 w 484"/>
                <a:gd name="T31" fmla="*/ 0 h 276"/>
                <a:gd name="T32" fmla="*/ 0 w 484"/>
                <a:gd name="T33" fmla="*/ 0 h 276"/>
                <a:gd name="T34" fmla="*/ 0 w 484"/>
                <a:gd name="T35" fmla="*/ 0 h 276"/>
                <a:gd name="T36" fmla="*/ 0 w 484"/>
                <a:gd name="T37" fmla="*/ 0 h 276"/>
                <a:gd name="T38" fmla="*/ 0 w 484"/>
                <a:gd name="T39" fmla="*/ 0 h 276"/>
                <a:gd name="T40" fmla="*/ 0 w 484"/>
                <a:gd name="T41" fmla="*/ 0 h 276"/>
                <a:gd name="T42" fmla="*/ 0 w 484"/>
                <a:gd name="T43" fmla="*/ 0 h 276"/>
                <a:gd name="T44" fmla="*/ 0 w 484"/>
                <a:gd name="T45" fmla="*/ 0 h 276"/>
                <a:gd name="T46" fmla="*/ 0 w 484"/>
                <a:gd name="T47" fmla="*/ 0 h 276"/>
                <a:gd name="T48" fmla="*/ 0 w 484"/>
                <a:gd name="T49" fmla="*/ 0 h 276"/>
                <a:gd name="T50" fmla="*/ 0 w 484"/>
                <a:gd name="T51" fmla="*/ 0 h 276"/>
                <a:gd name="T52" fmla="*/ 0 w 484"/>
                <a:gd name="T53" fmla="*/ 0 h 276"/>
                <a:gd name="T54" fmla="*/ 0 w 484"/>
                <a:gd name="T55" fmla="*/ 0 h 276"/>
                <a:gd name="T56" fmla="*/ 0 w 484"/>
                <a:gd name="T57" fmla="*/ 0 h 276"/>
                <a:gd name="T58" fmla="*/ 0 w 484"/>
                <a:gd name="T59" fmla="*/ 0 h 276"/>
                <a:gd name="T60" fmla="*/ 0 w 484"/>
                <a:gd name="T61" fmla="*/ 0 h 276"/>
                <a:gd name="T62" fmla="*/ 0 w 484"/>
                <a:gd name="T63" fmla="*/ 0 h 276"/>
                <a:gd name="T64" fmla="*/ 0 w 484"/>
                <a:gd name="T65" fmla="*/ 0 h 276"/>
                <a:gd name="T66" fmla="*/ 0 w 484"/>
                <a:gd name="T67" fmla="*/ 0 h 276"/>
                <a:gd name="T68" fmla="*/ 0 w 484"/>
                <a:gd name="T69" fmla="*/ 0 h 276"/>
                <a:gd name="T70" fmla="*/ 0 w 484"/>
                <a:gd name="T71" fmla="*/ 0 h 276"/>
                <a:gd name="T72" fmla="*/ 0 w 484"/>
                <a:gd name="T73" fmla="*/ 0 h 276"/>
                <a:gd name="T74" fmla="*/ 0 w 484"/>
                <a:gd name="T75" fmla="*/ 0 h 276"/>
                <a:gd name="T76" fmla="*/ 0 w 484"/>
                <a:gd name="T77" fmla="*/ 0 h 276"/>
                <a:gd name="T78" fmla="*/ 0 w 484"/>
                <a:gd name="T79" fmla="*/ 0 h 276"/>
                <a:gd name="T80" fmla="*/ 0 w 484"/>
                <a:gd name="T81" fmla="*/ 0 h 276"/>
                <a:gd name="T82" fmla="*/ 0 w 484"/>
                <a:gd name="T83" fmla="*/ 0 h 276"/>
                <a:gd name="T84" fmla="*/ 0 w 484"/>
                <a:gd name="T85" fmla="*/ 0 h 276"/>
                <a:gd name="T86" fmla="*/ 0 w 484"/>
                <a:gd name="T87" fmla="*/ 0 h 276"/>
                <a:gd name="T88" fmla="*/ 0 w 484"/>
                <a:gd name="T89" fmla="*/ 0 h 27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84" h="276">
                  <a:moveTo>
                    <a:pt x="483" y="275"/>
                  </a:moveTo>
                  <a:lnTo>
                    <a:pt x="483" y="264"/>
                  </a:lnTo>
                  <a:lnTo>
                    <a:pt x="480" y="252"/>
                  </a:lnTo>
                  <a:lnTo>
                    <a:pt x="476" y="241"/>
                  </a:lnTo>
                  <a:lnTo>
                    <a:pt x="471" y="230"/>
                  </a:lnTo>
                  <a:lnTo>
                    <a:pt x="464" y="221"/>
                  </a:lnTo>
                  <a:lnTo>
                    <a:pt x="456" y="211"/>
                  </a:lnTo>
                  <a:lnTo>
                    <a:pt x="448" y="202"/>
                  </a:lnTo>
                  <a:lnTo>
                    <a:pt x="437" y="193"/>
                  </a:lnTo>
                  <a:lnTo>
                    <a:pt x="425" y="185"/>
                  </a:lnTo>
                  <a:lnTo>
                    <a:pt x="412" y="177"/>
                  </a:lnTo>
                  <a:lnTo>
                    <a:pt x="397" y="171"/>
                  </a:lnTo>
                  <a:lnTo>
                    <a:pt x="381" y="165"/>
                  </a:lnTo>
                  <a:lnTo>
                    <a:pt x="365" y="159"/>
                  </a:lnTo>
                  <a:lnTo>
                    <a:pt x="346" y="155"/>
                  </a:lnTo>
                  <a:lnTo>
                    <a:pt x="326" y="152"/>
                  </a:lnTo>
                  <a:lnTo>
                    <a:pt x="304" y="149"/>
                  </a:lnTo>
                  <a:lnTo>
                    <a:pt x="304" y="97"/>
                  </a:lnTo>
                  <a:lnTo>
                    <a:pt x="269" y="97"/>
                  </a:lnTo>
                  <a:lnTo>
                    <a:pt x="269" y="73"/>
                  </a:lnTo>
                  <a:lnTo>
                    <a:pt x="289" y="73"/>
                  </a:lnTo>
                  <a:lnTo>
                    <a:pt x="289" y="23"/>
                  </a:lnTo>
                  <a:lnTo>
                    <a:pt x="400" y="23"/>
                  </a:lnTo>
                  <a:lnTo>
                    <a:pt x="400" y="0"/>
                  </a:lnTo>
                  <a:lnTo>
                    <a:pt x="214" y="0"/>
                  </a:lnTo>
                  <a:lnTo>
                    <a:pt x="214" y="97"/>
                  </a:lnTo>
                  <a:lnTo>
                    <a:pt x="179" y="97"/>
                  </a:lnTo>
                  <a:lnTo>
                    <a:pt x="179" y="150"/>
                  </a:lnTo>
                  <a:lnTo>
                    <a:pt x="158" y="152"/>
                  </a:lnTo>
                  <a:lnTo>
                    <a:pt x="138" y="156"/>
                  </a:lnTo>
                  <a:lnTo>
                    <a:pt x="119" y="159"/>
                  </a:lnTo>
                  <a:lnTo>
                    <a:pt x="102" y="165"/>
                  </a:lnTo>
                  <a:lnTo>
                    <a:pt x="86" y="171"/>
                  </a:lnTo>
                  <a:lnTo>
                    <a:pt x="72" y="177"/>
                  </a:lnTo>
                  <a:lnTo>
                    <a:pt x="59" y="185"/>
                  </a:lnTo>
                  <a:lnTo>
                    <a:pt x="47" y="193"/>
                  </a:lnTo>
                  <a:lnTo>
                    <a:pt x="36" y="202"/>
                  </a:lnTo>
                  <a:lnTo>
                    <a:pt x="27" y="211"/>
                  </a:lnTo>
                  <a:lnTo>
                    <a:pt x="19" y="221"/>
                  </a:lnTo>
                  <a:lnTo>
                    <a:pt x="13" y="230"/>
                  </a:lnTo>
                  <a:lnTo>
                    <a:pt x="8" y="241"/>
                  </a:lnTo>
                  <a:lnTo>
                    <a:pt x="4" y="252"/>
                  </a:lnTo>
                  <a:lnTo>
                    <a:pt x="1" y="264"/>
                  </a:lnTo>
                  <a:lnTo>
                    <a:pt x="0" y="275"/>
                  </a:lnTo>
                  <a:lnTo>
                    <a:pt x="483" y="275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17" name="Freeform 870"/>
            <p:cNvSpPr>
              <a:spLocks noChangeArrowheads="1"/>
            </p:cNvSpPr>
            <p:nvPr/>
          </p:nvSpPr>
          <p:spPr bwMode="auto">
            <a:xfrm>
              <a:off x="4511" y="3663"/>
              <a:ext cx="124" cy="81"/>
            </a:xfrm>
            <a:custGeom>
              <a:avLst/>
              <a:gdLst>
                <a:gd name="T0" fmla="*/ 0 w 551"/>
                <a:gd name="T1" fmla="*/ 0 h 362"/>
                <a:gd name="T2" fmla="*/ 0 w 551"/>
                <a:gd name="T3" fmla="*/ 0 h 362"/>
                <a:gd name="T4" fmla="*/ 0 w 551"/>
                <a:gd name="T5" fmla="*/ 0 h 362"/>
                <a:gd name="T6" fmla="*/ 0 w 551"/>
                <a:gd name="T7" fmla="*/ 0 h 362"/>
                <a:gd name="T8" fmla="*/ 0 w 551"/>
                <a:gd name="T9" fmla="*/ 0 h 362"/>
                <a:gd name="T10" fmla="*/ 0 w 551"/>
                <a:gd name="T11" fmla="*/ 0 h 362"/>
                <a:gd name="T12" fmla="*/ 0 w 551"/>
                <a:gd name="T13" fmla="*/ 0 h 362"/>
                <a:gd name="T14" fmla="*/ 0 w 551"/>
                <a:gd name="T15" fmla="*/ 0 h 362"/>
                <a:gd name="T16" fmla="*/ 0 w 551"/>
                <a:gd name="T17" fmla="*/ 0 h 362"/>
                <a:gd name="T18" fmla="*/ 0 w 551"/>
                <a:gd name="T19" fmla="*/ 0 h 362"/>
                <a:gd name="T20" fmla="*/ 0 w 551"/>
                <a:gd name="T21" fmla="*/ 0 h 362"/>
                <a:gd name="T22" fmla="*/ 0 w 551"/>
                <a:gd name="T23" fmla="*/ 0 h 362"/>
                <a:gd name="T24" fmla="*/ 0 w 551"/>
                <a:gd name="T25" fmla="*/ 0 h 362"/>
                <a:gd name="T26" fmla="*/ 0 w 551"/>
                <a:gd name="T27" fmla="*/ 0 h 362"/>
                <a:gd name="T28" fmla="*/ 0 w 551"/>
                <a:gd name="T29" fmla="*/ 0 h 362"/>
                <a:gd name="T30" fmla="*/ 0 w 551"/>
                <a:gd name="T31" fmla="*/ 0 h 362"/>
                <a:gd name="T32" fmla="*/ 0 w 551"/>
                <a:gd name="T33" fmla="*/ 0 h 362"/>
                <a:gd name="T34" fmla="*/ 0 w 551"/>
                <a:gd name="T35" fmla="*/ 0 h 362"/>
                <a:gd name="T36" fmla="*/ 0 w 551"/>
                <a:gd name="T37" fmla="*/ 0 h 362"/>
                <a:gd name="T38" fmla="*/ 0 w 551"/>
                <a:gd name="T39" fmla="*/ 0 h 362"/>
                <a:gd name="T40" fmla="*/ 0 w 551"/>
                <a:gd name="T41" fmla="*/ 0 h 362"/>
                <a:gd name="T42" fmla="*/ 0 w 551"/>
                <a:gd name="T43" fmla="*/ 0 h 362"/>
                <a:gd name="T44" fmla="*/ 0 w 551"/>
                <a:gd name="T45" fmla="*/ 0 h 362"/>
                <a:gd name="T46" fmla="*/ 0 w 551"/>
                <a:gd name="T47" fmla="*/ 0 h 362"/>
                <a:gd name="T48" fmla="*/ 0 w 551"/>
                <a:gd name="T49" fmla="*/ 0 h 362"/>
                <a:gd name="T50" fmla="*/ 0 w 551"/>
                <a:gd name="T51" fmla="*/ 0 h 362"/>
                <a:gd name="T52" fmla="*/ 0 w 551"/>
                <a:gd name="T53" fmla="*/ 0 h 362"/>
                <a:gd name="T54" fmla="*/ 0 w 551"/>
                <a:gd name="T55" fmla="*/ 0 h 362"/>
                <a:gd name="T56" fmla="*/ 0 w 551"/>
                <a:gd name="T57" fmla="*/ 0 h 362"/>
                <a:gd name="T58" fmla="*/ 0 w 551"/>
                <a:gd name="T59" fmla="*/ 0 h 362"/>
                <a:gd name="T60" fmla="*/ 0 w 551"/>
                <a:gd name="T61" fmla="*/ 0 h 362"/>
                <a:gd name="T62" fmla="*/ 0 w 551"/>
                <a:gd name="T63" fmla="*/ 0 h 362"/>
                <a:gd name="T64" fmla="*/ 0 w 551"/>
                <a:gd name="T65" fmla="*/ 0 h 362"/>
                <a:gd name="T66" fmla="*/ 0 w 551"/>
                <a:gd name="T67" fmla="*/ 0 h 362"/>
                <a:gd name="T68" fmla="*/ 0 w 551"/>
                <a:gd name="T69" fmla="*/ 0 h 362"/>
                <a:gd name="T70" fmla="*/ 0 w 551"/>
                <a:gd name="T71" fmla="*/ 0 h 362"/>
                <a:gd name="T72" fmla="*/ 0 w 551"/>
                <a:gd name="T73" fmla="*/ 0 h 362"/>
                <a:gd name="T74" fmla="*/ 0 w 551"/>
                <a:gd name="T75" fmla="*/ 0 h 362"/>
                <a:gd name="T76" fmla="*/ 0 w 551"/>
                <a:gd name="T77" fmla="*/ 0 h 362"/>
                <a:gd name="T78" fmla="*/ 0 w 551"/>
                <a:gd name="T79" fmla="*/ 0 h 362"/>
                <a:gd name="T80" fmla="*/ 0 w 551"/>
                <a:gd name="T81" fmla="*/ 0 h 362"/>
                <a:gd name="T82" fmla="*/ 0 w 551"/>
                <a:gd name="T83" fmla="*/ 0 h 362"/>
                <a:gd name="T84" fmla="*/ 0 w 551"/>
                <a:gd name="T85" fmla="*/ 0 h 362"/>
                <a:gd name="T86" fmla="*/ 0 w 551"/>
                <a:gd name="T87" fmla="*/ 0 h 362"/>
                <a:gd name="T88" fmla="*/ 0 w 551"/>
                <a:gd name="T89" fmla="*/ 0 h 36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551" h="362">
                  <a:moveTo>
                    <a:pt x="291" y="2"/>
                  </a:moveTo>
                  <a:lnTo>
                    <a:pt x="263" y="6"/>
                  </a:lnTo>
                  <a:lnTo>
                    <a:pt x="235" y="14"/>
                  </a:lnTo>
                  <a:lnTo>
                    <a:pt x="207" y="23"/>
                  </a:lnTo>
                  <a:lnTo>
                    <a:pt x="179" y="35"/>
                  </a:lnTo>
                  <a:lnTo>
                    <a:pt x="151" y="49"/>
                  </a:lnTo>
                  <a:lnTo>
                    <a:pt x="124" y="63"/>
                  </a:lnTo>
                  <a:lnTo>
                    <a:pt x="98" y="81"/>
                  </a:lnTo>
                  <a:lnTo>
                    <a:pt x="72" y="99"/>
                  </a:lnTo>
                  <a:lnTo>
                    <a:pt x="47" y="120"/>
                  </a:lnTo>
                  <a:lnTo>
                    <a:pt x="23" y="141"/>
                  </a:lnTo>
                  <a:lnTo>
                    <a:pt x="0" y="166"/>
                  </a:lnTo>
                  <a:lnTo>
                    <a:pt x="0" y="211"/>
                  </a:lnTo>
                  <a:lnTo>
                    <a:pt x="11" y="199"/>
                  </a:lnTo>
                  <a:lnTo>
                    <a:pt x="24" y="187"/>
                  </a:lnTo>
                  <a:lnTo>
                    <a:pt x="37" y="175"/>
                  </a:lnTo>
                  <a:lnTo>
                    <a:pt x="50" y="163"/>
                  </a:lnTo>
                  <a:lnTo>
                    <a:pt x="64" y="150"/>
                  </a:lnTo>
                  <a:lnTo>
                    <a:pt x="77" y="139"/>
                  </a:lnTo>
                  <a:lnTo>
                    <a:pt x="90" y="129"/>
                  </a:lnTo>
                  <a:lnTo>
                    <a:pt x="102" y="119"/>
                  </a:lnTo>
                  <a:lnTo>
                    <a:pt x="111" y="112"/>
                  </a:lnTo>
                  <a:lnTo>
                    <a:pt x="120" y="107"/>
                  </a:lnTo>
                  <a:lnTo>
                    <a:pt x="128" y="100"/>
                  </a:lnTo>
                  <a:lnTo>
                    <a:pt x="137" y="95"/>
                  </a:lnTo>
                  <a:lnTo>
                    <a:pt x="147" y="89"/>
                  </a:lnTo>
                  <a:lnTo>
                    <a:pt x="156" y="82"/>
                  </a:lnTo>
                  <a:lnTo>
                    <a:pt x="166" y="78"/>
                  </a:lnTo>
                  <a:lnTo>
                    <a:pt x="176" y="73"/>
                  </a:lnTo>
                  <a:lnTo>
                    <a:pt x="185" y="68"/>
                  </a:lnTo>
                  <a:lnTo>
                    <a:pt x="195" y="63"/>
                  </a:lnTo>
                  <a:lnTo>
                    <a:pt x="206" y="59"/>
                  </a:lnTo>
                  <a:lnTo>
                    <a:pt x="215" y="55"/>
                  </a:lnTo>
                  <a:lnTo>
                    <a:pt x="225" y="52"/>
                  </a:lnTo>
                  <a:lnTo>
                    <a:pt x="235" y="47"/>
                  </a:lnTo>
                  <a:lnTo>
                    <a:pt x="246" y="44"/>
                  </a:lnTo>
                  <a:lnTo>
                    <a:pt x="256" y="42"/>
                  </a:lnTo>
                  <a:lnTo>
                    <a:pt x="266" y="40"/>
                  </a:lnTo>
                  <a:lnTo>
                    <a:pt x="276" y="39"/>
                  </a:lnTo>
                  <a:lnTo>
                    <a:pt x="286" y="37"/>
                  </a:lnTo>
                  <a:lnTo>
                    <a:pt x="297" y="37"/>
                  </a:lnTo>
                  <a:lnTo>
                    <a:pt x="307" y="36"/>
                  </a:lnTo>
                  <a:lnTo>
                    <a:pt x="318" y="36"/>
                  </a:lnTo>
                  <a:lnTo>
                    <a:pt x="328" y="36"/>
                  </a:lnTo>
                  <a:lnTo>
                    <a:pt x="337" y="36"/>
                  </a:lnTo>
                  <a:lnTo>
                    <a:pt x="347" y="37"/>
                  </a:lnTo>
                  <a:lnTo>
                    <a:pt x="358" y="38"/>
                  </a:lnTo>
                  <a:lnTo>
                    <a:pt x="367" y="39"/>
                  </a:lnTo>
                  <a:lnTo>
                    <a:pt x="377" y="42"/>
                  </a:lnTo>
                  <a:lnTo>
                    <a:pt x="386" y="44"/>
                  </a:lnTo>
                  <a:lnTo>
                    <a:pt x="395" y="46"/>
                  </a:lnTo>
                  <a:lnTo>
                    <a:pt x="404" y="49"/>
                  </a:lnTo>
                  <a:lnTo>
                    <a:pt x="412" y="52"/>
                  </a:lnTo>
                  <a:lnTo>
                    <a:pt x="441" y="65"/>
                  </a:lnTo>
                  <a:lnTo>
                    <a:pt x="464" y="82"/>
                  </a:lnTo>
                  <a:lnTo>
                    <a:pt x="482" y="101"/>
                  </a:lnTo>
                  <a:lnTo>
                    <a:pt x="496" y="121"/>
                  </a:lnTo>
                  <a:lnTo>
                    <a:pt x="506" y="142"/>
                  </a:lnTo>
                  <a:lnTo>
                    <a:pt x="513" y="167"/>
                  </a:lnTo>
                  <a:lnTo>
                    <a:pt x="516" y="190"/>
                  </a:lnTo>
                  <a:lnTo>
                    <a:pt x="516" y="213"/>
                  </a:lnTo>
                  <a:lnTo>
                    <a:pt x="514" y="235"/>
                  </a:lnTo>
                  <a:lnTo>
                    <a:pt x="509" y="258"/>
                  </a:lnTo>
                  <a:lnTo>
                    <a:pt x="503" y="279"/>
                  </a:lnTo>
                  <a:lnTo>
                    <a:pt x="495" y="298"/>
                  </a:lnTo>
                  <a:lnTo>
                    <a:pt x="488" y="315"/>
                  </a:lnTo>
                  <a:lnTo>
                    <a:pt x="479" y="328"/>
                  </a:lnTo>
                  <a:lnTo>
                    <a:pt x="471" y="339"/>
                  </a:lnTo>
                  <a:lnTo>
                    <a:pt x="463" y="346"/>
                  </a:lnTo>
                  <a:lnTo>
                    <a:pt x="486" y="361"/>
                  </a:lnTo>
                  <a:lnTo>
                    <a:pt x="502" y="343"/>
                  </a:lnTo>
                  <a:lnTo>
                    <a:pt x="515" y="323"/>
                  </a:lnTo>
                  <a:lnTo>
                    <a:pt x="527" y="302"/>
                  </a:lnTo>
                  <a:lnTo>
                    <a:pt x="536" y="280"/>
                  </a:lnTo>
                  <a:lnTo>
                    <a:pt x="543" y="255"/>
                  </a:lnTo>
                  <a:lnTo>
                    <a:pt x="548" y="231"/>
                  </a:lnTo>
                  <a:lnTo>
                    <a:pt x="550" y="207"/>
                  </a:lnTo>
                  <a:lnTo>
                    <a:pt x="549" y="182"/>
                  </a:lnTo>
                  <a:lnTo>
                    <a:pt x="546" y="157"/>
                  </a:lnTo>
                  <a:lnTo>
                    <a:pt x="540" y="132"/>
                  </a:lnTo>
                  <a:lnTo>
                    <a:pt x="530" y="110"/>
                  </a:lnTo>
                  <a:lnTo>
                    <a:pt x="518" y="88"/>
                  </a:lnTo>
                  <a:lnTo>
                    <a:pt x="502" y="66"/>
                  </a:lnTo>
                  <a:lnTo>
                    <a:pt x="482" y="49"/>
                  </a:lnTo>
                  <a:lnTo>
                    <a:pt x="459" y="33"/>
                  </a:lnTo>
                  <a:lnTo>
                    <a:pt x="432" y="20"/>
                  </a:lnTo>
                  <a:lnTo>
                    <a:pt x="404" y="11"/>
                  </a:lnTo>
                  <a:lnTo>
                    <a:pt x="377" y="3"/>
                  </a:lnTo>
                  <a:lnTo>
                    <a:pt x="349" y="1"/>
                  </a:lnTo>
                  <a:lnTo>
                    <a:pt x="321" y="0"/>
                  </a:lnTo>
                  <a:lnTo>
                    <a:pt x="291" y="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18" name="Freeform 871"/>
            <p:cNvSpPr>
              <a:spLocks noChangeArrowheads="1"/>
            </p:cNvSpPr>
            <p:nvPr/>
          </p:nvSpPr>
          <p:spPr bwMode="auto">
            <a:xfrm>
              <a:off x="4511" y="3663"/>
              <a:ext cx="124" cy="81"/>
            </a:xfrm>
            <a:custGeom>
              <a:avLst/>
              <a:gdLst>
                <a:gd name="T0" fmla="*/ 0 w 551"/>
                <a:gd name="T1" fmla="*/ 0 h 362"/>
                <a:gd name="T2" fmla="*/ 0 w 551"/>
                <a:gd name="T3" fmla="*/ 0 h 362"/>
                <a:gd name="T4" fmla="*/ 0 w 551"/>
                <a:gd name="T5" fmla="*/ 0 h 362"/>
                <a:gd name="T6" fmla="*/ 0 w 551"/>
                <a:gd name="T7" fmla="*/ 0 h 362"/>
                <a:gd name="T8" fmla="*/ 0 w 551"/>
                <a:gd name="T9" fmla="*/ 0 h 362"/>
                <a:gd name="T10" fmla="*/ 0 w 551"/>
                <a:gd name="T11" fmla="*/ 0 h 362"/>
                <a:gd name="T12" fmla="*/ 0 w 551"/>
                <a:gd name="T13" fmla="*/ 0 h 362"/>
                <a:gd name="T14" fmla="*/ 0 w 551"/>
                <a:gd name="T15" fmla="*/ 0 h 362"/>
                <a:gd name="T16" fmla="*/ 0 w 551"/>
                <a:gd name="T17" fmla="*/ 0 h 362"/>
                <a:gd name="T18" fmla="*/ 0 w 551"/>
                <a:gd name="T19" fmla="*/ 0 h 362"/>
                <a:gd name="T20" fmla="*/ 0 w 551"/>
                <a:gd name="T21" fmla="*/ 0 h 362"/>
                <a:gd name="T22" fmla="*/ 0 w 551"/>
                <a:gd name="T23" fmla="*/ 0 h 362"/>
                <a:gd name="T24" fmla="*/ 0 w 551"/>
                <a:gd name="T25" fmla="*/ 0 h 362"/>
                <a:gd name="T26" fmla="*/ 0 w 551"/>
                <a:gd name="T27" fmla="*/ 0 h 362"/>
                <a:gd name="T28" fmla="*/ 0 w 551"/>
                <a:gd name="T29" fmla="*/ 0 h 362"/>
                <a:gd name="T30" fmla="*/ 0 w 551"/>
                <a:gd name="T31" fmla="*/ 0 h 362"/>
                <a:gd name="T32" fmla="*/ 0 w 551"/>
                <a:gd name="T33" fmla="*/ 0 h 362"/>
                <a:gd name="T34" fmla="*/ 0 w 551"/>
                <a:gd name="T35" fmla="*/ 0 h 362"/>
                <a:gd name="T36" fmla="*/ 0 w 551"/>
                <a:gd name="T37" fmla="*/ 0 h 362"/>
                <a:gd name="T38" fmla="*/ 0 w 551"/>
                <a:gd name="T39" fmla="*/ 0 h 362"/>
                <a:gd name="T40" fmla="*/ 0 w 551"/>
                <a:gd name="T41" fmla="*/ 0 h 362"/>
                <a:gd name="T42" fmla="*/ 0 w 551"/>
                <a:gd name="T43" fmla="*/ 0 h 362"/>
                <a:gd name="T44" fmla="*/ 0 w 551"/>
                <a:gd name="T45" fmla="*/ 0 h 362"/>
                <a:gd name="T46" fmla="*/ 0 w 551"/>
                <a:gd name="T47" fmla="*/ 0 h 362"/>
                <a:gd name="T48" fmla="*/ 0 w 551"/>
                <a:gd name="T49" fmla="*/ 0 h 362"/>
                <a:gd name="T50" fmla="*/ 0 w 551"/>
                <a:gd name="T51" fmla="*/ 0 h 362"/>
                <a:gd name="T52" fmla="*/ 0 w 551"/>
                <a:gd name="T53" fmla="*/ 0 h 362"/>
                <a:gd name="T54" fmla="*/ 0 w 551"/>
                <a:gd name="T55" fmla="*/ 0 h 362"/>
                <a:gd name="T56" fmla="*/ 0 w 551"/>
                <a:gd name="T57" fmla="*/ 0 h 362"/>
                <a:gd name="T58" fmla="*/ 0 w 551"/>
                <a:gd name="T59" fmla="*/ 0 h 362"/>
                <a:gd name="T60" fmla="*/ 0 w 551"/>
                <a:gd name="T61" fmla="*/ 0 h 362"/>
                <a:gd name="T62" fmla="*/ 0 w 551"/>
                <a:gd name="T63" fmla="*/ 0 h 362"/>
                <a:gd name="T64" fmla="*/ 0 w 551"/>
                <a:gd name="T65" fmla="*/ 0 h 362"/>
                <a:gd name="T66" fmla="*/ 0 w 551"/>
                <a:gd name="T67" fmla="*/ 0 h 362"/>
                <a:gd name="T68" fmla="*/ 0 w 551"/>
                <a:gd name="T69" fmla="*/ 0 h 362"/>
                <a:gd name="T70" fmla="*/ 0 w 551"/>
                <a:gd name="T71" fmla="*/ 0 h 362"/>
                <a:gd name="T72" fmla="*/ 0 w 551"/>
                <a:gd name="T73" fmla="*/ 0 h 362"/>
                <a:gd name="T74" fmla="*/ 0 w 551"/>
                <a:gd name="T75" fmla="*/ 0 h 362"/>
                <a:gd name="T76" fmla="*/ 0 w 551"/>
                <a:gd name="T77" fmla="*/ 0 h 362"/>
                <a:gd name="T78" fmla="*/ 0 w 551"/>
                <a:gd name="T79" fmla="*/ 0 h 362"/>
                <a:gd name="T80" fmla="*/ 0 w 551"/>
                <a:gd name="T81" fmla="*/ 0 h 362"/>
                <a:gd name="T82" fmla="*/ 0 w 551"/>
                <a:gd name="T83" fmla="*/ 0 h 362"/>
                <a:gd name="T84" fmla="*/ 0 w 551"/>
                <a:gd name="T85" fmla="*/ 0 h 362"/>
                <a:gd name="T86" fmla="*/ 0 w 551"/>
                <a:gd name="T87" fmla="*/ 0 h 362"/>
                <a:gd name="T88" fmla="*/ 0 w 551"/>
                <a:gd name="T89" fmla="*/ 0 h 36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551" h="362">
                  <a:moveTo>
                    <a:pt x="0" y="166"/>
                  </a:moveTo>
                  <a:lnTo>
                    <a:pt x="23" y="141"/>
                  </a:lnTo>
                  <a:lnTo>
                    <a:pt x="47" y="120"/>
                  </a:lnTo>
                  <a:lnTo>
                    <a:pt x="72" y="99"/>
                  </a:lnTo>
                  <a:lnTo>
                    <a:pt x="98" y="81"/>
                  </a:lnTo>
                  <a:lnTo>
                    <a:pt x="124" y="63"/>
                  </a:lnTo>
                  <a:lnTo>
                    <a:pt x="151" y="49"/>
                  </a:lnTo>
                  <a:lnTo>
                    <a:pt x="179" y="35"/>
                  </a:lnTo>
                  <a:lnTo>
                    <a:pt x="207" y="23"/>
                  </a:lnTo>
                  <a:lnTo>
                    <a:pt x="235" y="14"/>
                  </a:lnTo>
                  <a:lnTo>
                    <a:pt x="263" y="6"/>
                  </a:lnTo>
                  <a:lnTo>
                    <a:pt x="291" y="2"/>
                  </a:lnTo>
                  <a:lnTo>
                    <a:pt x="321" y="0"/>
                  </a:lnTo>
                  <a:lnTo>
                    <a:pt x="349" y="1"/>
                  </a:lnTo>
                  <a:lnTo>
                    <a:pt x="377" y="3"/>
                  </a:lnTo>
                  <a:lnTo>
                    <a:pt x="404" y="11"/>
                  </a:lnTo>
                  <a:lnTo>
                    <a:pt x="432" y="20"/>
                  </a:lnTo>
                  <a:lnTo>
                    <a:pt x="459" y="33"/>
                  </a:lnTo>
                  <a:lnTo>
                    <a:pt x="482" y="49"/>
                  </a:lnTo>
                  <a:lnTo>
                    <a:pt x="502" y="66"/>
                  </a:lnTo>
                  <a:lnTo>
                    <a:pt x="518" y="88"/>
                  </a:lnTo>
                  <a:lnTo>
                    <a:pt x="530" y="110"/>
                  </a:lnTo>
                  <a:lnTo>
                    <a:pt x="540" y="132"/>
                  </a:lnTo>
                  <a:lnTo>
                    <a:pt x="546" y="157"/>
                  </a:lnTo>
                  <a:lnTo>
                    <a:pt x="549" y="182"/>
                  </a:lnTo>
                  <a:lnTo>
                    <a:pt x="550" y="207"/>
                  </a:lnTo>
                  <a:lnTo>
                    <a:pt x="548" y="231"/>
                  </a:lnTo>
                  <a:lnTo>
                    <a:pt x="543" y="255"/>
                  </a:lnTo>
                  <a:lnTo>
                    <a:pt x="536" y="280"/>
                  </a:lnTo>
                  <a:lnTo>
                    <a:pt x="527" y="302"/>
                  </a:lnTo>
                  <a:lnTo>
                    <a:pt x="515" y="323"/>
                  </a:lnTo>
                  <a:lnTo>
                    <a:pt x="502" y="343"/>
                  </a:lnTo>
                  <a:lnTo>
                    <a:pt x="486" y="361"/>
                  </a:lnTo>
                  <a:lnTo>
                    <a:pt x="463" y="346"/>
                  </a:lnTo>
                  <a:lnTo>
                    <a:pt x="471" y="339"/>
                  </a:lnTo>
                  <a:lnTo>
                    <a:pt x="479" y="328"/>
                  </a:lnTo>
                  <a:lnTo>
                    <a:pt x="488" y="315"/>
                  </a:lnTo>
                  <a:lnTo>
                    <a:pt x="495" y="298"/>
                  </a:lnTo>
                  <a:lnTo>
                    <a:pt x="504" y="279"/>
                  </a:lnTo>
                  <a:lnTo>
                    <a:pt x="509" y="258"/>
                  </a:lnTo>
                  <a:lnTo>
                    <a:pt x="514" y="235"/>
                  </a:lnTo>
                  <a:lnTo>
                    <a:pt x="516" y="213"/>
                  </a:lnTo>
                  <a:lnTo>
                    <a:pt x="516" y="190"/>
                  </a:lnTo>
                  <a:lnTo>
                    <a:pt x="513" y="167"/>
                  </a:lnTo>
                  <a:lnTo>
                    <a:pt x="506" y="142"/>
                  </a:lnTo>
                  <a:lnTo>
                    <a:pt x="496" y="121"/>
                  </a:lnTo>
                  <a:lnTo>
                    <a:pt x="482" y="101"/>
                  </a:lnTo>
                  <a:lnTo>
                    <a:pt x="464" y="82"/>
                  </a:lnTo>
                  <a:lnTo>
                    <a:pt x="441" y="65"/>
                  </a:lnTo>
                  <a:lnTo>
                    <a:pt x="412" y="52"/>
                  </a:lnTo>
                  <a:lnTo>
                    <a:pt x="404" y="49"/>
                  </a:lnTo>
                  <a:lnTo>
                    <a:pt x="395" y="46"/>
                  </a:lnTo>
                  <a:lnTo>
                    <a:pt x="386" y="44"/>
                  </a:lnTo>
                  <a:lnTo>
                    <a:pt x="377" y="42"/>
                  </a:lnTo>
                  <a:lnTo>
                    <a:pt x="367" y="39"/>
                  </a:lnTo>
                  <a:lnTo>
                    <a:pt x="358" y="38"/>
                  </a:lnTo>
                  <a:lnTo>
                    <a:pt x="347" y="37"/>
                  </a:lnTo>
                  <a:lnTo>
                    <a:pt x="337" y="36"/>
                  </a:lnTo>
                  <a:lnTo>
                    <a:pt x="328" y="36"/>
                  </a:lnTo>
                  <a:lnTo>
                    <a:pt x="318" y="36"/>
                  </a:lnTo>
                  <a:lnTo>
                    <a:pt x="307" y="36"/>
                  </a:lnTo>
                  <a:lnTo>
                    <a:pt x="297" y="37"/>
                  </a:lnTo>
                  <a:lnTo>
                    <a:pt x="286" y="37"/>
                  </a:lnTo>
                  <a:lnTo>
                    <a:pt x="276" y="39"/>
                  </a:lnTo>
                  <a:lnTo>
                    <a:pt x="266" y="40"/>
                  </a:lnTo>
                  <a:lnTo>
                    <a:pt x="256" y="42"/>
                  </a:lnTo>
                  <a:lnTo>
                    <a:pt x="246" y="44"/>
                  </a:lnTo>
                  <a:lnTo>
                    <a:pt x="235" y="47"/>
                  </a:lnTo>
                  <a:lnTo>
                    <a:pt x="225" y="52"/>
                  </a:lnTo>
                  <a:lnTo>
                    <a:pt x="215" y="55"/>
                  </a:lnTo>
                  <a:lnTo>
                    <a:pt x="206" y="59"/>
                  </a:lnTo>
                  <a:lnTo>
                    <a:pt x="195" y="63"/>
                  </a:lnTo>
                  <a:lnTo>
                    <a:pt x="185" y="68"/>
                  </a:lnTo>
                  <a:lnTo>
                    <a:pt x="176" y="73"/>
                  </a:lnTo>
                  <a:lnTo>
                    <a:pt x="166" y="78"/>
                  </a:lnTo>
                  <a:lnTo>
                    <a:pt x="156" y="82"/>
                  </a:lnTo>
                  <a:lnTo>
                    <a:pt x="147" y="89"/>
                  </a:lnTo>
                  <a:lnTo>
                    <a:pt x="137" y="95"/>
                  </a:lnTo>
                  <a:lnTo>
                    <a:pt x="128" y="100"/>
                  </a:lnTo>
                  <a:lnTo>
                    <a:pt x="120" y="107"/>
                  </a:lnTo>
                  <a:lnTo>
                    <a:pt x="111" y="112"/>
                  </a:lnTo>
                  <a:lnTo>
                    <a:pt x="102" y="119"/>
                  </a:lnTo>
                  <a:lnTo>
                    <a:pt x="90" y="129"/>
                  </a:lnTo>
                  <a:lnTo>
                    <a:pt x="77" y="139"/>
                  </a:lnTo>
                  <a:lnTo>
                    <a:pt x="64" y="150"/>
                  </a:lnTo>
                  <a:lnTo>
                    <a:pt x="50" y="163"/>
                  </a:lnTo>
                  <a:lnTo>
                    <a:pt x="37" y="175"/>
                  </a:lnTo>
                  <a:lnTo>
                    <a:pt x="24" y="187"/>
                  </a:lnTo>
                  <a:lnTo>
                    <a:pt x="11" y="199"/>
                  </a:lnTo>
                  <a:lnTo>
                    <a:pt x="0" y="211"/>
                  </a:lnTo>
                  <a:lnTo>
                    <a:pt x="0" y="166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19" name="Freeform 872"/>
            <p:cNvSpPr>
              <a:spLocks noChangeArrowheads="1"/>
            </p:cNvSpPr>
            <p:nvPr/>
          </p:nvSpPr>
          <p:spPr bwMode="auto">
            <a:xfrm>
              <a:off x="4439" y="3720"/>
              <a:ext cx="53" cy="235"/>
            </a:xfrm>
            <a:custGeom>
              <a:avLst/>
              <a:gdLst>
                <a:gd name="T0" fmla="*/ 0 w 239"/>
                <a:gd name="T1" fmla="*/ 0 h 1041"/>
                <a:gd name="T2" fmla="*/ 0 w 239"/>
                <a:gd name="T3" fmla="*/ 0 h 1041"/>
                <a:gd name="T4" fmla="*/ 0 w 239"/>
                <a:gd name="T5" fmla="*/ 0 h 1041"/>
                <a:gd name="T6" fmla="*/ 0 w 239"/>
                <a:gd name="T7" fmla="*/ 0 h 1041"/>
                <a:gd name="T8" fmla="*/ 0 w 239"/>
                <a:gd name="T9" fmla="*/ 0 h 1041"/>
                <a:gd name="T10" fmla="*/ 0 w 239"/>
                <a:gd name="T11" fmla="*/ 0 h 1041"/>
                <a:gd name="T12" fmla="*/ 0 w 239"/>
                <a:gd name="T13" fmla="*/ 0 h 1041"/>
                <a:gd name="T14" fmla="*/ 0 w 239"/>
                <a:gd name="T15" fmla="*/ 0 h 1041"/>
                <a:gd name="T16" fmla="*/ 0 w 239"/>
                <a:gd name="T17" fmla="*/ 0 h 1041"/>
                <a:gd name="T18" fmla="*/ 0 w 239"/>
                <a:gd name="T19" fmla="*/ 0 h 1041"/>
                <a:gd name="T20" fmla="*/ 0 w 239"/>
                <a:gd name="T21" fmla="*/ 0 h 1041"/>
                <a:gd name="T22" fmla="*/ 0 w 239"/>
                <a:gd name="T23" fmla="*/ 0 h 1041"/>
                <a:gd name="T24" fmla="*/ 0 w 239"/>
                <a:gd name="T25" fmla="*/ 0 h 1041"/>
                <a:gd name="T26" fmla="*/ 0 w 239"/>
                <a:gd name="T27" fmla="*/ 0 h 1041"/>
                <a:gd name="T28" fmla="*/ 0 w 239"/>
                <a:gd name="T29" fmla="*/ 0 h 1041"/>
                <a:gd name="T30" fmla="*/ 0 w 239"/>
                <a:gd name="T31" fmla="*/ 0 h 1041"/>
                <a:gd name="T32" fmla="*/ 0 w 239"/>
                <a:gd name="T33" fmla="*/ 0 h 1041"/>
                <a:gd name="T34" fmla="*/ 0 w 239"/>
                <a:gd name="T35" fmla="*/ 0 h 1041"/>
                <a:gd name="T36" fmla="*/ 0 w 239"/>
                <a:gd name="T37" fmla="*/ 0 h 1041"/>
                <a:gd name="T38" fmla="*/ 0 w 239"/>
                <a:gd name="T39" fmla="*/ 0 h 1041"/>
                <a:gd name="T40" fmla="*/ 0 w 239"/>
                <a:gd name="T41" fmla="*/ 0 h 1041"/>
                <a:gd name="T42" fmla="*/ 0 w 239"/>
                <a:gd name="T43" fmla="*/ 0 h 1041"/>
                <a:gd name="T44" fmla="*/ 0 w 239"/>
                <a:gd name="T45" fmla="*/ 0 h 1041"/>
                <a:gd name="T46" fmla="*/ 0 w 239"/>
                <a:gd name="T47" fmla="*/ 0 h 1041"/>
                <a:gd name="T48" fmla="*/ 0 w 239"/>
                <a:gd name="T49" fmla="*/ 0 h 1041"/>
                <a:gd name="T50" fmla="*/ 0 w 239"/>
                <a:gd name="T51" fmla="*/ 0 h 1041"/>
                <a:gd name="T52" fmla="*/ 0 w 239"/>
                <a:gd name="T53" fmla="*/ 0 h 1041"/>
                <a:gd name="T54" fmla="*/ 0 w 239"/>
                <a:gd name="T55" fmla="*/ 0 h 1041"/>
                <a:gd name="T56" fmla="*/ 0 w 239"/>
                <a:gd name="T57" fmla="*/ 0 h 1041"/>
                <a:gd name="T58" fmla="*/ 0 w 239"/>
                <a:gd name="T59" fmla="*/ 0 h 1041"/>
                <a:gd name="T60" fmla="*/ 0 w 239"/>
                <a:gd name="T61" fmla="*/ 0 h 1041"/>
                <a:gd name="T62" fmla="*/ 0 w 239"/>
                <a:gd name="T63" fmla="*/ 0 h 1041"/>
                <a:gd name="T64" fmla="*/ 0 w 239"/>
                <a:gd name="T65" fmla="*/ 0 h 1041"/>
                <a:gd name="T66" fmla="*/ 0 w 239"/>
                <a:gd name="T67" fmla="*/ 0 h 1041"/>
                <a:gd name="T68" fmla="*/ 0 w 239"/>
                <a:gd name="T69" fmla="*/ 0 h 1041"/>
                <a:gd name="T70" fmla="*/ 0 w 239"/>
                <a:gd name="T71" fmla="*/ 0 h 1041"/>
                <a:gd name="T72" fmla="*/ 0 w 239"/>
                <a:gd name="T73" fmla="*/ 0 h 1041"/>
                <a:gd name="T74" fmla="*/ 0 w 239"/>
                <a:gd name="T75" fmla="*/ 0 h 1041"/>
                <a:gd name="T76" fmla="*/ 0 w 239"/>
                <a:gd name="T77" fmla="*/ 0 h 1041"/>
                <a:gd name="T78" fmla="*/ 0 w 239"/>
                <a:gd name="T79" fmla="*/ 0 h 1041"/>
                <a:gd name="T80" fmla="*/ 0 w 239"/>
                <a:gd name="T81" fmla="*/ 0 h 1041"/>
                <a:gd name="T82" fmla="*/ 0 w 239"/>
                <a:gd name="T83" fmla="*/ 0 h 1041"/>
                <a:gd name="T84" fmla="*/ 0 w 239"/>
                <a:gd name="T85" fmla="*/ 0 h 1041"/>
                <a:gd name="T86" fmla="*/ 0 w 239"/>
                <a:gd name="T87" fmla="*/ 0 h 1041"/>
                <a:gd name="T88" fmla="*/ 0 w 239"/>
                <a:gd name="T89" fmla="*/ 0 h 1041"/>
                <a:gd name="T90" fmla="*/ 0 w 239"/>
                <a:gd name="T91" fmla="*/ 0 h 1041"/>
                <a:gd name="T92" fmla="*/ 0 w 239"/>
                <a:gd name="T93" fmla="*/ 0 h 1041"/>
                <a:gd name="T94" fmla="*/ 0 w 239"/>
                <a:gd name="T95" fmla="*/ 0 h 1041"/>
                <a:gd name="T96" fmla="*/ 0 w 239"/>
                <a:gd name="T97" fmla="*/ 0 h 1041"/>
                <a:gd name="T98" fmla="*/ 0 w 239"/>
                <a:gd name="T99" fmla="*/ 0 h 1041"/>
                <a:gd name="T100" fmla="*/ 0 w 239"/>
                <a:gd name="T101" fmla="*/ 0 h 1041"/>
                <a:gd name="T102" fmla="*/ 0 w 239"/>
                <a:gd name="T103" fmla="*/ 0 h 1041"/>
                <a:gd name="T104" fmla="*/ 0 w 239"/>
                <a:gd name="T105" fmla="*/ 0 h 1041"/>
                <a:gd name="T106" fmla="*/ 0 w 239"/>
                <a:gd name="T107" fmla="*/ 0 h 1041"/>
                <a:gd name="T108" fmla="*/ 0 w 239"/>
                <a:gd name="T109" fmla="*/ 0 h 1041"/>
                <a:gd name="T110" fmla="*/ 0 w 239"/>
                <a:gd name="T111" fmla="*/ 0 h 1041"/>
                <a:gd name="T112" fmla="*/ 0 w 239"/>
                <a:gd name="T113" fmla="*/ 0 h 104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39" h="1041">
                  <a:moveTo>
                    <a:pt x="225" y="15"/>
                  </a:moveTo>
                  <a:lnTo>
                    <a:pt x="215" y="32"/>
                  </a:lnTo>
                  <a:lnTo>
                    <a:pt x="206" y="47"/>
                  </a:lnTo>
                  <a:lnTo>
                    <a:pt x="197" y="63"/>
                  </a:lnTo>
                  <a:lnTo>
                    <a:pt x="189" y="80"/>
                  </a:lnTo>
                  <a:lnTo>
                    <a:pt x="182" y="97"/>
                  </a:lnTo>
                  <a:lnTo>
                    <a:pt x="174" y="114"/>
                  </a:lnTo>
                  <a:lnTo>
                    <a:pt x="168" y="131"/>
                  </a:lnTo>
                  <a:lnTo>
                    <a:pt x="161" y="149"/>
                  </a:lnTo>
                  <a:lnTo>
                    <a:pt x="155" y="167"/>
                  </a:lnTo>
                  <a:lnTo>
                    <a:pt x="150" y="184"/>
                  </a:lnTo>
                  <a:lnTo>
                    <a:pt x="145" y="203"/>
                  </a:lnTo>
                  <a:lnTo>
                    <a:pt x="141" y="221"/>
                  </a:lnTo>
                  <a:lnTo>
                    <a:pt x="136" y="239"/>
                  </a:lnTo>
                  <a:lnTo>
                    <a:pt x="133" y="256"/>
                  </a:lnTo>
                  <a:lnTo>
                    <a:pt x="129" y="275"/>
                  </a:lnTo>
                  <a:lnTo>
                    <a:pt x="126" y="294"/>
                  </a:lnTo>
                  <a:lnTo>
                    <a:pt x="123" y="312"/>
                  </a:lnTo>
                  <a:lnTo>
                    <a:pt x="120" y="330"/>
                  </a:lnTo>
                  <a:lnTo>
                    <a:pt x="118" y="350"/>
                  </a:lnTo>
                  <a:lnTo>
                    <a:pt x="116" y="368"/>
                  </a:lnTo>
                  <a:lnTo>
                    <a:pt x="114" y="387"/>
                  </a:lnTo>
                  <a:lnTo>
                    <a:pt x="112" y="405"/>
                  </a:lnTo>
                  <a:lnTo>
                    <a:pt x="112" y="425"/>
                  </a:lnTo>
                  <a:lnTo>
                    <a:pt x="110" y="443"/>
                  </a:lnTo>
                  <a:lnTo>
                    <a:pt x="109" y="462"/>
                  </a:lnTo>
                  <a:lnTo>
                    <a:pt x="108" y="480"/>
                  </a:lnTo>
                  <a:lnTo>
                    <a:pt x="107" y="499"/>
                  </a:lnTo>
                  <a:lnTo>
                    <a:pt x="106" y="517"/>
                  </a:lnTo>
                  <a:lnTo>
                    <a:pt x="106" y="536"/>
                  </a:lnTo>
                  <a:lnTo>
                    <a:pt x="106" y="554"/>
                  </a:lnTo>
                  <a:lnTo>
                    <a:pt x="105" y="572"/>
                  </a:lnTo>
                  <a:lnTo>
                    <a:pt x="104" y="594"/>
                  </a:lnTo>
                  <a:lnTo>
                    <a:pt x="101" y="617"/>
                  </a:lnTo>
                  <a:lnTo>
                    <a:pt x="97" y="643"/>
                  </a:lnTo>
                  <a:lnTo>
                    <a:pt x="92" y="668"/>
                  </a:lnTo>
                  <a:lnTo>
                    <a:pt x="85" y="694"/>
                  </a:lnTo>
                  <a:lnTo>
                    <a:pt x="78" y="722"/>
                  </a:lnTo>
                  <a:lnTo>
                    <a:pt x="71" y="749"/>
                  </a:lnTo>
                  <a:lnTo>
                    <a:pt x="63" y="776"/>
                  </a:lnTo>
                  <a:lnTo>
                    <a:pt x="54" y="802"/>
                  </a:lnTo>
                  <a:lnTo>
                    <a:pt x="45" y="826"/>
                  </a:lnTo>
                  <a:lnTo>
                    <a:pt x="37" y="852"/>
                  </a:lnTo>
                  <a:lnTo>
                    <a:pt x="29" y="875"/>
                  </a:lnTo>
                  <a:lnTo>
                    <a:pt x="21" y="898"/>
                  </a:lnTo>
                  <a:lnTo>
                    <a:pt x="13" y="918"/>
                  </a:lnTo>
                  <a:lnTo>
                    <a:pt x="6" y="937"/>
                  </a:lnTo>
                  <a:lnTo>
                    <a:pt x="0" y="954"/>
                  </a:lnTo>
                  <a:lnTo>
                    <a:pt x="6" y="966"/>
                  </a:lnTo>
                  <a:lnTo>
                    <a:pt x="13" y="975"/>
                  </a:lnTo>
                  <a:lnTo>
                    <a:pt x="20" y="985"/>
                  </a:lnTo>
                  <a:lnTo>
                    <a:pt x="27" y="993"/>
                  </a:lnTo>
                  <a:lnTo>
                    <a:pt x="36" y="1001"/>
                  </a:lnTo>
                  <a:lnTo>
                    <a:pt x="45" y="1007"/>
                  </a:lnTo>
                  <a:lnTo>
                    <a:pt x="54" y="1013"/>
                  </a:lnTo>
                  <a:lnTo>
                    <a:pt x="64" y="1018"/>
                  </a:lnTo>
                  <a:lnTo>
                    <a:pt x="75" y="1024"/>
                  </a:lnTo>
                  <a:lnTo>
                    <a:pt x="86" y="1027"/>
                  </a:lnTo>
                  <a:lnTo>
                    <a:pt x="97" y="1031"/>
                  </a:lnTo>
                  <a:lnTo>
                    <a:pt x="109" y="1033"/>
                  </a:lnTo>
                  <a:lnTo>
                    <a:pt x="121" y="1035"/>
                  </a:lnTo>
                  <a:lnTo>
                    <a:pt x="133" y="1037"/>
                  </a:lnTo>
                  <a:lnTo>
                    <a:pt x="146" y="1039"/>
                  </a:lnTo>
                  <a:lnTo>
                    <a:pt x="160" y="1040"/>
                  </a:lnTo>
                  <a:lnTo>
                    <a:pt x="159" y="1022"/>
                  </a:lnTo>
                  <a:lnTo>
                    <a:pt x="157" y="1003"/>
                  </a:lnTo>
                  <a:lnTo>
                    <a:pt x="157" y="985"/>
                  </a:lnTo>
                  <a:lnTo>
                    <a:pt x="155" y="967"/>
                  </a:lnTo>
                  <a:lnTo>
                    <a:pt x="153" y="949"/>
                  </a:lnTo>
                  <a:lnTo>
                    <a:pt x="152" y="932"/>
                  </a:lnTo>
                  <a:lnTo>
                    <a:pt x="150" y="914"/>
                  </a:lnTo>
                  <a:lnTo>
                    <a:pt x="148" y="896"/>
                  </a:lnTo>
                  <a:lnTo>
                    <a:pt x="146" y="879"/>
                  </a:lnTo>
                  <a:lnTo>
                    <a:pt x="145" y="862"/>
                  </a:lnTo>
                  <a:lnTo>
                    <a:pt x="144" y="844"/>
                  </a:lnTo>
                  <a:lnTo>
                    <a:pt x="142" y="827"/>
                  </a:lnTo>
                  <a:lnTo>
                    <a:pt x="141" y="811"/>
                  </a:lnTo>
                  <a:lnTo>
                    <a:pt x="140" y="793"/>
                  </a:lnTo>
                  <a:lnTo>
                    <a:pt x="139" y="776"/>
                  </a:lnTo>
                  <a:lnTo>
                    <a:pt x="138" y="759"/>
                  </a:lnTo>
                  <a:lnTo>
                    <a:pt x="138" y="744"/>
                  </a:lnTo>
                  <a:lnTo>
                    <a:pt x="138" y="728"/>
                  </a:lnTo>
                  <a:lnTo>
                    <a:pt x="137" y="712"/>
                  </a:lnTo>
                  <a:lnTo>
                    <a:pt x="137" y="698"/>
                  </a:lnTo>
                  <a:lnTo>
                    <a:pt x="136" y="682"/>
                  </a:lnTo>
                  <a:lnTo>
                    <a:pt x="136" y="666"/>
                  </a:lnTo>
                  <a:lnTo>
                    <a:pt x="135" y="649"/>
                  </a:lnTo>
                  <a:lnTo>
                    <a:pt x="135" y="632"/>
                  </a:lnTo>
                  <a:lnTo>
                    <a:pt x="135" y="613"/>
                  </a:lnTo>
                  <a:lnTo>
                    <a:pt x="135" y="594"/>
                  </a:lnTo>
                  <a:lnTo>
                    <a:pt x="135" y="573"/>
                  </a:lnTo>
                  <a:lnTo>
                    <a:pt x="136" y="550"/>
                  </a:lnTo>
                  <a:lnTo>
                    <a:pt x="136" y="525"/>
                  </a:lnTo>
                  <a:lnTo>
                    <a:pt x="138" y="497"/>
                  </a:lnTo>
                  <a:lnTo>
                    <a:pt x="139" y="469"/>
                  </a:lnTo>
                  <a:lnTo>
                    <a:pt x="141" y="436"/>
                  </a:lnTo>
                  <a:lnTo>
                    <a:pt x="144" y="403"/>
                  </a:lnTo>
                  <a:lnTo>
                    <a:pt x="147" y="370"/>
                  </a:lnTo>
                  <a:lnTo>
                    <a:pt x="150" y="339"/>
                  </a:lnTo>
                  <a:lnTo>
                    <a:pt x="154" y="309"/>
                  </a:lnTo>
                  <a:lnTo>
                    <a:pt x="159" y="280"/>
                  </a:lnTo>
                  <a:lnTo>
                    <a:pt x="163" y="251"/>
                  </a:lnTo>
                  <a:lnTo>
                    <a:pt x="170" y="225"/>
                  </a:lnTo>
                  <a:lnTo>
                    <a:pt x="176" y="198"/>
                  </a:lnTo>
                  <a:lnTo>
                    <a:pt x="182" y="174"/>
                  </a:lnTo>
                  <a:lnTo>
                    <a:pt x="188" y="152"/>
                  </a:lnTo>
                  <a:lnTo>
                    <a:pt x="196" y="130"/>
                  </a:lnTo>
                  <a:lnTo>
                    <a:pt x="203" y="110"/>
                  </a:lnTo>
                  <a:lnTo>
                    <a:pt x="211" y="92"/>
                  </a:lnTo>
                  <a:lnTo>
                    <a:pt x="220" y="75"/>
                  </a:lnTo>
                  <a:lnTo>
                    <a:pt x="228" y="61"/>
                  </a:lnTo>
                  <a:lnTo>
                    <a:pt x="238" y="47"/>
                  </a:lnTo>
                  <a:lnTo>
                    <a:pt x="235" y="0"/>
                  </a:lnTo>
                  <a:lnTo>
                    <a:pt x="225" y="15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20" name="Freeform 873"/>
            <p:cNvSpPr>
              <a:spLocks noChangeArrowheads="1"/>
            </p:cNvSpPr>
            <p:nvPr/>
          </p:nvSpPr>
          <p:spPr bwMode="auto">
            <a:xfrm>
              <a:off x="4439" y="3720"/>
              <a:ext cx="53" cy="235"/>
            </a:xfrm>
            <a:custGeom>
              <a:avLst/>
              <a:gdLst>
                <a:gd name="T0" fmla="*/ 0 w 239"/>
                <a:gd name="T1" fmla="*/ 0 h 1041"/>
                <a:gd name="T2" fmla="*/ 0 w 239"/>
                <a:gd name="T3" fmla="*/ 0 h 1041"/>
                <a:gd name="T4" fmla="*/ 0 w 239"/>
                <a:gd name="T5" fmla="*/ 0 h 1041"/>
                <a:gd name="T6" fmla="*/ 0 w 239"/>
                <a:gd name="T7" fmla="*/ 0 h 1041"/>
                <a:gd name="T8" fmla="*/ 0 w 239"/>
                <a:gd name="T9" fmla="*/ 0 h 1041"/>
                <a:gd name="T10" fmla="*/ 0 w 239"/>
                <a:gd name="T11" fmla="*/ 0 h 1041"/>
                <a:gd name="T12" fmla="*/ 0 w 239"/>
                <a:gd name="T13" fmla="*/ 0 h 1041"/>
                <a:gd name="T14" fmla="*/ 0 w 239"/>
                <a:gd name="T15" fmla="*/ 0 h 1041"/>
                <a:gd name="T16" fmla="*/ 0 w 239"/>
                <a:gd name="T17" fmla="*/ 0 h 1041"/>
                <a:gd name="T18" fmla="*/ 0 w 239"/>
                <a:gd name="T19" fmla="*/ 0 h 1041"/>
                <a:gd name="T20" fmla="*/ 0 w 239"/>
                <a:gd name="T21" fmla="*/ 0 h 1041"/>
                <a:gd name="T22" fmla="*/ 0 w 239"/>
                <a:gd name="T23" fmla="*/ 0 h 1041"/>
                <a:gd name="T24" fmla="*/ 0 w 239"/>
                <a:gd name="T25" fmla="*/ 0 h 1041"/>
                <a:gd name="T26" fmla="*/ 0 w 239"/>
                <a:gd name="T27" fmla="*/ 0 h 1041"/>
                <a:gd name="T28" fmla="*/ 0 w 239"/>
                <a:gd name="T29" fmla="*/ 0 h 1041"/>
                <a:gd name="T30" fmla="*/ 0 w 239"/>
                <a:gd name="T31" fmla="*/ 0 h 1041"/>
                <a:gd name="T32" fmla="*/ 0 w 239"/>
                <a:gd name="T33" fmla="*/ 0 h 1041"/>
                <a:gd name="T34" fmla="*/ 0 w 239"/>
                <a:gd name="T35" fmla="*/ 0 h 1041"/>
                <a:gd name="T36" fmla="*/ 0 w 239"/>
                <a:gd name="T37" fmla="*/ 0 h 1041"/>
                <a:gd name="T38" fmla="*/ 0 w 239"/>
                <a:gd name="T39" fmla="*/ 0 h 1041"/>
                <a:gd name="T40" fmla="*/ 0 w 239"/>
                <a:gd name="T41" fmla="*/ 0 h 1041"/>
                <a:gd name="T42" fmla="*/ 0 w 239"/>
                <a:gd name="T43" fmla="*/ 0 h 1041"/>
                <a:gd name="T44" fmla="*/ 0 w 239"/>
                <a:gd name="T45" fmla="*/ 0 h 1041"/>
                <a:gd name="T46" fmla="*/ 0 w 239"/>
                <a:gd name="T47" fmla="*/ 0 h 1041"/>
                <a:gd name="T48" fmla="*/ 0 w 239"/>
                <a:gd name="T49" fmla="*/ 0 h 1041"/>
                <a:gd name="T50" fmla="*/ 0 w 239"/>
                <a:gd name="T51" fmla="*/ 0 h 1041"/>
                <a:gd name="T52" fmla="*/ 0 w 239"/>
                <a:gd name="T53" fmla="*/ 0 h 1041"/>
                <a:gd name="T54" fmla="*/ 0 w 239"/>
                <a:gd name="T55" fmla="*/ 0 h 1041"/>
                <a:gd name="T56" fmla="*/ 0 w 239"/>
                <a:gd name="T57" fmla="*/ 0 h 1041"/>
                <a:gd name="T58" fmla="*/ 0 w 239"/>
                <a:gd name="T59" fmla="*/ 0 h 1041"/>
                <a:gd name="T60" fmla="*/ 0 w 239"/>
                <a:gd name="T61" fmla="*/ 0 h 1041"/>
                <a:gd name="T62" fmla="*/ 0 w 239"/>
                <a:gd name="T63" fmla="*/ 0 h 1041"/>
                <a:gd name="T64" fmla="*/ 0 w 239"/>
                <a:gd name="T65" fmla="*/ 0 h 1041"/>
                <a:gd name="T66" fmla="*/ 0 w 239"/>
                <a:gd name="T67" fmla="*/ 0 h 1041"/>
                <a:gd name="T68" fmla="*/ 0 w 239"/>
                <a:gd name="T69" fmla="*/ 0 h 1041"/>
                <a:gd name="T70" fmla="*/ 0 w 239"/>
                <a:gd name="T71" fmla="*/ 0 h 1041"/>
                <a:gd name="T72" fmla="*/ 0 w 239"/>
                <a:gd name="T73" fmla="*/ 0 h 1041"/>
                <a:gd name="T74" fmla="*/ 0 w 239"/>
                <a:gd name="T75" fmla="*/ 0 h 1041"/>
                <a:gd name="T76" fmla="*/ 0 w 239"/>
                <a:gd name="T77" fmla="*/ 0 h 1041"/>
                <a:gd name="T78" fmla="*/ 0 w 239"/>
                <a:gd name="T79" fmla="*/ 0 h 1041"/>
                <a:gd name="T80" fmla="*/ 0 w 239"/>
                <a:gd name="T81" fmla="*/ 0 h 1041"/>
                <a:gd name="T82" fmla="*/ 0 w 239"/>
                <a:gd name="T83" fmla="*/ 0 h 1041"/>
                <a:gd name="T84" fmla="*/ 0 w 239"/>
                <a:gd name="T85" fmla="*/ 0 h 1041"/>
                <a:gd name="T86" fmla="*/ 0 w 239"/>
                <a:gd name="T87" fmla="*/ 0 h 1041"/>
                <a:gd name="T88" fmla="*/ 0 w 239"/>
                <a:gd name="T89" fmla="*/ 0 h 1041"/>
                <a:gd name="T90" fmla="*/ 0 w 239"/>
                <a:gd name="T91" fmla="*/ 0 h 1041"/>
                <a:gd name="T92" fmla="*/ 0 w 239"/>
                <a:gd name="T93" fmla="*/ 0 h 1041"/>
                <a:gd name="T94" fmla="*/ 0 w 239"/>
                <a:gd name="T95" fmla="*/ 0 h 1041"/>
                <a:gd name="T96" fmla="*/ 0 w 239"/>
                <a:gd name="T97" fmla="*/ 0 h 1041"/>
                <a:gd name="T98" fmla="*/ 0 w 239"/>
                <a:gd name="T99" fmla="*/ 0 h 1041"/>
                <a:gd name="T100" fmla="*/ 0 w 239"/>
                <a:gd name="T101" fmla="*/ 0 h 1041"/>
                <a:gd name="T102" fmla="*/ 0 w 239"/>
                <a:gd name="T103" fmla="*/ 0 h 1041"/>
                <a:gd name="T104" fmla="*/ 0 w 239"/>
                <a:gd name="T105" fmla="*/ 0 h 1041"/>
                <a:gd name="T106" fmla="*/ 0 w 239"/>
                <a:gd name="T107" fmla="*/ 0 h 1041"/>
                <a:gd name="T108" fmla="*/ 0 w 239"/>
                <a:gd name="T109" fmla="*/ 0 h 1041"/>
                <a:gd name="T110" fmla="*/ 0 w 239"/>
                <a:gd name="T111" fmla="*/ 0 h 1041"/>
                <a:gd name="T112" fmla="*/ 0 w 239"/>
                <a:gd name="T113" fmla="*/ 0 h 104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39" h="1041">
                  <a:moveTo>
                    <a:pt x="235" y="0"/>
                  </a:moveTo>
                  <a:lnTo>
                    <a:pt x="225" y="15"/>
                  </a:lnTo>
                  <a:lnTo>
                    <a:pt x="215" y="32"/>
                  </a:lnTo>
                  <a:lnTo>
                    <a:pt x="206" y="47"/>
                  </a:lnTo>
                  <a:lnTo>
                    <a:pt x="197" y="63"/>
                  </a:lnTo>
                  <a:lnTo>
                    <a:pt x="189" y="80"/>
                  </a:lnTo>
                  <a:lnTo>
                    <a:pt x="182" y="97"/>
                  </a:lnTo>
                  <a:lnTo>
                    <a:pt x="174" y="114"/>
                  </a:lnTo>
                  <a:lnTo>
                    <a:pt x="168" y="131"/>
                  </a:lnTo>
                  <a:lnTo>
                    <a:pt x="161" y="149"/>
                  </a:lnTo>
                  <a:lnTo>
                    <a:pt x="155" y="167"/>
                  </a:lnTo>
                  <a:lnTo>
                    <a:pt x="150" y="184"/>
                  </a:lnTo>
                  <a:lnTo>
                    <a:pt x="145" y="203"/>
                  </a:lnTo>
                  <a:lnTo>
                    <a:pt x="141" y="221"/>
                  </a:lnTo>
                  <a:lnTo>
                    <a:pt x="136" y="239"/>
                  </a:lnTo>
                  <a:lnTo>
                    <a:pt x="133" y="256"/>
                  </a:lnTo>
                  <a:lnTo>
                    <a:pt x="129" y="275"/>
                  </a:lnTo>
                  <a:lnTo>
                    <a:pt x="126" y="294"/>
                  </a:lnTo>
                  <a:lnTo>
                    <a:pt x="123" y="312"/>
                  </a:lnTo>
                  <a:lnTo>
                    <a:pt x="120" y="330"/>
                  </a:lnTo>
                  <a:lnTo>
                    <a:pt x="118" y="350"/>
                  </a:lnTo>
                  <a:lnTo>
                    <a:pt x="116" y="368"/>
                  </a:lnTo>
                  <a:lnTo>
                    <a:pt x="114" y="387"/>
                  </a:lnTo>
                  <a:lnTo>
                    <a:pt x="112" y="405"/>
                  </a:lnTo>
                  <a:lnTo>
                    <a:pt x="112" y="424"/>
                  </a:lnTo>
                  <a:lnTo>
                    <a:pt x="110" y="443"/>
                  </a:lnTo>
                  <a:lnTo>
                    <a:pt x="109" y="462"/>
                  </a:lnTo>
                  <a:lnTo>
                    <a:pt x="108" y="480"/>
                  </a:lnTo>
                  <a:lnTo>
                    <a:pt x="107" y="499"/>
                  </a:lnTo>
                  <a:lnTo>
                    <a:pt x="106" y="517"/>
                  </a:lnTo>
                  <a:lnTo>
                    <a:pt x="106" y="536"/>
                  </a:lnTo>
                  <a:lnTo>
                    <a:pt x="106" y="554"/>
                  </a:lnTo>
                  <a:lnTo>
                    <a:pt x="105" y="572"/>
                  </a:lnTo>
                  <a:lnTo>
                    <a:pt x="104" y="594"/>
                  </a:lnTo>
                  <a:lnTo>
                    <a:pt x="101" y="617"/>
                  </a:lnTo>
                  <a:lnTo>
                    <a:pt x="97" y="643"/>
                  </a:lnTo>
                  <a:lnTo>
                    <a:pt x="92" y="668"/>
                  </a:lnTo>
                  <a:lnTo>
                    <a:pt x="85" y="694"/>
                  </a:lnTo>
                  <a:lnTo>
                    <a:pt x="78" y="722"/>
                  </a:lnTo>
                  <a:lnTo>
                    <a:pt x="71" y="749"/>
                  </a:lnTo>
                  <a:lnTo>
                    <a:pt x="63" y="776"/>
                  </a:lnTo>
                  <a:lnTo>
                    <a:pt x="54" y="802"/>
                  </a:lnTo>
                  <a:lnTo>
                    <a:pt x="45" y="826"/>
                  </a:lnTo>
                  <a:lnTo>
                    <a:pt x="37" y="852"/>
                  </a:lnTo>
                  <a:lnTo>
                    <a:pt x="29" y="875"/>
                  </a:lnTo>
                  <a:lnTo>
                    <a:pt x="21" y="898"/>
                  </a:lnTo>
                  <a:lnTo>
                    <a:pt x="13" y="918"/>
                  </a:lnTo>
                  <a:lnTo>
                    <a:pt x="6" y="937"/>
                  </a:lnTo>
                  <a:lnTo>
                    <a:pt x="0" y="954"/>
                  </a:lnTo>
                  <a:lnTo>
                    <a:pt x="6" y="966"/>
                  </a:lnTo>
                  <a:lnTo>
                    <a:pt x="13" y="975"/>
                  </a:lnTo>
                  <a:lnTo>
                    <a:pt x="20" y="985"/>
                  </a:lnTo>
                  <a:lnTo>
                    <a:pt x="27" y="993"/>
                  </a:lnTo>
                  <a:lnTo>
                    <a:pt x="36" y="1001"/>
                  </a:lnTo>
                  <a:lnTo>
                    <a:pt x="45" y="1007"/>
                  </a:lnTo>
                  <a:lnTo>
                    <a:pt x="54" y="1013"/>
                  </a:lnTo>
                  <a:lnTo>
                    <a:pt x="64" y="1018"/>
                  </a:lnTo>
                  <a:lnTo>
                    <a:pt x="75" y="1024"/>
                  </a:lnTo>
                  <a:lnTo>
                    <a:pt x="86" y="1027"/>
                  </a:lnTo>
                  <a:lnTo>
                    <a:pt x="97" y="1031"/>
                  </a:lnTo>
                  <a:lnTo>
                    <a:pt x="109" y="1033"/>
                  </a:lnTo>
                  <a:lnTo>
                    <a:pt x="121" y="1035"/>
                  </a:lnTo>
                  <a:lnTo>
                    <a:pt x="133" y="1037"/>
                  </a:lnTo>
                  <a:lnTo>
                    <a:pt x="146" y="1039"/>
                  </a:lnTo>
                  <a:lnTo>
                    <a:pt x="160" y="1040"/>
                  </a:lnTo>
                  <a:lnTo>
                    <a:pt x="159" y="1022"/>
                  </a:lnTo>
                  <a:lnTo>
                    <a:pt x="157" y="1003"/>
                  </a:lnTo>
                  <a:lnTo>
                    <a:pt x="157" y="985"/>
                  </a:lnTo>
                  <a:lnTo>
                    <a:pt x="155" y="967"/>
                  </a:lnTo>
                  <a:lnTo>
                    <a:pt x="153" y="949"/>
                  </a:lnTo>
                  <a:lnTo>
                    <a:pt x="152" y="932"/>
                  </a:lnTo>
                  <a:lnTo>
                    <a:pt x="150" y="914"/>
                  </a:lnTo>
                  <a:lnTo>
                    <a:pt x="148" y="896"/>
                  </a:lnTo>
                  <a:lnTo>
                    <a:pt x="146" y="879"/>
                  </a:lnTo>
                  <a:lnTo>
                    <a:pt x="145" y="862"/>
                  </a:lnTo>
                  <a:lnTo>
                    <a:pt x="144" y="844"/>
                  </a:lnTo>
                  <a:lnTo>
                    <a:pt x="142" y="827"/>
                  </a:lnTo>
                  <a:lnTo>
                    <a:pt x="141" y="811"/>
                  </a:lnTo>
                  <a:lnTo>
                    <a:pt x="140" y="793"/>
                  </a:lnTo>
                  <a:lnTo>
                    <a:pt x="139" y="776"/>
                  </a:lnTo>
                  <a:lnTo>
                    <a:pt x="138" y="759"/>
                  </a:lnTo>
                  <a:lnTo>
                    <a:pt x="138" y="744"/>
                  </a:lnTo>
                  <a:lnTo>
                    <a:pt x="138" y="728"/>
                  </a:lnTo>
                  <a:lnTo>
                    <a:pt x="137" y="712"/>
                  </a:lnTo>
                  <a:lnTo>
                    <a:pt x="137" y="698"/>
                  </a:lnTo>
                  <a:lnTo>
                    <a:pt x="136" y="682"/>
                  </a:lnTo>
                  <a:lnTo>
                    <a:pt x="136" y="666"/>
                  </a:lnTo>
                  <a:lnTo>
                    <a:pt x="135" y="649"/>
                  </a:lnTo>
                  <a:lnTo>
                    <a:pt x="135" y="632"/>
                  </a:lnTo>
                  <a:lnTo>
                    <a:pt x="135" y="613"/>
                  </a:lnTo>
                  <a:lnTo>
                    <a:pt x="135" y="594"/>
                  </a:lnTo>
                  <a:lnTo>
                    <a:pt x="135" y="573"/>
                  </a:lnTo>
                  <a:lnTo>
                    <a:pt x="136" y="550"/>
                  </a:lnTo>
                  <a:lnTo>
                    <a:pt x="136" y="525"/>
                  </a:lnTo>
                  <a:lnTo>
                    <a:pt x="138" y="497"/>
                  </a:lnTo>
                  <a:lnTo>
                    <a:pt x="139" y="469"/>
                  </a:lnTo>
                  <a:lnTo>
                    <a:pt x="141" y="436"/>
                  </a:lnTo>
                  <a:lnTo>
                    <a:pt x="144" y="403"/>
                  </a:lnTo>
                  <a:lnTo>
                    <a:pt x="147" y="370"/>
                  </a:lnTo>
                  <a:lnTo>
                    <a:pt x="150" y="339"/>
                  </a:lnTo>
                  <a:lnTo>
                    <a:pt x="155" y="309"/>
                  </a:lnTo>
                  <a:lnTo>
                    <a:pt x="159" y="280"/>
                  </a:lnTo>
                  <a:lnTo>
                    <a:pt x="163" y="251"/>
                  </a:lnTo>
                  <a:lnTo>
                    <a:pt x="170" y="225"/>
                  </a:lnTo>
                  <a:lnTo>
                    <a:pt x="176" y="198"/>
                  </a:lnTo>
                  <a:lnTo>
                    <a:pt x="182" y="174"/>
                  </a:lnTo>
                  <a:lnTo>
                    <a:pt x="188" y="152"/>
                  </a:lnTo>
                  <a:lnTo>
                    <a:pt x="196" y="130"/>
                  </a:lnTo>
                  <a:lnTo>
                    <a:pt x="203" y="110"/>
                  </a:lnTo>
                  <a:lnTo>
                    <a:pt x="211" y="92"/>
                  </a:lnTo>
                  <a:lnTo>
                    <a:pt x="220" y="75"/>
                  </a:lnTo>
                  <a:lnTo>
                    <a:pt x="228" y="61"/>
                  </a:lnTo>
                  <a:lnTo>
                    <a:pt x="238" y="47"/>
                  </a:lnTo>
                  <a:lnTo>
                    <a:pt x="235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21" name="Freeform 874"/>
            <p:cNvSpPr>
              <a:spLocks noChangeArrowheads="1"/>
            </p:cNvSpPr>
            <p:nvPr/>
          </p:nvSpPr>
          <p:spPr bwMode="auto">
            <a:xfrm>
              <a:off x="4453" y="3660"/>
              <a:ext cx="58" cy="199"/>
            </a:xfrm>
            <a:custGeom>
              <a:avLst/>
              <a:gdLst>
                <a:gd name="T0" fmla="*/ 0 w 259"/>
                <a:gd name="T1" fmla="*/ 0 h 881"/>
                <a:gd name="T2" fmla="*/ 0 w 259"/>
                <a:gd name="T3" fmla="*/ 0 h 881"/>
                <a:gd name="T4" fmla="*/ 0 w 259"/>
                <a:gd name="T5" fmla="*/ 0 h 881"/>
                <a:gd name="T6" fmla="*/ 0 w 259"/>
                <a:gd name="T7" fmla="*/ 0 h 881"/>
                <a:gd name="T8" fmla="*/ 0 w 259"/>
                <a:gd name="T9" fmla="*/ 0 h 881"/>
                <a:gd name="T10" fmla="*/ 0 w 259"/>
                <a:gd name="T11" fmla="*/ 0 h 881"/>
                <a:gd name="T12" fmla="*/ 0 w 259"/>
                <a:gd name="T13" fmla="*/ 0 h 8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59" h="881">
                  <a:moveTo>
                    <a:pt x="0" y="31"/>
                  </a:moveTo>
                  <a:lnTo>
                    <a:pt x="191" y="203"/>
                  </a:lnTo>
                  <a:lnTo>
                    <a:pt x="217" y="880"/>
                  </a:lnTo>
                  <a:lnTo>
                    <a:pt x="258" y="878"/>
                  </a:lnTo>
                  <a:lnTo>
                    <a:pt x="232" y="186"/>
                  </a:lnTo>
                  <a:lnTo>
                    <a:pt x="27" y="0"/>
                  </a:lnTo>
                  <a:lnTo>
                    <a:pt x="0" y="3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22" name="Freeform 875"/>
            <p:cNvSpPr>
              <a:spLocks noChangeArrowheads="1"/>
            </p:cNvSpPr>
            <p:nvPr/>
          </p:nvSpPr>
          <p:spPr bwMode="auto">
            <a:xfrm>
              <a:off x="4453" y="3660"/>
              <a:ext cx="58" cy="199"/>
            </a:xfrm>
            <a:custGeom>
              <a:avLst/>
              <a:gdLst>
                <a:gd name="T0" fmla="*/ 0 w 259"/>
                <a:gd name="T1" fmla="*/ 0 h 881"/>
                <a:gd name="T2" fmla="*/ 0 w 259"/>
                <a:gd name="T3" fmla="*/ 0 h 881"/>
                <a:gd name="T4" fmla="*/ 0 w 259"/>
                <a:gd name="T5" fmla="*/ 0 h 881"/>
                <a:gd name="T6" fmla="*/ 0 w 259"/>
                <a:gd name="T7" fmla="*/ 0 h 881"/>
                <a:gd name="T8" fmla="*/ 0 w 259"/>
                <a:gd name="T9" fmla="*/ 0 h 881"/>
                <a:gd name="T10" fmla="*/ 0 w 259"/>
                <a:gd name="T11" fmla="*/ 0 h 881"/>
                <a:gd name="T12" fmla="*/ 0 w 259"/>
                <a:gd name="T13" fmla="*/ 0 h 8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59" h="881">
                  <a:moveTo>
                    <a:pt x="232" y="186"/>
                  </a:moveTo>
                  <a:lnTo>
                    <a:pt x="27" y="0"/>
                  </a:lnTo>
                  <a:lnTo>
                    <a:pt x="0" y="31"/>
                  </a:lnTo>
                  <a:lnTo>
                    <a:pt x="191" y="203"/>
                  </a:lnTo>
                  <a:lnTo>
                    <a:pt x="217" y="880"/>
                  </a:lnTo>
                  <a:lnTo>
                    <a:pt x="258" y="878"/>
                  </a:lnTo>
                  <a:lnTo>
                    <a:pt x="232" y="186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23" name="Freeform 876"/>
            <p:cNvSpPr>
              <a:spLocks noChangeArrowheads="1"/>
            </p:cNvSpPr>
            <p:nvPr/>
          </p:nvSpPr>
          <p:spPr bwMode="auto">
            <a:xfrm>
              <a:off x="4502" y="3864"/>
              <a:ext cx="9" cy="66"/>
            </a:xfrm>
            <a:custGeom>
              <a:avLst/>
              <a:gdLst>
                <a:gd name="T0" fmla="*/ 0 w 44"/>
                <a:gd name="T1" fmla="*/ 0 h 294"/>
                <a:gd name="T2" fmla="*/ 0 w 44"/>
                <a:gd name="T3" fmla="*/ 0 h 294"/>
                <a:gd name="T4" fmla="*/ 0 w 44"/>
                <a:gd name="T5" fmla="*/ 0 h 294"/>
                <a:gd name="T6" fmla="*/ 0 w 44"/>
                <a:gd name="T7" fmla="*/ 0 h 294"/>
                <a:gd name="T8" fmla="*/ 0 w 44"/>
                <a:gd name="T9" fmla="*/ 0 h 2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" h="294">
                  <a:moveTo>
                    <a:pt x="0" y="293"/>
                  </a:moveTo>
                  <a:lnTo>
                    <a:pt x="43" y="293"/>
                  </a:lnTo>
                  <a:lnTo>
                    <a:pt x="43" y="0"/>
                  </a:lnTo>
                  <a:lnTo>
                    <a:pt x="0" y="0"/>
                  </a:lnTo>
                  <a:lnTo>
                    <a:pt x="0" y="29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24" name="Freeform 877"/>
            <p:cNvSpPr>
              <a:spLocks noChangeArrowheads="1"/>
            </p:cNvSpPr>
            <p:nvPr/>
          </p:nvSpPr>
          <p:spPr bwMode="auto">
            <a:xfrm>
              <a:off x="4502" y="3864"/>
              <a:ext cx="9" cy="66"/>
            </a:xfrm>
            <a:custGeom>
              <a:avLst/>
              <a:gdLst>
                <a:gd name="T0" fmla="*/ 0 w 44"/>
                <a:gd name="T1" fmla="*/ 0 h 294"/>
                <a:gd name="T2" fmla="*/ 0 w 44"/>
                <a:gd name="T3" fmla="*/ 0 h 294"/>
                <a:gd name="T4" fmla="*/ 0 w 44"/>
                <a:gd name="T5" fmla="*/ 0 h 294"/>
                <a:gd name="T6" fmla="*/ 0 w 44"/>
                <a:gd name="T7" fmla="*/ 0 h 294"/>
                <a:gd name="T8" fmla="*/ 0 w 44"/>
                <a:gd name="T9" fmla="*/ 0 h 2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" h="294">
                  <a:moveTo>
                    <a:pt x="0" y="0"/>
                  </a:moveTo>
                  <a:lnTo>
                    <a:pt x="43" y="0"/>
                  </a:lnTo>
                  <a:lnTo>
                    <a:pt x="43" y="293"/>
                  </a:lnTo>
                  <a:lnTo>
                    <a:pt x="0" y="293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25" name="Freeform 878"/>
            <p:cNvSpPr>
              <a:spLocks noChangeArrowheads="1"/>
            </p:cNvSpPr>
            <p:nvPr/>
          </p:nvSpPr>
          <p:spPr bwMode="auto">
            <a:xfrm>
              <a:off x="4502" y="3936"/>
              <a:ext cx="9" cy="19"/>
            </a:xfrm>
            <a:custGeom>
              <a:avLst/>
              <a:gdLst>
                <a:gd name="T0" fmla="*/ 0 w 44"/>
                <a:gd name="T1" fmla="*/ 0 h 86"/>
                <a:gd name="T2" fmla="*/ 0 w 44"/>
                <a:gd name="T3" fmla="*/ 0 h 86"/>
                <a:gd name="T4" fmla="*/ 0 w 44"/>
                <a:gd name="T5" fmla="*/ 0 h 86"/>
                <a:gd name="T6" fmla="*/ 0 w 44"/>
                <a:gd name="T7" fmla="*/ 0 h 86"/>
                <a:gd name="T8" fmla="*/ 0 w 44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" h="86">
                  <a:moveTo>
                    <a:pt x="0" y="85"/>
                  </a:moveTo>
                  <a:lnTo>
                    <a:pt x="43" y="85"/>
                  </a:lnTo>
                  <a:lnTo>
                    <a:pt x="43" y="0"/>
                  </a:lnTo>
                  <a:lnTo>
                    <a:pt x="0" y="0"/>
                  </a:lnTo>
                  <a:lnTo>
                    <a:pt x="0" y="85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26" name="Freeform 879"/>
            <p:cNvSpPr>
              <a:spLocks noChangeArrowheads="1"/>
            </p:cNvSpPr>
            <p:nvPr/>
          </p:nvSpPr>
          <p:spPr bwMode="auto">
            <a:xfrm>
              <a:off x="4502" y="3936"/>
              <a:ext cx="9" cy="19"/>
            </a:xfrm>
            <a:custGeom>
              <a:avLst/>
              <a:gdLst>
                <a:gd name="T0" fmla="*/ 0 w 44"/>
                <a:gd name="T1" fmla="*/ 0 h 86"/>
                <a:gd name="T2" fmla="*/ 0 w 44"/>
                <a:gd name="T3" fmla="*/ 0 h 86"/>
                <a:gd name="T4" fmla="*/ 0 w 44"/>
                <a:gd name="T5" fmla="*/ 0 h 86"/>
                <a:gd name="T6" fmla="*/ 0 w 44"/>
                <a:gd name="T7" fmla="*/ 0 h 86"/>
                <a:gd name="T8" fmla="*/ 0 w 44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" h="86">
                  <a:moveTo>
                    <a:pt x="0" y="0"/>
                  </a:moveTo>
                  <a:lnTo>
                    <a:pt x="43" y="0"/>
                  </a:lnTo>
                  <a:lnTo>
                    <a:pt x="43" y="85"/>
                  </a:lnTo>
                  <a:lnTo>
                    <a:pt x="0" y="85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27" name="Freeform 880"/>
            <p:cNvSpPr>
              <a:spLocks noChangeArrowheads="1"/>
            </p:cNvSpPr>
            <p:nvPr/>
          </p:nvSpPr>
          <p:spPr bwMode="auto">
            <a:xfrm>
              <a:off x="4502" y="3962"/>
              <a:ext cx="9" cy="12"/>
            </a:xfrm>
            <a:custGeom>
              <a:avLst/>
              <a:gdLst>
                <a:gd name="T0" fmla="*/ 0 w 44"/>
                <a:gd name="T1" fmla="*/ 0 h 58"/>
                <a:gd name="T2" fmla="*/ 0 w 44"/>
                <a:gd name="T3" fmla="*/ 0 h 58"/>
                <a:gd name="T4" fmla="*/ 0 w 44"/>
                <a:gd name="T5" fmla="*/ 0 h 58"/>
                <a:gd name="T6" fmla="*/ 0 w 44"/>
                <a:gd name="T7" fmla="*/ 0 h 58"/>
                <a:gd name="T8" fmla="*/ 0 w 44"/>
                <a:gd name="T9" fmla="*/ 0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" h="58">
                  <a:moveTo>
                    <a:pt x="0" y="57"/>
                  </a:moveTo>
                  <a:lnTo>
                    <a:pt x="43" y="57"/>
                  </a:lnTo>
                  <a:lnTo>
                    <a:pt x="43" y="0"/>
                  </a:lnTo>
                  <a:lnTo>
                    <a:pt x="0" y="0"/>
                  </a:lnTo>
                  <a:lnTo>
                    <a:pt x="0" y="57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28" name="Freeform 881"/>
            <p:cNvSpPr>
              <a:spLocks noChangeArrowheads="1"/>
            </p:cNvSpPr>
            <p:nvPr/>
          </p:nvSpPr>
          <p:spPr bwMode="auto">
            <a:xfrm>
              <a:off x="4502" y="3962"/>
              <a:ext cx="9" cy="12"/>
            </a:xfrm>
            <a:custGeom>
              <a:avLst/>
              <a:gdLst>
                <a:gd name="T0" fmla="*/ 0 w 44"/>
                <a:gd name="T1" fmla="*/ 0 h 58"/>
                <a:gd name="T2" fmla="*/ 0 w 44"/>
                <a:gd name="T3" fmla="*/ 0 h 58"/>
                <a:gd name="T4" fmla="*/ 0 w 44"/>
                <a:gd name="T5" fmla="*/ 0 h 58"/>
                <a:gd name="T6" fmla="*/ 0 w 44"/>
                <a:gd name="T7" fmla="*/ 0 h 58"/>
                <a:gd name="T8" fmla="*/ 0 w 44"/>
                <a:gd name="T9" fmla="*/ 0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" h="58">
                  <a:moveTo>
                    <a:pt x="0" y="0"/>
                  </a:moveTo>
                  <a:lnTo>
                    <a:pt x="43" y="0"/>
                  </a:lnTo>
                  <a:lnTo>
                    <a:pt x="43" y="57"/>
                  </a:lnTo>
                  <a:lnTo>
                    <a:pt x="0" y="57"/>
                  </a:lnTo>
                  <a:lnTo>
                    <a:pt x="0" y="0"/>
                  </a:lnTo>
                </a:path>
              </a:pathLst>
            </a:custGeom>
            <a:noFill/>
            <a:ln w="9525" cap="flat">
              <a:solidFill>
                <a:srgbClr val="FFFFFF">
                  <a:alpha val="0"/>
                </a:srgb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6829" name="Text Box 882"/>
            <p:cNvSpPr txBox="1">
              <a:spLocks noChangeArrowheads="1"/>
            </p:cNvSpPr>
            <p:nvPr/>
          </p:nvSpPr>
          <p:spPr bwMode="auto">
            <a:xfrm>
              <a:off x="602" y="3777"/>
              <a:ext cx="1219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rnd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it-IT" altLang="it-IT" sz="2200" b="0">
                  <a:ea typeface="Microsoft YaHei" pitchFamily="34" charset="-122"/>
                </a:rPr>
                <a:t>ANTINCENDIO</a:t>
              </a:r>
            </a:p>
          </p:txBody>
        </p:sp>
      </p:grpSp>
      <p:sp>
        <p:nvSpPr>
          <p:cNvPr id="888" name="Rectangle 4"/>
          <p:cNvSpPr txBox="1">
            <a:spLocks noChangeArrowheads="1"/>
          </p:cNvSpPr>
          <p:nvPr/>
        </p:nvSpPr>
        <p:spPr>
          <a:xfrm>
            <a:off x="304800" y="120650"/>
            <a:ext cx="8382000" cy="463550"/>
          </a:xfrm>
          <a:prstGeom prst="rect">
            <a:avLst/>
          </a:prstGeo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it-IT" altLang="it-IT" sz="2400" kern="0" smtClean="0">
                <a:solidFill>
                  <a:schemeClr val="tx1"/>
                </a:solidFill>
                <a:latin typeface="Arial" charset="0"/>
              </a:rPr>
              <a:t>SEGNALETICA</a:t>
            </a:r>
            <a:endParaRPr lang="it-IT" altLang="it-IT" sz="1600" kern="0" smtClean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SEGNALETICA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17763" name="Rectangle 18"/>
          <p:cNvSpPr>
            <a:spLocks noChangeArrowheads="1"/>
          </p:cNvSpPr>
          <p:nvPr/>
        </p:nvSpPr>
        <p:spPr bwMode="auto">
          <a:xfrm>
            <a:off x="323850" y="825500"/>
            <a:ext cx="1295400" cy="401638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it-IT" altLang="it-IT" sz="2000">
                <a:solidFill>
                  <a:srgbClr val="000000"/>
                </a:solidFill>
                <a:cs typeface="Arial" charset="0"/>
              </a:rPr>
              <a:t>DIVIETO</a:t>
            </a:r>
          </a:p>
        </p:txBody>
      </p:sp>
      <p:sp>
        <p:nvSpPr>
          <p:cNvPr id="117764" name="Rectangle 12"/>
          <p:cNvSpPr>
            <a:spLocks noChangeArrowheads="1"/>
          </p:cNvSpPr>
          <p:nvPr/>
        </p:nvSpPr>
        <p:spPr bwMode="auto">
          <a:xfrm>
            <a:off x="395288" y="1301750"/>
            <a:ext cx="8361362" cy="668338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FFFFFF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it-IT" altLang="it-IT" sz="1700">
                <a:cs typeface="Arial" charset="0"/>
              </a:rPr>
              <a:t>forma circolare con  pittogrammi neri su fondo bianco e bordo rosso.  </a:t>
            </a:r>
          </a:p>
          <a:p>
            <a:pPr algn="just">
              <a:spcBef>
                <a:spcPct val="20000"/>
              </a:spcBef>
            </a:pPr>
            <a:r>
              <a:rPr lang="it-IT" altLang="it-IT" sz="1700">
                <a:cs typeface="Arial" charset="0"/>
              </a:rPr>
              <a:t>VIETANO UN COMPORTAMENTO PERICOLOSO</a:t>
            </a:r>
            <a:endParaRPr lang="en-US" altLang="it-IT" sz="1700">
              <a:cs typeface="Arial" charset="0"/>
            </a:endParaRPr>
          </a:p>
        </p:txBody>
      </p:sp>
      <p:pic>
        <p:nvPicPr>
          <p:cNvPr id="11776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8263" y="4403725"/>
            <a:ext cx="1557337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025" y="2133600"/>
            <a:ext cx="1730375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275" y="2133600"/>
            <a:ext cx="1695450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8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2133600"/>
            <a:ext cx="1730375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9" name="Picture 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563" y="4403725"/>
            <a:ext cx="1504950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70" name="Picture 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488" y="4368800"/>
            <a:ext cx="1470025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71" name="Rettangolo 2"/>
          <p:cNvSpPr>
            <a:spLocks noChangeArrowheads="1"/>
          </p:cNvSpPr>
          <p:nvPr/>
        </p:nvSpPr>
        <p:spPr bwMode="auto">
          <a:xfrm>
            <a:off x="385763" y="3749675"/>
            <a:ext cx="23145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1400">
                <a:cs typeface="Arial" charset="0"/>
              </a:rPr>
              <a:t>ACQUA NON POTABILE</a:t>
            </a:r>
            <a:endParaRPr lang="it-IT" altLang="it-IT" sz="1600">
              <a:cs typeface="Arial" charset="0"/>
            </a:endParaRPr>
          </a:p>
        </p:txBody>
      </p:sp>
      <p:sp>
        <p:nvSpPr>
          <p:cNvPr id="117772" name="Rettangolo 3"/>
          <p:cNvSpPr>
            <a:spLocks noChangeArrowheads="1"/>
          </p:cNvSpPr>
          <p:nvPr/>
        </p:nvSpPr>
        <p:spPr bwMode="auto">
          <a:xfrm>
            <a:off x="3419475" y="3681413"/>
            <a:ext cx="248443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it-IT" altLang="it-IT" sz="1400">
                <a:cs typeface="Arial" charset="0"/>
              </a:rPr>
              <a:t>DIVIETO DI ACCESSO AI NON AUTORIZZATI</a:t>
            </a:r>
          </a:p>
        </p:txBody>
      </p:sp>
      <p:sp>
        <p:nvSpPr>
          <p:cNvPr id="117773" name="Rettangolo 4"/>
          <p:cNvSpPr>
            <a:spLocks noChangeArrowheads="1"/>
          </p:cNvSpPr>
          <p:nvPr/>
        </p:nvSpPr>
        <p:spPr bwMode="auto">
          <a:xfrm>
            <a:off x="6470650" y="3789363"/>
            <a:ext cx="24987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1400">
                <a:cs typeface="Arial" charset="0"/>
              </a:rPr>
              <a:t>DIVIETO DI SPEGNERE CON ACQUA</a:t>
            </a:r>
          </a:p>
        </p:txBody>
      </p:sp>
      <p:sp>
        <p:nvSpPr>
          <p:cNvPr id="117774" name="Rettangolo 8"/>
          <p:cNvSpPr>
            <a:spLocks noChangeArrowheads="1"/>
          </p:cNvSpPr>
          <p:nvPr/>
        </p:nvSpPr>
        <p:spPr bwMode="auto">
          <a:xfrm>
            <a:off x="395288" y="5961063"/>
            <a:ext cx="2089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it-IT" altLang="it-IT" sz="1400">
                <a:cs typeface="Arial" charset="0"/>
              </a:rPr>
              <a:t>VIETATO RIMUOVERE I RIPARI</a:t>
            </a:r>
          </a:p>
        </p:txBody>
      </p:sp>
      <p:sp>
        <p:nvSpPr>
          <p:cNvPr id="117775" name="Rettangolo 20"/>
          <p:cNvSpPr>
            <a:spLocks noChangeArrowheads="1"/>
          </p:cNvSpPr>
          <p:nvPr/>
        </p:nvSpPr>
        <p:spPr bwMode="auto">
          <a:xfrm>
            <a:off x="3419475" y="5962650"/>
            <a:ext cx="24368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it-IT" altLang="it-IT" sz="1400">
                <a:cs typeface="Arial" charset="0"/>
              </a:rPr>
              <a:t>VIETATO FUMARE O USARE FIAMME LIBERE</a:t>
            </a:r>
          </a:p>
        </p:txBody>
      </p:sp>
      <p:sp>
        <p:nvSpPr>
          <p:cNvPr id="117776" name="Rettangolo 21"/>
          <p:cNvSpPr>
            <a:spLocks noChangeArrowheads="1"/>
          </p:cNvSpPr>
          <p:nvPr/>
        </p:nvSpPr>
        <p:spPr bwMode="auto">
          <a:xfrm>
            <a:off x="6321425" y="5949950"/>
            <a:ext cx="24352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it-IT" altLang="it-IT" sz="1400">
                <a:cs typeface="Arial" charset="0"/>
              </a:rPr>
              <a:t>VIETATO OLIARE E PULIRE ORGANI IN MOTO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SEGNALETICA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18787" name="Rectangle 18"/>
          <p:cNvSpPr>
            <a:spLocks noChangeArrowheads="1"/>
          </p:cNvSpPr>
          <p:nvPr/>
        </p:nvSpPr>
        <p:spPr bwMode="auto">
          <a:xfrm>
            <a:off x="323850" y="825500"/>
            <a:ext cx="2376488" cy="401638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it-IT" altLang="it-IT" sz="2000">
                <a:solidFill>
                  <a:srgbClr val="000000"/>
                </a:solidFill>
                <a:cs typeface="Arial" charset="0"/>
              </a:rPr>
              <a:t>AVVERTIMENTO</a:t>
            </a:r>
          </a:p>
        </p:txBody>
      </p:sp>
      <p:sp>
        <p:nvSpPr>
          <p:cNvPr id="118788" name="Rectangle 12"/>
          <p:cNvSpPr>
            <a:spLocks noChangeArrowheads="1"/>
          </p:cNvSpPr>
          <p:nvPr/>
        </p:nvSpPr>
        <p:spPr bwMode="auto">
          <a:xfrm>
            <a:off x="395288" y="1301750"/>
            <a:ext cx="8361362" cy="615950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FFFFFF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just"/>
            <a:r>
              <a:rPr lang="it-IT" altLang="it-IT" sz="1700">
                <a:cs typeface="Arial" charset="0"/>
              </a:rPr>
              <a:t>forma triangolare con pittogrammi neri su fondo giallo e bordo nero.</a:t>
            </a:r>
          </a:p>
          <a:p>
            <a:pPr algn="just"/>
            <a:r>
              <a:rPr lang="it-IT" altLang="it-IT" sz="1700">
                <a:cs typeface="Arial" charset="0"/>
              </a:rPr>
              <a:t>INFORMANO SULLA NATURA DEL PERICOLO </a:t>
            </a:r>
          </a:p>
        </p:txBody>
      </p:sp>
      <p:pic>
        <p:nvPicPr>
          <p:cNvPr id="118789" name="Picture 2" descr="E:\Segnali\Cart_Avvertmento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2009775"/>
            <a:ext cx="5608637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0" name="Picture 2" descr="E:\Segnali\Cart_Avvertmento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463" y="5251450"/>
            <a:ext cx="5608637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1" name="Picture 2" descr="E:\Segnali\Cart_Avvertmento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175" y="3752850"/>
            <a:ext cx="560863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2" name="Picture 2" descr="E:\Segnali\Cart_Avvertmento2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"/>
          <a:stretch>
            <a:fillRect/>
          </a:stretch>
        </p:blipFill>
        <p:spPr bwMode="auto">
          <a:xfrm>
            <a:off x="6189663" y="2081213"/>
            <a:ext cx="176688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3" name="Picture 2" descr="E:\Segnali\Cart_Avvertmento2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"/>
          <a:stretch>
            <a:fillRect/>
          </a:stretch>
        </p:blipFill>
        <p:spPr bwMode="auto">
          <a:xfrm>
            <a:off x="6248400" y="3648075"/>
            <a:ext cx="1636713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4" name="Picture 2" descr="E:\Segnali\Cart_Avvertmento2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"/>
          <a:stretch>
            <a:fillRect/>
          </a:stretch>
        </p:blipFill>
        <p:spPr bwMode="auto">
          <a:xfrm>
            <a:off x="5940425" y="5265738"/>
            <a:ext cx="159385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ext Box 11"/>
          <p:cNvSpPr txBox="1">
            <a:spLocks noChangeArrowheads="1"/>
          </p:cNvSpPr>
          <p:nvPr/>
        </p:nvSpPr>
        <p:spPr bwMode="auto">
          <a:xfrm>
            <a:off x="6157913" y="1844675"/>
            <a:ext cx="2590800" cy="1368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it-IT" altLang="it-IT" sz="1400">
                <a:cs typeface="Arial" charset="0"/>
              </a:rPr>
              <a:t>Accertarsi del </a:t>
            </a:r>
          </a:p>
          <a:p>
            <a:pPr algn="r" eaLnBrk="1" hangingPunct="1"/>
            <a:r>
              <a:rPr lang="it-IT" altLang="it-IT" sz="1400">
                <a:cs typeface="Arial" charset="0"/>
              </a:rPr>
              <a:t>verso</a:t>
            </a:r>
          </a:p>
          <a:p>
            <a:pPr algn="r" eaLnBrk="1" hangingPunct="1"/>
            <a:r>
              <a:rPr lang="it-IT" altLang="it-IT" sz="1400">
                <a:cs typeface="Arial" charset="0"/>
              </a:rPr>
              <a:t>di rotazione e</a:t>
            </a:r>
          </a:p>
          <a:p>
            <a:pPr algn="r" eaLnBrk="1" hangingPunct="1"/>
            <a:r>
              <a:rPr lang="it-IT" altLang="it-IT" sz="1400">
                <a:cs typeface="Arial" charset="0"/>
              </a:rPr>
              <a:t>del numero di giri</a:t>
            </a:r>
          </a:p>
          <a:p>
            <a:pPr algn="r" eaLnBrk="1" hangingPunct="1"/>
            <a:r>
              <a:rPr lang="it-IT" altLang="it-IT" sz="1400">
                <a:cs typeface="Arial" charset="0"/>
              </a:rPr>
              <a:t>della p.d.p.</a:t>
            </a:r>
          </a:p>
          <a:p>
            <a:pPr algn="r" eaLnBrk="1" hangingPunct="1"/>
            <a:endParaRPr lang="it-IT" altLang="it-IT" sz="1400">
              <a:cs typeface="Arial" charset="0"/>
            </a:endParaRPr>
          </a:p>
        </p:txBody>
      </p:sp>
      <p:sp>
        <p:nvSpPr>
          <p:cNvPr id="119811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SEGNALETICA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19812" name="Rectangle 18"/>
          <p:cNvSpPr>
            <a:spLocks noChangeArrowheads="1"/>
          </p:cNvSpPr>
          <p:nvPr/>
        </p:nvSpPr>
        <p:spPr bwMode="auto">
          <a:xfrm>
            <a:off x="323850" y="825500"/>
            <a:ext cx="2376488" cy="401638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it-IT" altLang="it-IT" sz="2000">
                <a:solidFill>
                  <a:srgbClr val="000000"/>
                </a:solidFill>
                <a:cs typeface="Arial" charset="0"/>
              </a:rPr>
              <a:t>AVVERTIMENTO</a:t>
            </a:r>
          </a:p>
        </p:txBody>
      </p:sp>
      <p:sp>
        <p:nvSpPr>
          <p:cNvPr id="119813" name="Rectangle 12"/>
          <p:cNvSpPr>
            <a:spLocks noChangeArrowheads="1"/>
          </p:cNvSpPr>
          <p:nvPr/>
        </p:nvSpPr>
        <p:spPr bwMode="auto">
          <a:xfrm>
            <a:off x="395288" y="1301750"/>
            <a:ext cx="8361362" cy="338138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FFFFFF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just"/>
            <a:r>
              <a:rPr lang="it-IT" altLang="it-IT" sz="1600">
                <a:cs typeface="Arial" charset="0"/>
              </a:rPr>
              <a:t>segnaletica di sicurezza </a:t>
            </a:r>
            <a:r>
              <a:rPr lang="it-IT" altLang="it-IT" sz="1600" u="sng">
                <a:cs typeface="Arial" charset="0"/>
              </a:rPr>
              <a:t>APPLICATA ALLE MACCHINE O ALLE ATTREZZATURE</a:t>
            </a:r>
            <a:endParaRPr lang="it-IT" altLang="it-IT" sz="1600" u="sng">
              <a:cs typeface="Times New Roman" pitchFamily="18" charset="0"/>
            </a:endParaRPr>
          </a:p>
        </p:txBody>
      </p:sp>
      <p:sp>
        <p:nvSpPr>
          <p:cNvPr id="119814" name="Text Box 2"/>
          <p:cNvSpPr txBox="1">
            <a:spLocks noChangeArrowheads="1"/>
          </p:cNvSpPr>
          <p:nvPr/>
        </p:nvSpPr>
        <p:spPr bwMode="auto">
          <a:xfrm>
            <a:off x="323850" y="1844675"/>
            <a:ext cx="2514600" cy="1368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it-IT" altLang="it-IT" sz="1400">
              <a:cs typeface="Arial" charset="0"/>
            </a:endParaRPr>
          </a:p>
          <a:p>
            <a:pPr algn="r" eaLnBrk="1" hangingPunct="1"/>
            <a:r>
              <a:rPr lang="it-IT" altLang="it-IT" sz="1400">
                <a:cs typeface="Arial" charset="0"/>
              </a:rPr>
              <a:t>Manutenzione: </a:t>
            </a:r>
          </a:p>
          <a:p>
            <a:pPr algn="r" eaLnBrk="1" hangingPunct="1"/>
            <a:r>
              <a:rPr lang="it-IT" altLang="it-IT" sz="1400">
                <a:cs typeface="Arial" charset="0"/>
              </a:rPr>
              <a:t>fermare la </a:t>
            </a:r>
          </a:p>
          <a:p>
            <a:pPr algn="r" eaLnBrk="1" hangingPunct="1"/>
            <a:r>
              <a:rPr lang="it-IT" altLang="it-IT" sz="1400">
                <a:cs typeface="Arial" charset="0"/>
              </a:rPr>
              <a:t>macchina</a:t>
            </a:r>
          </a:p>
          <a:p>
            <a:pPr algn="r" eaLnBrk="1" hangingPunct="1"/>
            <a:r>
              <a:rPr lang="it-IT" altLang="it-IT" sz="1400">
                <a:cs typeface="Arial" charset="0"/>
              </a:rPr>
              <a:t> e leggere il</a:t>
            </a:r>
          </a:p>
          <a:p>
            <a:pPr algn="r" eaLnBrk="1" hangingPunct="1"/>
            <a:r>
              <a:rPr lang="it-IT" altLang="it-IT" sz="1400">
                <a:cs typeface="Arial" charset="0"/>
              </a:rPr>
              <a:t> manuale</a:t>
            </a:r>
          </a:p>
        </p:txBody>
      </p:sp>
      <p:pic>
        <p:nvPicPr>
          <p:cNvPr id="119815" name="Picture 5" descr="G:\MilenaB\Lucidoteca\Corso RSPP agricoli\terza lezione\immagine 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50" y="1920875"/>
            <a:ext cx="857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6" name="Text Box 6"/>
          <p:cNvSpPr txBox="1">
            <a:spLocks noChangeArrowheads="1"/>
          </p:cNvSpPr>
          <p:nvPr/>
        </p:nvSpPr>
        <p:spPr bwMode="auto">
          <a:xfrm>
            <a:off x="323850" y="3644900"/>
            <a:ext cx="2514600" cy="1368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it-IT" altLang="it-IT" sz="1400">
              <a:cs typeface="Arial" charset="0"/>
            </a:endParaRPr>
          </a:p>
          <a:p>
            <a:pPr algn="r" eaLnBrk="1" hangingPunct="1"/>
            <a:r>
              <a:rPr lang="it-IT" altLang="it-IT" sz="1400">
                <a:cs typeface="Arial" charset="0"/>
              </a:rPr>
              <a:t>non avvicinare</a:t>
            </a:r>
          </a:p>
          <a:p>
            <a:pPr algn="r" eaLnBrk="1" hangingPunct="1"/>
            <a:r>
              <a:rPr lang="it-IT" altLang="it-IT" sz="1400">
                <a:cs typeface="Arial" charset="0"/>
              </a:rPr>
              <a:t>le mani a parti</a:t>
            </a:r>
          </a:p>
          <a:p>
            <a:pPr algn="r" eaLnBrk="1" hangingPunct="1"/>
            <a:r>
              <a:rPr lang="it-IT" altLang="it-IT" sz="1400">
                <a:cs typeface="Arial" charset="0"/>
              </a:rPr>
              <a:t> in movimento</a:t>
            </a:r>
          </a:p>
          <a:p>
            <a:pPr algn="r" eaLnBrk="1" hangingPunct="1"/>
            <a:r>
              <a:rPr lang="it-IT" altLang="it-IT" sz="1400">
                <a:cs typeface="Arial" charset="0"/>
              </a:rPr>
              <a:t> </a:t>
            </a:r>
          </a:p>
          <a:p>
            <a:pPr algn="r" eaLnBrk="1" hangingPunct="1"/>
            <a:endParaRPr lang="it-IT" altLang="it-IT" sz="1400">
              <a:cs typeface="Arial" charset="0"/>
            </a:endParaRPr>
          </a:p>
        </p:txBody>
      </p:sp>
      <p:pic>
        <p:nvPicPr>
          <p:cNvPr id="119817" name="Picture 7" descr="G:\MilenaB\Lucidoteca\Corso RSPP agricoli\terza lezione\immagine 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5" y="3721100"/>
            <a:ext cx="8858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8" name="Text Box 8"/>
          <p:cNvSpPr txBox="1">
            <a:spLocks noChangeArrowheads="1"/>
          </p:cNvSpPr>
          <p:nvPr/>
        </p:nvSpPr>
        <p:spPr bwMode="auto">
          <a:xfrm>
            <a:off x="1333500" y="5368925"/>
            <a:ext cx="2590800" cy="11557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it-IT" altLang="it-IT" sz="1400">
                <a:cs typeface="Arial" charset="0"/>
              </a:rPr>
              <a:t>Pericolo di</a:t>
            </a:r>
          </a:p>
          <a:p>
            <a:pPr algn="r" eaLnBrk="1" hangingPunct="1"/>
            <a:r>
              <a:rPr lang="it-IT" altLang="it-IT" sz="1400">
                <a:cs typeface="Arial" charset="0"/>
              </a:rPr>
              <a:t>schiacciamento;</a:t>
            </a:r>
          </a:p>
          <a:p>
            <a:pPr algn="r" eaLnBrk="1" hangingPunct="1"/>
            <a:r>
              <a:rPr lang="it-IT" altLang="it-IT" sz="1400">
                <a:cs typeface="Arial" charset="0"/>
              </a:rPr>
              <a:t>non avvicinare </a:t>
            </a:r>
          </a:p>
          <a:p>
            <a:pPr algn="r" eaLnBrk="1" hangingPunct="1"/>
            <a:r>
              <a:rPr lang="it-IT" altLang="it-IT" sz="1400">
                <a:cs typeface="Arial" charset="0"/>
              </a:rPr>
              <a:t>le mani </a:t>
            </a:r>
          </a:p>
          <a:p>
            <a:pPr algn="r" eaLnBrk="1" hangingPunct="1"/>
            <a:endParaRPr lang="it-IT" altLang="it-IT" sz="1400">
              <a:cs typeface="Arial" charset="0"/>
            </a:endParaRPr>
          </a:p>
        </p:txBody>
      </p:sp>
      <p:pic>
        <p:nvPicPr>
          <p:cNvPr id="119819" name="Picture 9" descr="G:\MilenaB\Lucidoteca\Corso RSPP agricoli\terza lezione\immagine 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3500" y="5368925"/>
            <a:ext cx="9540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20" name="Text Box 10"/>
          <p:cNvSpPr txBox="1">
            <a:spLocks noChangeArrowheads="1"/>
          </p:cNvSpPr>
          <p:nvPr/>
        </p:nvSpPr>
        <p:spPr bwMode="auto">
          <a:xfrm>
            <a:off x="3124200" y="1855788"/>
            <a:ext cx="2743200" cy="1368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it-IT" altLang="it-IT" sz="1400">
              <a:cs typeface="Arial" charset="0"/>
            </a:endParaRPr>
          </a:p>
          <a:p>
            <a:pPr algn="r" eaLnBrk="1" hangingPunct="1"/>
            <a:r>
              <a:rPr lang="it-IT" altLang="it-IT" sz="1400">
                <a:cs typeface="Arial" charset="0"/>
              </a:rPr>
              <a:t>Lancio di</a:t>
            </a:r>
          </a:p>
          <a:p>
            <a:pPr algn="r" eaLnBrk="1" hangingPunct="1"/>
            <a:r>
              <a:rPr lang="it-IT" altLang="it-IT" sz="1400">
                <a:cs typeface="Arial" charset="0"/>
              </a:rPr>
              <a:t>materiale;</a:t>
            </a:r>
          </a:p>
          <a:p>
            <a:pPr algn="r" eaLnBrk="1" hangingPunct="1"/>
            <a:r>
              <a:rPr lang="it-IT" altLang="it-IT" sz="1400">
                <a:cs typeface="Arial" charset="0"/>
              </a:rPr>
              <a:t>rimanere a </a:t>
            </a:r>
          </a:p>
          <a:p>
            <a:pPr algn="r" eaLnBrk="1" hangingPunct="1"/>
            <a:r>
              <a:rPr lang="it-IT" altLang="it-IT" sz="1400">
                <a:cs typeface="Arial" charset="0"/>
              </a:rPr>
              <a:t>distanza di</a:t>
            </a:r>
          </a:p>
          <a:p>
            <a:pPr algn="r" eaLnBrk="1" hangingPunct="1"/>
            <a:r>
              <a:rPr lang="it-IT" altLang="it-IT" sz="1400">
                <a:cs typeface="Arial" charset="0"/>
              </a:rPr>
              <a:t> sicurezza</a:t>
            </a:r>
          </a:p>
        </p:txBody>
      </p:sp>
      <p:sp>
        <p:nvSpPr>
          <p:cNvPr id="119821" name="Text Box 12"/>
          <p:cNvSpPr txBox="1">
            <a:spLocks noChangeArrowheads="1"/>
          </p:cNvSpPr>
          <p:nvPr/>
        </p:nvSpPr>
        <p:spPr bwMode="auto">
          <a:xfrm>
            <a:off x="6157913" y="3644900"/>
            <a:ext cx="2590800" cy="1368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it-IT" altLang="it-IT" sz="1400">
              <a:cs typeface="Arial" charset="0"/>
            </a:endParaRPr>
          </a:p>
          <a:p>
            <a:pPr algn="r" eaLnBrk="1" hangingPunct="1"/>
            <a:r>
              <a:rPr lang="it-IT" altLang="it-IT" sz="1400">
                <a:cs typeface="Arial" charset="0"/>
              </a:rPr>
              <a:t>Divieto di salire</a:t>
            </a:r>
          </a:p>
          <a:p>
            <a:pPr algn="r" eaLnBrk="1" hangingPunct="1"/>
            <a:r>
              <a:rPr lang="it-IT" altLang="it-IT" sz="1400">
                <a:cs typeface="Arial" charset="0"/>
              </a:rPr>
              <a:t>sulla macchina sia</a:t>
            </a:r>
          </a:p>
          <a:p>
            <a:pPr algn="r" eaLnBrk="1" hangingPunct="1"/>
            <a:r>
              <a:rPr lang="it-IT" altLang="it-IT" sz="1400">
                <a:cs typeface="Arial" charset="0"/>
              </a:rPr>
              <a:t>in lavoro che</a:t>
            </a:r>
          </a:p>
          <a:p>
            <a:pPr algn="r" eaLnBrk="1" hangingPunct="1"/>
            <a:r>
              <a:rPr lang="it-IT" altLang="it-IT" sz="1400">
                <a:cs typeface="Arial" charset="0"/>
              </a:rPr>
              <a:t>in trasferimento</a:t>
            </a:r>
          </a:p>
          <a:p>
            <a:pPr algn="r" eaLnBrk="1" hangingPunct="1"/>
            <a:endParaRPr lang="it-IT" altLang="it-IT" sz="1400">
              <a:cs typeface="Arial" charset="0"/>
            </a:endParaRPr>
          </a:p>
        </p:txBody>
      </p:sp>
      <p:sp>
        <p:nvSpPr>
          <p:cNvPr id="119822" name="Text Box 13"/>
          <p:cNvSpPr txBox="1">
            <a:spLocks noChangeArrowheads="1"/>
          </p:cNvSpPr>
          <p:nvPr/>
        </p:nvSpPr>
        <p:spPr bwMode="auto">
          <a:xfrm>
            <a:off x="3124200" y="3644900"/>
            <a:ext cx="2743200" cy="1368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it-IT" altLang="it-IT" sz="1400">
              <a:cs typeface="Arial" charset="0"/>
            </a:endParaRPr>
          </a:p>
          <a:p>
            <a:pPr algn="r" eaLnBrk="1" hangingPunct="1"/>
            <a:r>
              <a:rPr lang="it-IT" altLang="it-IT" sz="1400">
                <a:cs typeface="Arial" charset="0"/>
              </a:rPr>
              <a:t>Pericolo di</a:t>
            </a:r>
          </a:p>
          <a:p>
            <a:pPr algn="r" eaLnBrk="1" hangingPunct="1"/>
            <a:r>
              <a:rPr lang="it-IT" altLang="it-IT" sz="1400">
                <a:cs typeface="Arial" charset="0"/>
              </a:rPr>
              <a:t>impigliamento e</a:t>
            </a:r>
          </a:p>
          <a:p>
            <a:pPr algn="r" eaLnBrk="1" hangingPunct="1"/>
            <a:r>
              <a:rPr lang="it-IT" altLang="it-IT" sz="1400">
                <a:cs typeface="Arial" charset="0"/>
              </a:rPr>
              <a:t>di trascinamento;</a:t>
            </a:r>
          </a:p>
          <a:p>
            <a:pPr algn="r" eaLnBrk="1" hangingPunct="1"/>
            <a:r>
              <a:rPr lang="it-IT" altLang="it-IT" sz="1400">
                <a:cs typeface="Arial" charset="0"/>
              </a:rPr>
              <a:t>non avvicinarsi </a:t>
            </a:r>
          </a:p>
          <a:p>
            <a:pPr algn="r" eaLnBrk="1" hangingPunct="1"/>
            <a:endParaRPr lang="it-IT" altLang="it-IT" sz="1400">
              <a:cs typeface="Arial" charset="0"/>
            </a:endParaRPr>
          </a:p>
        </p:txBody>
      </p:sp>
      <p:pic>
        <p:nvPicPr>
          <p:cNvPr id="119823" name="Picture 14" descr="G:\MilenaB\Lucidoteca\Corso RSPP agricoli\terza lezione\immagine 1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1350" y="1931988"/>
            <a:ext cx="857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24" name="Picture 15" descr="G:\MilenaB\Lucidoteca\Corso RSPP agricoli\terza lezione\immagine 1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4113" y="1920875"/>
            <a:ext cx="857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25" name="Picture 16" descr="G:\MilenaB\Lucidoteca\Corso RSPP agricoli\terza lezione\immagine 1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3797300"/>
            <a:ext cx="914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26" name="Picture 17" descr="G:\MilenaB\Lucidoteca\Corso RSPP agricoli\terza lezione\immagine 1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4113" y="3721100"/>
            <a:ext cx="9032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27" name="Text Box 18"/>
          <p:cNvSpPr txBox="1">
            <a:spLocks noChangeArrowheads="1"/>
          </p:cNvSpPr>
          <p:nvPr/>
        </p:nvSpPr>
        <p:spPr bwMode="auto">
          <a:xfrm>
            <a:off x="4284663" y="5373688"/>
            <a:ext cx="2590800" cy="11557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it-IT" altLang="it-IT" sz="1400">
              <a:cs typeface="Arial" charset="0"/>
            </a:endParaRPr>
          </a:p>
          <a:p>
            <a:pPr algn="r" eaLnBrk="1" hangingPunct="1"/>
            <a:r>
              <a:rPr lang="it-IT" altLang="it-IT" sz="1400">
                <a:cs typeface="Arial" charset="0"/>
              </a:rPr>
              <a:t>Possibilità di </a:t>
            </a:r>
          </a:p>
          <a:p>
            <a:pPr algn="r" eaLnBrk="1" hangingPunct="1"/>
            <a:r>
              <a:rPr lang="it-IT" altLang="it-IT" sz="1400">
                <a:cs typeface="Arial" charset="0"/>
              </a:rPr>
              <a:t>caduta dei mezzi</a:t>
            </a:r>
          </a:p>
          <a:p>
            <a:pPr algn="r" eaLnBrk="1" hangingPunct="1"/>
            <a:r>
              <a:rPr lang="it-IT" altLang="it-IT" sz="1400">
                <a:cs typeface="Arial" charset="0"/>
              </a:rPr>
              <a:t>sollevati</a:t>
            </a:r>
          </a:p>
          <a:p>
            <a:pPr algn="r" eaLnBrk="1" hangingPunct="1"/>
            <a:endParaRPr lang="it-IT" altLang="it-IT" sz="1400">
              <a:cs typeface="Arial" charset="0"/>
            </a:endParaRPr>
          </a:p>
        </p:txBody>
      </p:sp>
      <p:pic>
        <p:nvPicPr>
          <p:cNvPr id="119828" name="Picture 19" descr="G:\MilenaB\Lucidoteca\Corso RSPP agricoli\terza lezione\immagine 1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0863" y="5373688"/>
            <a:ext cx="9032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SEGNALETICA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20835" name="Rectangle 18"/>
          <p:cNvSpPr>
            <a:spLocks noChangeArrowheads="1"/>
          </p:cNvSpPr>
          <p:nvPr/>
        </p:nvSpPr>
        <p:spPr bwMode="auto">
          <a:xfrm>
            <a:off x="323850" y="825500"/>
            <a:ext cx="2376488" cy="401638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it-IT" altLang="it-IT" sz="2000">
                <a:solidFill>
                  <a:srgbClr val="000000"/>
                </a:solidFill>
                <a:cs typeface="Arial" charset="0"/>
              </a:rPr>
              <a:t>PRESCRIZIONE</a:t>
            </a:r>
          </a:p>
        </p:txBody>
      </p:sp>
      <p:sp>
        <p:nvSpPr>
          <p:cNvPr id="120836" name="Rectangle 12"/>
          <p:cNvSpPr>
            <a:spLocks noChangeArrowheads="1"/>
          </p:cNvSpPr>
          <p:nvPr/>
        </p:nvSpPr>
        <p:spPr bwMode="auto">
          <a:xfrm>
            <a:off x="395288" y="1301750"/>
            <a:ext cx="8361362" cy="615950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FFFFFF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just"/>
            <a:r>
              <a:rPr lang="it-IT" altLang="it-IT" sz="1700">
                <a:cs typeface="Arial" charset="0"/>
              </a:rPr>
              <a:t>forma circolare con  pittogrammi  bianchi  su  fondo azzurro.</a:t>
            </a:r>
          </a:p>
          <a:p>
            <a:pPr algn="just"/>
            <a:r>
              <a:rPr lang="it-IT" altLang="it-IT" sz="1700">
                <a:cs typeface="Arial" charset="0"/>
              </a:rPr>
              <a:t>OBBLIGANO A INDOSSARE UN DISPOSITIVO DI PROTEZIONE INDIVIDUALE</a:t>
            </a:r>
          </a:p>
        </p:txBody>
      </p:sp>
      <p:sp>
        <p:nvSpPr>
          <p:cNvPr id="120837" name="Text Box 2"/>
          <p:cNvSpPr txBox="1">
            <a:spLocks noChangeArrowheads="1"/>
          </p:cNvSpPr>
          <p:nvPr/>
        </p:nvSpPr>
        <p:spPr bwMode="auto">
          <a:xfrm>
            <a:off x="3525838" y="4033838"/>
            <a:ext cx="2616200" cy="10779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it-IT" altLang="it-IT" sz="1600">
              <a:latin typeface="Times New Roman" pitchFamily="18" charset="0"/>
              <a:cs typeface="Arial" charset="0"/>
            </a:endParaRPr>
          </a:p>
          <a:p>
            <a:pPr algn="r" eaLnBrk="1" hangingPunct="1"/>
            <a:r>
              <a:rPr lang="it-IT" altLang="it-IT" sz="1600">
                <a:latin typeface="Times New Roman" pitchFamily="18" charset="0"/>
                <a:cs typeface="Arial" charset="0"/>
              </a:rPr>
              <a:t>GUANTI DI</a:t>
            </a:r>
          </a:p>
          <a:p>
            <a:pPr algn="r" eaLnBrk="1" hangingPunct="1"/>
            <a:r>
              <a:rPr lang="it-IT" altLang="it-IT" sz="1600">
                <a:latin typeface="Times New Roman" pitchFamily="18" charset="0"/>
                <a:cs typeface="Arial" charset="0"/>
              </a:rPr>
              <a:t>PROTEZIONE</a:t>
            </a:r>
          </a:p>
          <a:p>
            <a:pPr algn="r" eaLnBrk="1" hangingPunct="1"/>
            <a:r>
              <a:rPr lang="it-IT" altLang="it-IT" sz="1600">
                <a:latin typeface="Times New Roman" pitchFamily="18" charset="0"/>
                <a:cs typeface="Arial" charset="0"/>
              </a:rPr>
              <a:t> OBBLIGATORI</a:t>
            </a:r>
          </a:p>
        </p:txBody>
      </p:sp>
      <p:sp>
        <p:nvSpPr>
          <p:cNvPr id="120838" name="Text Box 3"/>
          <p:cNvSpPr txBox="1">
            <a:spLocks noChangeArrowheads="1"/>
          </p:cNvSpPr>
          <p:nvPr/>
        </p:nvSpPr>
        <p:spPr bwMode="auto">
          <a:xfrm>
            <a:off x="395288" y="2571750"/>
            <a:ext cx="2663825" cy="10699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it-IT" altLang="it-IT" sz="1600">
              <a:latin typeface="Times New Roman" pitchFamily="18" charset="0"/>
              <a:cs typeface="Arial" charset="0"/>
            </a:endParaRPr>
          </a:p>
          <a:p>
            <a:pPr algn="r" eaLnBrk="1" hangingPunct="1"/>
            <a:r>
              <a:rPr lang="it-IT" altLang="it-IT" sz="1600">
                <a:latin typeface="Times New Roman" pitchFamily="18" charset="0"/>
                <a:cs typeface="Arial" charset="0"/>
              </a:rPr>
              <a:t>CALZATURE DI </a:t>
            </a:r>
          </a:p>
          <a:p>
            <a:pPr algn="r" eaLnBrk="1" hangingPunct="1"/>
            <a:r>
              <a:rPr lang="it-IT" altLang="it-IT" sz="1600">
                <a:latin typeface="Times New Roman" pitchFamily="18" charset="0"/>
                <a:cs typeface="Arial" charset="0"/>
              </a:rPr>
              <a:t>SICUREZZA </a:t>
            </a:r>
          </a:p>
          <a:p>
            <a:pPr algn="r" eaLnBrk="1" hangingPunct="1"/>
            <a:r>
              <a:rPr lang="it-IT" altLang="it-IT" sz="1600">
                <a:latin typeface="Times New Roman" pitchFamily="18" charset="0"/>
                <a:cs typeface="Arial" charset="0"/>
              </a:rPr>
              <a:t>OBBLIGATORIE</a:t>
            </a:r>
          </a:p>
        </p:txBody>
      </p:sp>
      <p:sp>
        <p:nvSpPr>
          <p:cNvPr id="120839" name="Text Box 4"/>
          <p:cNvSpPr txBox="1">
            <a:spLocks noChangeArrowheads="1"/>
          </p:cNvSpPr>
          <p:nvPr/>
        </p:nvSpPr>
        <p:spPr bwMode="auto">
          <a:xfrm>
            <a:off x="3446463" y="2139950"/>
            <a:ext cx="2682875" cy="1570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it-IT" altLang="it-IT" sz="1600">
              <a:latin typeface="Times New Roman" pitchFamily="18" charset="0"/>
              <a:cs typeface="Arial" charset="0"/>
            </a:endParaRPr>
          </a:p>
          <a:p>
            <a:pPr algn="r" eaLnBrk="1" hangingPunct="1"/>
            <a:endParaRPr lang="it-IT" altLang="it-IT" sz="1600">
              <a:latin typeface="Times New Roman" pitchFamily="18" charset="0"/>
              <a:cs typeface="Arial" charset="0"/>
            </a:endParaRPr>
          </a:p>
          <a:p>
            <a:pPr algn="r" eaLnBrk="1" hangingPunct="1"/>
            <a:endParaRPr lang="it-IT" altLang="it-IT" sz="1600">
              <a:latin typeface="Times New Roman" pitchFamily="18" charset="0"/>
              <a:cs typeface="Arial" charset="0"/>
            </a:endParaRPr>
          </a:p>
          <a:p>
            <a:pPr algn="r" eaLnBrk="1" hangingPunct="1"/>
            <a:r>
              <a:rPr lang="it-IT" altLang="it-IT" sz="1600">
                <a:latin typeface="Times New Roman" pitchFamily="18" charset="0"/>
                <a:cs typeface="Arial" charset="0"/>
              </a:rPr>
              <a:t>PROTEZIONE</a:t>
            </a:r>
          </a:p>
          <a:p>
            <a:pPr algn="r" eaLnBrk="1" hangingPunct="1"/>
            <a:r>
              <a:rPr lang="it-IT" altLang="it-IT" sz="1600">
                <a:latin typeface="Times New Roman" pitchFamily="18" charset="0"/>
                <a:cs typeface="Arial" charset="0"/>
              </a:rPr>
              <a:t>OBBLIGATORIA </a:t>
            </a:r>
          </a:p>
          <a:p>
            <a:pPr algn="r" eaLnBrk="1" hangingPunct="1"/>
            <a:r>
              <a:rPr lang="it-IT" altLang="it-IT" sz="1600">
                <a:latin typeface="Times New Roman" pitchFamily="18" charset="0"/>
                <a:cs typeface="Arial" charset="0"/>
              </a:rPr>
              <a:t>DEGLI OCCHI</a:t>
            </a:r>
          </a:p>
        </p:txBody>
      </p:sp>
      <p:sp>
        <p:nvSpPr>
          <p:cNvPr id="120840" name="Text Box 5"/>
          <p:cNvSpPr txBox="1">
            <a:spLocks noChangeArrowheads="1"/>
          </p:cNvSpPr>
          <p:nvPr/>
        </p:nvSpPr>
        <p:spPr bwMode="auto">
          <a:xfrm>
            <a:off x="395288" y="4286250"/>
            <a:ext cx="2663825" cy="13239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it-IT" altLang="it-IT" sz="1600">
              <a:latin typeface="Times New Roman" pitchFamily="18" charset="0"/>
              <a:cs typeface="Arial" charset="0"/>
            </a:endParaRPr>
          </a:p>
          <a:p>
            <a:pPr eaLnBrk="1" hangingPunct="1"/>
            <a:endParaRPr lang="it-IT" altLang="it-IT" sz="1600">
              <a:latin typeface="Times New Roman" pitchFamily="18" charset="0"/>
              <a:cs typeface="Arial" charset="0"/>
            </a:endParaRPr>
          </a:p>
          <a:p>
            <a:pPr algn="r" eaLnBrk="1" hangingPunct="1"/>
            <a:r>
              <a:rPr lang="it-IT" altLang="it-IT" sz="1600">
                <a:latin typeface="Times New Roman" pitchFamily="18" charset="0"/>
                <a:cs typeface="Arial" charset="0"/>
              </a:rPr>
              <a:t>PROTEZIONE OBBLIGATORIA </a:t>
            </a:r>
          </a:p>
          <a:p>
            <a:pPr algn="r" eaLnBrk="1" hangingPunct="1"/>
            <a:r>
              <a:rPr lang="it-IT" altLang="it-IT" sz="1600">
                <a:latin typeface="Times New Roman" pitchFamily="18" charset="0"/>
                <a:cs typeface="Arial" charset="0"/>
              </a:rPr>
              <a:t>VIE RESPIRATORIE</a:t>
            </a:r>
          </a:p>
        </p:txBody>
      </p:sp>
      <p:pic>
        <p:nvPicPr>
          <p:cNvPr id="12084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1213" y="2447925"/>
            <a:ext cx="989012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4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257175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4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4875" y="3933825"/>
            <a:ext cx="10144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4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4221163"/>
            <a:ext cx="9779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45" name="Text Box 11"/>
          <p:cNvSpPr txBox="1">
            <a:spLocks noChangeArrowheads="1"/>
          </p:cNvSpPr>
          <p:nvPr/>
        </p:nvSpPr>
        <p:spPr bwMode="auto">
          <a:xfrm>
            <a:off x="3643313" y="5499100"/>
            <a:ext cx="2506662" cy="10779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it-IT" altLang="it-IT" sz="1600">
              <a:latin typeface="Times New Roman" pitchFamily="18" charset="0"/>
              <a:cs typeface="Arial" charset="0"/>
            </a:endParaRPr>
          </a:p>
          <a:p>
            <a:pPr algn="r" eaLnBrk="1" hangingPunct="1"/>
            <a:r>
              <a:rPr lang="it-IT" altLang="it-IT" sz="1600">
                <a:latin typeface="Times New Roman" pitchFamily="18" charset="0"/>
                <a:cs typeface="Arial" charset="0"/>
              </a:rPr>
              <a:t>PROTEZIONE</a:t>
            </a:r>
          </a:p>
          <a:p>
            <a:pPr algn="r" eaLnBrk="1" hangingPunct="1"/>
            <a:r>
              <a:rPr lang="it-IT" altLang="it-IT" sz="1600">
                <a:latin typeface="Times New Roman" pitchFamily="18" charset="0"/>
                <a:cs typeface="Arial" charset="0"/>
              </a:rPr>
              <a:t>OBBLIGATORIA </a:t>
            </a:r>
          </a:p>
          <a:p>
            <a:pPr algn="r" eaLnBrk="1" hangingPunct="1"/>
            <a:r>
              <a:rPr lang="it-IT" altLang="it-IT" sz="1600">
                <a:latin typeface="Times New Roman" pitchFamily="18" charset="0"/>
                <a:cs typeface="Arial" charset="0"/>
              </a:rPr>
              <a:t>DELL’UDITO</a:t>
            </a:r>
          </a:p>
        </p:txBody>
      </p:sp>
      <p:pic>
        <p:nvPicPr>
          <p:cNvPr id="120846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00" y="5445125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4"/>
          <p:cNvSpPr txBox="1">
            <a:spLocks noChangeArrowheads="1"/>
          </p:cNvSpPr>
          <p:nvPr/>
        </p:nvSpPr>
        <p:spPr bwMode="auto">
          <a:xfrm>
            <a:off x="304800" y="120650"/>
            <a:ext cx="8382000" cy="4635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2075" tIns="46038" rIns="92075" bIns="46038" anchor="ctr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it-IT" altLang="it-IT" sz="2400">
                <a:cs typeface="Arial" charset="0"/>
              </a:rPr>
              <a:t>SEGNALETICA</a:t>
            </a:r>
            <a:endParaRPr lang="it-IT" altLang="it-IT" sz="1600">
              <a:cs typeface="Arial" charset="0"/>
            </a:endParaRPr>
          </a:p>
        </p:txBody>
      </p:sp>
      <p:sp>
        <p:nvSpPr>
          <p:cNvPr id="121859" name="Rectangle 18"/>
          <p:cNvSpPr>
            <a:spLocks noChangeArrowheads="1"/>
          </p:cNvSpPr>
          <p:nvPr/>
        </p:nvSpPr>
        <p:spPr bwMode="auto">
          <a:xfrm>
            <a:off x="323850" y="825500"/>
            <a:ext cx="2143125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it-IT" altLang="it-IT" sz="2000">
                <a:solidFill>
                  <a:srgbClr val="000000"/>
                </a:solidFill>
                <a:cs typeface="Arial" charset="0"/>
              </a:rPr>
              <a:t>ANTINCENDIO</a:t>
            </a:r>
          </a:p>
        </p:txBody>
      </p:sp>
      <p:sp>
        <p:nvSpPr>
          <p:cNvPr id="121860" name="Rectangle 12"/>
          <p:cNvSpPr>
            <a:spLocks noChangeArrowheads="1"/>
          </p:cNvSpPr>
          <p:nvPr/>
        </p:nvSpPr>
        <p:spPr bwMode="auto">
          <a:xfrm>
            <a:off x="323850" y="1517650"/>
            <a:ext cx="8361363" cy="615950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FFFFFF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r>
              <a:rPr lang="it-IT" altLang="it-IT" sz="1700">
                <a:cs typeface="Arial" charset="0"/>
              </a:rPr>
              <a:t>forma rettangolare-quadrata con pittogrammi bianchi su fondo rosso.</a:t>
            </a:r>
          </a:p>
          <a:p>
            <a:r>
              <a:rPr lang="it-IT" altLang="it-IT" sz="1700">
                <a:cs typeface="Arial" charset="0"/>
              </a:rPr>
              <a:t>INDICANO I PRESIDI DI EMERGENZA </a:t>
            </a:r>
          </a:p>
        </p:txBody>
      </p:sp>
      <p:sp>
        <p:nvSpPr>
          <p:cNvPr id="121861" name="Text Box 2"/>
          <p:cNvSpPr txBox="1">
            <a:spLocks noChangeArrowheads="1"/>
          </p:cNvSpPr>
          <p:nvPr/>
        </p:nvSpPr>
        <p:spPr bwMode="auto">
          <a:xfrm>
            <a:off x="4716463" y="3225800"/>
            <a:ext cx="3124200" cy="14652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it-IT" altLang="it-IT">
              <a:latin typeface="Times New Roman" pitchFamily="18" charset="0"/>
              <a:cs typeface="Arial" charset="0"/>
            </a:endParaRPr>
          </a:p>
          <a:p>
            <a:pPr algn="r" eaLnBrk="1" hangingPunct="1"/>
            <a:endParaRPr lang="it-IT" altLang="it-IT">
              <a:latin typeface="Times New Roman" pitchFamily="18" charset="0"/>
              <a:cs typeface="Arial" charset="0"/>
            </a:endParaRPr>
          </a:p>
          <a:p>
            <a:pPr algn="r" eaLnBrk="1" hangingPunct="1"/>
            <a:endParaRPr lang="it-IT" altLang="it-IT">
              <a:latin typeface="Times New Roman" pitchFamily="18" charset="0"/>
              <a:cs typeface="Arial" charset="0"/>
            </a:endParaRPr>
          </a:p>
          <a:p>
            <a:pPr algn="r" eaLnBrk="1" hangingPunct="1"/>
            <a:r>
              <a:rPr lang="it-IT" altLang="it-IT">
                <a:latin typeface="Times New Roman" pitchFamily="18" charset="0"/>
                <a:cs typeface="Arial" charset="0"/>
              </a:rPr>
              <a:t>LANCIA</a:t>
            </a:r>
          </a:p>
          <a:p>
            <a:pPr algn="r" eaLnBrk="1" hangingPunct="1"/>
            <a:r>
              <a:rPr lang="it-IT" altLang="it-IT">
                <a:latin typeface="Times New Roman" pitchFamily="18" charset="0"/>
                <a:cs typeface="Arial" charset="0"/>
              </a:rPr>
              <a:t>ANTINCENDIO</a:t>
            </a:r>
          </a:p>
        </p:txBody>
      </p:sp>
      <p:sp>
        <p:nvSpPr>
          <p:cNvPr id="121862" name="Text Box 3"/>
          <p:cNvSpPr txBox="1">
            <a:spLocks noChangeArrowheads="1"/>
          </p:cNvSpPr>
          <p:nvPr/>
        </p:nvSpPr>
        <p:spPr bwMode="auto">
          <a:xfrm>
            <a:off x="866775" y="3213100"/>
            <a:ext cx="3200400" cy="14652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it-IT" altLang="it-IT">
              <a:latin typeface="Times New Roman" pitchFamily="18" charset="0"/>
              <a:cs typeface="Arial" charset="0"/>
            </a:endParaRPr>
          </a:p>
          <a:p>
            <a:pPr algn="r" eaLnBrk="1" hangingPunct="1"/>
            <a:endParaRPr lang="it-IT" altLang="it-IT">
              <a:latin typeface="Times New Roman" pitchFamily="18" charset="0"/>
              <a:cs typeface="Arial" charset="0"/>
            </a:endParaRPr>
          </a:p>
          <a:p>
            <a:pPr algn="r" eaLnBrk="1" hangingPunct="1"/>
            <a:endParaRPr lang="it-IT" altLang="it-IT">
              <a:latin typeface="Times New Roman" pitchFamily="18" charset="0"/>
              <a:cs typeface="Arial" charset="0"/>
            </a:endParaRPr>
          </a:p>
          <a:p>
            <a:pPr algn="r" eaLnBrk="1" hangingPunct="1"/>
            <a:endParaRPr lang="it-IT" altLang="it-IT">
              <a:latin typeface="Times New Roman" pitchFamily="18" charset="0"/>
              <a:cs typeface="Arial" charset="0"/>
            </a:endParaRPr>
          </a:p>
          <a:p>
            <a:pPr algn="r" eaLnBrk="1" hangingPunct="1"/>
            <a:r>
              <a:rPr lang="it-IT" altLang="it-IT">
                <a:latin typeface="Times New Roman" pitchFamily="18" charset="0"/>
                <a:cs typeface="Arial" charset="0"/>
              </a:rPr>
              <a:t>ESTINTORE</a:t>
            </a:r>
          </a:p>
        </p:txBody>
      </p:sp>
      <p:pic>
        <p:nvPicPr>
          <p:cNvPr id="121863" name="Picture 5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775" y="3213100"/>
            <a:ext cx="9620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463" y="3225800"/>
            <a:ext cx="9620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SEGNALETICA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22883" name="Rectangle 18"/>
          <p:cNvSpPr>
            <a:spLocks noChangeArrowheads="1"/>
          </p:cNvSpPr>
          <p:nvPr/>
        </p:nvSpPr>
        <p:spPr bwMode="auto">
          <a:xfrm>
            <a:off x="323850" y="825500"/>
            <a:ext cx="2376488" cy="401638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it-IT" altLang="it-IT" sz="2000">
                <a:solidFill>
                  <a:srgbClr val="000000"/>
                </a:solidFill>
                <a:cs typeface="Arial" charset="0"/>
              </a:rPr>
              <a:t>SALVATAGGIO</a:t>
            </a:r>
          </a:p>
        </p:txBody>
      </p:sp>
      <p:sp>
        <p:nvSpPr>
          <p:cNvPr id="122884" name="Rectangle 12"/>
          <p:cNvSpPr>
            <a:spLocks noChangeArrowheads="1"/>
          </p:cNvSpPr>
          <p:nvPr/>
        </p:nvSpPr>
        <p:spPr bwMode="auto">
          <a:xfrm>
            <a:off x="395288" y="1301750"/>
            <a:ext cx="8361362" cy="615950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FFFFFF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just"/>
            <a:r>
              <a:rPr lang="it-IT" altLang="it-IT" sz="1700">
                <a:cs typeface="Arial" charset="0"/>
              </a:rPr>
              <a:t>forma rettangolare-quadrata con pittogrammi bianchi su fondo verde.</a:t>
            </a:r>
          </a:p>
          <a:p>
            <a:pPr algn="just"/>
            <a:r>
              <a:rPr lang="it-IT" altLang="it-IT" sz="1700">
                <a:cs typeface="Arial" charset="0"/>
              </a:rPr>
              <a:t>INDICANO LE VIE E I PRESIDI DI EMERGENZA </a:t>
            </a:r>
          </a:p>
        </p:txBody>
      </p:sp>
      <p:pic>
        <p:nvPicPr>
          <p:cNvPr id="122885" name="Picture 2" descr="E:\Segnali\Cart_Salvataggi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713" y="2155825"/>
            <a:ext cx="4818062" cy="450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INFORTUNI IN AGRICOLTURA ANNO 2013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6288088" y="6477000"/>
            <a:ext cx="2433637" cy="254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sz="1050" i="1" u="sng" kern="0" dirty="0"/>
              <a:t>Fonte: “Dati INAIL” n. 3 – Marzo 2015</a:t>
            </a:r>
          </a:p>
        </p:txBody>
      </p:sp>
      <p:grpSp>
        <p:nvGrpSpPr>
          <p:cNvPr id="2" name="Gruppo 21"/>
          <p:cNvGrpSpPr/>
          <p:nvPr/>
        </p:nvGrpSpPr>
        <p:grpSpPr>
          <a:xfrm>
            <a:off x="3779912" y="2852936"/>
            <a:ext cx="5112568" cy="3384376"/>
            <a:chOff x="3779912" y="2852936"/>
            <a:chExt cx="5112568" cy="3384376"/>
          </a:xfrm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</p:grpSpPr>
        <p:graphicFrame>
          <p:nvGraphicFramePr>
            <p:cNvPr id="14" name="Grafico 13"/>
            <p:cNvGraphicFramePr/>
            <p:nvPr/>
          </p:nvGraphicFramePr>
          <p:xfrm>
            <a:off x="3779912" y="2852936"/>
            <a:ext cx="5112568" cy="338437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8" name="Rettangolo 17"/>
            <p:cNvSpPr/>
            <p:nvPr/>
          </p:nvSpPr>
          <p:spPr bwMode="auto">
            <a:xfrm>
              <a:off x="4860032" y="2852936"/>
              <a:ext cx="3888432" cy="324036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  <a:sp3d prstMaterial="clear">
              <a:bevelT h="63500"/>
            </a:sp3d>
          </p:spPr>
          <p:txBody>
            <a:bodyPr lIns="92075" tIns="46038" rIns="92075" bIns="46038"/>
            <a:lstStyle/>
            <a:p>
              <a:pPr algn="ctr" eaLnBrk="0" hangingPunct="0">
                <a:defRPr/>
              </a:pPr>
              <a:endParaRPr lang="it-IT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uppo 19"/>
          <p:cNvGrpSpPr/>
          <p:nvPr/>
        </p:nvGrpSpPr>
        <p:grpSpPr>
          <a:xfrm>
            <a:off x="323528" y="1340768"/>
            <a:ext cx="4176464" cy="3312368"/>
            <a:chOff x="323528" y="1340768"/>
            <a:chExt cx="4176464" cy="3312368"/>
          </a:xfrm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</p:grpSpPr>
        <p:graphicFrame>
          <p:nvGraphicFramePr>
            <p:cNvPr id="13" name="Grafico 12"/>
            <p:cNvGraphicFramePr/>
            <p:nvPr/>
          </p:nvGraphicFramePr>
          <p:xfrm>
            <a:off x="323528" y="1340768"/>
            <a:ext cx="4104456" cy="331236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9" name="Rettangolo 18"/>
            <p:cNvSpPr/>
            <p:nvPr/>
          </p:nvSpPr>
          <p:spPr bwMode="auto">
            <a:xfrm>
              <a:off x="611560" y="1340768"/>
              <a:ext cx="3888432" cy="324036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  <a:sp3d prstMaterial="clear">
              <a:bevelT h="63500"/>
            </a:sp3d>
          </p:spPr>
          <p:txBody>
            <a:bodyPr lIns="92075" tIns="46038" rIns="92075" bIns="46038"/>
            <a:lstStyle/>
            <a:p>
              <a:pPr algn="ctr" eaLnBrk="0" hangingPunct="0">
                <a:defRPr/>
              </a:pPr>
              <a:endParaRPr lang="it-IT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92088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/>
            <a:r>
              <a:rPr lang="it-IT" altLang="it-IT" sz="2400" b="1" smtClean="0">
                <a:latin typeface="Arial" charset="0"/>
              </a:rPr>
              <a:t>RISCHIO INCENDIO</a:t>
            </a:r>
            <a:endParaRPr lang="it-IT" altLang="it-IT" sz="1600" b="1" smtClean="0">
              <a:latin typeface="Arial" charset="0"/>
            </a:endParaRPr>
          </a:p>
        </p:txBody>
      </p:sp>
      <p:sp>
        <p:nvSpPr>
          <p:cNvPr id="123907" name="Rectangle 18"/>
          <p:cNvSpPr>
            <a:spLocks noChangeArrowheads="1"/>
          </p:cNvSpPr>
          <p:nvPr/>
        </p:nvSpPr>
        <p:spPr bwMode="auto">
          <a:xfrm>
            <a:off x="301625" y="900113"/>
            <a:ext cx="3694113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it-IT" altLang="it-IT" sz="2000"/>
              <a:t>ILTRIANGOLO DEL FUOCO</a:t>
            </a:r>
          </a:p>
        </p:txBody>
      </p:sp>
      <p:sp>
        <p:nvSpPr>
          <p:cNvPr id="123908" name="Text Box 11"/>
          <p:cNvSpPr txBox="1">
            <a:spLocks noChangeArrowheads="1"/>
          </p:cNvSpPr>
          <p:nvPr/>
        </p:nvSpPr>
        <p:spPr bwMode="auto">
          <a:xfrm>
            <a:off x="539750" y="6167438"/>
            <a:ext cx="6769100" cy="646112"/>
          </a:xfrm>
          <a:prstGeom prst="rect">
            <a:avLst/>
          </a:prstGeom>
          <a:solidFill>
            <a:schemeClr val="accent2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it-IT" altLang="it-IT" sz="1800">
                <a:cs typeface="Arial" charset="0"/>
              </a:rPr>
              <a:t>IL FUOCO INIZIA E SI PROPAGA SOLO SE SONO PRESENTI TUTTI  I TRE ELEMENTI</a:t>
            </a: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5252130" y="1347200"/>
            <a:ext cx="3200400" cy="1223963"/>
            <a:chOff x="3312" y="864"/>
            <a:chExt cx="2016" cy="771"/>
          </a:xfrm>
          <a:solidFill>
            <a:schemeClr val="accent2"/>
          </a:solidFill>
        </p:grpSpPr>
        <p:sp>
          <p:nvSpPr>
            <p:cNvPr id="10" name="Rectangle 12"/>
            <p:cNvSpPr>
              <a:spLocks noChangeArrowheads="1"/>
            </p:cNvSpPr>
            <p:nvPr/>
          </p:nvSpPr>
          <p:spPr bwMode="auto">
            <a:xfrm flipH="1">
              <a:off x="3696" y="1344"/>
              <a:ext cx="1632" cy="291"/>
            </a:xfrm>
            <a:prstGeom prst="rect">
              <a:avLst/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it-IT" sz="1800" dirty="0">
                  <a:latin typeface="Arial" pitchFamily="34" charset="0"/>
                  <a:cs typeface="Arial" pitchFamily="34" charset="0"/>
                </a:rPr>
                <a:t>OSSIGENO</a:t>
              </a:r>
              <a:r>
                <a:rPr lang="it-IT" dirty="0">
                  <a:latin typeface="Times New Roman" charset="0"/>
                </a:rPr>
                <a:t> </a:t>
              </a:r>
              <a:r>
                <a:rPr lang="it-IT" sz="1800" dirty="0">
                  <a:latin typeface="Arial" pitchFamily="34" charset="0"/>
                  <a:cs typeface="Arial" pitchFamily="34" charset="0"/>
                </a:rPr>
                <a:t>(ARIA)</a:t>
              </a:r>
            </a:p>
          </p:txBody>
        </p:sp>
        <p:sp>
          <p:nvSpPr>
            <p:cNvPr id="11" name="AutoShape 16"/>
            <p:cNvSpPr>
              <a:spLocks noChangeArrowheads="1"/>
            </p:cNvSpPr>
            <p:nvPr/>
          </p:nvSpPr>
          <p:spPr bwMode="auto">
            <a:xfrm>
              <a:off x="3312" y="864"/>
              <a:ext cx="864" cy="672"/>
            </a:xfrm>
            <a:custGeom>
              <a:avLst/>
              <a:gdLst>
                <a:gd name="G0" fmla="+- -553313 0 0"/>
                <a:gd name="G1" fmla="+- -5684925 0 0"/>
                <a:gd name="G2" fmla="+- -553313 0 -5684925"/>
                <a:gd name="G3" fmla="+- 10800 0 0"/>
                <a:gd name="G4" fmla="+- 0 0 -55331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8316 0 0"/>
                <a:gd name="G9" fmla="+- 0 0 -5684925"/>
                <a:gd name="G10" fmla="+- 8316 0 2700"/>
                <a:gd name="G11" fmla="cos G10 -553313"/>
                <a:gd name="G12" fmla="sin G10 -553313"/>
                <a:gd name="G13" fmla="cos 13500 -553313"/>
                <a:gd name="G14" fmla="sin 13500 -553313"/>
                <a:gd name="G15" fmla="+- G11 10800 0"/>
                <a:gd name="G16" fmla="+- G12 10800 0"/>
                <a:gd name="G17" fmla="+- G13 10800 0"/>
                <a:gd name="G18" fmla="+- G14 10800 0"/>
                <a:gd name="G19" fmla="*/ 8316 1 2"/>
                <a:gd name="G20" fmla="+- G19 5400 0"/>
                <a:gd name="G21" fmla="cos G20 -553313"/>
                <a:gd name="G22" fmla="sin G20 -553313"/>
                <a:gd name="G23" fmla="+- G21 10800 0"/>
                <a:gd name="G24" fmla="+- G12 G23 G22"/>
                <a:gd name="G25" fmla="+- G22 G23 G11"/>
                <a:gd name="G26" fmla="cos 10800 -553313"/>
                <a:gd name="G27" fmla="sin 10800 -553313"/>
                <a:gd name="G28" fmla="cos 8316 -553313"/>
                <a:gd name="G29" fmla="sin 8316 -55331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5684925"/>
                <a:gd name="G36" fmla="sin G34 -5684925"/>
                <a:gd name="G37" fmla="+/ -5684925 -55331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8316 G39"/>
                <a:gd name="G43" fmla="sin 8316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8083 w 21600"/>
                <a:gd name="T5" fmla="*/ 2825 h 21600"/>
                <a:gd name="T6" fmla="*/ 11342 w 21600"/>
                <a:gd name="T7" fmla="*/ 1257 h 21600"/>
                <a:gd name="T8" fmla="*/ 16408 w 21600"/>
                <a:gd name="T9" fmla="*/ 4659 h 21600"/>
                <a:gd name="T10" fmla="*/ 24153 w 21600"/>
                <a:gd name="T11" fmla="*/ 8817 h 21600"/>
                <a:gd name="T12" fmla="*/ 20833 w 21600"/>
                <a:gd name="T13" fmla="*/ 13295 h 21600"/>
                <a:gd name="T14" fmla="*/ 16355 w 21600"/>
                <a:gd name="T15" fmla="*/ 9975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9025" y="9579"/>
                  </a:moveTo>
                  <a:cubicBezTo>
                    <a:pt x="18446" y="5678"/>
                    <a:pt x="15208" y="2721"/>
                    <a:pt x="11272" y="2497"/>
                  </a:cubicBezTo>
                  <a:lnTo>
                    <a:pt x="11413" y="17"/>
                  </a:lnTo>
                  <a:cubicBezTo>
                    <a:pt x="16525" y="308"/>
                    <a:pt x="20731" y="4149"/>
                    <a:pt x="21482" y="9214"/>
                  </a:cubicBezTo>
                  <a:lnTo>
                    <a:pt x="24153" y="8817"/>
                  </a:lnTo>
                  <a:lnTo>
                    <a:pt x="20833" y="13295"/>
                  </a:lnTo>
                  <a:lnTo>
                    <a:pt x="16355" y="9975"/>
                  </a:lnTo>
                  <a:lnTo>
                    <a:pt x="19025" y="9579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Times New Roman" charset="0"/>
              </a:endParaRPr>
            </a:p>
          </p:txBody>
        </p:sp>
      </p:grp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3955504" y="3579636"/>
            <a:ext cx="3352800" cy="2494661"/>
            <a:chOff x="2688" y="2448"/>
            <a:chExt cx="2112" cy="1380"/>
          </a:xfrm>
          <a:solidFill>
            <a:schemeClr val="accent2"/>
          </a:solidFill>
        </p:grpSpPr>
        <p:sp>
          <p:nvSpPr>
            <p:cNvPr id="13" name="Text Box 14"/>
            <p:cNvSpPr txBox="1">
              <a:spLocks noChangeArrowheads="1"/>
            </p:cNvSpPr>
            <p:nvPr/>
          </p:nvSpPr>
          <p:spPr bwMode="auto">
            <a:xfrm>
              <a:off x="2688" y="3072"/>
              <a:ext cx="1632" cy="756"/>
            </a:xfrm>
            <a:prstGeom prst="rect">
              <a:avLst/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it-IT" sz="1800" dirty="0">
                  <a:latin typeface="Arial" pitchFamily="34" charset="0"/>
                  <a:cs typeface="Arial" pitchFamily="34" charset="0"/>
                </a:rPr>
                <a:t>INNESCO</a:t>
              </a:r>
            </a:p>
            <a:p>
              <a:pPr algn="ctr">
                <a:defRPr/>
              </a:pPr>
              <a:r>
                <a:rPr lang="it-IT" sz="1800" dirty="0">
                  <a:latin typeface="Arial" pitchFamily="34" charset="0"/>
                  <a:cs typeface="Arial" pitchFamily="34" charset="0"/>
                </a:rPr>
                <a:t>È l’energia che inizia e sostiene la combustione  </a:t>
              </a:r>
            </a:p>
          </p:txBody>
        </p:sp>
        <p:sp>
          <p:nvSpPr>
            <p:cNvPr id="14" name="AutoShape 17"/>
            <p:cNvSpPr>
              <a:spLocks noChangeArrowheads="1"/>
            </p:cNvSpPr>
            <p:nvPr/>
          </p:nvSpPr>
          <p:spPr bwMode="auto">
            <a:xfrm rot="5345979">
              <a:off x="4032" y="2544"/>
              <a:ext cx="864" cy="672"/>
            </a:xfrm>
            <a:custGeom>
              <a:avLst/>
              <a:gdLst>
                <a:gd name="G0" fmla="+- -553313 0 0"/>
                <a:gd name="G1" fmla="+- -5684925 0 0"/>
                <a:gd name="G2" fmla="+- -553313 0 -5684925"/>
                <a:gd name="G3" fmla="+- 10800 0 0"/>
                <a:gd name="G4" fmla="+- 0 0 -55331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8316 0 0"/>
                <a:gd name="G9" fmla="+- 0 0 -5684925"/>
                <a:gd name="G10" fmla="+- 8316 0 2700"/>
                <a:gd name="G11" fmla="cos G10 -553313"/>
                <a:gd name="G12" fmla="sin G10 -553313"/>
                <a:gd name="G13" fmla="cos 13500 -553313"/>
                <a:gd name="G14" fmla="sin 13500 -553313"/>
                <a:gd name="G15" fmla="+- G11 10800 0"/>
                <a:gd name="G16" fmla="+- G12 10800 0"/>
                <a:gd name="G17" fmla="+- G13 10800 0"/>
                <a:gd name="G18" fmla="+- G14 10800 0"/>
                <a:gd name="G19" fmla="*/ 8316 1 2"/>
                <a:gd name="G20" fmla="+- G19 5400 0"/>
                <a:gd name="G21" fmla="cos G20 -553313"/>
                <a:gd name="G22" fmla="sin G20 -553313"/>
                <a:gd name="G23" fmla="+- G21 10800 0"/>
                <a:gd name="G24" fmla="+- G12 G23 G22"/>
                <a:gd name="G25" fmla="+- G22 G23 G11"/>
                <a:gd name="G26" fmla="cos 10800 -553313"/>
                <a:gd name="G27" fmla="sin 10800 -553313"/>
                <a:gd name="G28" fmla="cos 8316 -553313"/>
                <a:gd name="G29" fmla="sin 8316 -55331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5684925"/>
                <a:gd name="G36" fmla="sin G34 -5684925"/>
                <a:gd name="G37" fmla="+/ -5684925 -55331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8316 G39"/>
                <a:gd name="G43" fmla="sin 8316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8083 w 21600"/>
                <a:gd name="T5" fmla="*/ 2825 h 21600"/>
                <a:gd name="T6" fmla="*/ 11342 w 21600"/>
                <a:gd name="T7" fmla="*/ 1257 h 21600"/>
                <a:gd name="T8" fmla="*/ 16408 w 21600"/>
                <a:gd name="T9" fmla="*/ 4659 h 21600"/>
                <a:gd name="T10" fmla="*/ 24153 w 21600"/>
                <a:gd name="T11" fmla="*/ 8817 h 21600"/>
                <a:gd name="T12" fmla="*/ 20833 w 21600"/>
                <a:gd name="T13" fmla="*/ 13295 h 21600"/>
                <a:gd name="T14" fmla="*/ 16355 w 21600"/>
                <a:gd name="T15" fmla="*/ 9975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9025" y="9579"/>
                  </a:moveTo>
                  <a:cubicBezTo>
                    <a:pt x="18446" y="5678"/>
                    <a:pt x="15208" y="2721"/>
                    <a:pt x="11272" y="2497"/>
                  </a:cubicBezTo>
                  <a:lnTo>
                    <a:pt x="11413" y="17"/>
                  </a:lnTo>
                  <a:cubicBezTo>
                    <a:pt x="16525" y="308"/>
                    <a:pt x="20731" y="4149"/>
                    <a:pt x="21482" y="9214"/>
                  </a:cubicBezTo>
                  <a:lnTo>
                    <a:pt x="24153" y="8817"/>
                  </a:lnTo>
                  <a:lnTo>
                    <a:pt x="20833" y="13295"/>
                  </a:lnTo>
                  <a:lnTo>
                    <a:pt x="16355" y="9975"/>
                  </a:lnTo>
                  <a:lnTo>
                    <a:pt x="19025" y="9579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23911" name="Group 25"/>
          <p:cNvGrpSpPr>
            <a:grpSpLocks/>
          </p:cNvGrpSpPr>
          <p:nvPr/>
        </p:nvGrpSpPr>
        <p:grpSpPr bwMode="auto">
          <a:xfrm>
            <a:off x="1281113" y="1200150"/>
            <a:ext cx="6688137" cy="3484563"/>
            <a:chOff x="432" y="528"/>
            <a:chExt cx="4213" cy="2195"/>
          </a:xfrm>
        </p:grpSpPr>
        <p:grpSp>
          <p:nvGrpSpPr>
            <p:cNvPr id="123913" name="Group 23"/>
            <p:cNvGrpSpPr>
              <a:grpSpLocks/>
            </p:cNvGrpSpPr>
            <p:nvPr/>
          </p:nvGrpSpPr>
          <p:grpSpPr bwMode="auto">
            <a:xfrm>
              <a:off x="2127" y="914"/>
              <a:ext cx="1641" cy="1463"/>
              <a:chOff x="2127" y="914"/>
              <a:chExt cx="1641" cy="1463"/>
            </a:xfrm>
          </p:grpSpPr>
          <p:sp>
            <p:nvSpPr>
              <p:cNvPr id="123917" name="AutoShape 4"/>
              <p:cNvSpPr>
                <a:spLocks noChangeArrowheads="1"/>
              </p:cNvSpPr>
              <p:nvPr/>
            </p:nvSpPr>
            <p:spPr bwMode="auto">
              <a:xfrm>
                <a:off x="2127" y="914"/>
                <a:ext cx="1641" cy="1463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571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 altLang="it-IT" sz="1800">
                  <a:cs typeface="Arial" charset="0"/>
                </a:endParaRPr>
              </a:p>
            </p:txBody>
          </p:sp>
          <p:pic>
            <p:nvPicPr>
              <p:cNvPr id="123918" name="Picture 3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48" y="1696"/>
                <a:ext cx="600" cy="5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23914" name="Text Box 6"/>
            <p:cNvSpPr txBox="1">
              <a:spLocks noChangeArrowheads="1"/>
            </p:cNvSpPr>
            <p:nvPr/>
          </p:nvSpPr>
          <p:spPr bwMode="auto">
            <a:xfrm>
              <a:off x="2208" y="528"/>
              <a:ext cx="1150" cy="233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it-IT" altLang="it-IT" sz="1800">
                  <a:cs typeface="Arial" charset="0"/>
                </a:rPr>
                <a:t>COMBURENTE</a:t>
              </a:r>
            </a:p>
          </p:txBody>
        </p:sp>
        <p:sp>
          <p:nvSpPr>
            <p:cNvPr id="123915" name="Text Box 8"/>
            <p:cNvSpPr txBox="1">
              <a:spLocks noChangeArrowheads="1"/>
            </p:cNvSpPr>
            <p:nvPr/>
          </p:nvSpPr>
          <p:spPr bwMode="auto">
            <a:xfrm>
              <a:off x="3874" y="2433"/>
              <a:ext cx="771" cy="233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it-IT" altLang="it-IT" sz="1800">
                  <a:cs typeface="Arial" charset="0"/>
                </a:rPr>
                <a:t>ENERGIA</a:t>
              </a:r>
            </a:p>
          </p:txBody>
        </p:sp>
        <p:sp>
          <p:nvSpPr>
            <p:cNvPr id="123916" name="Text Box 7"/>
            <p:cNvSpPr txBox="1">
              <a:spLocks noChangeArrowheads="1"/>
            </p:cNvSpPr>
            <p:nvPr/>
          </p:nvSpPr>
          <p:spPr bwMode="auto">
            <a:xfrm>
              <a:off x="432" y="2490"/>
              <a:ext cx="1199" cy="233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it-IT" altLang="it-IT" sz="1800">
                  <a:cs typeface="Arial" charset="0"/>
                </a:rPr>
                <a:t>COMBUSTIBILE</a:t>
              </a:r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1395078" y="2801743"/>
            <a:ext cx="2209800" cy="2168525"/>
            <a:chOff x="768" y="1754"/>
            <a:chExt cx="1392" cy="1366"/>
          </a:xfrm>
          <a:solidFill>
            <a:schemeClr val="accent2"/>
          </a:solidFill>
        </p:grpSpPr>
        <p:sp>
          <p:nvSpPr>
            <p:cNvPr id="23" name="Text Box 13"/>
            <p:cNvSpPr txBox="1">
              <a:spLocks noChangeArrowheads="1"/>
            </p:cNvSpPr>
            <p:nvPr/>
          </p:nvSpPr>
          <p:spPr bwMode="auto">
            <a:xfrm>
              <a:off x="1200" y="1754"/>
              <a:ext cx="960" cy="756"/>
            </a:xfrm>
            <a:prstGeom prst="rect">
              <a:avLst/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it-IT" sz="1800" dirty="0">
                  <a:latin typeface="Arial" pitchFamily="34" charset="0"/>
                  <a:cs typeface="Arial" pitchFamily="34" charset="0"/>
                </a:rPr>
                <a:t>SOLIDO</a:t>
              </a:r>
            </a:p>
            <a:p>
              <a:pPr algn="ctr">
                <a:spcBef>
                  <a:spcPct val="50000"/>
                </a:spcBef>
                <a:defRPr/>
              </a:pPr>
              <a:r>
                <a:rPr lang="it-IT" sz="1800" dirty="0">
                  <a:latin typeface="Arial" pitchFamily="34" charset="0"/>
                  <a:cs typeface="Arial" pitchFamily="34" charset="0"/>
                </a:rPr>
                <a:t>LIQUIDO </a:t>
              </a:r>
            </a:p>
            <a:p>
              <a:pPr algn="ctr">
                <a:spcBef>
                  <a:spcPct val="50000"/>
                </a:spcBef>
                <a:defRPr/>
              </a:pPr>
              <a:r>
                <a:rPr lang="it-IT" sz="1800" dirty="0">
                  <a:latin typeface="Arial" pitchFamily="34" charset="0"/>
                  <a:cs typeface="Arial" pitchFamily="34" charset="0"/>
                </a:rPr>
                <a:t>GAS</a:t>
              </a:r>
            </a:p>
          </p:txBody>
        </p:sp>
        <p:sp>
          <p:nvSpPr>
            <p:cNvPr id="24" name="AutoShape 18"/>
            <p:cNvSpPr>
              <a:spLocks noChangeArrowheads="1"/>
            </p:cNvSpPr>
            <p:nvPr/>
          </p:nvSpPr>
          <p:spPr bwMode="auto">
            <a:xfrm rot="-5525635">
              <a:off x="672" y="2352"/>
              <a:ext cx="864" cy="672"/>
            </a:xfrm>
            <a:custGeom>
              <a:avLst/>
              <a:gdLst>
                <a:gd name="G0" fmla="+- -553313 0 0"/>
                <a:gd name="G1" fmla="+- -5684925 0 0"/>
                <a:gd name="G2" fmla="+- -553313 0 -5684925"/>
                <a:gd name="G3" fmla="+- 10800 0 0"/>
                <a:gd name="G4" fmla="+- 0 0 -553313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8316 0 0"/>
                <a:gd name="G9" fmla="+- 0 0 -5684925"/>
                <a:gd name="G10" fmla="+- 8316 0 2700"/>
                <a:gd name="G11" fmla="cos G10 -553313"/>
                <a:gd name="G12" fmla="sin G10 -553313"/>
                <a:gd name="G13" fmla="cos 13500 -553313"/>
                <a:gd name="G14" fmla="sin 13500 -553313"/>
                <a:gd name="G15" fmla="+- G11 10800 0"/>
                <a:gd name="G16" fmla="+- G12 10800 0"/>
                <a:gd name="G17" fmla="+- G13 10800 0"/>
                <a:gd name="G18" fmla="+- G14 10800 0"/>
                <a:gd name="G19" fmla="*/ 8316 1 2"/>
                <a:gd name="G20" fmla="+- G19 5400 0"/>
                <a:gd name="G21" fmla="cos G20 -553313"/>
                <a:gd name="G22" fmla="sin G20 -553313"/>
                <a:gd name="G23" fmla="+- G21 10800 0"/>
                <a:gd name="G24" fmla="+- G12 G23 G22"/>
                <a:gd name="G25" fmla="+- G22 G23 G11"/>
                <a:gd name="G26" fmla="cos 10800 -553313"/>
                <a:gd name="G27" fmla="sin 10800 -553313"/>
                <a:gd name="G28" fmla="cos 8316 -553313"/>
                <a:gd name="G29" fmla="sin 8316 -553313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5684925"/>
                <a:gd name="G36" fmla="sin G34 -5684925"/>
                <a:gd name="G37" fmla="+/ -5684925 -553313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8316 G39"/>
                <a:gd name="G43" fmla="sin 8316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8083 w 21600"/>
                <a:gd name="T5" fmla="*/ 2825 h 21600"/>
                <a:gd name="T6" fmla="*/ 11342 w 21600"/>
                <a:gd name="T7" fmla="*/ 1257 h 21600"/>
                <a:gd name="T8" fmla="*/ 16408 w 21600"/>
                <a:gd name="T9" fmla="*/ 4659 h 21600"/>
                <a:gd name="T10" fmla="*/ 24153 w 21600"/>
                <a:gd name="T11" fmla="*/ 8817 h 21600"/>
                <a:gd name="T12" fmla="*/ 20833 w 21600"/>
                <a:gd name="T13" fmla="*/ 13295 h 21600"/>
                <a:gd name="T14" fmla="*/ 16355 w 21600"/>
                <a:gd name="T15" fmla="*/ 9975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9025" y="9579"/>
                  </a:moveTo>
                  <a:cubicBezTo>
                    <a:pt x="18446" y="5678"/>
                    <a:pt x="15208" y="2721"/>
                    <a:pt x="11272" y="2497"/>
                  </a:cubicBezTo>
                  <a:lnTo>
                    <a:pt x="11413" y="17"/>
                  </a:lnTo>
                  <a:cubicBezTo>
                    <a:pt x="16525" y="308"/>
                    <a:pt x="20731" y="4149"/>
                    <a:pt x="21482" y="9214"/>
                  </a:cubicBezTo>
                  <a:lnTo>
                    <a:pt x="24153" y="8817"/>
                  </a:lnTo>
                  <a:lnTo>
                    <a:pt x="20833" y="13295"/>
                  </a:lnTo>
                  <a:lnTo>
                    <a:pt x="16355" y="9975"/>
                  </a:lnTo>
                  <a:lnTo>
                    <a:pt x="19025" y="9579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 sz="180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9" descr="C:\Users\Utente\AppData\Local\Microsoft\Windows\INetCache\IE\X7XMN9I5\Tanica_verde.svg[1]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8250" y="3933825"/>
            <a:ext cx="784225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1" name="Text Box 4"/>
          <p:cNvSpPr txBox="1">
            <a:spLocks noChangeArrowheads="1"/>
          </p:cNvSpPr>
          <p:nvPr/>
        </p:nvSpPr>
        <p:spPr bwMode="auto">
          <a:xfrm>
            <a:off x="228600" y="1452563"/>
            <a:ext cx="2362200" cy="1616075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800">
                <a:cs typeface="Arial" charset="0"/>
              </a:rPr>
              <a:t>SOLIDI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it-IT" sz="1800">
                <a:cs typeface="Arial" charset="0"/>
              </a:rPr>
              <a:t>Teli  e contenitori in plastica, cartoni, rifiuti, legno, paglie e scarti legnosi</a:t>
            </a:r>
          </a:p>
        </p:txBody>
      </p:sp>
      <p:sp>
        <p:nvSpPr>
          <p:cNvPr id="124932" name="Text Box 5"/>
          <p:cNvSpPr txBox="1">
            <a:spLocks noChangeArrowheads="1"/>
          </p:cNvSpPr>
          <p:nvPr/>
        </p:nvSpPr>
        <p:spPr bwMode="auto">
          <a:xfrm>
            <a:off x="228600" y="3386138"/>
            <a:ext cx="2362200" cy="1338262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800">
                <a:cs typeface="Arial" charset="0"/>
              </a:rPr>
              <a:t>LIQUIDI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it-IT" sz="1800">
                <a:cs typeface="Arial" charset="0"/>
              </a:rPr>
              <a:t>Benzina, gasolio, olio minerale, vernici e solventi</a:t>
            </a:r>
          </a:p>
        </p:txBody>
      </p:sp>
      <p:sp>
        <p:nvSpPr>
          <p:cNvPr id="124933" name="Text Box 6"/>
          <p:cNvSpPr txBox="1">
            <a:spLocks noChangeArrowheads="1"/>
          </p:cNvSpPr>
          <p:nvPr/>
        </p:nvSpPr>
        <p:spPr bwMode="auto">
          <a:xfrm>
            <a:off x="179388" y="5237163"/>
            <a:ext cx="2520950" cy="784225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800">
                <a:cs typeface="Arial" charset="0"/>
              </a:rPr>
              <a:t>GASSOSI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it-IT" sz="1800">
                <a:cs typeface="Arial" charset="0"/>
              </a:rPr>
              <a:t>metano, GPL, Biogas</a:t>
            </a:r>
          </a:p>
        </p:txBody>
      </p:sp>
      <p:sp>
        <p:nvSpPr>
          <p:cNvPr id="124934" name="Text Box 10"/>
          <p:cNvSpPr txBox="1">
            <a:spLocks noChangeArrowheads="1"/>
          </p:cNvSpPr>
          <p:nvPr/>
        </p:nvSpPr>
        <p:spPr bwMode="auto">
          <a:xfrm>
            <a:off x="3884613" y="1584325"/>
            <a:ext cx="1730375" cy="109855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it-IT" altLang="it-IT" sz="1600">
                <a:cs typeface="Arial" charset="0"/>
              </a:rPr>
              <a:t>NON ACCUMULARE IN QUANTITA’ ECCESSIVE</a:t>
            </a:r>
            <a:endParaRPr lang="it-IT" altLang="it-IT" sz="2400">
              <a:cs typeface="Arial" charset="0"/>
            </a:endParaRPr>
          </a:p>
        </p:txBody>
      </p:sp>
      <p:sp>
        <p:nvSpPr>
          <p:cNvPr id="124935" name="Text Box 11"/>
          <p:cNvSpPr txBox="1">
            <a:spLocks noChangeArrowheads="1"/>
          </p:cNvSpPr>
          <p:nvPr/>
        </p:nvSpPr>
        <p:spPr bwMode="auto">
          <a:xfrm>
            <a:off x="5673725" y="3694113"/>
            <a:ext cx="3043238" cy="5842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it-IT" altLang="it-IT" sz="1600">
                <a:cs typeface="Arial" charset="0"/>
              </a:rPr>
              <a:t>NON ACCUMULARE VICINO A POSSIBILI INNESCHI</a:t>
            </a:r>
          </a:p>
        </p:txBody>
      </p:sp>
      <p:sp>
        <p:nvSpPr>
          <p:cNvPr id="124936" name="Rectangle 22"/>
          <p:cNvSpPr>
            <a:spLocks noChangeArrowheads="1"/>
          </p:cNvSpPr>
          <p:nvPr/>
        </p:nvSpPr>
        <p:spPr bwMode="auto">
          <a:xfrm>
            <a:off x="4565650" y="3363913"/>
            <a:ext cx="569913" cy="660400"/>
          </a:xfrm>
          <a:prstGeom prst="rect">
            <a:avLst/>
          </a:prstGeom>
          <a:solidFill>
            <a:srgbClr val="FFCC66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altLang="it-IT" sz="2400">
              <a:latin typeface="Times New Roman" pitchFamily="18" charset="0"/>
              <a:cs typeface="Arial" charset="0"/>
            </a:endParaRPr>
          </a:p>
        </p:txBody>
      </p:sp>
      <p:sp>
        <p:nvSpPr>
          <p:cNvPr id="124937" name="Rectangle 23"/>
          <p:cNvSpPr>
            <a:spLocks noChangeArrowheads="1"/>
          </p:cNvSpPr>
          <p:nvPr/>
        </p:nvSpPr>
        <p:spPr bwMode="auto">
          <a:xfrm>
            <a:off x="4756150" y="3484563"/>
            <a:ext cx="188913" cy="419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altLang="it-IT" sz="2400">
              <a:latin typeface="Times New Roman" pitchFamily="18" charset="0"/>
              <a:cs typeface="Arial" charset="0"/>
            </a:endParaRPr>
          </a:p>
        </p:txBody>
      </p:sp>
      <p:sp>
        <p:nvSpPr>
          <p:cNvPr id="124938" name="Oval 24"/>
          <p:cNvSpPr>
            <a:spLocks noChangeArrowheads="1"/>
          </p:cNvSpPr>
          <p:nvPr/>
        </p:nvSpPr>
        <p:spPr bwMode="auto">
          <a:xfrm>
            <a:off x="4819650" y="3784600"/>
            <a:ext cx="63500" cy="603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altLang="it-IT" sz="2400">
              <a:latin typeface="Times New Roman" pitchFamily="18" charset="0"/>
              <a:cs typeface="Arial" charset="0"/>
            </a:endParaRPr>
          </a:p>
        </p:txBody>
      </p:sp>
      <p:sp>
        <p:nvSpPr>
          <p:cNvPr id="124939" name="Oval 25"/>
          <p:cNvSpPr>
            <a:spLocks noChangeArrowheads="1"/>
          </p:cNvSpPr>
          <p:nvPr/>
        </p:nvSpPr>
        <p:spPr bwMode="auto">
          <a:xfrm>
            <a:off x="4819650" y="3663950"/>
            <a:ext cx="63500" cy="603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altLang="it-IT" sz="2400">
              <a:latin typeface="Times New Roman" pitchFamily="18" charset="0"/>
              <a:cs typeface="Arial" charset="0"/>
            </a:endParaRPr>
          </a:p>
        </p:txBody>
      </p:sp>
      <p:sp>
        <p:nvSpPr>
          <p:cNvPr id="124940" name="Oval 26"/>
          <p:cNvSpPr>
            <a:spLocks noChangeArrowheads="1"/>
          </p:cNvSpPr>
          <p:nvPr/>
        </p:nvSpPr>
        <p:spPr bwMode="auto">
          <a:xfrm>
            <a:off x="4819650" y="3544888"/>
            <a:ext cx="63500" cy="587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altLang="it-IT" sz="2400">
              <a:latin typeface="Times New Roman" pitchFamily="18" charset="0"/>
              <a:cs typeface="Arial" charset="0"/>
            </a:endParaRPr>
          </a:p>
        </p:txBody>
      </p:sp>
      <p:sp>
        <p:nvSpPr>
          <p:cNvPr id="124941" name="Text Box 28"/>
          <p:cNvSpPr txBox="1">
            <a:spLocks noChangeArrowheads="1"/>
          </p:cNvSpPr>
          <p:nvPr/>
        </p:nvSpPr>
        <p:spPr bwMode="auto">
          <a:xfrm>
            <a:off x="3902075" y="4075113"/>
            <a:ext cx="152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FF0000"/>
              </a:buClr>
              <a:buSzPct val="300000"/>
              <a:buFont typeface="Webdings" pitchFamily="18" charset="2"/>
              <a:buChar char="~"/>
            </a:pPr>
            <a:r>
              <a:rPr lang="it-IT" altLang="it-IT" sz="4000">
                <a:latin typeface="Times New Roman" pitchFamily="18" charset="0"/>
                <a:cs typeface="Arial" charset="0"/>
              </a:rPr>
              <a:t> </a:t>
            </a:r>
          </a:p>
        </p:txBody>
      </p:sp>
      <p:grpSp>
        <p:nvGrpSpPr>
          <p:cNvPr id="124942" name="Group 55"/>
          <p:cNvGrpSpPr>
            <a:grpSpLocks/>
          </p:cNvGrpSpPr>
          <p:nvPr/>
        </p:nvGrpSpPr>
        <p:grpSpPr bwMode="auto">
          <a:xfrm>
            <a:off x="3851275" y="5159375"/>
            <a:ext cx="4191000" cy="1077913"/>
            <a:chOff x="2880" y="3072"/>
            <a:chExt cx="2640" cy="679"/>
          </a:xfrm>
        </p:grpSpPr>
        <p:sp>
          <p:nvSpPr>
            <p:cNvPr id="124955" name="Text Box 12"/>
            <p:cNvSpPr txBox="1">
              <a:spLocks noChangeArrowheads="1"/>
            </p:cNvSpPr>
            <p:nvPr/>
          </p:nvSpPr>
          <p:spPr bwMode="auto">
            <a:xfrm>
              <a:off x="2880" y="3072"/>
              <a:ext cx="1219" cy="679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it-IT" altLang="it-IT" sz="1600">
                  <a:cs typeface="Arial" charset="0"/>
                </a:rPr>
                <a:t>SEGUIRE LE  SCHEDE TECNICHE  DEI PRODOTTI</a:t>
              </a:r>
              <a:endParaRPr lang="it-IT" altLang="it-IT" sz="2400">
                <a:cs typeface="Arial" charset="0"/>
              </a:endParaRPr>
            </a:p>
          </p:txBody>
        </p:sp>
        <p:grpSp>
          <p:nvGrpSpPr>
            <p:cNvPr id="124956" name="Group 48"/>
            <p:cNvGrpSpPr>
              <a:grpSpLocks/>
            </p:cNvGrpSpPr>
            <p:nvPr/>
          </p:nvGrpSpPr>
          <p:grpSpPr bwMode="auto">
            <a:xfrm>
              <a:off x="4416" y="3072"/>
              <a:ext cx="1104" cy="672"/>
              <a:chOff x="4416" y="3024"/>
              <a:chExt cx="1104" cy="672"/>
            </a:xfrm>
          </p:grpSpPr>
          <p:sp>
            <p:nvSpPr>
              <p:cNvPr id="124957" name="AutoShape 29"/>
              <p:cNvSpPr>
                <a:spLocks noChangeArrowheads="1"/>
              </p:cNvSpPr>
              <p:nvPr/>
            </p:nvSpPr>
            <p:spPr bwMode="auto">
              <a:xfrm>
                <a:off x="4416" y="3024"/>
                <a:ext cx="1104" cy="672"/>
              </a:xfrm>
              <a:prstGeom prst="flowChartMultidocumen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 altLang="it-IT" sz="2400">
                  <a:cs typeface="Arial" charset="0"/>
                </a:endParaRPr>
              </a:p>
            </p:txBody>
          </p:sp>
          <p:sp>
            <p:nvSpPr>
              <p:cNvPr id="124958" name="Line 30"/>
              <p:cNvSpPr>
                <a:spLocks noChangeShapeType="1"/>
              </p:cNvSpPr>
              <p:nvPr/>
            </p:nvSpPr>
            <p:spPr bwMode="auto">
              <a:xfrm>
                <a:off x="4608" y="3264"/>
                <a:ext cx="52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24959" name="Line 33"/>
              <p:cNvSpPr>
                <a:spLocks noChangeShapeType="1"/>
              </p:cNvSpPr>
              <p:nvPr/>
            </p:nvSpPr>
            <p:spPr bwMode="auto">
              <a:xfrm>
                <a:off x="4896" y="3419"/>
                <a:ext cx="24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24960" name="Line 36"/>
              <p:cNvSpPr>
                <a:spLocks noChangeShapeType="1"/>
              </p:cNvSpPr>
              <p:nvPr/>
            </p:nvSpPr>
            <p:spPr bwMode="auto">
              <a:xfrm>
                <a:off x="4583" y="3419"/>
                <a:ext cx="24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24961" name="Line 37"/>
              <p:cNvSpPr>
                <a:spLocks noChangeShapeType="1"/>
              </p:cNvSpPr>
              <p:nvPr/>
            </p:nvSpPr>
            <p:spPr bwMode="auto">
              <a:xfrm>
                <a:off x="4583" y="3456"/>
                <a:ext cx="24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24962" name="Line 38"/>
              <p:cNvSpPr>
                <a:spLocks noChangeShapeType="1"/>
              </p:cNvSpPr>
              <p:nvPr/>
            </p:nvSpPr>
            <p:spPr bwMode="auto">
              <a:xfrm>
                <a:off x="4583" y="3382"/>
                <a:ext cx="24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24963" name="Line 39"/>
              <p:cNvSpPr>
                <a:spLocks noChangeShapeType="1"/>
              </p:cNvSpPr>
              <p:nvPr/>
            </p:nvSpPr>
            <p:spPr bwMode="auto">
              <a:xfrm>
                <a:off x="4896" y="3382"/>
                <a:ext cx="24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24964" name="Line 40"/>
              <p:cNvSpPr>
                <a:spLocks noChangeShapeType="1"/>
              </p:cNvSpPr>
              <p:nvPr/>
            </p:nvSpPr>
            <p:spPr bwMode="auto">
              <a:xfrm>
                <a:off x="4896" y="3456"/>
                <a:ext cx="24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24965" name="Line 41"/>
              <p:cNvSpPr>
                <a:spLocks noChangeShapeType="1"/>
              </p:cNvSpPr>
              <p:nvPr/>
            </p:nvSpPr>
            <p:spPr bwMode="auto">
              <a:xfrm>
                <a:off x="4583" y="3494"/>
                <a:ext cx="24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24966" name="Line 42"/>
              <p:cNvSpPr>
                <a:spLocks noChangeShapeType="1"/>
              </p:cNvSpPr>
              <p:nvPr/>
            </p:nvSpPr>
            <p:spPr bwMode="auto">
              <a:xfrm>
                <a:off x="4583" y="3531"/>
                <a:ext cx="24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24967" name="Line 43"/>
              <p:cNvSpPr>
                <a:spLocks noChangeShapeType="1"/>
              </p:cNvSpPr>
              <p:nvPr/>
            </p:nvSpPr>
            <p:spPr bwMode="auto">
              <a:xfrm>
                <a:off x="4896" y="3494"/>
                <a:ext cx="24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pic>
        <p:nvPicPr>
          <p:cNvPr id="124943" name="Picture 9" descr="C:\Users\Utente\AppData\Local\Microsoft\Windows\INetCache\IE\X7XMN9I5\Tanica_verde.svg[1]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9563" y="846138"/>
            <a:ext cx="782637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44" name="Picture 9" descr="C:\Users\Utente\AppData\Local\Microsoft\Windows\INetCache\IE\X7XMN9I5\Tanica_verde.svg[1]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850" y="846138"/>
            <a:ext cx="784225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45" name="Picture 9" descr="C:\Users\Utente\AppData\Local\Microsoft\Windows\INetCache\IE\X7XMN9I5\Tanica_verde.svg[1]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550" y="846138"/>
            <a:ext cx="782638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46" name="Picture 9" descr="C:\Users\Utente\AppData\Local\Microsoft\Windows\INetCache\IE\X7XMN9I5\Tanica_verde.svg[1]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9563" y="1638300"/>
            <a:ext cx="782637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47" name="Picture 9" descr="C:\Users\Utente\AppData\Local\Microsoft\Windows\INetCache\IE\X7XMN9I5\Tanica_verde.svg[1]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850" y="1638300"/>
            <a:ext cx="784225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48" name="Picture 9" descr="C:\Users\Utente\AppData\Local\Microsoft\Windows\INetCache\IE\X7XMN9I5\Tanica_verde.svg[1]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8138" y="1638300"/>
            <a:ext cx="782637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49" name="Picture 9" descr="C:\Users\Utente\AppData\Local\Microsoft\Windows\INetCache\IE\X7XMN9I5\Tanica_verde.svg[1]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9563" y="2430463"/>
            <a:ext cx="782637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50" name="Picture 9" descr="C:\Users\Utente\AppData\Local\Microsoft\Windows\INetCache\IE\X7XMN9I5\Tanica_verde.svg[1]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7263" y="2430463"/>
            <a:ext cx="784225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51" name="Picture 9" descr="C:\Users\Utente\AppData\Local\Microsoft\Windows\INetCache\IE\X7XMN9I5\Tanica_verde.svg[1]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550" y="2430463"/>
            <a:ext cx="782638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52" name="Picture 9" descr="C:\Users\Utente\AppData\Local\Microsoft\Windows\INetCache\IE\X7XMN9I5\Tanica_verde.svg[1]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0550" y="3933825"/>
            <a:ext cx="782638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53" name="Rectangle 18"/>
          <p:cNvSpPr>
            <a:spLocks noChangeArrowheads="1"/>
          </p:cNvSpPr>
          <p:nvPr/>
        </p:nvSpPr>
        <p:spPr bwMode="auto">
          <a:xfrm>
            <a:off x="301625" y="828675"/>
            <a:ext cx="2686050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it-IT" altLang="it-IT" sz="2000"/>
              <a:t>COMBUSTIBILI</a:t>
            </a:r>
          </a:p>
        </p:txBody>
      </p:sp>
      <p:sp>
        <p:nvSpPr>
          <p:cNvPr id="43" name="Rectangle 4"/>
          <p:cNvSpPr txBox="1">
            <a:spLocks noChangeArrowheads="1"/>
          </p:cNvSpPr>
          <p:nvPr/>
        </p:nvSpPr>
        <p:spPr>
          <a:xfrm>
            <a:off x="304800" y="192088"/>
            <a:ext cx="8382000" cy="463550"/>
          </a:xfrm>
          <a:prstGeom prst="rect">
            <a:avLst/>
          </a:prstGeom>
          <a:solidFill>
            <a:srgbClr val="FFFF99"/>
          </a:solidFill>
          <a:ln w="12700" cap="flat">
            <a:solidFill>
              <a:schemeClr val="tx1"/>
            </a:solidFill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it-IT" sz="2400" kern="0" smtClean="0">
                <a:latin typeface="Arial" charset="0"/>
              </a:rPr>
              <a:t>RISCHIO INCENDIO</a:t>
            </a:r>
            <a:endParaRPr lang="it-IT" sz="1600" kern="0" dirty="0" smtClean="0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1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713" y="4127500"/>
            <a:ext cx="2952750" cy="1677988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955" name="Rectangle 20"/>
          <p:cNvSpPr>
            <a:spLocks noChangeArrowheads="1"/>
          </p:cNvSpPr>
          <p:nvPr/>
        </p:nvSpPr>
        <p:spPr bwMode="auto">
          <a:xfrm>
            <a:off x="611188" y="1700213"/>
            <a:ext cx="4392612" cy="100806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/>
            <a:r>
              <a:rPr lang="it-IT" altLang="it-IT" sz="1800">
                <a:cs typeface="Arial" charset="0"/>
              </a:rPr>
              <a:t>SOVRACCARICO       </a:t>
            </a:r>
          </a:p>
          <a:p>
            <a:pPr algn="r"/>
            <a:r>
              <a:rPr lang="it-IT" altLang="it-IT" sz="1800">
                <a:cs typeface="Arial" charset="0"/>
              </a:rPr>
              <a:t>IMPIANTI ELETTRICI  </a:t>
            </a:r>
          </a:p>
        </p:txBody>
      </p:sp>
      <p:pic>
        <p:nvPicPr>
          <p:cNvPr id="125956" name="Picture 6" descr="C:\Users\Utente\Desktop\Pictures\Immagini\_SELEZIONE FOTO\imp-elettrici\derivazione rotta piccola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525" y="1700213"/>
            <a:ext cx="2500313" cy="17653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957" name="Rectangle 18"/>
          <p:cNvSpPr>
            <a:spLocks noChangeArrowheads="1"/>
          </p:cNvSpPr>
          <p:nvPr/>
        </p:nvSpPr>
        <p:spPr bwMode="auto">
          <a:xfrm>
            <a:off x="301625" y="828675"/>
            <a:ext cx="1900238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it-IT" altLang="it-IT" sz="2000"/>
              <a:t>INNESCHI</a:t>
            </a:r>
          </a:p>
        </p:txBody>
      </p:sp>
      <p:pic>
        <p:nvPicPr>
          <p:cNvPr id="125958" name="Picture 1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1500" y="3933825"/>
            <a:ext cx="2016125" cy="2395538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959" name="Text Box 5"/>
          <p:cNvSpPr txBox="1">
            <a:spLocks noChangeArrowheads="1"/>
          </p:cNvSpPr>
          <p:nvPr/>
        </p:nvSpPr>
        <p:spPr bwMode="auto">
          <a:xfrm>
            <a:off x="395288" y="4992688"/>
            <a:ext cx="1806575" cy="36988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it-IT" altLang="it-IT" sz="1800">
                <a:cs typeface="Arial" charset="0"/>
              </a:rPr>
              <a:t> SIGARETTE</a:t>
            </a:r>
          </a:p>
        </p:txBody>
      </p:sp>
      <p:sp>
        <p:nvSpPr>
          <p:cNvPr id="125960" name="Text Box 5"/>
          <p:cNvSpPr txBox="1">
            <a:spLocks noChangeArrowheads="1"/>
          </p:cNvSpPr>
          <p:nvPr/>
        </p:nvSpPr>
        <p:spPr bwMode="auto">
          <a:xfrm>
            <a:off x="5435600" y="6021388"/>
            <a:ext cx="2366963" cy="36988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it-IT" sz="1800">
                <a:cs typeface="Arial" charset="0"/>
              </a:rPr>
              <a:t> FIAMME LIBERE</a:t>
            </a:r>
          </a:p>
        </p:txBody>
      </p:sp>
      <p:sp>
        <p:nvSpPr>
          <p:cNvPr id="125961" name="Rectangle 26"/>
          <p:cNvSpPr>
            <a:spLocks noChangeArrowheads="1"/>
          </p:cNvSpPr>
          <p:nvPr/>
        </p:nvSpPr>
        <p:spPr bwMode="auto">
          <a:xfrm>
            <a:off x="2381250" y="2997200"/>
            <a:ext cx="3846513" cy="64770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it-IT" altLang="it-IT" sz="1800">
                <a:cs typeface="Arial" charset="0"/>
              </a:rPr>
              <a:t>SCINTILLE DA CAVI E </a:t>
            </a:r>
          </a:p>
          <a:p>
            <a:r>
              <a:rPr lang="it-IT" altLang="it-IT" sz="1800">
                <a:cs typeface="Arial" charset="0"/>
              </a:rPr>
              <a:t>PROLUNGHE DANNEGGIATI</a:t>
            </a:r>
          </a:p>
        </p:txBody>
      </p:sp>
      <p:pic>
        <p:nvPicPr>
          <p:cNvPr id="125962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1398588"/>
            <a:ext cx="1511300" cy="1743075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7" name="AutoShape 21"/>
          <p:cNvSpPr>
            <a:spLocks noChangeArrowheads="1"/>
          </p:cNvSpPr>
          <p:nvPr/>
        </p:nvSpPr>
        <p:spPr bwMode="auto">
          <a:xfrm>
            <a:off x="1403350" y="1628775"/>
            <a:ext cx="720725" cy="609600"/>
          </a:xfrm>
          <a:prstGeom prst="cloudCallout">
            <a:avLst>
              <a:gd name="adj1" fmla="val -63042"/>
              <a:gd name="adj2" fmla="val 50815"/>
            </a:avLst>
          </a:prstGeom>
          <a:solidFill>
            <a:srgbClr val="77777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it-IT" altLang="it-IT" sz="2400">
              <a:latin typeface="Times New Roman" pitchFamily="18" charset="0"/>
              <a:cs typeface="Arial" charset="0"/>
            </a:endParaRPr>
          </a:p>
        </p:txBody>
      </p:sp>
      <p:sp>
        <p:nvSpPr>
          <p:cNvPr id="16" name="Rectangle 4"/>
          <p:cNvSpPr txBox="1">
            <a:spLocks noChangeArrowheads="1"/>
          </p:cNvSpPr>
          <p:nvPr/>
        </p:nvSpPr>
        <p:spPr>
          <a:xfrm>
            <a:off x="304800" y="192088"/>
            <a:ext cx="8382000" cy="463550"/>
          </a:xfrm>
          <a:prstGeom prst="rect">
            <a:avLst/>
          </a:prstGeom>
          <a:solidFill>
            <a:srgbClr val="FFFF99"/>
          </a:solidFill>
          <a:ln w="12700" cap="flat">
            <a:solidFill>
              <a:schemeClr val="tx1"/>
            </a:solidFill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it-IT" sz="2400" kern="0" dirty="0" smtClean="0">
                <a:latin typeface="Arial" charset="0"/>
              </a:rPr>
              <a:t>RISCHIO INCENDIO</a:t>
            </a:r>
            <a:endParaRPr lang="it-IT" sz="1600" kern="0" dirty="0" smtClean="0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7" grpId="0" animBg="1" autoUpdateAnimBg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2852738"/>
            <a:ext cx="5087938" cy="36004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979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/>
            <a:r>
              <a:rPr lang="it-IT" altLang="it-IT" sz="2400" b="1" smtClean="0">
                <a:latin typeface="Arial" charset="0"/>
              </a:rPr>
              <a:t>RISCHIO INCENDIO</a:t>
            </a:r>
            <a:endParaRPr lang="it-IT" altLang="it-IT" sz="1600" b="1" smtClean="0">
              <a:latin typeface="Arial" charset="0"/>
            </a:endParaRPr>
          </a:p>
        </p:txBody>
      </p:sp>
      <p:sp>
        <p:nvSpPr>
          <p:cNvPr id="126980" name="Rectangle 18"/>
          <p:cNvSpPr>
            <a:spLocks noChangeArrowheads="1"/>
          </p:cNvSpPr>
          <p:nvPr/>
        </p:nvSpPr>
        <p:spPr bwMode="auto">
          <a:xfrm>
            <a:off x="301625" y="828675"/>
            <a:ext cx="8447088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it-IT" altLang="it-IT" sz="2000"/>
              <a:t>PROPAGAZIONE DEL FUOCO ALL’APERTO</a:t>
            </a:r>
          </a:p>
        </p:txBody>
      </p:sp>
      <p:sp>
        <p:nvSpPr>
          <p:cNvPr id="126981" name="Text Box 4"/>
          <p:cNvSpPr txBox="1">
            <a:spLocks noChangeArrowheads="1"/>
          </p:cNvSpPr>
          <p:nvPr/>
        </p:nvSpPr>
        <p:spPr bwMode="auto">
          <a:xfrm>
            <a:off x="339725" y="2114550"/>
            <a:ext cx="3671888" cy="100806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it-IT" altLang="it-IT" sz="1700">
                <a:cs typeface="Arial" charset="0"/>
              </a:rPr>
              <a:t>VENTO</a:t>
            </a:r>
          </a:p>
          <a:p>
            <a:pPr algn="just" eaLnBrk="1" hangingPunct="1">
              <a:spcBef>
                <a:spcPct val="50000"/>
              </a:spcBef>
            </a:pPr>
            <a:r>
              <a:rPr lang="it-IT" altLang="it-IT" sz="1700">
                <a:cs typeface="Arial" charset="0"/>
              </a:rPr>
              <a:t>Il vento solleva e disperde scintille e alimenta i focolai </a:t>
            </a:r>
          </a:p>
        </p:txBody>
      </p:sp>
      <p:sp>
        <p:nvSpPr>
          <p:cNvPr id="126982" name="Text Box 5"/>
          <p:cNvSpPr txBox="1">
            <a:spLocks noChangeArrowheads="1"/>
          </p:cNvSpPr>
          <p:nvPr/>
        </p:nvSpPr>
        <p:spPr bwMode="auto">
          <a:xfrm>
            <a:off x="339725" y="3429000"/>
            <a:ext cx="3671888" cy="127000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it-IT" altLang="it-IT" sz="1700">
                <a:cs typeface="Arial" charset="0"/>
              </a:rPr>
              <a:t>SCARTI LEGNOSI</a:t>
            </a:r>
          </a:p>
          <a:p>
            <a:pPr algn="just" eaLnBrk="1" hangingPunct="1">
              <a:spcBef>
                <a:spcPct val="50000"/>
              </a:spcBef>
            </a:pPr>
            <a:r>
              <a:rPr lang="it-IT" altLang="it-IT" sz="1700">
                <a:cs typeface="Arial" charset="0"/>
              </a:rPr>
              <a:t>Sterpaglie o potature vicine a focolai o inneschi possono a loro volta accendersi</a:t>
            </a:r>
          </a:p>
        </p:txBody>
      </p:sp>
      <p:sp>
        <p:nvSpPr>
          <p:cNvPr id="126983" name="Text Box 6"/>
          <p:cNvSpPr txBox="1">
            <a:spLocks noChangeArrowheads="1"/>
          </p:cNvSpPr>
          <p:nvPr/>
        </p:nvSpPr>
        <p:spPr bwMode="auto">
          <a:xfrm>
            <a:off x="339725" y="5067300"/>
            <a:ext cx="3671888" cy="127000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it-IT" altLang="it-IT" sz="1700">
                <a:cs typeface="Arial" charset="0"/>
              </a:rPr>
              <a:t>RIFIUTI</a:t>
            </a:r>
          </a:p>
          <a:p>
            <a:pPr algn="just" eaLnBrk="1" hangingPunct="1">
              <a:spcBef>
                <a:spcPct val="50000"/>
              </a:spcBef>
            </a:pPr>
            <a:r>
              <a:rPr lang="it-IT" altLang="it-IT" sz="1700">
                <a:cs typeface="Arial" charset="0"/>
              </a:rPr>
              <a:t>Accumuli di scarti combustibili possono diventare ulteriori focolai</a:t>
            </a:r>
          </a:p>
        </p:txBody>
      </p:sp>
      <p:sp>
        <p:nvSpPr>
          <p:cNvPr id="126984" name="Text Box 10"/>
          <p:cNvSpPr txBox="1">
            <a:spLocks noChangeArrowheads="1"/>
          </p:cNvSpPr>
          <p:nvPr/>
        </p:nvSpPr>
        <p:spPr bwMode="auto">
          <a:xfrm>
            <a:off x="330200" y="1425575"/>
            <a:ext cx="3671888" cy="58578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it-IT" altLang="it-IT" sz="1600">
                <a:cs typeface="Arial" charset="0"/>
              </a:rPr>
              <a:t>AUMENTANO IL RISCHIO</a:t>
            </a:r>
          </a:p>
          <a:p>
            <a:pPr algn="just" eaLnBrk="1" hangingPunct="1"/>
            <a:r>
              <a:rPr lang="it-IT" altLang="it-IT" sz="1600">
                <a:cs typeface="Arial" charset="0"/>
              </a:rPr>
              <a:t>DI PROPAGAZIONE DEL FUOCO:</a:t>
            </a:r>
            <a:endParaRPr lang="it-IT" altLang="it-IT" sz="2400">
              <a:cs typeface="Arial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4837113" y="1563688"/>
            <a:ext cx="3671887" cy="30797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it-IT" sz="1400" dirty="0" smtClean="0">
                <a:latin typeface="Arial" charset="0"/>
              </a:rPr>
              <a:t>DIVIETO DI ACCENDERE FUOCHI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4860925" y="1985963"/>
            <a:ext cx="3671888" cy="107791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it-IT" sz="1600" dirty="0" smtClean="0">
                <a:latin typeface="Arial" pitchFamily="34" charset="0"/>
                <a:cs typeface="Arial" pitchFamily="34" charset="0"/>
              </a:rPr>
              <a:t>Nei periodi di “pericolo incendio” individuati dal Piano Regionale di prevenzione contro gli incendi è vietato accendere fuochi all’aperto.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4787900" y="5426075"/>
            <a:ext cx="3671888" cy="83185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it-IT" sz="1600" smtClean="0">
                <a:latin typeface="Arial" pitchFamily="34" charset="0"/>
                <a:cs typeface="Arial" pitchFamily="34" charset="0"/>
              </a:rPr>
              <a:t>Prima di accendere fuochi all’aperto fare </a:t>
            </a:r>
            <a:r>
              <a:rPr lang="it-IT" sz="1600" u="sng" smtClean="0">
                <a:latin typeface="Arial" pitchFamily="34" charset="0"/>
                <a:cs typeface="Arial" pitchFamily="34" charset="0"/>
              </a:rPr>
              <a:t>sempre</a:t>
            </a:r>
            <a:r>
              <a:rPr lang="it-IT" sz="1600" smtClean="0">
                <a:latin typeface="Arial" pitchFamily="34" charset="0"/>
                <a:cs typeface="Arial" pitchFamily="34" charset="0"/>
              </a:rPr>
              <a:t> riferimento al Corpo Forestale dello Stato</a:t>
            </a:r>
          </a:p>
        </p:txBody>
      </p:sp>
      <p:pic>
        <p:nvPicPr>
          <p:cNvPr id="12698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1300" y="1989138"/>
            <a:ext cx="7366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/>
            <a:r>
              <a:rPr lang="it-IT" altLang="it-IT" sz="2400" b="1" smtClean="0">
                <a:latin typeface="Arial" charset="0"/>
              </a:rPr>
              <a:t>RISCHIO INCENDIO</a:t>
            </a:r>
            <a:endParaRPr lang="it-IT" altLang="it-IT" sz="1600" b="1" smtClean="0">
              <a:latin typeface="Arial" charset="0"/>
            </a:endParaRPr>
          </a:p>
        </p:txBody>
      </p:sp>
      <p:sp>
        <p:nvSpPr>
          <p:cNvPr id="128003" name="Rectangle 18"/>
          <p:cNvSpPr>
            <a:spLocks noChangeArrowheads="1"/>
          </p:cNvSpPr>
          <p:nvPr/>
        </p:nvSpPr>
        <p:spPr bwMode="auto">
          <a:xfrm>
            <a:off x="301625" y="777875"/>
            <a:ext cx="1847850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it-IT" altLang="it-IT" sz="2000"/>
              <a:t>IL FUMO</a:t>
            </a:r>
          </a:p>
        </p:txBody>
      </p:sp>
      <p:sp>
        <p:nvSpPr>
          <p:cNvPr id="128004" name="Text Box 4"/>
          <p:cNvSpPr txBox="1">
            <a:spLocks noChangeArrowheads="1"/>
          </p:cNvSpPr>
          <p:nvPr/>
        </p:nvSpPr>
        <p:spPr bwMode="auto">
          <a:xfrm>
            <a:off x="301625" y="1304925"/>
            <a:ext cx="8455025" cy="1187450"/>
          </a:xfrm>
          <a:prstGeom prst="rect">
            <a:avLst/>
          </a:prstGeom>
          <a:solidFill>
            <a:srgbClr val="CCECFF"/>
          </a:solidFill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lIns="92075" tIns="46038" rIns="92075" bIns="46038"/>
          <a:lstStyle>
            <a:lvl1pPr marL="2857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Char char="•"/>
            </a:pPr>
            <a:r>
              <a:rPr lang="it-IT" altLang="it-IT" sz="1700">
                <a:cs typeface="Arial" charset="0"/>
              </a:rPr>
              <a:t>contiene MONOSSIDO DI CARBONIO, ceneri e prodotti tossici ed irritanti</a:t>
            </a:r>
          </a:p>
          <a:p>
            <a:pPr>
              <a:buFontTx/>
              <a:buChar char="•"/>
            </a:pPr>
            <a:r>
              <a:rPr lang="it-IT" altLang="it-IT" sz="1700">
                <a:cs typeface="Arial" charset="0"/>
              </a:rPr>
              <a:t>nei locali chiusi è il principale mezzo di propagazione dell’incendio</a:t>
            </a:r>
          </a:p>
          <a:p>
            <a:pPr>
              <a:buFontTx/>
              <a:buChar char="•"/>
            </a:pPr>
            <a:r>
              <a:rPr lang="it-IT" altLang="it-IT" sz="1700">
                <a:cs typeface="Arial" charset="0"/>
              </a:rPr>
              <a:t>annulla la visibilità nelle vie di fuga</a:t>
            </a:r>
          </a:p>
          <a:p>
            <a:pPr>
              <a:buFontTx/>
              <a:buChar char="•"/>
            </a:pPr>
            <a:r>
              <a:rPr lang="it-IT" altLang="it-IT" sz="1700">
                <a:cs typeface="Arial" charset="0"/>
              </a:rPr>
              <a:t>provoca la maggior parte dei decessi in un incendio</a:t>
            </a:r>
          </a:p>
        </p:txBody>
      </p:sp>
      <p:pic>
        <p:nvPicPr>
          <p:cNvPr id="128005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2546350"/>
            <a:ext cx="5832475" cy="3567113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006" name="Text Box 5"/>
          <p:cNvSpPr txBox="1">
            <a:spLocks noChangeArrowheads="1"/>
          </p:cNvSpPr>
          <p:nvPr/>
        </p:nvSpPr>
        <p:spPr bwMode="auto">
          <a:xfrm>
            <a:off x="5508625" y="2852738"/>
            <a:ext cx="3168650" cy="120015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Clr>
                <a:schemeClr val="tx1"/>
              </a:buClr>
              <a:buFont typeface="Wingdings 3" pitchFamily="18" charset="2"/>
              <a:buNone/>
            </a:pPr>
            <a:r>
              <a:rPr lang="it-IT" altLang="it-IT" sz="1800">
                <a:cs typeface="Arial" charset="0"/>
              </a:rPr>
              <a:t>CONTROLLARE IL FUMO E’ FONDAMENTALE PER LIMITARE I DANNI ALLE PERSONE ED ALLE COSE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ext Box 11"/>
          <p:cNvSpPr txBox="1">
            <a:spLocks noChangeArrowheads="1"/>
          </p:cNvSpPr>
          <p:nvPr/>
        </p:nvSpPr>
        <p:spPr bwMode="auto">
          <a:xfrm>
            <a:off x="2782888" y="1609725"/>
            <a:ext cx="3363912" cy="877888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it-IT" altLang="it-IT" sz="1700">
                <a:cs typeface="Arial" charset="0"/>
              </a:rPr>
              <a:t>SOFFOCAMENTO</a:t>
            </a:r>
          </a:p>
          <a:p>
            <a:pPr algn="ctr" eaLnBrk="1" hangingPunct="1"/>
            <a:r>
              <a:rPr lang="it-IT" altLang="it-IT" sz="1700">
                <a:cs typeface="Arial" charset="0"/>
              </a:rPr>
              <a:t>eliminazione del contatto </a:t>
            </a:r>
          </a:p>
          <a:p>
            <a:pPr algn="ctr" eaLnBrk="1" hangingPunct="1"/>
            <a:r>
              <a:rPr lang="it-IT" altLang="it-IT" sz="1700">
                <a:cs typeface="Arial" charset="0"/>
              </a:rPr>
              <a:t>tra combustibile e comburente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5830781" y="4280048"/>
            <a:ext cx="2989263" cy="2173288"/>
            <a:chOff x="3685" y="2496"/>
            <a:chExt cx="1883" cy="1369"/>
          </a:xfrm>
          <a:solidFill>
            <a:schemeClr val="bg1"/>
          </a:solidFill>
        </p:grpSpPr>
        <p:sp>
          <p:nvSpPr>
            <p:cNvPr id="21518" name="Text Box 12"/>
            <p:cNvSpPr txBox="1">
              <a:spLocks noChangeArrowheads="1"/>
            </p:cNvSpPr>
            <p:nvPr/>
          </p:nvSpPr>
          <p:spPr bwMode="auto">
            <a:xfrm>
              <a:off x="3696" y="2496"/>
              <a:ext cx="1784" cy="553"/>
            </a:xfrm>
            <a:prstGeom prst="rect">
              <a:avLst/>
            </a:prstGeom>
            <a:grpFill/>
            <a:ln w="28575">
              <a:solidFill>
                <a:srgbClr val="00B05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it-IT" sz="1700" smtClean="0">
                  <a:latin typeface="Arial" pitchFamily="34" charset="0"/>
                  <a:cs typeface="Arial" pitchFamily="34" charset="0"/>
                </a:rPr>
                <a:t>RAFFREDDAMENTO</a:t>
              </a:r>
            </a:p>
            <a:p>
              <a:pPr algn="ctr" eaLnBrk="1" hangingPunct="1">
                <a:defRPr/>
              </a:pPr>
              <a:r>
                <a:rPr lang="it-IT" sz="1700" smtClean="0">
                  <a:latin typeface="Arial" pitchFamily="34" charset="0"/>
                  <a:cs typeface="Arial" pitchFamily="34" charset="0"/>
                </a:rPr>
                <a:t>eliminazione dell’energia </a:t>
              </a:r>
            </a:p>
            <a:p>
              <a:pPr algn="ctr" eaLnBrk="1" hangingPunct="1">
                <a:defRPr/>
              </a:pPr>
              <a:r>
                <a:rPr lang="it-IT" sz="1700" smtClean="0">
                  <a:latin typeface="Arial" pitchFamily="34" charset="0"/>
                  <a:cs typeface="Arial" pitchFamily="34" charset="0"/>
                </a:rPr>
                <a:t>per nuovi inneschi</a:t>
              </a:r>
            </a:p>
          </p:txBody>
        </p:sp>
        <p:sp>
          <p:nvSpPr>
            <p:cNvPr id="21519" name="Text Box 13"/>
            <p:cNvSpPr txBox="1">
              <a:spLocks noChangeArrowheads="1"/>
            </p:cNvSpPr>
            <p:nvPr/>
          </p:nvSpPr>
          <p:spPr bwMode="auto">
            <a:xfrm>
              <a:off x="3685" y="3312"/>
              <a:ext cx="1883" cy="553"/>
            </a:xfrm>
            <a:prstGeom prst="rect">
              <a:avLst/>
            </a:prstGeom>
            <a:grpFill/>
            <a:ln w="28575">
              <a:solidFill>
                <a:srgbClr val="00B05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it-IT" sz="1700" dirty="0" smtClean="0">
                  <a:latin typeface="Arial" pitchFamily="34" charset="0"/>
                  <a:cs typeface="Arial" pitchFamily="34" charset="0"/>
                </a:rPr>
                <a:t>INIBIZIONE CHIMICA</a:t>
              </a:r>
            </a:p>
            <a:p>
              <a:pPr algn="ctr" eaLnBrk="1" hangingPunct="1">
                <a:defRPr/>
              </a:pPr>
              <a:r>
                <a:rPr lang="it-IT" sz="1700" dirty="0" smtClean="0">
                  <a:latin typeface="Arial" pitchFamily="34" charset="0"/>
                  <a:cs typeface="Arial" pitchFamily="34" charset="0"/>
                </a:rPr>
                <a:t>interferenza nella reazione </a:t>
              </a:r>
            </a:p>
            <a:p>
              <a:pPr algn="ctr" eaLnBrk="1" hangingPunct="1">
                <a:defRPr/>
              </a:pPr>
              <a:r>
                <a:rPr lang="it-IT" sz="1700" dirty="0" smtClean="0">
                  <a:latin typeface="Arial" pitchFamily="34" charset="0"/>
                  <a:cs typeface="Arial" pitchFamily="34" charset="0"/>
                </a:rPr>
                <a:t>di combustione</a:t>
              </a:r>
            </a:p>
          </p:txBody>
        </p:sp>
      </p:grpSp>
      <p:grpSp>
        <p:nvGrpSpPr>
          <p:cNvPr id="129028" name="Group 19"/>
          <p:cNvGrpSpPr>
            <a:grpSpLocks/>
          </p:cNvGrpSpPr>
          <p:nvPr/>
        </p:nvGrpSpPr>
        <p:grpSpPr bwMode="auto">
          <a:xfrm>
            <a:off x="1333500" y="2487613"/>
            <a:ext cx="5486400" cy="3173412"/>
            <a:chOff x="576" y="1344"/>
            <a:chExt cx="3456" cy="1999"/>
          </a:xfrm>
        </p:grpSpPr>
        <p:grpSp>
          <p:nvGrpSpPr>
            <p:cNvPr id="129033" name="Group 3"/>
            <p:cNvGrpSpPr>
              <a:grpSpLocks/>
            </p:cNvGrpSpPr>
            <p:nvPr/>
          </p:nvGrpSpPr>
          <p:grpSpPr bwMode="auto">
            <a:xfrm>
              <a:off x="1728" y="1584"/>
              <a:ext cx="1641" cy="1463"/>
              <a:chOff x="2127" y="914"/>
              <a:chExt cx="1641" cy="1463"/>
            </a:xfrm>
          </p:grpSpPr>
          <p:sp>
            <p:nvSpPr>
              <p:cNvPr id="129037" name="AutoShape 4"/>
              <p:cNvSpPr>
                <a:spLocks noChangeArrowheads="1"/>
              </p:cNvSpPr>
              <p:nvPr/>
            </p:nvSpPr>
            <p:spPr bwMode="auto">
              <a:xfrm>
                <a:off x="2127" y="914"/>
                <a:ext cx="1641" cy="1463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571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 altLang="it-IT" sz="1700">
                  <a:cs typeface="Arial" charset="0"/>
                </a:endParaRPr>
              </a:p>
            </p:txBody>
          </p:sp>
          <p:pic>
            <p:nvPicPr>
              <p:cNvPr id="129038" name="Picture 5"/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8" y="1546"/>
                <a:ext cx="679" cy="79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29034" name="Text Box 6"/>
            <p:cNvSpPr txBox="1">
              <a:spLocks noChangeArrowheads="1"/>
            </p:cNvSpPr>
            <p:nvPr/>
          </p:nvSpPr>
          <p:spPr bwMode="auto">
            <a:xfrm>
              <a:off x="1872" y="1344"/>
              <a:ext cx="1392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altLang="it-IT" sz="1700">
                  <a:cs typeface="Arial" charset="0"/>
                </a:rPr>
                <a:t>COMBURENTE</a:t>
              </a:r>
            </a:p>
          </p:txBody>
        </p:sp>
        <p:sp>
          <p:nvSpPr>
            <p:cNvPr id="129035" name="Text Box 8"/>
            <p:cNvSpPr txBox="1">
              <a:spLocks noChangeArrowheads="1"/>
            </p:cNvSpPr>
            <p:nvPr/>
          </p:nvSpPr>
          <p:spPr bwMode="auto">
            <a:xfrm>
              <a:off x="3120" y="3072"/>
              <a:ext cx="912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altLang="it-IT" sz="1700">
                  <a:cs typeface="Arial" charset="0"/>
                </a:rPr>
                <a:t>INNESCO</a:t>
              </a:r>
            </a:p>
          </p:txBody>
        </p:sp>
        <p:sp>
          <p:nvSpPr>
            <p:cNvPr id="129036" name="Text Box 7"/>
            <p:cNvSpPr txBox="1">
              <a:spLocks noChangeArrowheads="1"/>
            </p:cNvSpPr>
            <p:nvPr/>
          </p:nvSpPr>
          <p:spPr bwMode="auto">
            <a:xfrm>
              <a:off x="576" y="3120"/>
              <a:ext cx="1440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altLang="it-IT" sz="1700">
                  <a:cs typeface="Arial" charset="0"/>
                </a:rPr>
                <a:t>COMBUSTIBILE</a:t>
              </a:r>
            </a:p>
          </p:txBody>
        </p:sp>
      </p:grpSp>
      <p:sp>
        <p:nvSpPr>
          <p:cNvPr id="129029" name="Text Box 15"/>
          <p:cNvSpPr txBox="1">
            <a:spLocks noChangeArrowheads="1"/>
          </p:cNvSpPr>
          <p:nvPr/>
        </p:nvSpPr>
        <p:spPr bwMode="auto">
          <a:xfrm>
            <a:off x="134938" y="4017963"/>
            <a:ext cx="2852737" cy="113982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it-IT" altLang="it-IT" sz="1700">
                <a:cs typeface="Arial" charset="0"/>
              </a:rPr>
              <a:t>SEPARAZIONE</a:t>
            </a:r>
          </a:p>
          <a:p>
            <a:pPr algn="ctr" eaLnBrk="1" hangingPunct="1"/>
            <a:r>
              <a:rPr lang="it-IT" altLang="it-IT" sz="1700">
                <a:cs typeface="Arial" charset="0"/>
              </a:rPr>
              <a:t>eliminazione del contatto </a:t>
            </a:r>
          </a:p>
          <a:p>
            <a:pPr algn="ctr" eaLnBrk="1" hangingPunct="1"/>
            <a:r>
              <a:rPr lang="it-IT" altLang="it-IT" sz="1700">
                <a:cs typeface="Arial" charset="0"/>
              </a:rPr>
              <a:t>tra materiale incendiato e</a:t>
            </a:r>
          </a:p>
          <a:p>
            <a:pPr algn="ctr" eaLnBrk="1" hangingPunct="1"/>
            <a:r>
              <a:rPr lang="it-IT" altLang="it-IT" sz="1700">
                <a:cs typeface="Arial" charset="0"/>
              </a:rPr>
              <a:t>non incendiato</a:t>
            </a:r>
          </a:p>
        </p:txBody>
      </p:sp>
      <p:sp>
        <p:nvSpPr>
          <p:cNvPr id="129030" name="Rectangle 4"/>
          <p:cNvSpPr txBox="1">
            <a:spLocks noChangeArrowheads="1"/>
          </p:cNvSpPr>
          <p:nvPr/>
        </p:nvSpPr>
        <p:spPr bwMode="auto">
          <a:xfrm>
            <a:off x="304800" y="120650"/>
            <a:ext cx="8382000" cy="461963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it-IT" altLang="it-IT" sz="2400">
                <a:solidFill>
                  <a:schemeClr val="tx2"/>
                </a:solidFill>
              </a:rPr>
              <a:t>RISCHIO INCENDIO</a:t>
            </a:r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301625" y="828675"/>
            <a:ext cx="3694113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defRPr/>
            </a:pPr>
            <a:r>
              <a:rPr lang="it-IT" sz="2000" dirty="0">
                <a:ea typeface="+mj-ea"/>
                <a:cs typeface="+mj-cs"/>
              </a:rPr>
              <a:t>METODI DI SPEGNIMENTO</a:t>
            </a:r>
            <a:endParaRPr lang="it-IT" sz="2000" dirty="0"/>
          </a:p>
        </p:txBody>
      </p:sp>
      <p:pic>
        <p:nvPicPr>
          <p:cNvPr id="12903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4050" y="754063"/>
            <a:ext cx="779463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050" name="Gruppo 33"/>
          <p:cNvGrpSpPr>
            <a:grpSpLocks/>
          </p:cNvGrpSpPr>
          <p:nvPr/>
        </p:nvGrpSpPr>
        <p:grpSpPr bwMode="auto">
          <a:xfrm>
            <a:off x="609600" y="1704975"/>
            <a:ext cx="1951038" cy="3714750"/>
            <a:chOff x="609600" y="914400"/>
            <a:chExt cx="1951038" cy="3714750"/>
          </a:xfrm>
        </p:grpSpPr>
        <p:pic>
          <p:nvPicPr>
            <p:cNvPr id="130071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914400"/>
              <a:ext cx="1951038" cy="37147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0072" name="AutoShape 6"/>
            <p:cNvSpPr>
              <a:spLocks noChangeArrowheads="1"/>
            </p:cNvSpPr>
            <p:nvPr/>
          </p:nvSpPr>
          <p:spPr bwMode="auto">
            <a:xfrm flipV="1">
              <a:off x="1291682" y="2137363"/>
              <a:ext cx="886706" cy="2201333"/>
            </a:xfrm>
            <a:prstGeom prst="flowChartDocumen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 altLang="it-IT" sz="16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30073" name="Line 9"/>
            <p:cNvSpPr>
              <a:spLocks noChangeShapeType="1"/>
            </p:cNvSpPr>
            <p:nvPr/>
          </p:nvSpPr>
          <p:spPr bwMode="auto">
            <a:xfrm>
              <a:off x="1700931" y="2259659"/>
              <a:ext cx="0" cy="15898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0074" name="Line 10"/>
            <p:cNvSpPr>
              <a:spLocks noChangeShapeType="1"/>
            </p:cNvSpPr>
            <p:nvPr/>
          </p:nvSpPr>
          <p:spPr bwMode="auto">
            <a:xfrm>
              <a:off x="1769139" y="2320807"/>
              <a:ext cx="0" cy="15898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0075" name="Line 11"/>
            <p:cNvSpPr>
              <a:spLocks noChangeShapeType="1"/>
            </p:cNvSpPr>
            <p:nvPr/>
          </p:nvSpPr>
          <p:spPr bwMode="auto">
            <a:xfrm>
              <a:off x="1700931" y="3849511"/>
              <a:ext cx="68208" cy="61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0076" name="Line 12"/>
            <p:cNvSpPr>
              <a:spLocks noChangeShapeType="1"/>
            </p:cNvSpPr>
            <p:nvPr/>
          </p:nvSpPr>
          <p:spPr bwMode="auto">
            <a:xfrm>
              <a:off x="1291682" y="3176881"/>
              <a:ext cx="40924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0077" name="Line 13"/>
            <p:cNvSpPr>
              <a:spLocks noChangeShapeType="1"/>
            </p:cNvSpPr>
            <p:nvPr/>
          </p:nvSpPr>
          <p:spPr bwMode="auto">
            <a:xfrm>
              <a:off x="1769139" y="3176881"/>
              <a:ext cx="40924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130051" name="Group 35"/>
          <p:cNvGrpSpPr>
            <a:grpSpLocks/>
          </p:cNvGrpSpPr>
          <p:nvPr/>
        </p:nvGrpSpPr>
        <p:grpSpPr bwMode="auto">
          <a:xfrm>
            <a:off x="609600" y="4829175"/>
            <a:ext cx="2090738" cy="1592263"/>
            <a:chOff x="384" y="2544"/>
            <a:chExt cx="1317" cy="1003"/>
          </a:xfrm>
        </p:grpSpPr>
        <p:sp>
          <p:nvSpPr>
            <p:cNvPr id="130069" name="Text Box 14"/>
            <p:cNvSpPr txBox="1">
              <a:spLocks noChangeArrowheads="1"/>
            </p:cNvSpPr>
            <p:nvPr/>
          </p:nvSpPr>
          <p:spPr bwMode="auto">
            <a:xfrm>
              <a:off x="384" y="3024"/>
              <a:ext cx="1317" cy="52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it-IT" altLang="it-IT" sz="1600" u="sng">
                  <a:cs typeface="Arial" charset="0"/>
                </a:rPr>
                <a:t>Polvere:</a:t>
              </a:r>
              <a:endParaRPr lang="it-IT" altLang="it-IT" sz="1600">
                <a:cs typeface="Arial" charset="0"/>
              </a:endParaRPr>
            </a:p>
            <a:p>
              <a:pPr eaLnBrk="1" hangingPunct="1"/>
              <a:r>
                <a:rPr lang="it-IT" altLang="it-IT" sz="1600">
                  <a:cs typeface="Arial" charset="0"/>
                </a:rPr>
                <a:t>bicarbonato di sodio e potassio</a:t>
              </a:r>
            </a:p>
          </p:txBody>
        </p:sp>
        <p:sp>
          <p:nvSpPr>
            <p:cNvPr id="130070" name="Line 20"/>
            <p:cNvSpPr>
              <a:spLocks noChangeShapeType="1"/>
            </p:cNvSpPr>
            <p:nvPr/>
          </p:nvSpPr>
          <p:spPr bwMode="auto">
            <a:xfrm flipV="1">
              <a:off x="960" y="2544"/>
              <a:ext cx="24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130052" name="Group 36"/>
          <p:cNvGrpSpPr>
            <a:grpSpLocks/>
          </p:cNvGrpSpPr>
          <p:nvPr/>
        </p:nvGrpSpPr>
        <p:grpSpPr bwMode="auto">
          <a:xfrm>
            <a:off x="255588" y="1435100"/>
            <a:ext cx="1622425" cy="1981200"/>
            <a:chOff x="144" y="288"/>
            <a:chExt cx="1022" cy="1248"/>
          </a:xfrm>
        </p:grpSpPr>
        <p:sp>
          <p:nvSpPr>
            <p:cNvPr id="130067" name="Text Box 16"/>
            <p:cNvSpPr txBox="1">
              <a:spLocks noChangeArrowheads="1"/>
            </p:cNvSpPr>
            <p:nvPr/>
          </p:nvSpPr>
          <p:spPr bwMode="auto">
            <a:xfrm>
              <a:off x="144" y="288"/>
              <a:ext cx="1022" cy="2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it-IT" altLang="it-IT" sz="1600" u="sng">
                  <a:cs typeface="Arial" charset="0"/>
                </a:rPr>
                <a:t>Gas compresso</a:t>
              </a:r>
              <a:endParaRPr lang="it-IT" altLang="it-IT" sz="1600">
                <a:cs typeface="Arial" charset="0"/>
              </a:endParaRPr>
            </a:p>
          </p:txBody>
        </p:sp>
        <p:sp>
          <p:nvSpPr>
            <p:cNvPr id="130068" name="Line 21"/>
            <p:cNvSpPr>
              <a:spLocks noChangeShapeType="1"/>
            </p:cNvSpPr>
            <p:nvPr/>
          </p:nvSpPr>
          <p:spPr bwMode="auto">
            <a:xfrm>
              <a:off x="672" y="528"/>
              <a:ext cx="240" cy="10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30053" name="Text Box 23"/>
          <p:cNvSpPr txBox="1">
            <a:spLocks noChangeArrowheads="1"/>
          </p:cNvSpPr>
          <p:nvPr/>
        </p:nvSpPr>
        <p:spPr bwMode="auto">
          <a:xfrm>
            <a:off x="6875463" y="2601913"/>
            <a:ext cx="1938337" cy="25558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it-IT" altLang="it-IT" sz="1600">
                <a:cs typeface="Arial" charset="0"/>
              </a:rPr>
              <a:t>Efficace su fuochi di classe:</a:t>
            </a:r>
          </a:p>
          <a:p>
            <a:pPr algn="ctr" eaLnBrk="1" hangingPunct="1"/>
            <a:endParaRPr lang="it-IT" altLang="it-IT" sz="1600">
              <a:cs typeface="Arial" charset="0"/>
            </a:endParaRPr>
          </a:p>
          <a:p>
            <a:pPr eaLnBrk="1" hangingPunct="1"/>
            <a:r>
              <a:rPr lang="it-IT" altLang="it-IT" sz="1600">
                <a:cs typeface="Arial" charset="0"/>
              </a:rPr>
              <a:t>A - SOLIDI</a:t>
            </a:r>
          </a:p>
          <a:p>
            <a:pPr eaLnBrk="1" hangingPunct="1"/>
            <a:endParaRPr lang="it-IT" altLang="it-IT" sz="1600">
              <a:cs typeface="Arial" charset="0"/>
            </a:endParaRPr>
          </a:p>
          <a:p>
            <a:pPr eaLnBrk="1" hangingPunct="1"/>
            <a:r>
              <a:rPr lang="it-IT" altLang="it-IT" sz="1600">
                <a:cs typeface="Arial" charset="0"/>
              </a:rPr>
              <a:t>B - LIQUIDI</a:t>
            </a:r>
          </a:p>
          <a:p>
            <a:pPr eaLnBrk="1" hangingPunct="1"/>
            <a:endParaRPr lang="it-IT" altLang="it-IT" sz="1600">
              <a:cs typeface="Arial" charset="0"/>
            </a:endParaRPr>
          </a:p>
          <a:p>
            <a:pPr eaLnBrk="1" hangingPunct="1"/>
            <a:r>
              <a:rPr lang="it-IT" altLang="it-IT" sz="1600">
                <a:cs typeface="Arial" charset="0"/>
              </a:rPr>
              <a:t>C - GAS</a:t>
            </a:r>
          </a:p>
          <a:p>
            <a:pPr eaLnBrk="1" hangingPunct="1"/>
            <a:endParaRPr lang="it-IT" altLang="it-IT" sz="1600">
              <a:cs typeface="Arial" charset="0"/>
            </a:endParaRPr>
          </a:p>
          <a:p>
            <a:pPr eaLnBrk="1" hangingPunct="1"/>
            <a:r>
              <a:rPr lang="it-IT" altLang="it-IT" sz="1600">
                <a:cs typeface="Arial" charset="0"/>
              </a:rPr>
              <a:t>D - METALLI</a:t>
            </a:r>
          </a:p>
        </p:txBody>
      </p:sp>
      <p:grpSp>
        <p:nvGrpSpPr>
          <p:cNvPr id="130054" name="Group 37"/>
          <p:cNvGrpSpPr>
            <a:grpSpLocks/>
          </p:cNvGrpSpPr>
          <p:nvPr/>
        </p:nvGrpSpPr>
        <p:grpSpPr bwMode="auto">
          <a:xfrm>
            <a:off x="2622550" y="1889125"/>
            <a:ext cx="4151313" cy="3673475"/>
            <a:chOff x="1652" y="1190"/>
            <a:chExt cx="2615" cy="2314"/>
          </a:xfrm>
        </p:grpSpPr>
        <p:sp>
          <p:nvSpPr>
            <p:cNvPr id="130060" name="Text Box 22"/>
            <p:cNvSpPr txBox="1">
              <a:spLocks noChangeArrowheads="1"/>
            </p:cNvSpPr>
            <p:nvPr/>
          </p:nvSpPr>
          <p:spPr bwMode="auto">
            <a:xfrm>
              <a:off x="1652" y="1190"/>
              <a:ext cx="2615" cy="10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it-IT" altLang="it-IT" sz="1700">
                  <a:cs typeface="Arial" charset="0"/>
                </a:rPr>
                <a:t>Meccanismi di azione:</a:t>
              </a:r>
            </a:p>
            <a:p>
              <a:pPr algn="ctr" eaLnBrk="1" hangingPunct="1"/>
              <a:endParaRPr lang="it-IT" altLang="it-IT" sz="1700">
                <a:cs typeface="Arial" charset="0"/>
              </a:endParaRPr>
            </a:p>
            <a:p>
              <a:pPr algn="ctr" eaLnBrk="1" hangingPunct="1"/>
              <a:r>
                <a:rPr lang="it-IT" altLang="it-IT" sz="1700">
                  <a:cs typeface="Arial" charset="0"/>
                </a:rPr>
                <a:t>SOFFOCAMENTO</a:t>
              </a:r>
            </a:p>
            <a:p>
              <a:pPr algn="ctr" eaLnBrk="1" hangingPunct="1"/>
              <a:r>
                <a:rPr lang="it-IT" altLang="it-IT" sz="1700">
                  <a:cs typeface="Arial" charset="0"/>
                </a:rPr>
                <a:t>RAFFREDDAMENTO</a:t>
              </a:r>
            </a:p>
            <a:p>
              <a:pPr algn="ctr" eaLnBrk="1" hangingPunct="1"/>
              <a:r>
                <a:rPr lang="it-IT" altLang="it-IT" sz="1700">
                  <a:cs typeface="Arial" charset="0"/>
                </a:rPr>
                <a:t>AZIONE CHIMICA</a:t>
              </a:r>
            </a:p>
            <a:p>
              <a:pPr algn="ctr" eaLnBrk="1" hangingPunct="1"/>
              <a:r>
                <a:rPr lang="it-IT" altLang="it-IT" sz="1700">
                  <a:cs typeface="Arial" charset="0"/>
                </a:rPr>
                <a:t>(decomposizione dei carbonati a CO2)</a:t>
              </a:r>
            </a:p>
          </p:txBody>
        </p:sp>
        <p:grpSp>
          <p:nvGrpSpPr>
            <p:cNvPr id="130061" name="Group 30"/>
            <p:cNvGrpSpPr>
              <a:grpSpLocks/>
            </p:cNvGrpSpPr>
            <p:nvPr/>
          </p:nvGrpSpPr>
          <p:grpSpPr bwMode="auto">
            <a:xfrm>
              <a:off x="2016" y="2352"/>
              <a:ext cx="1776" cy="1152"/>
              <a:chOff x="1824" y="2496"/>
              <a:chExt cx="2256" cy="1536"/>
            </a:xfrm>
          </p:grpSpPr>
          <p:sp>
            <p:nvSpPr>
              <p:cNvPr id="130062" name="Rectangle 24"/>
              <p:cNvSpPr>
                <a:spLocks noChangeArrowheads="1"/>
              </p:cNvSpPr>
              <p:nvPr/>
            </p:nvSpPr>
            <p:spPr bwMode="auto">
              <a:xfrm>
                <a:off x="1824" y="2496"/>
                <a:ext cx="2256" cy="15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altLang="it-IT" sz="1800">
                  <a:cs typeface="Arial" charset="0"/>
                </a:endParaRPr>
              </a:p>
            </p:txBody>
          </p:sp>
          <p:sp>
            <p:nvSpPr>
              <p:cNvPr id="130063" name="Rectangle 26" descr="90%"/>
              <p:cNvSpPr>
                <a:spLocks noChangeArrowheads="1"/>
              </p:cNvSpPr>
              <p:nvPr/>
            </p:nvSpPr>
            <p:spPr bwMode="auto">
              <a:xfrm>
                <a:off x="1824" y="3120"/>
                <a:ext cx="2256" cy="528"/>
              </a:xfrm>
              <a:prstGeom prst="rect">
                <a:avLst/>
              </a:prstGeom>
              <a:pattFill prst="pct90">
                <a:fgClr>
                  <a:schemeClr val="bg2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 altLang="it-IT" sz="1800">
                  <a:cs typeface="Arial" charset="0"/>
                </a:endParaRPr>
              </a:p>
            </p:txBody>
          </p:sp>
          <p:sp>
            <p:nvSpPr>
              <p:cNvPr id="130064" name="Freeform 25"/>
              <p:cNvSpPr>
                <a:spLocks/>
              </p:cNvSpPr>
              <p:nvPr/>
            </p:nvSpPr>
            <p:spPr bwMode="auto">
              <a:xfrm>
                <a:off x="1824" y="3264"/>
                <a:ext cx="2256" cy="768"/>
              </a:xfrm>
              <a:custGeom>
                <a:avLst/>
                <a:gdLst>
                  <a:gd name="T0" fmla="*/ 0 w 2256"/>
                  <a:gd name="T1" fmla="*/ 240 h 768"/>
                  <a:gd name="T2" fmla="*/ 528 w 2256"/>
                  <a:gd name="T3" fmla="*/ 0 h 768"/>
                  <a:gd name="T4" fmla="*/ 912 w 2256"/>
                  <a:gd name="T5" fmla="*/ 0 h 768"/>
                  <a:gd name="T6" fmla="*/ 1200 w 2256"/>
                  <a:gd name="T7" fmla="*/ 288 h 768"/>
                  <a:gd name="T8" fmla="*/ 1632 w 2256"/>
                  <a:gd name="T9" fmla="*/ 288 h 768"/>
                  <a:gd name="T10" fmla="*/ 2256 w 2256"/>
                  <a:gd name="T11" fmla="*/ 0 h 768"/>
                  <a:gd name="T12" fmla="*/ 2256 w 2256"/>
                  <a:gd name="T13" fmla="*/ 768 h 768"/>
                  <a:gd name="T14" fmla="*/ 0 w 2256"/>
                  <a:gd name="T15" fmla="*/ 768 h 768"/>
                  <a:gd name="T16" fmla="*/ 0 w 2256"/>
                  <a:gd name="T17" fmla="*/ 240 h 76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56"/>
                  <a:gd name="T28" fmla="*/ 0 h 768"/>
                  <a:gd name="T29" fmla="*/ 2256 w 2256"/>
                  <a:gd name="T30" fmla="*/ 768 h 76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56" h="768">
                    <a:moveTo>
                      <a:pt x="0" y="240"/>
                    </a:moveTo>
                    <a:lnTo>
                      <a:pt x="528" y="0"/>
                    </a:lnTo>
                    <a:lnTo>
                      <a:pt x="912" y="0"/>
                    </a:lnTo>
                    <a:lnTo>
                      <a:pt x="1200" y="288"/>
                    </a:lnTo>
                    <a:lnTo>
                      <a:pt x="1632" y="288"/>
                    </a:lnTo>
                    <a:lnTo>
                      <a:pt x="2256" y="0"/>
                    </a:lnTo>
                    <a:lnTo>
                      <a:pt x="2256" y="768"/>
                    </a:lnTo>
                    <a:lnTo>
                      <a:pt x="0" y="768"/>
                    </a:lnTo>
                    <a:lnTo>
                      <a:pt x="0" y="24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0000"/>
                  </a:gs>
                  <a:gs pos="100000">
                    <a:srgbClr val="7600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30065" name="Text Box 27"/>
              <p:cNvSpPr txBox="1">
                <a:spLocks noChangeArrowheads="1"/>
              </p:cNvSpPr>
              <p:nvPr/>
            </p:nvSpPr>
            <p:spPr bwMode="auto">
              <a:xfrm>
                <a:off x="2222" y="3696"/>
                <a:ext cx="1396" cy="284"/>
              </a:xfrm>
              <a:prstGeom prst="rect">
                <a:avLst/>
              </a:prstGeom>
              <a:solidFill>
                <a:srgbClr val="CC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2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2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2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2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2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it-IT" altLang="it-IT" sz="1600">
                    <a:cs typeface="Arial" charset="0"/>
                  </a:rPr>
                  <a:t>COMBUSTIBILE</a:t>
                </a:r>
              </a:p>
            </p:txBody>
          </p:sp>
          <p:sp>
            <p:nvSpPr>
              <p:cNvPr id="130066" name="Text Box 29"/>
              <p:cNvSpPr txBox="1">
                <a:spLocks noChangeArrowheads="1"/>
              </p:cNvSpPr>
              <p:nvPr/>
            </p:nvSpPr>
            <p:spPr bwMode="auto">
              <a:xfrm>
                <a:off x="2612" y="2640"/>
                <a:ext cx="548" cy="2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2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2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2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2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2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it-IT" altLang="it-IT" sz="1600" u="sng">
                    <a:cs typeface="Arial" charset="0"/>
                  </a:rPr>
                  <a:t>ARIA</a:t>
                </a:r>
                <a:endParaRPr lang="it-IT" altLang="it-IT" sz="1600">
                  <a:cs typeface="Arial" charset="0"/>
                </a:endParaRPr>
              </a:p>
            </p:txBody>
          </p:sp>
        </p:grpSp>
      </p:grpSp>
      <p:grpSp>
        <p:nvGrpSpPr>
          <p:cNvPr id="130055" name="Gruppo 32"/>
          <p:cNvGrpSpPr>
            <a:grpSpLocks/>
          </p:cNvGrpSpPr>
          <p:nvPr/>
        </p:nvGrpSpPr>
        <p:grpSpPr bwMode="auto">
          <a:xfrm>
            <a:off x="3216275" y="5805488"/>
            <a:ext cx="5459413" cy="762000"/>
            <a:chOff x="3059832" y="5877272"/>
            <a:chExt cx="5459934" cy="762000"/>
          </a:xfrm>
        </p:grpSpPr>
        <p:pic>
          <p:nvPicPr>
            <p:cNvPr id="130058" name="Picture 3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9832" y="5877272"/>
              <a:ext cx="7620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0059" name="Text Box 33"/>
            <p:cNvSpPr txBox="1">
              <a:spLocks noChangeArrowheads="1"/>
            </p:cNvSpPr>
            <p:nvPr/>
          </p:nvSpPr>
          <p:spPr bwMode="auto">
            <a:xfrm>
              <a:off x="3641727" y="6093296"/>
              <a:ext cx="487803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it-IT" altLang="it-IT" sz="1600">
                  <a:solidFill>
                    <a:srgbClr val="FF0000"/>
                  </a:solidFill>
                  <a:cs typeface="Arial" charset="0"/>
                </a:rPr>
                <a:t>La polvere è irritante per occhi e vie respiratorie</a:t>
              </a:r>
              <a:endParaRPr lang="it-IT" altLang="it-IT" sz="2400">
                <a:cs typeface="Arial" charset="0"/>
              </a:endParaRPr>
            </a:p>
          </p:txBody>
        </p:sp>
      </p:grpSp>
      <p:sp>
        <p:nvSpPr>
          <p:cNvPr id="130056" name="Rectangle 4"/>
          <p:cNvSpPr txBox="1">
            <a:spLocks noChangeArrowheads="1"/>
          </p:cNvSpPr>
          <p:nvPr/>
        </p:nvSpPr>
        <p:spPr bwMode="auto">
          <a:xfrm>
            <a:off x="304800" y="188913"/>
            <a:ext cx="8382000" cy="4635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it-IT" altLang="it-IT" sz="2400">
                <a:solidFill>
                  <a:schemeClr val="tx2"/>
                </a:solidFill>
              </a:rPr>
              <a:t>RISCHIO INCENDIO</a:t>
            </a:r>
          </a:p>
        </p:txBody>
      </p:sp>
      <p:sp>
        <p:nvSpPr>
          <p:cNvPr id="34" name="Rectangle 18"/>
          <p:cNvSpPr>
            <a:spLocks noChangeArrowheads="1"/>
          </p:cNvSpPr>
          <p:nvPr/>
        </p:nvSpPr>
        <p:spPr bwMode="auto">
          <a:xfrm>
            <a:off x="301625" y="896938"/>
            <a:ext cx="3694113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defRPr/>
            </a:pPr>
            <a:r>
              <a:rPr lang="it-IT" sz="2000" dirty="0">
                <a:ea typeface="+mj-ea"/>
                <a:cs typeface="+mj-cs"/>
              </a:rPr>
              <a:t>ESTINTORI A POLVERE</a:t>
            </a:r>
            <a:endParaRPr lang="it-IT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ext Box 4"/>
          <p:cNvSpPr txBox="1">
            <a:spLocks noChangeArrowheads="1"/>
          </p:cNvSpPr>
          <p:nvPr/>
        </p:nvSpPr>
        <p:spPr bwMode="auto">
          <a:xfrm>
            <a:off x="6948488" y="2808288"/>
            <a:ext cx="1852612" cy="206216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it-IT" altLang="it-IT" sz="1600">
                <a:cs typeface="Arial" charset="0"/>
              </a:rPr>
              <a:t>Efficace su fuochi di classe:</a:t>
            </a:r>
          </a:p>
          <a:p>
            <a:pPr algn="ctr" eaLnBrk="1" hangingPunct="1"/>
            <a:endParaRPr lang="it-IT" altLang="it-IT" sz="1600">
              <a:cs typeface="Arial" charset="0"/>
            </a:endParaRPr>
          </a:p>
          <a:p>
            <a:pPr eaLnBrk="1" hangingPunct="1"/>
            <a:r>
              <a:rPr lang="it-IT" altLang="it-IT" sz="1600">
                <a:cs typeface="Arial" charset="0"/>
              </a:rPr>
              <a:t>A-SOLIDI</a:t>
            </a:r>
          </a:p>
          <a:p>
            <a:pPr eaLnBrk="1" hangingPunct="1"/>
            <a:endParaRPr lang="it-IT" altLang="it-IT" sz="1600">
              <a:cs typeface="Arial" charset="0"/>
            </a:endParaRPr>
          </a:p>
          <a:p>
            <a:pPr eaLnBrk="1" hangingPunct="1"/>
            <a:r>
              <a:rPr lang="it-IT" altLang="it-IT" sz="1600">
                <a:cs typeface="Arial" charset="0"/>
              </a:rPr>
              <a:t>B - LIQUIDI</a:t>
            </a:r>
          </a:p>
          <a:p>
            <a:pPr eaLnBrk="1" hangingPunct="1"/>
            <a:endParaRPr lang="it-IT" altLang="it-IT" sz="1600">
              <a:cs typeface="Arial" charset="0"/>
            </a:endParaRPr>
          </a:p>
          <a:p>
            <a:pPr eaLnBrk="1" hangingPunct="1"/>
            <a:r>
              <a:rPr lang="it-IT" altLang="it-IT" sz="1600">
                <a:cs typeface="Arial" charset="0"/>
              </a:rPr>
              <a:t>C - GAS</a:t>
            </a:r>
          </a:p>
        </p:txBody>
      </p:sp>
      <p:grpSp>
        <p:nvGrpSpPr>
          <p:cNvPr id="131075" name="Group 25"/>
          <p:cNvGrpSpPr>
            <a:grpSpLocks/>
          </p:cNvGrpSpPr>
          <p:nvPr/>
        </p:nvGrpSpPr>
        <p:grpSpPr bwMode="auto">
          <a:xfrm>
            <a:off x="381000" y="1822450"/>
            <a:ext cx="2743200" cy="4343400"/>
            <a:chOff x="240" y="672"/>
            <a:chExt cx="1728" cy="2736"/>
          </a:xfrm>
        </p:grpSpPr>
        <p:pic>
          <p:nvPicPr>
            <p:cNvPr id="131092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672"/>
              <a:ext cx="1728" cy="27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1093" name="AutoShape 6"/>
            <p:cNvSpPr>
              <a:spLocks noChangeArrowheads="1"/>
            </p:cNvSpPr>
            <p:nvPr/>
          </p:nvSpPr>
          <p:spPr bwMode="auto">
            <a:xfrm flipV="1">
              <a:off x="864" y="1536"/>
              <a:ext cx="432" cy="1728"/>
            </a:xfrm>
            <a:prstGeom prst="flowChartDocumen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 altLang="it-IT" sz="16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31094" name="Line 7"/>
            <p:cNvSpPr>
              <a:spLocks noChangeShapeType="1"/>
            </p:cNvSpPr>
            <p:nvPr/>
          </p:nvSpPr>
          <p:spPr bwMode="auto">
            <a:xfrm>
              <a:off x="1056" y="1584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1095" name="Line 8"/>
            <p:cNvSpPr>
              <a:spLocks noChangeShapeType="1"/>
            </p:cNvSpPr>
            <p:nvPr/>
          </p:nvSpPr>
          <p:spPr bwMode="auto">
            <a:xfrm>
              <a:off x="1104" y="1680"/>
              <a:ext cx="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1096" name="Line 10"/>
            <p:cNvSpPr>
              <a:spLocks noChangeShapeType="1"/>
            </p:cNvSpPr>
            <p:nvPr/>
          </p:nvSpPr>
          <p:spPr bwMode="auto">
            <a:xfrm>
              <a:off x="1056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131076" name="Group 14"/>
          <p:cNvGrpSpPr>
            <a:grpSpLocks/>
          </p:cNvGrpSpPr>
          <p:nvPr/>
        </p:nvGrpSpPr>
        <p:grpSpPr bwMode="auto">
          <a:xfrm>
            <a:off x="228600" y="2279650"/>
            <a:ext cx="1622425" cy="2590800"/>
            <a:chOff x="144" y="960"/>
            <a:chExt cx="1022" cy="1632"/>
          </a:xfrm>
        </p:grpSpPr>
        <p:sp>
          <p:nvSpPr>
            <p:cNvPr id="131090" name="Text Box 12"/>
            <p:cNvSpPr txBox="1">
              <a:spLocks noChangeArrowheads="1"/>
            </p:cNvSpPr>
            <p:nvPr/>
          </p:nvSpPr>
          <p:spPr bwMode="auto">
            <a:xfrm>
              <a:off x="144" y="960"/>
              <a:ext cx="1022" cy="2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it-IT" altLang="it-IT" sz="1600" u="sng">
                  <a:cs typeface="Arial" charset="0"/>
                </a:rPr>
                <a:t>Gas compresso</a:t>
              </a:r>
            </a:p>
          </p:txBody>
        </p:sp>
        <p:sp>
          <p:nvSpPr>
            <p:cNvPr id="131091" name="Line 13"/>
            <p:cNvSpPr>
              <a:spLocks noChangeShapeType="1"/>
            </p:cNvSpPr>
            <p:nvPr/>
          </p:nvSpPr>
          <p:spPr bwMode="auto">
            <a:xfrm>
              <a:off x="672" y="1200"/>
              <a:ext cx="336" cy="13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131077" name="Gruppo 27"/>
          <p:cNvGrpSpPr>
            <a:grpSpLocks/>
          </p:cNvGrpSpPr>
          <p:nvPr/>
        </p:nvGrpSpPr>
        <p:grpSpPr bwMode="auto">
          <a:xfrm>
            <a:off x="3176588" y="5699125"/>
            <a:ext cx="4899025" cy="812800"/>
            <a:chOff x="685800" y="5867400"/>
            <a:chExt cx="4898212" cy="813375"/>
          </a:xfrm>
        </p:grpSpPr>
        <p:pic>
          <p:nvPicPr>
            <p:cNvPr id="131088" name="Picture 2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5867400"/>
              <a:ext cx="7620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1089" name="Text Box 24"/>
            <p:cNvSpPr txBox="1">
              <a:spLocks noChangeArrowheads="1"/>
            </p:cNvSpPr>
            <p:nvPr/>
          </p:nvSpPr>
          <p:spPr bwMode="auto">
            <a:xfrm>
              <a:off x="1471724" y="6096000"/>
              <a:ext cx="411228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it-IT" altLang="it-IT" sz="1600">
                  <a:solidFill>
                    <a:srgbClr val="FF0000"/>
                  </a:solidFill>
                  <a:cs typeface="Arial" charset="0"/>
                </a:rPr>
                <a:t>Il gas in uscita arriva a -79°C  </a:t>
              </a:r>
            </a:p>
            <a:p>
              <a:pPr algn="ctr" eaLnBrk="1" hangingPunct="1"/>
              <a:r>
                <a:rPr lang="it-IT" altLang="it-IT" sz="1600">
                  <a:solidFill>
                    <a:srgbClr val="FF0000"/>
                  </a:solidFill>
                  <a:cs typeface="Arial" charset="0"/>
                </a:rPr>
                <a:t>NON DIRIGERE SULLE PERSONE</a:t>
              </a:r>
            </a:p>
          </p:txBody>
        </p:sp>
      </p:grpSp>
      <p:grpSp>
        <p:nvGrpSpPr>
          <p:cNvPr id="131078" name="Group 29"/>
          <p:cNvGrpSpPr>
            <a:grpSpLocks/>
          </p:cNvGrpSpPr>
          <p:nvPr/>
        </p:nvGrpSpPr>
        <p:grpSpPr bwMode="auto">
          <a:xfrm>
            <a:off x="3581400" y="1676400"/>
            <a:ext cx="2819400" cy="3733800"/>
            <a:chOff x="2256" y="1056"/>
            <a:chExt cx="1776" cy="2352"/>
          </a:xfrm>
        </p:grpSpPr>
        <p:sp>
          <p:nvSpPr>
            <p:cNvPr id="131081" name="Text Box 3"/>
            <p:cNvSpPr txBox="1">
              <a:spLocks noChangeArrowheads="1"/>
            </p:cNvSpPr>
            <p:nvPr/>
          </p:nvSpPr>
          <p:spPr bwMode="auto">
            <a:xfrm>
              <a:off x="2310" y="1056"/>
              <a:ext cx="1569" cy="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it-IT" altLang="it-IT" sz="1700">
                  <a:cs typeface="Arial" charset="0"/>
                </a:rPr>
                <a:t>Meccanismi di azione:</a:t>
              </a:r>
            </a:p>
            <a:p>
              <a:pPr algn="ctr" eaLnBrk="1" hangingPunct="1"/>
              <a:endParaRPr lang="it-IT" altLang="it-IT" sz="1700">
                <a:cs typeface="Arial" charset="0"/>
              </a:endParaRPr>
            </a:p>
            <a:p>
              <a:pPr algn="ctr" eaLnBrk="1" hangingPunct="1"/>
              <a:r>
                <a:rPr lang="it-IT" altLang="it-IT" sz="1700">
                  <a:cs typeface="Arial" charset="0"/>
                </a:rPr>
                <a:t>RAFFREDDAMENTO</a:t>
              </a:r>
            </a:p>
            <a:p>
              <a:pPr algn="ctr" eaLnBrk="1" hangingPunct="1"/>
              <a:endParaRPr lang="it-IT" altLang="it-IT" sz="1700">
                <a:cs typeface="Arial" charset="0"/>
              </a:endParaRPr>
            </a:p>
            <a:p>
              <a:pPr algn="ctr" eaLnBrk="1" hangingPunct="1"/>
              <a:r>
                <a:rPr lang="it-IT" altLang="it-IT" sz="1700">
                  <a:cs typeface="Arial" charset="0"/>
                </a:rPr>
                <a:t>SOFFOCAMENTO</a:t>
              </a:r>
            </a:p>
          </p:txBody>
        </p:sp>
        <p:grpSp>
          <p:nvGrpSpPr>
            <p:cNvPr id="131082" name="Group 28"/>
            <p:cNvGrpSpPr>
              <a:grpSpLocks/>
            </p:cNvGrpSpPr>
            <p:nvPr/>
          </p:nvGrpSpPr>
          <p:grpSpPr bwMode="auto">
            <a:xfrm>
              <a:off x="2256" y="2256"/>
              <a:ext cx="1776" cy="1152"/>
              <a:chOff x="2256" y="2256"/>
              <a:chExt cx="1776" cy="1152"/>
            </a:xfrm>
          </p:grpSpPr>
          <p:sp>
            <p:nvSpPr>
              <p:cNvPr id="131083" name="Rectangle 16"/>
              <p:cNvSpPr>
                <a:spLocks noChangeArrowheads="1"/>
              </p:cNvSpPr>
              <p:nvPr/>
            </p:nvSpPr>
            <p:spPr bwMode="auto">
              <a:xfrm>
                <a:off x="2256" y="2256"/>
                <a:ext cx="1776" cy="115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it-IT" altLang="it-IT" sz="1700">
                  <a:cs typeface="Arial" charset="0"/>
                </a:endParaRPr>
              </a:p>
            </p:txBody>
          </p:sp>
          <p:sp>
            <p:nvSpPr>
              <p:cNvPr id="131084" name="Text Box 20"/>
              <p:cNvSpPr txBox="1">
                <a:spLocks noChangeArrowheads="1"/>
              </p:cNvSpPr>
              <p:nvPr/>
            </p:nvSpPr>
            <p:spPr bwMode="auto">
              <a:xfrm>
                <a:off x="2847" y="2364"/>
                <a:ext cx="393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2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2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2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2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2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it-IT" altLang="it-IT" sz="1400" u="sng">
                    <a:cs typeface="Arial" charset="0"/>
                  </a:rPr>
                  <a:t>ARIA</a:t>
                </a:r>
                <a:endParaRPr lang="it-IT" altLang="it-IT" sz="1400">
                  <a:cs typeface="Arial" charset="0"/>
                </a:endParaRPr>
              </a:p>
            </p:txBody>
          </p:sp>
          <p:sp>
            <p:nvSpPr>
              <p:cNvPr id="131085" name="AutoShape 21"/>
              <p:cNvSpPr>
                <a:spLocks noChangeArrowheads="1"/>
              </p:cNvSpPr>
              <p:nvPr/>
            </p:nvSpPr>
            <p:spPr bwMode="auto">
              <a:xfrm flipV="1">
                <a:off x="2256" y="2688"/>
                <a:ext cx="1776" cy="432"/>
              </a:xfrm>
              <a:prstGeom prst="cloudCallout">
                <a:avLst>
                  <a:gd name="adj1" fmla="val -46569"/>
                  <a:gd name="adj2" fmla="val 69907"/>
                </a:avLst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/>
                <a:endParaRPr lang="it-IT" altLang="it-IT" sz="1700">
                  <a:cs typeface="Arial" charset="0"/>
                </a:endParaRPr>
              </a:p>
            </p:txBody>
          </p:sp>
          <p:sp>
            <p:nvSpPr>
              <p:cNvPr id="131086" name="Freeform 18"/>
              <p:cNvSpPr>
                <a:spLocks/>
              </p:cNvSpPr>
              <p:nvPr/>
            </p:nvSpPr>
            <p:spPr bwMode="auto">
              <a:xfrm>
                <a:off x="2256" y="2832"/>
                <a:ext cx="1776" cy="576"/>
              </a:xfrm>
              <a:custGeom>
                <a:avLst/>
                <a:gdLst>
                  <a:gd name="T0" fmla="*/ 0 w 2256"/>
                  <a:gd name="T1" fmla="*/ 2 h 768"/>
                  <a:gd name="T2" fmla="*/ 6 w 2256"/>
                  <a:gd name="T3" fmla="*/ 0 h 768"/>
                  <a:gd name="T4" fmla="*/ 9 w 2256"/>
                  <a:gd name="T5" fmla="*/ 0 h 768"/>
                  <a:gd name="T6" fmla="*/ 13 w 2256"/>
                  <a:gd name="T7" fmla="*/ 2 h 768"/>
                  <a:gd name="T8" fmla="*/ 17 w 2256"/>
                  <a:gd name="T9" fmla="*/ 2 h 768"/>
                  <a:gd name="T10" fmla="*/ 24 w 2256"/>
                  <a:gd name="T11" fmla="*/ 0 h 768"/>
                  <a:gd name="T12" fmla="*/ 24 w 2256"/>
                  <a:gd name="T13" fmla="*/ 4 h 768"/>
                  <a:gd name="T14" fmla="*/ 0 w 2256"/>
                  <a:gd name="T15" fmla="*/ 4 h 768"/>
                  <a:gd name="T16" fmla="*/ 0 w 2256"/>
                  <a:gd name="T17" fmla="*/ 2 h 76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56"/>
                  <a:gd name="T28" fmla="*/ 0 h 768"/>
                  <a:gd name="T29" fmla="*/ 2256 w 2256"/>
                  <a:gd name="T30" fmla="*/ 768 h 76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56" h="768">
                    <a:moveTo>
                      <a:pt x="0" y="240"/>
                    </a:moveTo>
                    <a:lnTo>
                      <a:pt x="528" y="0"/>
                    </a:lnTo>
                    <a:lnTo>
                      <a:pt x="912" y="0"/>
                    </a:lnTo>
                    <a:lnTo>
                      <a:pt x="1200" y="288"/>
                    </a:lnTo>
                    <a:lnTo>
                      <a:pt x="1632" y="288"/>
                    </a:lnTo>
                    <a:lnTo>
                      <a:pt x="2256" y="0"/>
                    </a:lnTo>
                    <a:lnTo>
                      <a:pt x="2256" y="768"/>
                    </a:lnTo>
                    <a:lnTo>
                      <a:pt x="0" y="768"/>
                    </a:lnTo>
                    <a:lnTo>
                      <a:pt x="0" y="24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0000"/>
                  </a:gs>
                  <a:gs pos="100000">
                    <a:srgbClr val="7600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31087" name="Text Box 19"/>
              <p:cNvSpPr txBox="1">
                <a:spLocks noChangeArrowheads="1"/>
              </p:cNvSpPr>
              <p:nvPr/>
            </p:nvSpPr>
            <p:spPr bwMode="auto">
              <a:xfrm>
                <a:off x="2650" y="3168"/>
                <a:ext cx="977" cy="194"/>
              </a:xfrm>
              <a:prstGeom prst="rect">
                <a:avLst/>
              </a:prstGeom>
              <a:solidFill>
                <a:srgbClr val="CC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2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2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2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2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2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it-IT" altLang="it-IT" sz="1400">
                    <a:cs typeface="Arial" charset="0"/>
                  </a:rPr>
                  <a:t>COMBUSTIBILE</a:t>
                </a:r>
              </a:p>
            </p:txBody>
          </p:sp>
        </p:grpSp>
      </p:grpSp>
      <p:sp>
        <p:nvSpPr>
          <p:cNvPr id="131079" name="Rectangle 4"/>
          <p:cNvSpPr txBox="1">
            <a:spLocks noChangeArrowheads="1"/>
          </p:cNvSpPr>
          <p:nvPr/>
        </p:nvSpPr>
        <p:spPr bwMode="auto">
          <a:xfrm>
            <a:off x="304800" y="188913"/>
            <a:ext cx="8382000" cy="4635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it-IT" altLang="it-IT" sz="2400">
                <a:solidFill>
                  <a:schemeClr val="tx2"/>
                </a:solidFill>
              </a:rPr>
              <a:t>RISCHIO INCENDIO</a:t>
            </a:r>
          </a:p>
        </p:txBody>
      </p:sp>
      <p:sp>
        <p:nvSpPr>
          <p:cNvPr id="29" name="Rectangle 18"/>
          <p:cNvSpPr>
            <a:spLocks noChangeArrowheads="1"/>
          </p:cNvSpPr>
          <p:nvPr/>
        </p:nvSpPr>
        <p:spPr bwMode="auto">
          <a:xfrm>
            <a:off x="301625" y="896938"/>
            <a:ext cx="3694113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defRPr/>
            </a:pPr>
            <a:r>
              <a:rPr lang="it-IT" sz="2000" dirty="0">
                <a:ea typeface="+mj-ea"/>
                <a:cs typeface="+mj-cs"/>
              </a:rPr>
              <a:t>ESTINTORI A CO</a:t>
            </a:r>
            <a:r>
              <a:rPr lang="it-IT" sz="2000" baseline="-25000" dirty="0">
                <a:ea typeface="+mj-ea"/>
                <a:cs typeface="+mj-cs"/>
              </a:rPr>
              <a:t>2</a:t>
            </a:r>
            <a:endParaRPr lang="it-IT" sz="2000" baseline="-25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2098" name="Object 2"/>
          <p:cNvGraphicFramePr>
            <a:graphicFrameLocks noChangeAspect="1"/>
          </p:cNvGraphicFramePr>
          <p:nvPr/>
        </p:nvGraphicFramePr>
        <p:xfrm>
          <a:off x="663575" y="3636963"/>
          <a:ext cx="3246438" cy="2157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36" name="Fotografia Photo Editor" r:id="rId3" imgW="1333333" imgH="885949" progId="">
                  <p:embed/>
                </p:oleObj>
              </mc:Choice>
              <mc:Fallback>
                <p:oleObj name="Fotografia Photo Editor" r:id="rId3" imgW="1333333" imgH="885949" progId="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575" y="3636963"/>
                        <a:ext cx="3246438" cy="215741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2099" name="Object 3"/>
          <p:cNvGraphicFramePr>
            <a:graphicFrameLocks noChangeAspect="1"/>
          </p:cNvGraphicFramePr>
          <p:nvPr/>
        </p:nvGraphicFramePr>
        <p:xfrm>
          <a:off x="4953000" y="4221163"/>
          <a:ext cx="3581400" cy="187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37" name="Fotografia Photo Editor" r:id="rId5" imgW="13219048" imgH="6935168" progId="">
                  <p:embed/>
                </p:oleObj>
              </mc:Choice>
              <mc:Fallback>
                <p:oleObj name="Fotografia Photo Editor" r:id="rId5" imgW="13219048" imgH="6935168" progId="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4221163"/>
                        <a:ext cx="3581400" cy="187801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2100" name="Text Box 6"/>
          <p:cNvSpPr txBox="1">
            <a:spLocks noChangeArrowheads="1"/>
          </p:cNvSpPr>
          <p:nvPr/>
        </p:nvSpPr>
        <p:spPr bwMode="auto">
          <a:xfrm>
            <a:off x="465138" y="1660525"/>
            <a:ext cx="2743200" cy="1400175"/>
          </a:xfrm>
          <a:prstGeom prst="rect">
            <a:avLst/>
          </a:prstGeom>
          <a:solidFill>
            <a:schemeClr val="bg1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it-IT" altLang="it-IT" sz="1700">
                <a:cs typeface="Arial" charset="0"/>
              </a:rPr>
              <a:t>1</a:t>
            </a:r>
          </a:p>
          <a:p>
            <a:pPr algn="just" eaLnBrk="1" hangingPunct="1"/>
            <a:r>
              <a:rPr lang="it-IT" altLang="it-IT" sz="1700">
                <a:cs typeface="Arial" charset="0"/>
              </a:rPr>
              <a:t>Togliere la spina di sicurezza tenendo l’estintore per l’ogiva e non per la maniglia</a:t>
            </a:r>
          </a:p>
        </p:txBody>
      </p:sp>
      <p:sp>
        <p:nvSpPr>
          <p:cNvPr id="132101" name="Oval 7"/>
          <p:cNvSpPr>
            <a:spLocks noChangeArrowheads="1"/>
          </p:cNvSpPr>
          <p:nvPr/>
        </p:nvSpPr>
        <p:spPr bwMode="auto">
          <a:xfrm>
            <a:off x="2339975" y="4124325"/>
            <a:ext cx="381000" cy="4572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 altLang="it-IT" sz="2400">
              <a:latin typeface="Times New Roman" pitchFamily="18" charset="0"/>
              <a:cs typeface="Arial" charset="0"/>
            </a:endParaRPr>
          </a:p>
        </p:txBody>
      </p:sp>
      <p:sp>
        <p:nvSpPr>
          <p:cNvPr id="132102" name="Line 8"/>
          <p:cNvSpPr>
            <a:spLocks noChangeShapeType="1"/>
          </p:cNvSpPr>
          <p:nvPr/>
        </p:nvSpPr>
        <p:spPr bwMode="auto">
          <a:xfrm>
            <a:off x="2136775" y="3114675"/>
            <a:ext cx="393700" cy="1009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32103" name="Text Box 10"/>
          <p:cNvSpPr txBox="1">
            <a:spLocks noChangeArrowheads="1"/>
          </p:cNvSpPr>
          <p:nvPr/>
        </p:nvSpPr>
        <p:spPr bwMode="auto">
          <a:xfrm>
            <a:off x="4038600" y="1916113"/>
            <a:ext cx="1828800" cy="615950"/>
          </a:xfrm>
          <a:prstGeom prst="rect">
            <a:avLst/>
          </a:prstGeom>
          <a:solidFill>
            <a:schemeClr val="bg1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it-IT" altLang="it-IT" sz="1700">
                <a:cs typeface="Arial" charset="0"/>
              </a:rPr>
              <a:t>2</a:t>
            </a:r>
          </a:p>
          <a:p>
            <a:pPr algn="just" eaLnBrk="1" hangingPunct="1"/>
            <a:r>
              <a:rPr lang="it-IT" altLang="it-IT" sz="1700">
                <a:cs typeface="Arial" charset="0"/>
              </a:rPr>
              <a:t>agire sulla leva</a:t>
            </a:r>
          </a:p>
        </p:txBody>
      </p:sp>
      <p:sp>
        <p:nvSpPr>
          <p:cNvPr id="132104" name="Line 11"/>
          <p:cNvSpPr>
            <a:spLocks noChangeShapeType="1"/>
          </p:cNvSpPr>
          <p:nvPr/>
        </p:nvSpPr>
        <p:spPr bwMode="auto">
          <a:xfrm>
            <a:off x="4953000" y="2520950"/>
            <a:ext cx="0" cy="14509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32105" name="Line 12"/>
          <p:cNvSpPr>
            <a:spLocks noChangeShapeType="1"/>
          </p:cNvSpPr>
          <p:nvPr/>
        </p:nvSpPr>
        <p:spPr bwMode="auto">
          <a:xfrm flipH="1">
            <a:off x="3211513" y="4010025"/>
            <a:ext cx="17208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132106" name="Group 13"/>
          <p:cNvGrpSpPr>
            <a:grpSpLocks/>
          </p:cNvGrpSpPr>
          <p:nvPr/>
        </p:nvGrpSpPr>
        <p:grpSpPr bwMode="auto">
          <a:xfrm>
            <a:off x="6272213" y="2514600"/>
            <a:ext cx="1828800" cy="2743200"/>
            <a:chOff x="3936" y="1584"/>
            <a:chExt cx="1152" cy="1728"/>
          </a:xfrm>
        </p:grpSpPr>
        <p:sp>
          <p:nvSpPr>
            <p:cNvPr id="132110" name="Text Box 14"/>
            <p:cNvSpPr txBox="1">
              <a:spLocks noChangeArrowheads="1"/>
            </p:cNvSpPr>
            <p:nvPr/>
          </p:nvSpPr>
          <p:spPr bwMode="auto">
            <a:xfrm>
              <a:off x="3936" y="1584"/>
              <a:ext cx="1152" cy="71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B05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 eaLnBrk="1" hangingPunct="1"/>
              <a:r>
                <a:rPr lang="it-IT" altLang="it-IT" sz="1700">
                  <a:cs typeface="Arial" charset="0"/>
                </a:rPr>
                <a:t>3</a:t>
              </a:r>
            </a:p>
            <a:p>
              <a:pPr algn="just" eaLnBrk="1" hangingPunct="1"/>
              <a:r>
                <a:rPr lang="it-IT" altLang="it-IT" sz="1700">
                  <a:cs typeface="Arial" charset="0"/>
                </a:rPr>
                <a:t>dirigere il getto alla base delle fiamme</a:t>
              </a:r>
            </a:p>
          </p:txBody>
        </p:sp>
        <p:sp>
          <p:nvSpPr>
            <p:cNvPr id="132111" name="Line 15"/>
            <p:cNvSpPr>
              <a:spLocks noChangeShapeType="1"/>
            </p:cNvSpPr>
            <p:nvPr/>
          </p:nvSpPr>
          <p:spPr bwMode="auto">
            <a:xfrm flipH="1">
              <a:off x="4272" y="2352"/>
              <a:ext cx="240" cy="96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32107" name="Rectangle 4"/>
          <p:cNvSpPr txBox="1">
            <a:spLocks noChangeArrowheads="1"/>
          </p:cNvSpPr>
          <p:nvPr/>
        </p:nvSpPr>
        <p:spPr bwMode="auto">
          <a:xfrm>
            <a:off x="304800" y="188913"/>
            <a:ext cx="8382000" cy="4635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it-IT" altLang="it-IT" sz="2400">
                <a:solidFill>
                  <a:schemeClr val="tx2"/>
                </a:solidFill>
              </a:rPr>
              <a:t>RISCHIO INCENDIO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301625" y="896938"/>
            <a:ext cx="8385175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/>
        </p:spPr>
        <p:txBody>
          <a:bodyPr lIns="92075" tIns="46038" rIns="92075" bIns="46038">
            <a:spAutoFit/>
          </a:bodyPr>
          <a:lstStyle/>
          <a:p>
            <a:pPr eaLnBrk="0" hangingPunct="0">
              <a:defRPr/>
            </a:pPr>
            <a:r>
              <a:rPr lang="it-IT" sz="2000" dirty="0">
                <a:ea typeface="+mj-ea"/>
                <a:cs typeface="+mj-cs"/>
              </a:rPr>
              <a:t>USO ESTINTORI A POLVERE E A </a:t>
            </a:r>
            <a:r>
              <a:rPr lang="it-IT" sz="2000" dirty="0"/>
              <a:t>CO</a:t>
            </a:r>
            <a:r>
              <a:rPr lang="it-IT" sz="2000" baseline="-25000" dirty="0"/>
              <a:t>2</a:t>
            </a:r>
          </a:p>
        </p:txBody>
      </p:sp>
      <p:pic>
        <p:nvPicPr>
          <p:cNvPr id="132109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7963" y="4856163"/>
            <a:ext cx="779462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ext Box 4"/>
          <p:cNvSpPr txBox="1">
            <a:spLocks noChangeArrowheads="1"/>
          </p:cNvSpPr>
          <p:nvPr/>
        </p:nvSpPr>
        <p:spPr bwMode="auto">
          <a:xfrm>
            <a:off x="6948488" y="3808413"/>
            <a:ext cx="1930400" cy="157003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it-IT" altLang="it-IT" sz="1600">
                <a:cs typeface="Arial" charset="0"/>
              </a:rPr>
              <a:t>Efficace su fuochi di classe:</a:t>
            </a:r>
          </a:p>
          <a:p>
            <a:pPr algn="ctr" eaLnBrk="1" hangingPunct="1"/>
            <a:endParaRPr lang="it-IT" altLang="it-IT" sz="1600">
              <a:cs typeface="Arial" charset="0"/>
            </a:endParaRPr>
          </a:p>
          <a:p>
            <a:pPr algn="ctr" eaLnBrk="1" hangingPunct="1"/>
            <a:r>
              <a:rPr lang="it-IT" altLang="it-IT" sz="1600">
                <a:cs typeface="Arial" charset="0"/>
              </a:rPr>
              <a:t>A-SOLIDI</a:t>
            </a:r>
          </a:p>
          <a:p>
            <a:pPr algn="ctr" eaLnBrk="1" hangingPunct="1"/>
            <a:endParaRPr lang="it-IT" altLang="it-IT" sz="1600">
              <a:cs typeface="Arial" charset="0"/>
            </a:endParaRPr>
          </a:p>
          <a:p>
            <a:pPr algn="ctr" eaLnBrk="1" hangingPunct="1"/>
            <a:r>
              <a:rPr lang="it-IT" altLang="it-IT" sz="1600">
                <a:cs typeface="Arial" charset="0"/>
              </a:rPr>
              <a:t>B - LIQUIDI</a:t>
            </a:r>
          </a:p>
        </p:txBody>
      </p:sp>
      <p:grpSp>
        <p:nvGrpSpPr>
          <p:cNvPr id="133123" name="Group 5"/>
          <p:cNvGrpSpPr>
            <a:grpSpLocks/>
          </p:cNvGrpSpPr>
          <p:nvPr/>
        </p:nvGrpSpPr>
        <p:grpSpPr bwMode="auto">
          <a:xfrm>
            <a:off x="1012825" y="5661025"/>
            <a:ext cx="7372350" cy="762000"/>
            <a:chOff x="638" y="3696"/>
            <a:chExt cx="4644" cy="480"/>
          </a:xfrm>
        </p:grpSpPr>
        <p:pic>
          <p:nvPicPr>
            <p:cNvPr id="133137" name="Picture 6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" y="3696"/>
              <a:ext cx="480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138" name="Text Box 7"/>
            <p:cNvSpPr txBox="1">
              <a:spLocks noChangeArrowheads="1"/>
            </p:cNvSpPr>
            <p:nvPr/>
          </p:nvSpPr>
          <p:spPr bwMode="auto">
            <a:xfrm>
              <a:off x="1159" y="3840"/>
              <a:ext cx="412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it-IT" altLang="it-IT" sz="1600">
                  <a:solidFill>
                    <a:srgbClr val="FF0000"/>
                  </a:solidFill>
                  <a:cs typeface="Arial" charset="0"/>
                </a:rPr>
                <a:t>NON USARE SU IMPIANTI ED APPARECCHIATURE ELETTRICHE</a:t>
              </a:r>
            </a:p>
          </p:txBody>
        </p:sp>
      </p:grpSp>
      <p:pic>
        <p:nvPicPr>
          <p:cNvPr id="133124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903538"/>
            <a:ext cx="24193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25" name="Group 28"/>
          <p:cNvGrpSpPr>
            <a:grpSpLocks/>
          </p:cNvGrpSpPr>
          <p:nvPr/>
        </p:nvGrpSpPr>
        <p:grpSpPr bwMode="auto">
          <a:xfrm>
            <a:off x="3352800" y="2203450"/>
            <a:ext cx="2819400" cy="3386138"/>
            <a:chOff x="2112" y="1275"/>
            <a:chExt cx="1776" cy="2133"/>
          </a:xfrm>
        </p:grpSpPr>
        <p:sp>
          <p:nvSpPr>
            <p:cNvPr id="133128" name="Text Box 3"/>
            <p:cNvSpPr txBox="1">
              <a:spLocks noChangeArrowheads="1"/>
            </p:cNvSpPr>
            <p:nvPr/>
          </p:nvSpPr>
          <p:spPr bwMode="auto">
            <a:xfrm>
              <a:off x="2210" y="1275"/>
              <a:ext cx="1569" cy="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it-IT" altLang="it-IT" sz="1700">
                  <a:cs typeface="Arial" charset="0"/>
                </a:rPr>
                <a:t>Meccanismi di azione:</a:t>
              </a:r>
            </a:p>
            <a:p>
              <a:pPr algn="ctr" eaLnBrk="1" hangingPunct="1"/>
              <a:endParaRPr lang="it-IT" altLang="it-IT" sz="1700">
                <a:cs typeface="Arial" charset="0"/>
              </a:endParaRPr>
            </a:p>
            <a:p>
              <a:pPr algn="ctr" eaLnBrk="1" hangingPunct="1"/>
              <a:r>
                <a:rPr lang="it-IT" altLang="it-IT" sz="1700">
                  <a:cs typeface="Arial" charset="0"/>
                </a:rPr>
                <a:t>SOFFOCAMENTO</a:t>
              </a:r>
            </a:p>
            <a:p>
              <a:pPr algn="ctr" eaLnBrk="1" hangingPunct="1"/>
              <a:endParaRPr lang="it-IT" altLang="it-IT" sz="1700">
                <a:cs typeface="Arial" charset="0"/>
              </a:endParaRPr>
            </a:p>
            <a:p>
              <a:pPr algn="ctr" eaLnBrk="1" hangingPunct="1"/>
              <a:r>
                <a:rPr lang="it-IT" altLang="it-IT" sz="1700">
                  <a:cs typeface="Arial" charset="0"/>
                </a:rPr>
                <a:t>RAFFREDDAMENTO</a:t>
              </a:r>
            </a:p>
          </p:txBody>
        </p:sp>
        <p:grpSp>
          <p:nvGrpSpPr>
            <p:cNvPr id="133129" name="Group 27"/>
            <p:cNvGrpSpPr>
              <a:grpSpLocks/>
            </p:cNvGrpSpPr>
            <p:nvPr/>
          </p:nvGrpSpPr>
          <p:grpSpPr bwMode="auto">
            <a:xfrm>
              <a:off x="2112" y="2256"/>
              <a:ext cx="1776" cy="1152"/>
              <a:chOff x="2112" y="2256"/>
              <a:chExt cx="1776" cy="1152"/>
            </a:xfrm>
          </p:grpSpPr>
          <p:grpSp>
            <p:nvGrpSpPr>
              <p:cNvPr id="133130" name="Group 25"/>
              <p:cNvGrpSpPr>
                <a:grpSpLocks/>
              </p:cNvGrpSpPr>
              <p:nvPr/>
            </p:nvGrpSpPr>
            <p:grpSpPr bwMode="auto">
              <a:xfrm>
                <a:off x="2112" y="2256"/>
                <a:ext cx="1776" cy="1152"/>
                <a:chOff x="2112" y="2256"/>
                <a:chExt cx="1776" cy="1152"/>
              </a:xfrm>
            </p:grpSpPr>
            <p:sp>
              <p:nvSpPr>
                <p:cNvPr id="133132" name="Rectangle 9"/>
                <p:cNvSpPr>
                  <a:spLocks noChangeArrowheads="1"/>
                </p:cNvSpPr>
                <p:nvPr/>
              </p:nvSpPr>
              <p:spPr bwMode="auto">
                <a:xfrm>
                  <a:off x="2112" y="2256"/>
                  <a:ext cx="1776" cy="115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it-IT" altLang="it-IT" sz="2400">
                    <a:latin typeface="Times New Roman" pitchFamily="18" charset="0"/>
                    <a:cs typeface="Arial" charset="0"/>
                  </a:endParaRPr>
                </a:p>
              </p:txBody>
            </p:sp>
            <p:sp>
              <p:nvSpPr>
                <p:cNvPr id="133133" name="AutoShape 24"/>
                <p:cNvSpPr>
                  <a:spLocks noChangeArrowheads="1"/>
                </p:cNvSpPr>
                <p:nvPr/>
              </p:nvSpPr>
              <p:spPr bwMode="auto">
                <a:xfrm>
                  <a:off x="2112" y="2640"/>
                  <a:ext cx="1776" cy="528"/>
                </a:xfrm>
                <a:prstGeom prst="flowChartPunchedTape">
                  <a:avLst/>
                </a:prstGeom>
                <a:solidFill>
                  <a:srgbClr val="66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 altLang="it-IT" sz="2400">
                    <a:latin typeface="Times New Roman" pitchFamily="18" charset="0"/>
                    <a:cs typeface="Arial" charset="0"/>
                  </a:endParaRPr>
                </a:p>
              </p:txBody>
            </p:sp>
            <p:sp>
              <p:nvSpPr>
                <p:cNvPr id="133134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2684" y="2364"/>
                  <a:ext cx="431" cy="2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1200" b="1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1200" b="1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1200" b="1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1200" b="1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1200" b="1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it-IT" altLang="it-IT" sz="1600" u="sng">
                      <a:cs typeface="Arial" charset="0"/>
                    </a:rPr>
                    <a:t>ARIA</a:t>
                  </a:r>
                  <a:endParaRPr lang="it-IT" altLang="it-IT" sz="1600">
                    <a:cs typeface="Arial" charset="0"/>
                  </a:endParaRPr>
                </a:p>
              </p:txBody>
            </p:sp>
            <p:sp>
              <p:nvSpPr>
                <p:cNvPr id="133135" name="Freeform 12"/>
                <p:cNvSpPr>
                  <a:spLocks/>
                </p:cNvSpPr>
                <p:nvPr/>
              </p:nvSpPr>
              <p:spPr bwMode="auto">
                <a:xfrm>
                  <a:off x="2112" y="2832"/>
                  <a:ext cx="1776" cy="576"/>
                </a:xfrm>
                <a:custGeom>
                  <a:avLst/>
                  <a:gdLst>
                    <a:gd name="T0" fmla="*/ 0 w 2256"/>
                    <a:gd name="T1" fmla="*/ 2 h 768"/>
                    <a:gd name="T2" fmla="*/ 6 w 2256"/>
                    <a:gd name="T3" fmla="*/ 0 h 768"/>
                    <a:gd name="T4" fmla="*/ 9 w 2256"/>
                    <a:gd name="T5" fmla="*/ 0 h 768"/>
                    <a:gd name="T6" fmla="*/ 13 w 2256"/>
                    <a:gd name="T7" fmla="*/ 2 h 768"/>
                    <a:gd name="T8" fmla="*/ 17 w 2256"/>
                    <a:gd name="T9" fmla="*/ 2 h 768"/>
                    <a:gd name="T10" fmla="*/ 24 w 2256"/>
                    <a:gd name="T11" fmla="*/ 0 h 768"/>
                    <a:gd name="T12" fmla="*/ 24 w 2256"/>
                    <a:gd name="T13" fmla="*/ 4 h 768"/>
                    <a:gd name="T14" fmla="*/ 0 w 2256"/>
                    <a:gd name="T15" fmla="*/ 4 h 768"/>
                    <a:gd name="T16" fmla="*/ 0 w 2256"/>
                    <a:gd name="T17" fmla="*/ 2 h 76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256"/>
                    <a:gd name="T28" fmla="*/ 0 h 768"/>
                    <a:gd name="T29" fmla="*/ 2256 w 2256"/>
                    <a:gd name="T30" fmla="*/ 768 h 76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256" h="768">
                      <a:moveTo>
                        <a:pt x="0" y="240"/>
                      </a:moveTo>
                      <a:lnTo>
                        <a:pt x="528" y="0"/>
                      </a:lnTo>
                      <a:lnTo>
                        <a:pt x="912" y="0"/>
                      </a:lnTo>
                      <a:lnTo>
                        <a:pt x="1200" y="288"/>
                      </a:lnTo>
                      <a:lnTo>
                        <a:pt x="1632" y="288"/>
                      </a:lnTo>
                      <a:lnTo>
                        <a:pt x="2256" y="0"/>
                      </a:lnTo>
                      <a:lnTo>
                        <a:pt x="2256" y="768"/>
                      </a:lnTo>
                      <a:lnTo>
                        <a:pt x="0" y="768"/>
                      </a:lnTo>
                      <a:lnTo>
                        <a:pt x="0" y="24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33136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2445" y="3168"/>
                  <a:ext cx="1099" cy="213"/>
                </a:xfrm>
                <a:prstGeom prst="rect">
                  <a:avLst/>
                </a:prstGeom>
                <a:solidFill>
                  <a:srgbClr val="CCFF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1200" b="1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1200" b="1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1200" b="1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1200" b="1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1200" b="1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200" b="1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it-IT" altLang="it-IT" sz="1600">
                      <a:cs typeface="Arial" charset="0"/>
                    </a:rPr>
                    <a:t>COMBUSTIBILE</a:t>
                  </a:r>
                </a:p>
              </p:txBody>
            </p:sp>
          </p:grpSp>
          <p:sp>
            <p:nvSpPr>
              <p:cNvPr id="133131" name="Text Box 26"/>
              <p:cNvSpPr txBox="1">
                <a:spLocks noChangeArrowheads="1"/>
              </p:cNvSpPr>
              <p:nvPr/>
            </p:nvSpPr>
            <p:spPr bwMode="auto">
              <a:xfrm>
                <a:off x="3062" y="2640"/>
                <a:ext cx="489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2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2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2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2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2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it-IT" altLang="it-IT" sz="1600">
                    <a:cs typeface="Arial" charset="0"/>
                  </a:rPr>
                  <a:t>acqua</a:t>
                </a:r>
              </a:p>
            </p:txBody>
          </p:sp>
        </p:grpSp>
      </p:grpSp>
      <p:sp>
        <p:nvSpPr>
          <p:cNvPr id="133126" name="Rectangle 4"/>
          <p:cNvSpPr txBox="1">
            <a:spLocks noChangeArrowheads="1"/>
          </p:cNvSpPr>
          <p:nvPr/>
        </p:nvSpPr>
        <p:spPr bwMode="auto">
          <a:xfrm>
            <a:off x="304800" y="188913"/>
            <a:ext cx="8382000" cy="4635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it-IT" altLang="it-IT" sz="2400">
                <a:solidFill>
                  <a:schemeClr val="tx2"/>
                </a:solidFill>
              </a:rPr>
              <a:t>RISCHIO INCENDIO</a:t>
            </a:r>
          </a:p>
        </p:txBody>
      </p:sp>
      <p:sp>
        <p:nvSpPr>
          <p:cNvPr id="24" name="Rectangle 18"/>
          <p:cNvSpPr>
            <a:spLocks noChangeArrowheads="1"/>
          </p:cNvSpPr>
          <p:nvPr/>
        </p:nvSpPr>
        <p:spPr bwMode="auto">
          <a:xfrm>
            <a:off x="301625" y="896938"/>
            <a:ext cx="3694113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defRPr/>
            </a:pPr>
            <a:r>
              <a:rPr lang="it-IT" sz="2000" dirty="0">
                <a:ea typeface="+mj-ea"/>
                <a:cs typeface="+mj-cs"/>
              </a:rPr>
              <a:t>IDRANTI</a:t>
            </a:r>
            <a:endParaRPr lang="it-IT" sz="2000" baseline="-25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9750" y="1847850"/>
            <a:ext cx="3365500" cy="369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9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RISCHI INFORTUNI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4340" name="Rectangle 5"/>
          <p:cNvSpPr>
            <a:spLocks noChangeArrowheads="1"/>
          </p:cNvSpPr>
          <p:nvPr/>
        </p:nvSpPr>
        <p:spPr bwMode="auto">
          <a:xfrm>
            <a:off x="4876800" y="1295400"/>
            <a:ext cx="2470150" cy="379413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r>
              <a:rPr lang="it-IT" altLang="it-IT" sz="1800">
                <a:solidFill>
                  <a:srgbClr val="000000"/>
                </a:solidFill>
                <a:cs typeface="Arial" charset="0"/>
              </a:rPr>
              <a:t>INTRAPPOLAMENTO</a:t>
            </a: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5791200" y="2209800"/>
            <a:ext cx="2178050" cy="379413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r>
              <a:rPr lang="it-IT" altLang="it-IT" sz="1800">
                <a:solidFill>
                  <a:srgbClr val="000000"/>
                </a:solidFill>
                <a:cs typeface="Arial" charset="0"/>
              </a:rPr>
              <a:t>TRASCINAMENTO</a:t>
            </a:r>
          </a:p>
        </p:txBody>
      </p:sp>
      <p:sp>
        <p:nvSpPr>
          <p:cNvPr id="14342" name="Rectangle 9"/>
          <p:cNvSpPr>
            <a:spLocks noChangeArrowheads="1"/>
          </p:cNvSpPr>
          <p:nvPr/>
        </p:nvSpPr>
        <p:spPr bwMode="auto">
          <a:xfrm>
            <a:off x="6705600" y="3124200"/>
            <a:ext cx="1885950" cy="379413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r>
              <a:rPr lang="it-IT" altLang="it-IT" sz="1800">
                <a:solidFill>
                  <a:srgbClr val="000000"/>
                </a:solidFill>
                <a:cs typeface="Arial" charset="0"/>
              </a:rPr>
              <a:t>CESOIAMENTO</a:t>
            </a:r>
          </a:p>
        </p:txBody>
      </p:sp>
      <p:sp>
        <p:nvSpPr>
          <p:cNvPr id="14343" name="Rectangle 10"/>
          <p:cNvSpPr>
            <a:spLocks noChangeArrowheads="1"/>
          </p:cNvSpPr>
          <p:nvPr/>
        </p:nvSpPr>
        <p:spPr bwMode="auto">
          <a:xfrm>
            <a:off x="5943600" y="4114800"/>
            <a:ext cx="2495550" cy="379413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r>
              <a:rPr lang="it-IT" altLang="it-IT" sz="1800">
                <a:solidFill>
                  <a:srgbClr val="000000"/>
                </a:solidFill>
                <a:cs typeface="Arial" charset="0"/>
              </a:rPr>
              <a:t>CONTATTO - TAGLIO</a:t>
            </a:r>
          </a:p>
        </p:txBody>
      </p:sp>
      <p:sp>
        <p:nvSpPr>
          <p:cNvPr id="14344" name="Rectangle 12"/>
          <p:cNvSpPr>
            <a:spLocks noChangeArrowheads="1"/>
          </p:cNvSpPr>
          <p:nvPr/>
        </p:nvSpPr>
        <p:spPr bwMode="auto">
          <a:xfrm>
            <a:off x="5867400" y="5181600"/>
            <a:ext cx="2000250" cy="379413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r>
              <a:rPr lang="it-IT" altLang="it-IT" sz="1800">
                <a:solidFill>
                  <a:srgbClr val="000000"/>
                </a:solidFill>
                <a:cs typeface="Arial" charset="0"/>
              </a:rPr>
              <a:t>PERFORAZIONE</a:t>
            </a:r>
          </a:p>
        </p:txBody>
      </p:sp>
      <p:sp>
        <p:nvSpPr>
          <p:cNvPr id="14345" name="Rectangle 13"/>
          <p:cNvSpPr>
            <a:spLocks noChangeArrowheads="1"/>
          </p:cNvSpPr>
          <p:nvPr/>
        </p:nvSpPr>
        <p:spPr bwMode="auto">
          <a:xfrm>
            <a:off x="3733800" y="5943600"/>
            <a:ext cx="2711450" cy="379413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r>
              <a:rPr lang="it-IT" altLang="it-IT" sz="1800">
                <a:solidFill>
                  <a:srgbClr val="000000"/>
                </a:solidFill>
                <a:cs typeface="Arial" charset="0"/>
              </a:rPr>
              <a:t>ATTRITO - ABRASIONE</a:t>
            </a:r>
          </a:p>
        </p:txBody>
      </p:sp>
      <p:sp>
        <p:nvSpPr>
          <p:cNvPr id="14346" name="Rectangle 7"/>
          <p:cNvSpPr>
            <a:spLocks noChangeArrowheads="1"/>
          </p:cNvSpPr>
          <p:nvPr/>
        </p:nvSpPr>
        <p:spPr bwMode="auto">
          <a:xfrm>
            <a:off x="1295400" y="2209800"/>
            <a:ext cx="2266950" cy="379413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r>
              <a:rPr lang="it-IT" altLang="it-IT" sz="1800">
                <a:solidFill>
                  <a:srgbClr val="000000"/>
                </a:solidFill>
                <a:cs typeface="Arial" charset="0"/>
              </a:rPr>
              <a:t>SCHIACCIAMENTO</a:t>
            </a:r>
          </a:p>
        </p:txBody>
      </p:sp>
      <p:sp>
        <p:nvSpPr>
          <p:cNvPr id="14347" name="Rectangle 14"/>
          <p:cNvSpPr>
            <a:spLocks noChangeArrowheads="1"/>
          </p:cNvSpPr>
          <p:nvPr/>
        </p:nvSpPr>
        <p:spPr bwMode="auto">
          <a:xfrm>
            <a:off x="457200" y="3200400"/>
            <a:ext cx="1606550" cy="379413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r>
              <a:rPr lang="it-IT" altLang="it-IT" sz="1800">
                <a:solidFill>
                  <a:srgbClr val="000000"/>
                </a:solidFill>
                <a:cs typeface="Arial" charset="0"/>
              </a:rPr>
              <a:t>PROIEZIONE</a:t>
            </a:r>
          </a:p>
        </p:txBody>
      </p:sp>
      <p:sp>
        <p:nvSpPr>
          <p:cNvPr id="14348" name="Rectangle 4"/>
          <p:cNvSpPr>
            <a:spLocks noChangeArrowheads="1"/>
          </p:cNvSpPr>
          <p:nvPr/>
        </p:nvSpPr>
        <p:spPr bwMode="auto">
          <a:xfrm>
            <a:off x="2514600" y="1295400"/>
            <a:ext cx="2012950" cy="379413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r>
              <a:rPr lang="it-IT" altLang="it-IT" sz="1800">
                <a:solidFill>
                  <a:srgbClr val="000000"/>
                </a:solidFill>
                <a:cs typeface="Arial" charset="0"/>
              </a:rPr>
              <a:t>IMPIGLIAMENTO</a:t>
            </a:r>
          </a:p>
        </p:txBody>
      </p:sp>
      <p:sp>
        <p:nvSpPr>
          <p:cNvPr id="14349" name="Rectangle 8"/>
          <p:cNvSpPr>
            <a:spLocks noChangeArrowheads="1"/>
          </p:cNvSpPr>
          <p:nvPr/>
        </p:nvSpPr>
        <p:spPr bwMode="auto">
          <a:xfrm>
            <a:off x="1066800" y="3943350"/>
            <a:ext cx="2546350" cy="379413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r>
              <a:rPr lang="it-IT" altLang="it-IT" sz="1800">
                <a:solidFill>
                  <a:srgbClr val="000000"/>
                </a:solidFill>
                <a:cs typeface="Arial" charset="0"/>
              </a:rPr>
              <a:t>ATTORCIGLIAMENTO</a:t>
            </a:r>
          </a:p>
        </p:txBody>
      </p:sp>
      <p:sp>
        <p:nvSpPr>
          <p:cNvPr id="14350" name="Rectangle 11"/>
          <p:cNvSpPr>
            <a:spLocks noChangeArrowheads="1"/>
          </p:cNvSpPr>
          <p:nvPr/>
        </p:nvSpPr>
        <p:spPr bwMode="auto">
          <a:xfrm>
            <a:off x="3006725" y="5370513"/>
            <a:ext cx="844550" cy="381000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r>
              <a:rPr lang="it-IT" altLang="it-IT" sz="1800">
                <a:solidFill>
                  <a:srgbClr val="000000"/>
                </a:solidFill>
                <a:cs typeface="Arial" charset="0"/>
              </a:rPr>
              <a:t>URTO</a:t>
            </a:r>
          </a:p>
        </p:txBody>
      </p:sp>
      <p:sp>
        <p:nvSpPr>
          <p:cNvPr id="14351" name="Rectangle 31"/>
          <p:cNvSpPr txBox="1">
            <a:spLocks noChangeArrowheads="1"/>
          </p:cNvSpPr>
          <p:nvPr/>
        </p:nvSpPr>
        <p:spPr bwMode="auto">
          <a:xfrm>
            <a:off x="3429000" y="3048000"/>
            <a:ext cx="2667000" cy="45720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20000"/>
              </a:spcBef>
              <a:buSzPct val="100000"/>
            </a:pPr>
            <a:r>
              <a:rPr lang="it-IT" altLang="it-IT" sz="2800">
                <a:cs typeface="Arial" charset="0"/>
              </a:rPr>
              <a:t>MECCANICO</a:t>
            </a:r>
          </a:p>
        </p:txBody>
      </p:sp>
      <p:sp>
        <p:nvSpPr>
          <p:cNvPr id="14352" name="Rectangle 8"/>
          <p:cNvSpPr>
            <a:spLocks noChangeArrowheads="1"/>
          </p:cNvSpPr>
          <p:nvPr/>
        </p:nvSpPr>
        <p:spPr bwMode="auto">
          <a:xfrm>
            <a:off x="369888" y="4770438"/>
            <a:ext cx="3059112" cy="369887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r>
              <a:rPr lang="it-IT" altLang="it-IT" sz="1800">
                <a:solidFill>
                  <a:srgbClr val="000000"/>
                </a:solidFill>
                <a:cs typeface="Arial" charset="0"/>
              </a:rPr>
              <a:t>INVESTIMENTO DA MEZZI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4146" name="Object 2"/>
          <p:cNvGraphicFramePr>
            <a:graphicFrameLocks noChangeAspect="1"/>
          </p:cNvGraphicFramePr>
          <p:nvPr/>
        </p:nvGraphicFramePr>
        <p:xfrm>
          <a:off x="6400800" y="1828800"/>
          <a:ext cx="2322513" cy="2649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73" name="Fotografia Photo Editor" r:id="rId3" imgW="4648849" imgH="5296639" progId="">
                  <p:embed/>
                </p:oleObj>
              </mc:Choice>
              <mc:Fallback>
                <p:oleObj name="Fotografia Photo Editor" r:id="rId3" imgW="4648849" imgH="5296639" progId="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1828800"/>
                        <a:ext cx="2322513" cy="264953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414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2992438"/>
            <a:ext cx="1905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8" name="Text Box 6"/>
          <p:cNvSpPr txBox="1">
            <a:spLocks noChangeArrowheads="1"/>
          </p:cNvSpPr>
          <p:nvPr/>
        </p:nvSpPr>
        <p:spPr bwMode="auto">
          <a:xfrm>
            <a:off x="539750" y="1543050"/>
            <a:ext cx="2743200" cy="877888"/>
          </a:xfrm>
          <a:prstGeom prst="rect">
            <a:avLst/>
          </a:prstGeom>
          <a:solidFill>
            <a:schemeClr val="bg1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it-IT" altLang="it-IT" sz="1700">
                <a:cs typeface="Arial" charset="0"/>
              </a:rPr>
              <a:t>1</a:t>
            </a:r>
          </a:p>
          <a:p>
            <a:pPr algn="just" eaLnBrk="1" hangingPunct="1"/>
            <a:r>
              <a:rPr lang="it-IT" altLang="it-IT" sz="1700">
                <a:cs typeface="Arial" charset="0"/>
              </a:rPr>
              <a:t>stendere la manichetta</a:t>
            </a:r>
          </a:p>
          <a:p>
            <a:pPr algn="just" eaLnBrk="1" hangingPunct="1"/>
            <a:r>
              <a:rPr lang="it-IT" altLang="it-IT" sz="1700">
                <a:cs typeface="Arial" charset="0"/>
              </a:rPr>
              <a:t>senza nodi o spirali</a:t>
            </a:r>
          </a:p>
        </p:txBody>
      </p:sp>
      <p:sp>
        <p:nvSpPr>
          <p:cNvPr id="134149" name="Line 10"/>
          <p:cNvSpPr>
            <a:spLocks noChangeShapeType="1"/>
          </p:cNvSpPr>
          <p:nvPr/>
        </p:nvSpPr>
        <p:spPr bwMode="auto">
          <a:xfrm flipH="1">
            <a:off x="1331913" y="2551113"/>
            <a:ext cx="0" cy="9366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34150" name="Text Box 7"/>
          <p:cNvSpPr txBox="1">
            <a:spLocks noChangeArrowheads="1"/>
          </p:cNvSpPr>
          <p:nvPr/>
        </p:nvSpPr>
        <p:spPr bwMode="auto">
          <a:xfrm>
            <a:off x="3124200" y="3068638"/>
            <a:ext cx="2743200" cy="1139825"/>
          </a:xfrm>
          <a:prstGeom prst="rect">
            <a:avLst/>
          </a:prstGeom>
          <a:solidFill>
            <a:schemeClr val="bg1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it-IT" altLang="it-IT" sz="1700">
                <a:cs typeface="Arial" charset="0"/>
              </a:rPr>
              <a:t>2a</a:t>
            </a:r>
          </a:p>
          <a:p>
            <a:pPr algn="just" eaLnBrk="1" hangingPunct="1"/>
            <a:r>
              <a:rPr lang="it-IT" altLang="it-IT" sz="1700">
                <a:cs typeface="Arial" charset="0"/>
              </a:rPr>
              <a:t>se si è soli </a:t>
            </a:r>
          </a:p>
          <a:p>
            <a:pPr algn="just" eaLnBrk="1" hangingPunct="1"/>
            <a:r>
              <a:rPr lang="it-IT" altLang="it-IT" sz="1700">
                <a:cs typeface="Arial" charset="0"/>
              </a:rPr>
              <a:t>aprire la valvola tenendo saldamente la lancia</a:t>
            </a:r>
          </a:p>
        </p:txBody>
      </p:sp>
      <p:sp>
        <p:nvSpPr>
          <p:cNvPr id="134151" name="Text Box 8"/>
          <p:cNvSpPr txBox="1">
            <a:spLocks noChangeArrowheads="1"/>
          </p:cNvSpPr>
          <p:nvPr/>
        </p:nvSpPr>
        <p:spPr bwMode="auto">
          <a:xfrm>
            <a:off x="1371600" y="5430838"/>
            <a:ext cx="2743200" cy="877887"/>
          </a:xfrm>
          <a:prstGeom prst="rect">
            <a:avLst/>
          </a:prstGeom>
          <a:solidFill>
            <a:schemeClr val="bg1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it-IT" altLang="it-IT" sz="1700">
                <a:cs typeface="Arial" charset="0"/>
              </a:rPr>
              <a:t>2b</a:t>
            </a:r>
          </a:p>
          <a:p>
            <a:pPr algn="just" eaLnBrk="1" hangingPunct="1"/>
            <a:r>
              <a:rPr lang="it-IT" altLang="it-IT" sz="1700">
                <a:cs typeface="Arial" charset="0"/>
              </a:rPr>
              <a:t>in due persone </a:t>
            </a:r>
          </a:p>
          <a:p>
            <a:pPr algn="just" eaLnBrk="1" hangingPunct="1"/>
            <a:r>
              <a:rPr lang="it-IT" altLang="it-IT" sz="1700">
                <a:cs typeface="Arial" charset="0"/>
              </a:rPr>
              <a:t>dividersi i compiti </a:t>
            </a:r>
          </a:p>
        </p:txBody>
      </p:sp>
      <p:sp>
        <p:nvSpPr>
          <p:cNvPr id="134152" name="Text Box 9"/>
          <p:cNvSpPr txBox="1">
            <a:spLocks noChangeArrowheads="1"/>
          </p:cNvSpPr>
          <p:nvPr/>
        </p:nvSpPr>
        <p:spPr bwMode="auto">
          <a:xfrm>
            <a:off x="5486400" y="4868863"/>
            <a:ext cx="2743200" cy="1138237"/>
          </a:xfrm>
          <a:prstGeom prst="rect">
            <a:avLst/>
          </a:prstGeom>
          <a:solidFill>
            <a:schemeClr val="bg1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it-IT" altLang="it-IT" sz="1700">
                <a:cs typeface="Arial" charset="0"/>
              </a:rPr>
              <a:t>3</a:t>
            </a:r>
          </a:p>
          <a:p>
            <a:pPr algn="just" eaLnBrk="1" hangingPunct="1"/>
            <a:r>
              <a:rPr lang="it-IT" altLang="it-IT" sz="1700">
                <a:cs typeface="Arial" charset="0"/>
              </a:rPr>
              <a:t>dirigere il getto alla base delle fiamme usando il getto disperso</a:t>
            </a:r>
          </a:p>
        </p:txBody>
      </p:sp>
      <p:sp>
        <p:nvSpPr>
          <p:cNvPr id="134153" name="Line 13"/>
          <p:cNvSpPr>
            <a:spLocks noChangeShapeType="1"/>
          </p:cNvSpPr>
          <p:nvPr/>
        </p:nvSpPr>
        <p:spPr bwMode="auto">
          <a:xfrm flipV="1">
            <a:off x="7975600" y="3352800"/>
            <a:ext cx="0" cy="1752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34154" name="Line 11"/>
          <p:cNvSpPr>
            <a:spLocks noChangeShapeType="1"/>
          </p:cNvSpPr>
          <p:nvPr/>
        </p:nvSpPr>
        <p:spPr bwMode="auto">
          <a:xfrm flipH="1">
            <a:off x="2286000" y="3525838"/>
            <a:ext cx="8382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34155" name="Line 12"/>
          <p:cNvSpPr>
            <a:spLocks noChangeShapeType="1"/>
          </p:cNvSpPr>
          <p:nvPr/>
        </p:nvSpPr>
        <p:spPr bwMode="auto">
          <a:xfrm flipH="1" flipV="1">
            <a:off x="2057400" y="4059238"/>
            <a:ext cx="381000" cy="1371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34156" name="Rectangle 4"/>
          <p:cNvSpPr txBox="1">
            <a:spLocks noChangeArrowheads="1"/>
          </p:cNvSpPr>
          <p:nvPr/>
        </p:nvSpPr>
        <p:spPr bwMode="auto">
          <a:xfrm>
            <a:off x="328613" y="188913"/>
            <a:ext cx="8382000" cy="4635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it-IT" altLang="it-IT" sz="2400">
                <a:solidFill>
                  <a:schemeClr val="tx2"/>
                </a:solidFill>
              </a:rPr>
              <a:t>RISCHIO INCENDIO</a:t>
            </a:r>
          </a:p>
        </p:txBody>
      </p:sp>
      <p:sp>
        <p:nvSpPr>
          <p:cNvPr id="24" name="Rectangle 18"/>
          <p:cNvSpPr>
            <a:spLocks noChangeArrowheads="1"/>
          </p:cNvSpPr>
          <p:nvPr/>
        </p:nvSpPr>
        <p:spPr bwMode="auto">
          <a:xfrm>
            <a:off x="301625" y="896938"/>
            <a:ext cx="3694113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defRPr/>
            </a:pPr>
            <a:r>
              <a:rPr lang="it-IT" sz="2000" dirty="0">
                <a:ea typeface="+mj-ea"/>
                <a:cs typeface="+mj-cs"/>
              </a:rPr>
              <a:t>UTILIZZO IDRANTI</a:t>
            </a:r>
            <a:endParaRPr lang="it-IT" sz="2000" baseline="-25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1788" y="3644900"/>
            <a:ext cx="8378825" cy="1584325"/>
          </a:xfrm>
          <a:solidFill>
            <a:schemeClr val="accent1">
              <a:lumMod val="95000"/>
            </a:schemeClr>
          </a:solidFill>
          <a:ln>
            <a:solidFill>
              <a:schemeClr val="tx2"/>
            </a:solidFill>
          </a:ln>
        </p:spPr>
        <p:txBody>
          <a:bodyPr/>
          <a:lstStyle/>
          <a:p>
            <a:pPr marL="0" indent="0" algn="just">
              <a:buFontTx/>
              <a:buNone/>
              <a:defRPr/>
            </a:pPr>
            <a:r>
              <a:rPr lang="it-IT" sz="1700" b="1" kern="1200" dirty="0" smtClean="0">
                <a:latin typeface="Arial" pitchFamily="34" charset="0"/>
                <a:cs typeface="Arial" pitchFamily="34" charset="0"/>
              </a:rPr>
              <a:t>Scopo del Piano di emergenza</a:t>
            </a:r>
          </a:p>
          <a:p>
            <a:pPr algn="just">
              <a:defRPr/>
            </a:pPr>
            <a:r>
              <a:rPr lang="it-IT" sz="1700" dirty="0" smtClean="0">
                <a:latin typeface="Arial" pitchFamily="34" charset="0"/>
                <a:cs typeface="Arial" pitchFamily="34" charset="0"/>
              </a:rPr>
              <a:t>limitare i danni a persone , cose e ambiente</a:t>
            </a:r>
          </a:p>
          <a:p>
            <a:pPr>
              <a:defRPr/>
            </a:pPr>
            <a:r>
              <a:rPr lang="it-IT" sz="1700" dirty="0" smtClean="0">
                <a:latin typeface="Arial" pitchFamily="34" charset="0"/>
                <a:cs typeface="Arial" pitchFamily="34" charset="0"/>
              </a:rPr>
              <a:t>prestare soccorso alle persone colpite</a:t>
            </a:r>
          </a:p>
          <a:p>
            <a:pPr algn="just">
              <a:defRPr/>
            </a:pPr>
            <a:r>
              <a:rPr lang="it-IT" sz="1700" dirty="0" smtClean="0">
                <a:latin typeface="Arial" pitchFamily="34" charset="0"/>
                <a:cs typeface="Arial" pitchFamily="34" charset="0"/>
              </a:rPr>
              <a:t>circoscrivere e contenere l’evento per limitare i danni e ripristinare la normale attività lavorativa</a:t>
            </a:r>
          </a:p>
        </p:txBody>
      </p:sp>
      <p:graphicFrame>
        <p:nvGraphicFramePr>
          <p:cNvPr id="135171" name="Object 2"/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6321425" y="990600"/>
          <a:ext cx="2782888" cy="221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91" name="Clip" r:id="rId4" imgW="4006850" imgH="2857500" progId="">
                  <p:embed/>
                </p:oleObj>
              </mc:Choice>
              <mc:Fallback>
                <p:oleObj name="Clip" r:id="rId4" imgW="4006850" imgH="2857500" progId="">
                  <p:embed/>
                  <p:pic>
                    <p:nvPicPr>
                      <p:cNvPr id="0" name="Picture 10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1425" y="990600"/>
                        <a:ext cx="2782888" cy="2212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5172" name="Text Box 6"/>
          <p:cNvSpPr txBox="1">
            <a:spLocks noChangeArrowheads="1"/>
          </p:cNvSpPr>
          <p:nvPr/>
        </p:nvSpPr>
        <p:spPr bwMode="auto">
          <a:xfrm>
            <a:off x="1828800" y="0"/>
            <a:ext cx="441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it-IT" altLang="it-IT" sz="2400">
              <a:latin typeface="Times New Roman" pitchFamily="18" charset="0"/>
              <a:cs typeface="Arial" charset="0"/>
            </a:endParaRPr>
          </a:p>
        </p:txBody>
      </p:sp>
      <p:sp>
        <p:nvSpPr>
          <p:cNvPr id="135173" name="Rectangle 4"/>
          <p:cNvSpPr txBox="1">
            <a:spLocks noChangeArrowheads="1"/>
          </p:cNvSpPr>
          <p:nvPr/>
        </p:nvSpPr>
        <p:spPr bwMode="auto">
          <a:xfrm>
            <a:off x="328613" y="188913"/>
            <a:ext cx="8382000" cy="4635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it-IT" altLang="it-IT" sz="2400">
                <a:solidFill>
                  <a:schemeClr val="tx2"/>
                </a:solidFill>
              </a:rPr>
              <a:t>RISCHIO INCENDIO</a:t>
            </a:r>
          </a:p>
        </p:txBody>
      </p:sp>
      <p:sp>
        <p:nvSpPr>
          <p:cNvPr id="12" name="Rectangle 18"/>
          <p:cNvSpPr>
            <a:spLocks noChangeArrowheads="1"/>
          </p:cNvSpPr>
          <p:nvPr/>
        </p:nvSpPr>
        <p:spPr bwMode="auto">
          <a:xfrm>
            <a:off x="301625" y="896938"/>
            <a:ext cx="3694113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defRPr/>
            </a:pPr>
            <a:r>
              <a:rPr lang="it-IT" sz="2000" dirty="0">
                <a:ea typeface="+mj-ea"/>
                <a:cs typeface="+mj-cs"/>
              </a:rPr>
              <a:t>PIANO EMERGENZA</a:t>
            </a:r>
            <a:endParaRPr lang="it-IT" sz="2000" baseline="-25000" dirty="0"/>
          </a:p>
        </p:txBody>
      </p:sp>
      <p:sp>
        <p:nvSpPr>
          <p:cNvPr id="135175" name="Text Box 4"/>
          <p:cNvSpPr txBox="1">
            <a:spLocks noChangeArrowheads="1"/>
          </p:cNvSpPr>
          <p:nvPr/>
        </p:nvSpPr>
        <p:spPr bwMode="auto">
          <a:xfrm>
            <a:off x="301625" y="1412875"/>
            <a:ext cx="6215063" cy="936625"/>
          </a:xfrm>
          <a:prstGeom prst="rect">
            <a:avLst/>
          </a:prstGeom>
          <a:solidFill>
            <a:srgbClr val="CCECFF"/>
          </a:solidFill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lIns="92075" tIns="46038" rIns="92075" bIns="46038"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it-IT" altLang="it-IT" sz="1700">
                <a:cs typeface="Arial" charset="0"/>
              </a:rPr>
              <a:t>un insieme di misure straordinarie, procedure e azioni, da attuare per ridurre i danni a cose e persone provoca la maggior parte dei decessi in un incendio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4"/>
          <p:cNvSpPr txBox="1">
            <a:spLocks noChangeArrowheads="1"/>
          </p:cNvSpPr>
          <p:nvPr/>
        </p:nvSpPr>
        <p:spPr bwMode="auto">
          <a:xfrm>
            <a:off x="328613" y="188913"/>
            <a:ext cx="8382000" cy="4635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it-IT" altLang="it-IT" sz="2400">
                <a:solidFill>
                  <a:schemeClr val="tx2"/>
                </a:solidFill>
              </a:rPr>
              <a:t>RISCHIO INCENDIO</a:t>
            </a:r>
          </a:p>
        </p:txBody>
      </p:sp>
      <p:sp>
        <p:nvSpPr>
          <p:cNvPr id="45" name="Rectangle 18"/>
          <p:cNvSpPr>
            <a:spLocks noChangeArrowheads="1"/>
          </p:cNvSpPr>
          <p:nvPr/>
        </p:nvSpPr>
        <p:spPr bwMode="auto">
          <a:xfrm>
            <a:off x="301625" y="896938"/>
            <a:ext cx="1822450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/>
        </p:spPr>
        <p:txBody>
          <a:bodyPr lIns="92075" tIns="46038" rIns="92075" bIns="46038">
            <a:spAutoFit/>
          </a:bodyPr>
          <a:lstStyle/>
          <a:p>
            <a:pPr eaLnBrk="0" hangingPunct="0">
              <a:defRPr/>
            </a:pPr>
            <a:r>
              <a:rPr lang="it-IT" sz="2000" dirty="0">
                <a:ea typeface="+mj-ea"/>
                <a:cs typeface="+mj-cs"/>
              </a:rPr>
              <a:t>ESPLOSIONI</a:t>
            </a:r>
            <a:endParaRPr lang="it-IT" sz="2000" baseline="-25000" dirty="0"/>
          </a:p>
        </p:txBody>
      </p:sp>
      <p:sp>
        <p:nvSpPr>
          <p:cNvPr id="136196" name="Text Box 4"/>
          <p:cNvSpPr txBox="1">
            <a:spLocks noChangeArrowheads="1"/>
          </p:cNvSpPr>
          <p:nvPr/>
        </p:nvSpPr>
        <p:spPr bwMode="auto">
          <a:xfrm>
            <a:off x="301625" y="1412875"/>
            <a:ext cx="7870825" cy="431800"/>
          </a:xfrm>
          <a:prstGeom prst="rect">
            <a:avLst/>
          </a:prstGeom>
          <a:solidFill>
            <a:srgbClr val="FF0000"/>
          </a:solidFill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lIns="92075" tIns="46038" rIns="92075" bIns="46038"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it-IT" altLang="it-IT" sz="1700">
                <a:solidFill>
                  <a:schemeClr val="bg1"/>
                </a:solidFill>
                <a:cs typeface="Arial" charset="0"/>
              </a:rPr>
              <a:t>In assenza di ventilazione si accumulano gas o polveri infiammabili:</a:t>
            </a:r>
          </a:p>
        </p:txBody>
      </p:sp>
      <p:sp>
        <p:nvSpPr>
          <p:cNvPr id="136197" name="Text Box 4"/>
          <p:cNvSpPr txBox="1">
            <a:spLocks noChangeArrowheads="1"/>
          </p:cNvSpPr>
          <p:nvPr/>
        </p:nvSpPr>
        <p:spPr bwMode="auto">
          <a:xfrm>
            <a:off x="323850" y="2205038"/>
            <a:ext cx="5111750" cy="360362"/>
          </a:xfrm>
          <a:prstGeom prst="rect">
            <a:avLst/>
          </a:prstGeom>
          <a:solidFill>
            <a:srgbClr val="FF0000"/>
          </a:solidFill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lIns="92075" tIns="46038" rIns="92075" bIns="46038"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it-IT" altLang="it-IT" sz="1700">
                <a:solidFill>
                  <a:schemeClr val="bg1"/>
                </a:solidFill>
                <a:cs typeface="Arial" charset="0"/>
              </a:rPr>
              <a:t>Nella produzione di Biogas (perdite da impianti)</a:t>
            </a:r>
          </a:p>
        </p:txBody>
      </p:sp>
      <p:sp>
        <p:nvSpPr>
          <p:cNvPr id="136198" name="Text Box 4"/>
          <p:cNvSpPr txBox="1">
            <a:spLocks noChangeArrowheads="1"/>
          </p:cNvSpPr>
          <p:nvPr/>
        </p:nvSpPr>
        <p:spPr bwMode="auto">
          <a:xfrm>
            <a:off x="323850" y="2781300"/>
            <a:ext cx="5616575" cy="360363"/>
          </a:xfrm>
          <a:prstGeom prst="rect">
            <a:avLst/>
          </a:prstGeom>
          <a:solidFill>
            <a:srgbClr val="FF0000"/>
          </a:solidFill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lIns="92075" tIns="46038" rIns="92075" bIns="46038"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it-IT" altLang="it-IT" sz="1700">
                <a:solidFill>
                  <a:schemeClr val="bg1"/>
                </a:solidFill>
                <a:cs typeface="Arial" charset="0"/>
              </a:rPr>
              <a:t>Nello stoccaggio di liquami o di scarti putrescibili</a:t>
            </a:r>
          </a:p>
        </p:txBody>
      </p:sp>
      <p:sp>
        <p:nvSpPr>
          <p:cNvPr id="136199" name="Rettangolo 47"/>
          <p:cNvSpPr>
            <a:spLocks noChangeArrowheads="1"/>
          </p:cNvSpPr>
          <p:nvPr/>
        </p:nvSpPr>
        <p:spPr bwMode="auto">
          <a:xfrm>
            <a:off x="395288" y="4005263"/>
            <a:ext cx="8280400" cy="61595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1700">
                <a:cs typeface="Arial" charset="0"/>
              </a:rPr>
              <a:t>I gas coinvolti (Monossido di Carbonio, Metano, Idrogeno), oltre a essere tossici, a determinate concentrazioni possono formare atmosfere esplosive</a:t>
            </a:r>
            <a:endParaRPr lang="it-IT" altLang="it-IT" sz="2400">
              <a:latin typeface="Times New Roman" pitchFamily="18" charset="0"/>
              <a:cs typeface="Arial" charset="0"/>
            </a:endParaRPr>
          </a:p>
        </p:txBody>
      </p:sp>
      <p:sp>
        <p:nvSpPr>
          <p:cNvPr id="136200" name="Text Box 4"/>
          <p:cNvSpPr txBox="1">
            <a:spLocks noChangeArrowheads="1"/>
          </p:cNvSpPr>
          <p:nvPr/>
        </p:nvSpPr>
        <p:spPr bwMode="auto">
          <a:xfrm>
            <a:off x="323850" y="3357563"/>
            <a:ext cx="7200900" cy="358775"/>
          </a:xfrm>
          <a:prstGeom prst="rect">
            <a:avLst/>
          </a:prstGeom>
          <a:solidFill>
            <a:srgbClr val="FF0000"/>
          </a:solidFill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lIns="92075" tIns="46038" rIns="92075" bIns="46038"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it-IT" altLang="it-IT" sz="1700">
                <a:solidFill>
                  <a:schemeClr val="bg1"/>
                </a:solidFill>
                <a:cs typeface="Arial" charset="0"/>
              </a:rPr>
              <a:t>In presenza di polveri fini di materiale combustibile (paglia, insilati)</a:t>
            </a:r>
          </a:p>
        </p:txBody>
      </p:sp>
      <p:sp>
        <p:nvSpPr>
          <p:cNvPr id="136201" name="Text Box 4"/>
          <p:cNvSpPr txBox="1">
            <a:spLocks noChangeArrowheads="1"/>
          </p:cNvSpPr>
          <p:nvPr/>
        </p:nvSpPr>
        <p:spPr bwMode="auto">
          <a:xfrm>
            <a:off x="1042988" y="5143500"/>
            <a:ext cx="1873250" cy="647700"/>
          </a:xfrm>
          <a:prstGeom prst="rect">
            <a:avLst/>
          </a:prstGeom>
          <a:solidFill>
            <a:srgbClr val="FF0000"/>
          </a:solidFill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lIns="92075" tIns="46038" rIns="92075" bIns="46038"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it-IT" altLang="it-IT" sz="1700">
                <a:solidFill>
                  <a:schemeClr val="bg1"/>
                </a:solidFill>
                <a:cs typeface="Arial" charset="0"/>
              </a:rPr>
              <a:t>Il Metano (CH</a:t>
            </a:r>
            <a:r>
              <a:rPr lang="it-IT" altLang="it-IT" sz="1700" baseline="-25000">
                <a:solidFill>
                  <a:schemeClr val="bg1"/>
                </a:solidFill>
                <a:cs typeface="Arial" charset="0"/>
              </a:rPr>
              <a:t>4</a:t>
            </a:r>
            <a:r>
              <a:rPr lang="it-IT" altLang="it-IT" sz="1700">
                <a:solidFill>
                  <a:schemeClr val="bg1"/>
                </a:solidFill>
                <a:cs typeface="Arial" charset="0"/>
              </a:rPr>
              <a:t>) </a:t>
            </a:r>
          </a:p>
          <a:p>
            <a:pPr algn="ctr"/>
            <a:r>
              <a:rPr lang="it-IT" altLang="it-IT" sz="1700">
                <a:solidFill>
                  <a:schemeClr val="bg1"/>
                </a:solidFill>
                <a:cs typeface="Arial" charset="0"/>
              </a:rPr>
              <a:t>tra il 4,4 e il 15%</a:t>
            </a:r>
          </a:p>
        </p:txBody>
      </p:sp>
      <p:sp>
        <p:nvSpPr>
          <p:cNvPr id="136202" name="Text Box 4"/>
          <p:cNvSpPr txBox="1">
            <a:spLocks noChangeArrowheads="1"/>
          </p:cNvSpPr>
          <p:nvPr/>
        </p:nvSpPr>
        <p:spPr bwMode="auto">
          <a:xfrm>
            <a:off x="3556000" y="5143500"/>
            <a:ext cx="2016125" cy="936625"/>
          </a:xfrm>
          <a:prstGeom prst="rect">
            <a:avLst/>
          </a:prstGeom>
          <a:solidFill>
            <a:srgbClr val="FF0000"/>
          </a:solidFill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lIns="92075" tIns="46038" rIns="92075" bIns="46038"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it-IT" altLang="it-IT" sz="1700">
                <a:solidFill>
                  <a:schemeClr val="bg1"/>
                </a:solidFill>
                <a:cs typeface="Arial" charset="0"/>
              </a:rPr>
              <a:t>Il Monossido di Carbonio (CO) </a:t>
            </a:r>
          </a:p>
          <a:p>
            <a:pPr algn="ctr"/>
            <a:r>
              <a:rPr lang="it-IT" altLang="it-IT" sz="1700">
                <a:solidFill>
                  <a:schemeClr val="bg1"/>
                </a:solidFill>
                <a:cs typeface="Arial" charset="0"/>
              </a:rPr>
              <a:t>tra il 12.5 e il 74%</a:t>
            </a:r>
          </a:p>
        </p:txBody>
      </p:sp>
      <p:sp>
        <p:nvSpPr>
          <p:cNvPr id="136203" name="Text Box 4"/>
          <p:cNvSpPr txBox="1">
            <a:spLocks noChangeArrowheads="1"/>
          </p:cNvSpPr>
          <p:nvPr/>
        </p:nvSpPr>
        <p:spPr bwMode="auto">
          <a:xfrm>
            <a:off x="6156325" y="5157788"/>
            <a:ext cx="2016125" cy="647700"/>
          </a:xfrm>
          <a:prstGeom prst="rect">
            <a:avLst/>
          </a:prstGeom>
          <a:solidFill>
            <a:srgbClr val="FF0000"/>
          </a:solidFill>
          <a:ln w="19050" algn="ctr">
            <a:solidFill>
              <a:schemeClr val="tx2"/>
            </a:solidFill>
            <a:round/>
            <a:headEnd/>
            <a:tailEnd/>
          </a:ln>
        </p:spPr>
        <p:txBody>
          <a:bodyPr lIns="92075" tIns="46038" rIns="92075" bIns="46038"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it-IT" altLang="it-IT" sz="1700">
                <a:solidFill>
                  <a:schemeClr val="bg1"/>
                </a:solidFill>
                <a:cs typeface="Arial" charset="0"/>
              </a:rPr>
              <a:t>L’Idrogeno (H</a:t>
            </a:r>
            <a:r>
              <a:rPr lang="it-IT" altLang="it-IT" sz="1700" baseline="-25000">
                <a:solidFill>
                  <a:schemeClr val="bg1"/>
                </a:solidFill>
                <a:cs typeface="Arial" charset="0"/>
              </a:rPr>
              <a:t>2</a:t>
            </a:r>
            <a:r>
              <a:rPr lang="it-IT" altLang="it-IT" sz="1700">
                <a:solidFill>
                  <a:schemeClr val="bg1"/>
                </a:solidFill>
                <a:cs typeface="Arial" charset="0"/>
              </a:rPr>
              <a:t>) </a:t>
            </a:r>
          </a:p>
          <a:p>
            <a:pPr algn="ctr"/>
            <a:r>
              <a:rPr lang="it-IT" altLang="it-IT" sz="1700">
                <a:solidFill>
                  <a:schemeClr val="bg1"/>
                </a:solidFill>
                <a:cs typeface="Arial" charset="0"/>
              </a:rPr>
              <a:t>tra il 4,0 e il 75%</a:t>
            </a:r>
          </a:p>
        </p:txBody>
      </p:sp>
      <p:sp>
        <p:nvSpPr>
          <p:cNvPr id="54" name="Text Box 4"/>
          <p:cNvSpPr txBox="1">
            <a:spLocks noChangeArrowheads="1"/>
          </p:cNvSpPr>
          <p:nvPr/>
        </p:nvSpPr>
        <p:spPr bwMode="auto">
          <a:xfrm>
            <a:off x="5292725" y="6497638"/>
            <a:ext cx="2087563" cy="360362"/>
          </a:xfrm>
          <a:prstGeom prst="rect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lIns="92075" tIns="46038" rIns="92075" bIns="46038"/>
          <a:lstStyle/>
          <a:p>
            <a:pPr algn="r" eaLnBrk="0" hangingPunct="0">
              <a:defRPr/>
            </a:pPr>
            <a:r>
              <a:rPr lang="it-IT" sz="1050" i="1" dirty="0"/>
              <a:t>Fonti: </a:t>
            </a:r>
            <a:r>
              <a:rPr lang="it-IT" sz="1050" i="1" dirty="0" err="1"/>
              <a:t>Wikipedia.org</a:t>
            </a:r>
            <a:r>
              <a:rPr lang="it-IT" sz="1050" i="1" dirty="0"/>
              <a:t> - </a:t>
            </a:r>
            <a:r>
              <a:rPr lang="it-IT" sz="1050" i="1" dirty="0" err="1"/>
              <a:t>unipd-org</a:t>
            </a:r>
            <a:r>
              <a:rPr lang="it-IT" sz="1050" i="1" dirty="0"/>
              <a:t>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3190875"/>
            <a:ext cx="5327650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858838"/>
            <a:ext cx="2963863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0" name="CasellaDiTesto 8"/>
          <p:cNvSpPr txBox="1">
            <a:spLocks noChangeArrowheads="1"/>
          </p:cNvSpPr>
          <p:nvPr/>
        </p:nvSpPr>
        <p:spPr bwMode="auto">
          <a:xfrm>
            <a:off x="420688" y="1944688"/>
            <a:ext cx="38639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it-IT" sz="2000">
                <a:cs typeface="Arial" charset="0"/>
              </a:rPr>
              <a:t>A causa della fermentazione </a:t>
            </a:r>
          </a:p>
          <a:p>
            <a:pPr eaLnBrk="1" hangingPunct="1"/>
            <a:r>
              <a:rPr lang="it-IT" altLang="it-IT" sz="2000">
                <a:cs typeface="Arial" charset="0"/>
              </a:rPr>
              <a:t>della massa vegetale non completamente asciutta</a:t>
            </a:r>
          </a:p>
        </p:txBody>
      </p:sp>
      <p:sp>
        <p:nvSpPr>
          <p:cNvPr id="137221" name="Rectangle 4"/>
          <p:cNvSpPr txBox="1">
            <a:spLocks noChangeArrowheads="1"/>
          </p:cNvSpPr>
          <p:nvPr/>
        </p:nvSpPr>
        <p:spPr bwMode="auto">
          <a:xfrm>
            <a:off x="328613" y="188913"/>
            <a:ext cx="8382000" cy="4635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it-IT" altLang="it-IT" sz="2400">
                <a:solidFill>
                  <a:schemeClr val="tx2"/>
                </a:solidFill>
              </a:rPr>
              <a:t>RISCHIO INCENDIO</a:t>
            </a:r>
          </a:p>
        </p:txBody>
      </p:sp>
      <p:sp>
        <p:nvSpPr>
          <p:cNvPr id="11" name="Rectangle 18"/>
          <p:cNvSpPr>
            <a:spLocks noChangeArrowheads="1"/>
          </p:cNvSpPr>
          <p:nvPr/>
        </p:nvSpPr>
        <p:spPr bwMode="auto">
          <a:xfrm>
            <a:off x="420688" y="858838"/>
            <a:ext cx="2927350" cy="708025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/>
        </p:spPr>
        <p:txBody>
          <a:bodyPr lIns="92075" tIns="46038" rIns="92075" bIns="46038">
            <a:spAutoFit/>
          </a:bodyPr>
          <a:lstStyle/>
          <a:p>
            <a:pPr eaLnBrk="0" hangingPunct="0">
              <a:defRPr/>
            </a:pPr>
            <a:r>
              <a:rPr lang="it-IT" sz="2000" dirty="0">
                <a:ea typeface="+mj-ea"/>
                <a:cs typeface="+mj-cs"/>
              </a:rPr>
              <a:t>INNESCHI DA AUTOCOMBUSTIONE</a:t>
            </a:r>
            <a:endParaRPr lang="it-IT" sz="2000" baseline="-25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artfus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7638"/>
            <a:ext cx="47244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981200" y="4876800"/>
            <a:ext cx="5257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it-IT" altLang="it-IT" sz="15000" b="1" kern="0" smtClean="0">
                <a:solidFill>
                  <a:schemeClr val="tx1"/>
                </a:solidFill>
                <a:latin typeface="Arial" charset="0"/>
              </a:rPr>
              <a:t>FINE</a:t>
            </a:r>
            <a:endParaRPr lang="it-IT" altLang="it-IT" sz="15000" b="1" kern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4925" y="1450975"/>
            <a:ext cx="4375150" cy="417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3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RISCHI INFORTUNI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364" name="Rectangle 31"/>
          <p:cNvSpPr txBox="1">
            <a:spLocks noChangeArrowheads="1"/>
          </p:cNvSpPr>
          <p:nvPr/>
        </p:nvSpPr>
        <p:spPr bwMode="auto">
          <a:xfrm>
            <a:off x="3429000" y="3048000"/>
            <a:ext cx="2667000" cy="45720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20000"/>
              </a:spcBef>
              <a:buSzPct val="100000"/>
            </a:pPr>
            <a:r>
              <a:rPr lang="it-IT" altLang="it-IT" sz="2800">
                <a:cs typeface="Arial" charset="0"/>
              </a:rPr>
              <a:t>CHIMICO</a:t>
            </a:r>
          </a:p>
        </p:txBody>
      </p:sp>
      <p:sp>
        <p:nvSpPr>
          <p:cNvPr id="15365" name="Rectangle 10"/>
          <p:cNvSpPr>
            <a:spLocks noChangeArrowheads="1"/>
          </p:cNvSpPr>
          <p:nvPr/>
        </p:nvSpPr>
        <p:spPr bwMode="auto">
          <a:xfrm>
            <a:off x="1042988" y="2205038"/>
            <a:ext cx="1417637" cy="369887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r>
              <a:rPr lang="it-IT" altLang="it-IT" sz="1800">
                <a:solidFill>
                  <a:srgbClr val="000000"/>
                </a:solidFill>
                <a:cs typeface="Arial" charset="0"/>
              </a:rPr>
              <a:t>CONTATTO</a:t>
            </a:r>
          </a:p>
        </p:txBody>
      </p:sp>
      <p:sp>
        <p:nvSpPr>
          <p:cNvPr id="15366" name="Rectangle 10"/>
          <p:cNvSpPr>
            <a:spLocks noChangeArrowheads="1"/>
          </p:cNvSpPr>
          <p:nvPr/>
        </p:nvSpPr>
        <p:spPr bwMode="auto">
          <a:xfrm>
            <a:off x="947738" y="4427538"/>
            <a:ext cx="1609725" cy="369887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r>
              <a:rPr lang="it-IT" altLang="it-IT" sz="1800">
                <a:solidFill>
                  <a:srgbClr val="000000"/>
                </a:solidFill>
                <a:cs typeface="Arial" charset="0"/>
              </a:rPr>
              <a:t>INGESTIONE</a:t>
            </a:r>
          </a:p>
        </p:txBody>
      </p:sp>
      <p:sp>
        <p:nvSpPr>
          <p:cNvPr id="15367" name="Rectangle 10"/>
          <p:cNvSpPr>
            <a:spLocks noChangeArrowheads="1"/>
          </p:cNvSpPr>
          <p:nvPr/>
        </p:nvSpPr>
        <p:spPr bwMode="auto">
          <a:xfrm>
            <a:off x="590550" y="3297238"/>
            <a:ext cx="2130425" cy="369887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 eaLnBrk="0" hangingPunct="0"/>
            <a:r>
              <a:rPr lang="it-IT" altLang="it-IT" sz="1800">
                <a:solidFill>
                  <a:srgbClr val="000000"/>
                </a:solidFill>
                <a:cs typeface="Arial" charset="0"/>
              </a:rPr>
              <a:t>INTOSSICAZIONE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MECCANICI GENERALI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6387" name="Picture 14" descr="cinghie scoper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889000"/>
            <a:ext cx="2663825" cy="2647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16" descr="presa forza particola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0313" y="889000"/>
            <a:ext cx="2428875" cy="276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22" descr="ingranaggi scopert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075" y="3603625"/>
            <a:ext cx="2620963" cy="2735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23" descr="catene scoperte"/>
          <p:cNvPicPr>
            <a:picLocks noChangeAspect="1" noChangeArrowheads="1"/>
          </p:cNvPicPr>
          <p:nvPr/>
        </p:nvPicPr>
        <p:blipFill>
          <a:blip r:embed="rId6" cstate="print">
            <a:lum brigh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7275" y="889000"/>
            <a:ext cx="2559050" cy="314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24" descr="rotori scoperti"/>
          <p:cNvPicPr>
            <a:picLocks noChangeAspect="1" noChangeArrowheads="1"/>
          </p:cNvPicPr>
          <p:nvPr/>
        </p:nvPicPr>
        <p:blipFill>
          <a:blip r:embed="rId7" cstate="print">
            <a:lum brigh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7275" y="4095750"/>
            <a:ext cx="2978150" cy="2195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2" name="CasellaDiTesto 1"/>
          <p:cNvSpPr txBox="1">
            <a:spLocks noChangeArrowheads="1"/>
          </p:cNvSpPr>
          <p:nvPr/>
        </p:nvSpPr>
        <p:spPr bwMode="auto">
          <a:xfrm>
            <a:off x="344488" y="981075"/>
            <a:ext cx="1346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it-IT" altLang="it-IT" sz="2000">
                <a:solidFill>
                  <a:schemeClr val="bg1"/>
                </a:solidFill>
                <a:cs typeface="Arial" charset="0"/>
              </a:rPr>
              <a:t>CINGHIE</a:t>
            </a:r>
          </a:p>
        </p:txBody>
      </p:sp>
      <p:sp>
        <p:nvSpPr>
          <p:cNvPr id="16393" name="CasellaDiTesto 17"/>
          <p:cNvSpPr txBox="1">
            <a:spLocks noChangeArrowheads="1"/>
          </p:cNvSpPr>
          <p:nvPr/>
        </p:nvSpPr>
        <p:spPr bwMode="auto">
          <a:xfrm>
            <a:off x="417513" y="3714750"/>
            <a:ext cx="23002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it-IT" altLang="it-IT" sz="2000">
                <a:solidFill>
                  <a:schemeClr val="bg1"/>
                </a:solidFill>
                <a:cs typeface="Arial" charset="0"/>
              </a:rPr>
              <a:t>INGRANAGGI</a:t>
            </a:r>
          </a:p>
        </p:txBody>
      </p:sp>
      <p:sp>
        <p:nvSpPr>
          <p:cNvPr id="16394" name="CasellaDiTesto 18"/>
          <p:cNvSpPr txBox="1">
            <a:spLocks noChangeArrowheads="1"/>
          </p:cNvSpPr>
          <p:nvPr/>
        </p:nvSpPr>
        <p:spPr bwMode="auto">
          <a:xfrm>
            <a:off x="3614738" y="3457575"/>
            <a:ext cx="1346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it-IT" altLang="it-IT" sz="2000">
                <a:solidFill>
                  <a:schemeClr val="bg1"/>
                </a:solidFill>
                <a:cs typeface="Arial" charset="0"/>
              </a:rPr>
              <a:t>CATENE</a:t>
            </a:r>
          </a:p>
        </p:txBody>
      </p:sp>
      <p:sp>
        <p:nvSpPr>
          <p:cNvPr id="16395" name="CasellaDiTesto 19"/>
          <p:cNvSpPr txBox="1">
            <a:spLocks noChangeArrowheads="1"/>
          </p:cNvSpPr>
          <p:nvPr/>
        </p:nvSpPr>
        <p:spPr bwMode="auto">
          <a:xfrm>
            <a:off x="3614738" y="4130675"/>
            <a:ext cx="1346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it-IT" altLang="it-IT" sz="2000">
                <a:solidFill>
                  <a:schemeClr val="bg1"/>
                </a:solidFill>
                <a:cs typeface="Arial" charset="0"/>
              </a:rPr>
              <a:t>ROTORI</a:t>
            </a:r>
          </a:p>
        </p:txBody>
      </p:sp>
      <p:sp>
        <p:nvSpPr>
          <p:cNvPr id="16396" name="CasellaDiTesto 20"/>
          <p:cNvSpPr txBox="1">
            <a:spLocks noChangeArrowheads="1"/>
          </p:cNvSpPr>
          <p:nvPr/>
        </p:nvSpPr>
        <p:spPr bwMode="auto">
          <a:xfrm>
            <a:off x="6310313" y="3300413"/>
            <a:ext cx="2428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it-IT" altLang="it-IT" sz="1800">
                <a:solidFill>
                  <a:schemeClr val="bg1"/>
                </a:solidFill>
                <a:cs typeface="Arial" charset="0"/>
              </a:rPr>
              <a:t>PRESA DI POTENZA</a:t>
            </a:r>
          </a:p>
        </p:txBody>
      </p:sp>
      <p:sp>
        <p:nvSpPr>
          <p:cNvPr id="16397" name="AutoShape 32"/>
          <p:cNvSpPr>
            <a:spLocks noChangeArrowheads="1"/>
          </p:cNvSpPr>
          <p:nvPr/>
        </p:nvSpPr>
        <p:spPr bwMode="auto">
          <a:xfrm>
            <a:off x="7334250" y="2274888"/>
            <a:ext cx="381000" cy="1003300"/>
          </a:xfrm>
          <a:prstGeom prst="upArrow">
            <a:avLst>
              <a:gd name="adj1" fmla="val 50000"/>
              <a:gd name="adj2" fmla="val 115001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it-IT" altLang="it-IT" sz="2400">
              <a:latin typeface="Times New Roman" pitchFamily="18" charset="0"/>
              <a:cs typeface="Arial" charset="0"/>
            </a:endParaRPr>
          </a:p>
        </p:txBody>
      </p:sp>
      <p:pic>
        <p:nvPicPr>
          <p:cNvPr id="16398" name="Picture 15" descr="trasportatori-coclea-600x45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9563" y="4114800"/>
            <a:ext cx="2233612" cy="2176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9" name="CasellaDiTesto 19"/>
          <p:cNvSpPr txBox="1">
            <a:spLocks noChangeArrowheads="1"/>
          </p:cNvSpPr>
          <p:nvPr/>
        </p:nvSpPr>
        <p:spPr bwMode="auto">
          <a:xfrm>
            <a:off x="7546975" y="4108450"/>
            <a:ext cx="1346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it-IT" altLang="it-IT" sz="2000"/>
              <a:t>COCLEA</a:t>
            </a:r>
          </a:p>
        </p:txBody>
      </p:sp>
      <p:sp>
        <p:nvSpPr>
          <p:cNvPr id="16400" name="AutoShape 32"/>
          <p:cNvSpPr>
            <a:spLocks noChangeArrowheads="1"/>
          </p:cNvSpPr>
          <p:nvPr/>
        </p:nvSpPr>
        <p:spPr bwMode="auto">
          <a:xfrm rot="-7910791">
            <a:off x="8147050" y="4468813"/>
            <a:ext cx="381000" cy="1003300"/>
          </a:xfrm>
          <a:prstGeom prst="upArrow">
            <a:avLst>
              <a:gd name="adj1" fmla="val 50000"/>
              <a:gd name="adj2" fmla="val 115001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it-IT" altLang="it-IT" sz="2400"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 txBox="1">
            <a:spLocks noChangeArrowheads="1"/>
          </p:cNvSpPr>
          <p:nvPr/>
        </p:nvSpPr>
        <p:spPr bwMode="auto">
          <a:xfrm>
            <a:off x="304800" y="120650"/>
            <a:ext cx="8382000" cy="4635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it-IT" altLang="it-IT" sz="2400"/>
              <a:t>MECCANICI GENERALI</a:t>
            </a:r>
          </a:p>
        </p:txBody>
      </p:sp>
      <p:sp>
        <p:nvSpPr>
          <p:cNvPr id="17411" name="Rectangle 18"/>
          <p:cNvSpPr>
            <a:spLocks noChangeArrowheads="1"/>
          </p:cNvSpPr>
          <p:nvPr/>
        </p:nvSpPr>
        <p:spPr bwMode="auto">
          <a:xfrm>
            <a:off x="304800" y="838200"/>
            <a:ext cx="2903538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it-IT" altLang="it-IT" sz="2000"/>
              <a:t>DOTAZIONI MINIME</a:t>
            </a:r>
          </a:p>
        </p:txBody>
      </p:sp>
      <p:sp>
        <p:nvSpPr>
          <p:cNvPr id="17412" name="Rettangolo 1"/>
          <p:cNvSpPr>
            <a:spLocks noChangeArrowheads="1"/>
          </p:cNvSpPr>
          <p:nvPr/>
        </p:nvSpPr>
        <p:spPr bwMode="auto">
          <a:xfrm>
            <a:off x="1789113" y="1628775"/>
            <a:ext cx="6759575" cy="1662113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just">
              <a:buFontTx/>
              <a:buChar char="•"/>
            </a:pPr>
            <a:r>
              <a:rPr lang="it-IT" altLang="it-IT" sz="1700">
                <a:solidFill>
                  <a:srgbClr val="000000"/>
                </a:solidFill>
                <a:cs typeface="Arial" charset="0"/>
              </a:rPr>
              <a:t>gli organi in movimento delle macchine o attrezzi dotati di </a:t>
            </a:r>
            <a:r>
              <a:rPr lang="it-IT" altLang="it-IT" sz="1700" i="1">
                <a:solidFill>
                  <a:srgbClr val="FF0000"/>
                </a:solidFill>
                <a:cs typeface="Arial" charset="0"/>
              </a:rPr>
              <a:t>protezioni</a:t>
            </a:r>
            <a:r>
              <a:rPr lang="it-IT" altLang="it-IT" sz="1700">
                <a:solidFill>
                  <a:srgbClr val="000000"/>
                </a:solidFill>
                <a:cs typeface="Arial" charset="0"/>
              </a:rPr>
              <a:t> contro contatti accidentali</a:t>
            </a:r>
          </a:p>
          <a:p>
            <a:pPr algn="just">
              <a:buFontTx/>
              <a:buChar char="•"/>
            </a:pPr>
            <a:r>
              <a:rPr lang="it-IT" altLang="it-IT" sz="1700">
                <a:solidFill>
                  <a:srgbClr val="000000"/>
                </a:solidFill>
                <a:cs typeface="Arial" charset="0"/>
              </a:rPr>
              <a:t>organi di trasmissione del moto (cinghie, catene, alberi ecc.) dotati di </a:t>
            </a:r>
            <a:r>
              <a:rPr lang="it-IT" altLang="it-IT" sz="1700" i="1">
                <a:solidFill>
                  <a:srgbClr val="FF0000"/>
                </a:solidFill>
                <a:cs typeface="Arial" charset="0"/>
              </a:rPr>
              <a:t>ripari fissi</a:t>
            </a:r>
          </a:p>
          <a:p>
            <a:pPr algn="just">
              <a:buFontTx/>
              <a:buChar char="•"/>
            </a:pPr>
            <a:r>
              <a:rPr lang="it-IT" altLang="it-IT" sz="1700">
                <a:solidFill>
                  <a:srgbClr val="000000"/>
                </a:solidFill>
                <a:cs typeface="Arial" charset="0"/>
              </a:rPr>
              <a:t>organi lavoratori (utensili) e relative zone operative dotati di </a:t>
            </a:r>
            <a:r>
              <a:rPr lang="it-IT" altLang="it-IT" sz="1700" i="1">
                <a:solidFill>
                  <a:srgbClr val="FF0000"/>
                </a:solidFill>
                <a:cs typeface="Arial" charset="0"/>
              </a:rPr>
              <a:t>ripari fissi </a:t>
            </a:r>
            <a:r>
              <a:rPr lang="it-IT" altLang="it-IT" sz="1700">
                <a:solidFill>
                  <a:srgbClr val="000000"/>
                </a:solidFill>
                <a:cs typeface="Arial" charset="0"/>
              </a:rPr>
              <a:t>e/o</a:t>
            </a:r>
            <a:r>
              <a:rPr lang="it-IT" altLang="it-IT" sz="1700" i="1">
                <a:solidFill>
                  <a:srgbClr val="000000"/>
                </a:solidFill>
                <a:cs typeface="Arial" charset="0"/>
              </a:rPr>
              <a:t> </a:t>
            </a:r>
            <a:r>
              <a:rPr lang="it-IT" altLang="it-IT" sz="1700" i="1">
                <a:solidFill>
                  <a:srgbClr val="FF0000"/>
                </a:solidFill>
                <a:cs typeface="Arial" charset="0"/>
              </a:rPr>
              <a:t>mobili interbloccati </a:t>
            </a:r>
          </a:p>
        </p:txBody>
      </p:sp>
      <p:pic>
        <p:nvPicPr>
          <p:cNvPr id="174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2205038"/>
            <a:ext cx="781050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8" descr="cardano protetto e controcuff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463" y="3679825"/>
            <a:ext cx="2101850" cy="1935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10" descr="pick-upCatalogo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775" y="4854575"/>
            <a:ext cx="3665538" cy="1452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24" descr="tegolo albero protett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6063" y="3597275"/>
            <a:ext cx="1952625" cy="2100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7" name="Rettangolo 2"/>
          <p:cNvSpPr>
            <a:spLocks noChangeArrowheads="1"/>
          </p:cNvSpPr>
          <p:nvPr/>
        </p:nvSpPr>
        <p:spPr bwMode="auto">
          <a:xfrm>
            <a:off x="3806825" y="3935413"/>
            <a:ext cx="1595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it-IT" altLang="it-IT" sz="1800">
                <a:solidFill>
                  <a:srgbClr val="FF0000"/>
                </a:solidFill>
                <a:cs typeface="Arial" charset="0"/>
              </a:rPr>
              <a:t>PROTEZIONI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3" descr="G:\MilenaB\Fototeca\AGRICOLTURA\sicurezza_macchine\macchine per preparazione terreno\spandiconcime da Catalogo particolare.jpg"/>
          <p:cNvPicPr>
            <a:picLocks noChangeAspect="1" noChangeArrowheads="1"/>
          </p:cNvPicPr>
          <p:nvPr/>
        </p:nvPicPr>
        <p:blipFill>
          <a:blip r:embed="rId2" cstate="print">
            <a:lum bright="-4000" contrast="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3825875"/>
            <a:ext cx="2947987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14" descr="G:\MilenaB\Fototeca\AGRICOLTURA\sicurezza_macchine\macchine per fieno_paglia\movimentazione_taglia rotoballe\macchina spara fieno protetta 2.JPG"/>
          <p:cNvPicPr>
            <a:picLocks noChangeAspect="1" noChangeArrowheads="1"/>
          </p:cNvPicPr>
          <p:nvPr/>
        </p:nvPicPr>
        <p:blipFill>
          <a:blip r:embed="rId3" cstate="print">
            <a:lum bright="-4000" contrast="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8138" y="3825875"/>
            <a:ext cx="3603625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AutoShape 15"/>
          <p:cNvSpPr>
            <a:spLocks noChangeArrowheads="1"/>
          </p:cNvSpPr>
          <p:nvPr/>
        </p:nvSpPr>
        <p:spPr bwMode="auto">
          <a:xfrm>
            <a:off x="2568575" y="4695825"/>
            <a:ext cx="304800" cy="6096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altLang="it-IT" sz="2400">
              <a:latin typeface="Times New Roman" pitchFamily="18" charset="0"/>
              <a:cs typeface="Arial" charset="0"/>
            </a:endParaRPr>
          </a:p>
        </p:txBody>
      </p:sp>
      <p:sp>
        <p:nvSpPr>
          <p:cNvPr id="18437" name="AutoShape 17"/>
          <p:cNvSpPr>
            <a:spLocks noChangeArrowheads="1"/>
          </p:cNvSpPr>
          <p:nvPr/>
        </p:nvSpPr>
        <p:spPr bwMode="auto">
          <a:xfrm rot="-1800000">
            <a:off x="5214938" y="4927600"/>
            <a:ext cx="609600" cy="228600"/>
          </a:xfrm>
          <a:prstGeom prst="rightArrow">
            <a:avLst>
              <a:gd name="adj1" fmla="val 50000"/>
              <a:gd name="adj2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altLang="it-IT" sz="2400">
              <a:latin typeface="Times New Roman" pitchFamily="18" charset="0"/>
              <a:cs typeface="Arial" charset="0"/>
            </a:endParaRPr>
          </a:p>
        </p:txBody>
      </p:sp>
      <p:sp>
        <p:nvSpPr>
          <p:cNvPr id="18438" name="Rectangle 4"/>
          <p:cNvSpPr txBox="1">
            <a:spLocks noChangeArrowheads="1"/>
          </p:cNvSpPr>
          <p:nvPr/>
        </p:nvSpPr>
        <p:spPr bwMode="auto">
          <a:xfrm>
            <a:off x="304800" y="120650"/>
            <a:ext cx="8382000" cy="4635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it-IT" altLang="it-IT" sz="2400"/>
              <a:t>MECCANICI GENERALI</a:t>
            </a:r>
          </a:p>
        </p:txBody>
      </p:sp>
      <p:sp>
        <p:nvSpPr>
          <p:cNvPr id="18439" name="Rectangle 18"/>
          <p:cNvSpPr>
            <a:spLocks noChangeArrowheads="1"/>
          </p:cNvSpPr>
          <p:nvPr/>
        </p:nvSpPr>
        <p:spPr bwMode="auto">
          <a:xfrm>
            <a:off x="304800" y="838200"/>
            <a:ext cx="2903538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it-IT" altLang="it-IT" sz="2000"/>
              <a:t>REQUISITI DEI RIPARI</a:t>
            </a:r>
          </a:p>
        </p:txBody>
      </p:sp>
      <p:sp>
        <p:nvSpPr>
          <p:cNvPr id="18440" name="Rectangle 12"/>
          <p:cNvSpPr>
            <a:spLocks noChangeArrowheads="1"/>
          </p:cNvSpPr>
          <p:nvPr/>
        </p:nvSpPr>
        <p:spPr bwMode="auto">
          <a:xfrm>
            <a:off x="395288" y="1274763"/>
            <a:ext cx="8208962" cy="747712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FFFFFF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it-IT" altLang="it-IT" sz="1700">
                <a:cs typeface="Arial" charset="0"/>
              </a:rPr>
              <a:t> impedire accesso a zone pericolose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it-IT" altLang="it-IT" sz="1700">
                <a:cs typeface="Arial" charset="0"/>
              </a:rPr>
              <a:t> contenere materiali - inquinanti / proiettati - emessi</a:t>
            </a:r>
            <a:endParaRPr lang="en-US" altLang="it-IT" sz="1700">
              <a:cs typeface="Arial" charset="0"/>
            </a:endParaRPr>
          </a:p>
        </p:txBody>
      </p:sp>
      <p:sp>
        <p:nvSpPr>
          <p:cNvPr id="18441" name="Rettangolo 1"/>
          <p:cNvSpPr>
            <a:spLocks noChangeArrowheads="1"/>
          </p:cNvSpPr>
          <p:nvPr/>
        </p:nvSpPr>
        <p:spPr bwMode="auto">
          <a:xfrm>
            <a:off x="2130425" y="2463800"/>
            <a:ext cx="6480175" cy="1138238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marL="285750" indent="-285750" algn="just">
              <a:buFontTx/>
              <a:buChar char="•"/>
            </a:pPr>
            <a:r>
              <a:rPr lang="it-IT" altLang="it-IT" sz="1700" u="sng">
                <a:cs typeface="Arial" charset="0"/>
              </a:rPr>
              <a:t>mantenuti in posizione</a:t>
            </a:r>
          </a:p>
          <a:p>
            <a:pPr marL="285750" indent="-285750" algn="just">
              <a:buFontTx/>
              <a:buChar char="•"/>
            </a:pPr>
            <a:r>
              <a:rPr lang="it-IT" altLang="it-IT" sz="1700">
                <a:cs typeface="Arial" charset="0"/>
              </a:rPr>
              <a:t>in modo permanente (es. saldatura)</a:t>
            </a:r>
          </a:p>
          <a:p>
            <a:pPr marL="285750" indent="-285750" algn="just">
              <a:buFontTx/>
              <a:buChar char="•"/>
            </a:pPr>
            <a:r>
              <a:rPr lang="it-IT" altLang="it-IT" sz="1700">
                <a:cs typeface="Arial" charset="0"/>
              </a:rPr>
              <a:t>con elementi di fissaggio (viti, bulloni...) e  apertura mediante utensili </a:t>
            </a:r>
          </a:p>
        </p:txBody>
      </p:sp>
      <p:sp>
        <p:nvSpPr>
          <p:cNvPr id="18442" name="Rettangolo 2"/>
          <p:cNvSpPr>
            <a:spLocks noChangeArrowheads="1"/>
          </p:cNvSpPr>
          <p:nvPr/>
        </p:nvSpPr>
        <p:spPr bwMode="auto">
          <a:xfrm>
            <a:off x="436563" y="2847975"/>
            <a:ext cx="16938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1800">
                <a:solidFill>
                  <a:srgbClr val="FF0000"/>
                </a:solidFill>
                <a:cs typeface="Arial" charset="0"/>
              </a:rPr>
              <a:t>RIPARI FISSI</a:t>
            </a:r>
          </a:p>
        </p:txBody>
      </p:sp>
      <p:pic>
        <p:nvPicPr>
          <p:cNvPr id="1844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3838" y="4519613"/>
            <a:ext cx="781050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1" descr="foto del 2112015 0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150" y="1628775"/>
            <a:ext cx="3181350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4"/>
          <p:cNvSpPr txBox="1">
            <a:spLocks noChangeArrowheads="1"/>
          </p:cNvSpPr>
          <p:nvPr/>
        </p:nvSpPr>
        <p:spPr bwMode="auto">
          <a:xfrm>
            <a:off x="304800" y="120650"/>
            <a:ext cx="8382000" cy="4635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it-IT" altLang="it-IT" sz="2400"/>
              <a:t>MECCANICI</a:t>
            </a:r>
            <a:r>
              <a:rPr lang="it-IT" altLang="it-IT"/>
              <a:t> </a:t>
            </a:r>
            <a:r>
              <a:rPr lang="it-IT" altLang="it-IT" sz="2400"/>
              <a:t>GENERALI</a:t>
            </a:r>
          </a:p>
        </p:txBody>
      </p:sp>
      <p:sp>
        <p:nvSpPr>
          <p:cNvPr id="19460" name="Rectangle 18"/>
          <p:cNvSpPr>
            <a:spLocks noChangeArrowheads="1"/>
          </p:cNvSpPr>
          <p:nvPr/>
        </p:nvSpPr>
        <p:spPr bwMode="auto">
          <a:xfrm>
            <a:off x="304800" y="838200"/>
            <a:ext cx="4195763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it-IT" altLang="it-IT" sz="2000"/>
              <a:t>RIPARI MOBILI INTERBLOCCATI</a:t>
            </a:r>
          </a:p>
        </p:txBody>
      </p:sp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838" y="1484313"/>
            <a:ext cx="781050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AutoShape 11"/>
          <p:cNvSpPr>
            <a:spLocks noChangeArrowheads="1"/>
          </p:cNvSpPr>
          <p:nvPr/>
        </p:nvSpPr>
        <p:spPr bwMode="auto">
          <a:xfrm>
            <a:off x="1835150" y="1916113"/>
            <a:ext cx="304800" cy="6096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altLang="it-IT" sz="2400">
              <a:latin typeface="Times New Roman" pitchFamily="18" charset="0"/>
              <a:cs typeface="Arial" charset="0"/>
            </a:endParaRPr>
          </a:p>
        </p:txBody>
      </p:sp>
      <p:sp>
        <p:nvSpPr>
          <p:cNvPr id="19463" name="Rettangolo 1"/>
          <p:cNvSpPr>
            <a:spLocks noChangeArrowheads="1"/>
          </p:cNvSpPr>
          <p:nvPr/>
        </p:nvSpPr>
        <p:spPr bwMode="auto">
          <a:xfrm>
            <a:off x="3708400" y="2438400"/>
            <a:ext cx="5040313" cy="2862263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marL="285750" indent="-285750" algn="just">
              <a:buFontTx/>
              <a:buChar char="•"/>
            </a:pPr>
            <a:r>
              <a:rPr lang="it-IT" altLang="it-IT" sz="1800">
                <a:cs typeface="Arial" charset="0"/>
              </a:rPr>
              <a:t>restano uniti alla macchina anche in posizione aperta</a:t>
            </a:r>
          </a:p>
          <a:p>
            <a:pPr marL="285750" indent="-285750" algn="just">
              <a:buFontTx/>
              <a:buChar char="•"/>
            </a:pPr>
            <a:r>
              <a:rPr lang="it-IT" altLang="it-IT" sz="1800">
                <a:cs typeface="Arial" charset="0"/>
              </a:rPr>
              <a:t>in posizione aperta non consentono il movimento delle parti pericolose</a:t>
            </a:r>
          </a:p>
          <a:p>
            <a:pPr marL="285750" indent="-285750" algn="just">
              <a:buFontTx/>
              <a:buChar char="•"/>
            </a:pPr>
            <a:r>
              <a:rPr lang="it-IT" altLang="it-IT" sz="1800">
                <a:cs typeface="Arial" charset="0"/>
              </a:rPr>
              <a:t>se aperti durante il moto determinano l’arresto del    movimento pericoloso</a:t>
            </a:r>
          </a:p>
          <a:p>
            <a:pPr marL="285750" indent="-285750" algn="just">
              <a:buFontTx/>
              <a:buChar char="•"/>
            </a:pPr>
            <a:r>
              <a:rPr lang="it-IT" altLang="it-IT" sz="1800">
                <a:cs typeface="Arial" charset="0"/>
              </a:rPr>
              <a:t>la chiusura del riparo consente l’inizio del moto ma </a:t>
            </a:r>
            <a:r>
              <a:rPr lang="it-IT" altLang="it-IT" sz="1800" u="sng">
                <a:cs typeface="Arial" charset="0"/>
              </a:rPr>
              <a:t>non</a:t>
            </a:r>
            <a:r>
              <a:rPr lang="it-IT" altLang="it-IT" sz="1800">
                <a:cs typeface="Arial" charset="0"/>
              </a:rPr>
              <a:t> ne comanda l’avvio</a:t>
            </a:r>
          </a:p>
          <a:p>
            <a:pPr marL="285750" indent="-285750" algn="just">
              <a:buFontTx/>
              <a:buChar char="•"/>
            </a:pPr>
            <a:r>
              <a:rPr lang="it-IT" altLang="it-IT" sz="1800">
                <a:cs typeface="Arial" charset="0"/>
              </a:rPr>
              <a:t>in presenza di inerzie sono dotati di dispositivo di bloccaggio del riparo</a:t>
            </a:r>
          </a:p>
        </p:txBody>
      </p:sp>
      <p:sp>
        <p:nvSpPr>
          <p:cNvPr id="8" name="Fumetto 1 7"/>
          <p:cNvSpPr/>
          <p:nvPr/>
        </p:nvSpPr>
        <p:spPr>
          <a:xfrm>
            <a:off x="935038" y="4894263"/>
            <a:ext cx="1800225" cy="1946275"/>
          </a:xfrm>
          <a:prstGeom prst="wedgeRectCallout">
            <a:avLst>
              <a:gd name="adj1" fmla="val 31895"/>
              <a:gd name="adj2" fmla="val -16913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solidFill>
                  <a:schemeClr val="tx1"/>
                </a:solidFill>
              </a:rPr>
              <a:t>Questo non è un riparo interbloccato!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solidFill>
                  <a:schemeClr val="tx1"/>
                </a:solidFill>
              </a:rPr>
              <a:t>Andrebbe messa la foto di un riparto di una macchine utensile, es. trapano o tornio…., non conosco macchine agricole con ripari interbloccati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8"/>
          <p:cNvSpPr>
            <a:spLocks noChangeArrowheads="1"/>
          </p:cNvSpPr>
          <p:nvPr/>
        </p:nvSpPr>
        <p:spPr bwMode="auto">
          <a:xfrm>
            <a:off x="304800" y="838200"/>
            <a:ext cx="4195763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it-IT" sz="2000"/>
              <a:t>RIPARI MOBILI INTERBLOCCATI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1863" y="5157788"/>
            <a:ext cx="781050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ttangolo 1"/>
          <p:cNvSpPr>
            <a:spLocks noChangeArrowheads="1"/>
          </p:cNvSpPr>
          <p:nvPr/>
        </p:nvSpPr>
        <p:spPr bwMode="auto">
          <a:xfrm>
            <a:off x="4211638" y="1773238"/>
            <a:ext cx="4608512" cy="2862262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marL="285750" indent="-285750" algn="just">
              <a:buFontTx/>
              <a:buChar char="•"/>
            </a:pPr>
            <a:r>
              <a:rPr lang="it-IT" altLang="it-IT"/>
              <a:t>restano uniti alla macchina anche in posizione aperta</a:t>
            </a:r>
          </a:p>
          <a:p>
            <a:pPr marL="285750" indent="-285750" algn="just">
              <a:buFontTx/>
              <a:buChar char="•"/>
            </a:pPr>
            <a:r>
              <a:rPr lang="it-IT" altLang="it-IT"/>
              <a:t>in posizione aperta non consentono il movimento delle parti pericolose</a:t>
            </a:r>
          </a:p>
          <a:p>
            <a:pPr marL="285750" indent="-285750" algn="just">
              <a:buFontTx/>
              <a:buChar char="•"/>
            </a:pPr>
            <a:r>
              <a:rPr lang="it-IT" altLang="it-IT"/>
              <a:t>se aperti durante il moto determinano l’arresto del    movimento pericoloso</a:t>
            </a:r>
          </a:p>
          <a:p>
            <a:pPr marL="285750" indent="-285750" algn="just">
              <a:buFontTx/>
              <a:buChar char="•"/>
            </a:pPr>
            <a:r>
              <a:rPr lang="it-IT" altLang="it-IT"/>
              <a:t>la chiusura del riparo consente l’inizio del moto ma </a:t>
            </a:r>
            <a:r>
              <a:rPr lang="it-IT" altLang="it-IT" u="sng"/>
              <a:t>non</a:t>
            </a:r>
            <a:r>
              <a:rPr lang="it-IT" altLang="it-IT"/>
              <a:t> ne comanda l’avvio</a:t>
            </a:r>
          </a:p>
          <a:p>
            <a:pPr marL="285750" indent="-285750" algn="just">
              <a:buFontTx/>
              <a:buChar char="•"/>
            </a:pPr>
            <a:r>
              <a:rPr lang="it-IT" altLang="it-IT"/>
              <a:t>in presenza di inerzie sono dotati di dispositivo di bloccaggio del riparo</a:t>
            </a:r>
          </a:p>
        </p:txBody>
      </p:sp>
      <p:pic>
        <p:nvPicPr>
          <p:cNvPr id="20485" name="Picture 1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412875"/>
            <a:ext cx="3455987" cy="427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6" name="Ovale 11"/>
          <p:cNvSpPr>
            <a:spLocks noChangeArrowheads="1"/>
          </p:cNvSpPr>
          <p:nvPr/>
        </p:nvSpPr>
        <p:spPr bwMode="auto">
          <a:xfrm>
            <a:off x="250825" y="3213100"/>
            <a:ext cx="1008063" cy="1008063"/>
          </a:xfrm>
          <a:prstGeom prst="ellipse">
            <a:avLst/>
          </a:prstGeom>
          <a:noFill/>
          <a:ln w="1905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/>
          <a:lstStyle/>
          <a:p>
            <a:pPr algn="ctr" eaLnBrk="0" hangingPunct="0"/>
            <a:endParaRPr lang="it-IT" altLang="it-IT"/>
          </a:p>
        </p:txBody>
      </p:sp>
      <p:pic>
        <p:nvPicPr>
          <p:cNvPr id="20487" name="Picture 1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975" y="4508500"/>
            <a:ext cx="1646238" cy="1614488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488" name="Connettore 2 15"/>
          <p:cNvCxnSpPr>
            <a:cxnSpLocks noChangeShapeType="1"/>
            <a:stCxn id="20486" idx="5"/>
          </p:cNvCxnSpPr>
          <p:nvPr/>
        </p:nvCxnSpPr>
        <p:spPr bwMode="auto">
          <a:xfrm>
            <a:off x="1111250" y="4073525"/>
            <a:ext cx="1157288" cy="650875"/>
          </a:xfrm>
          <a:prstGeom prst="straightConnector1">
            <a:avLst/>
          </a:prstGeom>
          <a:noFill/>
          <a:ln w="57150" algn="ctr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489" name="Rectangle 4"/>
          <p:cNvSpPr txBox="1">
            <a:spLocks noChangeArrowheads="1"/>
          </p:cNvSpPr>
          <p:nvPr/>
        </p:nvSpPr>
        <p:spPr bwMode="auto">
          <a:xfrm>
            <a:off x="304800" y="120650"/>
            <a:ext cx="8382000" cy="4635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it-IT" altLang="it-IT" sz="2400"/>
              <a:t>MECCANICI</a:t>
            </a:r>
            <a:r>
              <a:rPr lang="it-IT" altLang="it-IT"/>
              <a:t> </a:t>
            </a:r>
            <a:r>
              <a:rPr lang="it-IT" altLang="it-IT" sz="2400"/>
              <a:t>GENERALI</a:t>
            </a:r>
          </a:p>
        </p:txBody>
      </p:sp>
    </p:spTree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ChangeArrowheads="1"/>
          </p:cNvSpPr>
          <p:nvPr/>
        </p:nvSpPr>
        <p:spPr bwMode="auto">
          <a:xfrm>
            <a:off x="974725" y="2608263"/>
            <a:ext cx="7558088" cy="1279525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it-IT" altLang="it-IT" sz="1800" b="0" dirty="0"/>
              <a:t>Dipartimenti Sanità Pubblica</a:t>
            </a:r>
          </a:p>
          <a:p>
            <a:pPr algn="ctr" eaLnBrk="0" hangingPunct="0"/>
            <a:r>
              <a:rPr lang="it-IT" altLang="it-IT" sz="1800" dirty="0"/>
              <a:t>SERVIZI PREVENZIONE SICUREZZA AMBIENTI DI LAVORO</a:t>
            </a:r>
          </a:p>
          <a:p>
            <a:pPr algn="ctr" eaLnBrk="0" hangingPunct="0"/>
            <a:endParaRPr lang="it-IT" altLang="it-IT" sz="1400" dirty="0"/>
          </a:p>
          <a:p>
            <a:pPr algn="ctr" eaLnBrk="0" hangingPunct="0"/>
            <a:r>
              <a:rPr lang="it-IT" altLang="it-IT" sz="1400" dirty="0"/>
              <a:t>Il pacchetto formativo è stato curato dal gruppo regionale SPSAL SCUOLA – FORMAZIONE, in collaborazione con i gruppi regionali EDILIZIA e AGRICOLTURA.</a:t>
            </a:r>
          </a:p>
        </p:txBody>
      </p:sp>
      <p:pic>
        <p:nvPicPr>
          <p:cNvPr id="307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5888" y="74613"/>
            <a:ext cx="1655762" cy="240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6" name="Rettangolo 1"/>
          <p:cNvSpPr>
            <a:spLocks noChangeArrowheads="1"/>
          </p:cNvSpPr>
          <p:nvPr/>
        </p:nvSpPr>
        <p:spPr bwMode="auto">
          <a:xfrm>
            <a:off x="1290638" y="4003675"/>
            <a:ext cx="6926262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/>
              <a:t>Componenti gruppo SCUOLA-FORMAZIONE- rappresentanti dell’Az USL RER</a:t>
            </a:r>
          </a:p>
          <a:p>
            <a:r>
              <a:rPr lang="it-IT" altLang="it-IT"/>
              <a:t>BOLOGNA - Piretti Fabio</a:t>
            </a:r>
          </a:p>
          <a:p>
            <a:r>
              <a:rPr lang="it-IT" altLang="it-IT"/>
              <a:t>FERRARA - Rometti Maria Cristina</a:t>
            </a:r>
          </a:p>
          <a:p>
            <a:r>
              <a:rPr lang="it-IT" altLang="it-IT"/>
              <a:t>IMOLA – Baroncini Roberto</a:t>
            </a:r>
          </a:p>
          <a:p>
            <a:r>
              <a:rPr lang="it-IT" altLang="it-IT"/>
              <a:t>MODENA - Bernardini Mara</a:t>
            </a:r>
          </a:p>
          <a:p>
            <a:r>
              <a:rPr lang="it-IT" altLang="it-IT"/>
              <a:t>PARMA - Rapacchi Davide</a:t>
            </a:r>
          </a:p>
          <a:p>
            <a:r>
              <a:rPr lang="it-IT" altLang="it-IT"/>
              <a:t>PIACENZA - Sergi Giuseppe</a:t>
            </a:r>
          </a:p>
          <a:p>
            <a:r>
              <a:rPr lang="it-IT" altLang="it-IT"/>
              <a:t>REGGIO EMILIA - Gallinari Lia – coordinatore</a:t>
            </a:r>
          </a:p>
          <a:p>
            <a:r>
              <a:rPr lang="it-IT" altLang="it-IT"/>
              <a:t>ROMAGNA - Bertoldo Michele (CESENA) - Fabbri Loris  (RIMINI)  - Mazzavillani Marilena (FORLI) -  Orrico Raffaele (RAVENNA)</a:t>
            </a:r>
          </a:p>
          <a:p>
            <a:endParaRPr lang="it-IT" altLang="it-IT"/>
          </a:p>
          <a:p>
            <a:r>
              <a:rPr lang="it-IT" altLang="it-IT"/>
              <a:t>Un particolare ringraziamento a Sormani Francesca (Piacenza) gruppo RER AGRICOLTURA e Rossi Lauro (Ferrara)  gruppo RER EDILIZIA.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 txBox="1">
            <a:spLocks noChangeArrowheads="1"/>
          </p:cNvSpPr>
          <p:nvPr/>
        </p:nvSpPr>
        <p:spPr bwMode="auto">
          <a:xfrm>
            <a:off x="304800" y="120650"/>
            <a:ext cx="8382000" cy="4635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it-IT" altLang="it-IT" sz="2400"/>
              <a:t>MECCANICI GENERALI</a:t>
            </a:r>
          </a:p>
        </p:txBody>
      </p:sp>
      <p:sp>
        <p:nvSpPr>
          <p:cNvPr id="21507" name="Rectangle 18"/>
          <p:cNvSpPr>
            <a:spLocks noChangeArrowheads="1"/>
          </p:cNvSpPr>
          <p:nvPr/>
        </p:nvSpPr>
        <p:spPr bwMode="auto">
          <a:xfrm>
            <a:off x="304800" y="838200"/>
            <a:ext cx="2682875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it-IT" altLang="it-IT" sz="2000"/>
              <a:t>RIPARI REGOLABILI</a:t>
            </a:r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188" y="2287588"/>
            <a:ext cx="781050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ttangolo 1"/>
          <p:cNvSpPr>
            <a:spLocks noChangeArrowheads="1"/>
          </p:cNvSpPr>
          <p:nvPr/>
        </p:nvSpPr>
        <p:spPr bwMode="auto">
          <a:xfrm>
            <a:off x="1979613" y="2117725"/>
            <a:ext cx="6619875" cy="1139825"/>
          </a:xfrm>
          <a:prstGeom prst="rect">
            <a:avLst/>
          </a:prstGeom>
          <a:solidFill>
            <a:schemeClr val="accent2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Tx/>
              <a:buChar char="•"/>
            </a:pPr>
            <a:r>
              <a:rPr lang="it-IT" altLang="it-IT" sz="1700">
                <a:cs typeface="Arial" charset="0"/>
              </a:rPr>
              <a:t>regolabili manualmente o automaticamente secondo  il tipo di lavorazione</a:t>
            </a:r>
          </a:p>
          <a:p>
            <a:pPr marL="285750" indent="-285750">
              <a:buFontTx/>
              <a:buChar char="•"/>
            </a:pPr>
            <a:r>
              <a:rPr lang="it-IT" altLang="it-IT" sz="1700">
                <a:cs typeface="Arial" charset="0"/>
              </a:rPr>
              <a:t>regolabili facilmente senza l’aiuto  di un attrezzo</a:t>
            </a:r>
          </a:p>
          <a:p>
            <a:pPr marL="285750" indent="-285750">
              <a:buFontTx/>
              <a:buChar char="•"/>
            </a:pPr>
            <a:r>
              <a:rPr lang="it-IT" altLang="it-IT" sz="1700">
                <a:cs typeface="Arial" charset="0"/>
              </a:rPr>
              <a:t>devono ridurre la proiezione di  materiali</a:t>
            </a:r>
          </a:p>
        </p:txBody>
      </p:sp>
      <p:sp>
        <p:nvSpPr>
          <p:cNvPr id="21510" name="Rectangle 12"/>
          <p:cNvSpPr>
            <a:spLocks noChangeArrowheads="1"/>
          </p:cNvSpPr>
          <p:nvPr/>
        </p:nvSpPr>
        <p:spPr bwMode="auto">
          <a:xfrm>
            <a:off x="395288" y="1274763"/>
            <a:ext cx="8208962" cy="354012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FFFFFF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700" u="sng">
                <a:cs typeface="Arial" charset="0"/>
              </a:rPr>
              <a:t>da utilizzare solo se la zona pericolosa non è segregabile</a:t>
            </a:r>
          </a:p>
        </p:txBody>
      </p:sp>
      <p:grpSp>
        <p:nvGrpSpPr>
          <p:cNvPr id="21511" name="Gruppo 15"/>
          <p:cNvGrpSpPr>
            <a:grpSpLocks/>
          </p:cNvGrpSpPr>
          <p:nvPr/>
        </p:nvGrpSpPr>
        <p:grpSpPr bwMode="auto">
          <a:xfrm>
            <a:off x="900113" y="3429000"/>
            <a:ext cx="6551612" cy="3005138"/>
            <a:chOff x="899592" y="3429000"/>
            <a:chExt cx="6552728" cy="3004759"/>
          </a:xfrm>
        </p:grpSpPr>
        <p:pic>
          <p:nvPicPr>
            <p:cNvPr id="21512" name="Picture 1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3429000"/>
              <a:ext cx="6552728" cy="3004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3" name="AutoShape 16"/>
            <p:cNvSpPr>
              <a:spLocks noChangeArrowheads="1"/>
            </p:cNvSpPr>
            <p:nvPr/>
          </p:nvSpPr>
          <p:spPr bwMode="auto">
            <a:xfrm rot="-3600000">
              <a:off x="3471165" y="5644617"/>
              <a:ext cx="649287" cy="327025"/>
            </a:xfrm>
            <a:prstGeom prst="rightArrow">
              <a:avLst>
                <a:gd name="adj1" fmla="val 50000"/>
                <a:gd name="adj2" fmla="val 4963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 altLang="it-IT" sz="2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1514" name="Parallelogramma 13"/>
            <p:cNvSpPr>
              <a:spLocks noChangeArrowheads="1"/>
            </p:cNvSpPr>
            <p:nvPr/>
          </p:nvSpPr>
          <p:spPr bwMode="auto">
            <a:xfrm rot="-297544">
              <a:off x="4061606" y="4641109"/>
              <a:ext cx="945049" cy="192814"/>
            </a:xfrm>
            <a:prstGeom prst="parallelogram">
              <a:avLst>
                <a:gd name="adj" fmla="val 25006"/>
              </a:avLst>
            </a:prstGeom>
            <a:solidFill>
              <a:schemeClr val="tx2"/>
            </a:solidFill>
            <a:ln w="19050" algn="ctr">
              <a:solidFill>
                <a:schemeClr val="tx2"/>
              </a:solidFill>
              <a:round/>
              <a:headEnd/>
              <a:tailEnd/>
            </a:ln>
          </p:spPr>
          <p:txBody>
            <a:bodyPr lIns="92075" tIns="46038" rIns="92075" bIns="46038"/>
            <a:lstStyle/>
            <a:p>
              <a:pPr algn="ctr" eaLnBrk="0" hangingPunct="0"/>
              <a:endParaRPr lang="it-IT" altLang="it-IT">
                <a:cs typeface="Arial" charset="0"/>
              </a:endParaRPr>
            </a:p>
          </p:txBody>
        </p:sp>
        <p:sp>
          <p:nvSpPr>
            <p:cNvPr id="21515" name="Parallelogramma 14"/>
            <p:cNvSpPr>
              <a:spLocks noChangeArrowheads="1"/>
            </p:cNvSpPr>
            <p:nvPr/>
          </p:nvSpPr>
          <p:spPr bwMode="auto">
            <a:xfrm rot="-297544">
              <a:off x="2329344" y="4838520"/>
              <a:ext cx="526230" cy="124334"/>
            </a:xfrm>
            <a:prstGeom prst="parallelogram">
              <a:avLst>
                <a:gd name="adj" fmla="val 25002"/>
              </a:avLst>
            </a:prstGeom>
            <a:solidFill>
              <a:schemeClr val="tx2"/>
            </a:solidFill>
            <a:ln w="19050" algn="ctr">
              <a:solidFill>
                <a:schemeClr val="tx2"/>
              </a:solidFill>
              <a:round/>
              <a:headEnd/>
              <a:tailEnd/>
            </a:ln>
          </p:spPr>
          <p:txBody>
            <a:bodyPr lIns="92075" tIns="46038" rIns="92075" bIns="46038"/>
            <a:lstStyle/>
            <a:p>
              <a:pPr algn="ctr" eaLnBrk="0" hangingPunct="0"/>
              <a:endParaRPr lang="it-IT" altLang="it-IT">
                <a:cs typeface="Arial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 txBox="1">
            <a:spLocks noChangeArrowheads="1"/>
          </p:cNvSpPr>
          <p:nvPr/>
        </p:nvSpPr>
        <p:spPr bwMode="auto">
          <a:xfrm>
            <a:off x="304800" y="120650"/>
            <a:ext cx="8382000" cy="4635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it-IT" altLang="it-IT" sz="2400"/>
              <a:t>MECCANICI GENERALI</a:t>
            </a:r>
          </a:p>
        </p:txBody>
      </p:sp>
      <p:sp>
        <p:nvSpPr>
          <p:cNvPr id="22531" name="Rectangle 18"/>
          <p:cNvSpPr>
            <a:spLocks noChangeArrowheads="1"/>
          </p:cNvSpPr>
          <p:nvPr/>
        </p:nvSpPr>
        <p:spPr bwMode="auto">
          <a:xfrm>
            <a:off x="304800" y="838200"/>
            <a:ext cx="4191000" cy="708025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it-IT" altLang="it-IT" sz="2000"/>
              <a:t>BARRE DISTANZIATRICI O DISPOSITIVI DISSUASORI</a:t>
            </a:r>
          </a:p>
        </p:txBody>
      </p:sp>
      <p:sp>
        <p:nvSpPr>
          <p:cNvPr id="22532" name="Rectangle 12"/>
          <p:cNvSpPr>
            <a:spLocks noChangeArrowheads="1"/>
          </p:cNvSpPr>
          <p:nvPr/>
        </p:nvSpPr>
        <p:spPr bwMode="auto">
          <a:xfrm>
            <a:off x="477838" y="1628775"/>
            <a:ext cx="8208962" cy="923925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FFFFFF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r>
              <a:rPr lang="it-IT" altLang="it-IT" sz="1800" u="sng">
                <a:cs typeface="Arial" charset="0"/>
              </a:rPr>
              <a:t>vengono utilizzati principalmente su macchine agricole e avvertono l’operatore dell’approssimarsi della zona pericolosa..</a:t>
            </a:r>
          </a:p>
          <a:p>
            <a:r>
              <a:rPr lang="it-IT" altLang="it-IT" sz="1800">
                <a:cs typeface="Arial" charset="0"/>
              </a:rPr>
              <a:t>le misure e le distanze  vengono stabilite per ogni tipo di macchina</a:t>
            </a:r>
            <a:endParaRPr lang="it-IT" altLang="it-IT" sz="1800" i="1" u="sng">
              <a:cs typeface="Arial" charset="0"/>
            </a:endParaRPr>
          </a:p>
        </p:txBody>
      </p:sp>
      <p:pic>
        <p:nvPicPr>
          <p:cNvPr id="22533" name="Picture 4" descr="G:\MilenaB\Fototeca\AGRICOLTURA\sicurezza_macchine\macchine per fieno_paglia\imballatrice_mietitrebbia\pick-up roto protetto.jpg"/>
          <p:cNvPicPr>
            <a:picLocks noChangeAspect="1" noChangeArrowheads="1"/>
          </p:cNvPicPr>
          <p:nvPr/>
        </p:nvPicPr>
        <p:blipFill>
          <a:blip r:embed="rId2" cstate="email">
            <a:lum brigh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2781300"/>
            <a:ext cx="3157537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5" descr="G:\MilenaB\Fototeca\AGRICOLTURA\sicurezza_macchine\macchine per fieno_paglia\volta fieno_trincia\volta fieno con ripari sagomati.jpg"/>
          <p:cNvPicPr>
            <a:picLocks noChangeAspect="1" noChangeArrowheads="1"/>
          </p:cNvPicPr>
          <p:nvPr/>
        </p:nvPicPr>
        <p:blipFill>
          <a:blip r:embed="rId3" cstate="email">
            <a:lum bright="-10000"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0550" y="2606675"/>
            <a:ext cx="4348163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6" descr="F:\MilenaB\Fototeca\AGRICOLTURA\sicurezza_macchine\macchine per preparazione terreno\zappa a norma.jpg"/>
          <p:cNvPicPr>
            <a:picLocks noChangeAspect="1" noChangeArrowheads="1"/>
          </p:cNvPicPr>
          <p:nvPr/>
        </p:nvPicPr>
        <p:blipFill>
          <a:blip r:embed="rId4" cstate="email">
            <a:lum bright="-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8788" y="4400550"/>
            <a:ext cx="3167062" cy="243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0925" y="3602038"/>
            <a:ext cx="781050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 txBox="1">
            <a:spLocks noChangeArrowheads="1"/>
          </p:cNvSpPr>
          <p:nvPr/>
        </p:nvSpPr>
        <p:spPr bwMode="auto">
          <a:xfrm>
            <a:off x="304800" y="120650"/>
            <a:ext cx="8382000" cy="4635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it-IT" altLang="it-IT" sz="2400"/>
              <a:t>MECCANICI GENERALI</a:t>
            </a:r>
          </a:p>
        </p:txBody>
      </p:sp>
      <p:sp>
        <p:nvSpPr>
          <p:cNvPr id="23555" name="Rectangle 18"/>
          <p:cNvSpPr>
            <a:spLocks noChangeArrowheads="1"/>
          </p:cNvSpPr>
          <p:nvPr/>
        </p:nvSpPr>
        <p:spPr bwMode="auto">
          <a:xfrm>
            <a:off x="304800" y="838200"/>
            <a:ext cx="4191000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it-IT" altLang="it-IT" sz="2000"/>
              <a:t>ORGANI DI COMANDO</a:t>
            </a:r>
          </a:p>
        </p:txBody>
      </p:sp>
      <p:sp>
        <p:nvSpPr>
          <p:cNvPr id="23556" name="Rectangle 12"/>
          <p:cNvSpPr>
            <a:spLocks noChangeArrowheads="1"/>
          </p:cNvSpPr>
          <p:nvPr/>
        </p:nvSpPr>
        <p:spPr bwMode="auto">
          <a:xfrm>
            <a:off x="398463" y="1311275"/>
            <a:ext cx="8208962" cy="615950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FFFFFF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r>
              <a:rPr lang="it-IT" altLang="it-IT" sz="1700">
                <a:cs typeface="Arial" charset="0"/>
              </a:rPr>
              <a:t>gli organi di comando devono essere azionati solo in modo intenzionale ed essere facilmente riconoscibili</a:t>
            </a:r>
          </a:p>
        </p:txBody>
      </p:sp>
      <p:pic>
        <p:nvPicPr>
          <p:cNvPr id="23557" name="Picture 3082" descr="G:\MilenaB\Fototeca\AGRICOLTURA\sicurezza_macchine\macchine per fieno_paglia\movimentazione_taglia rotoballe\muletto solleva balle particolare leve.JPG"/>
          <p:cNvPicPr>
            <a:picLocks noChangeAspect="1" noChangeArrowheads="1"/>
          </p:cNvPicPr>
          <p:nvPr/>
        </p:nvPicPr>
        <p:blipFill>
          <a:blip r:embed="rId2" cstate="email">
            <a:lum bright="-6000"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3633788"/>
            <a:ext cx="1828800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AutoShape 3085"/>
          <p:cNvSpPr>
            <a:spLocks noChangeArrowheads="1"/>
          </p:cNvSpPr>
          <p:nvPr/>
        </p:nvSpPr>
        <p:spPr bwMode="auto">
          <a:xfrm rot="-7800000">
            <a:off x="7535069" y="3918744"/>
            <a:ext cx="649287" cy="327025"/>
          </a:xfrm>
          <a:prstGeom prst="rightArrow">
            <a:avLst>
              <a:gd name="adj1" fmla="val 50000"/>
              <a:gd name="adj2" fmla="val 4963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altLang="it-IT" sz="2400">
              <a:latin typeface="Times New Roman" pitchFamily="18" charset="0"/>
              <a:cs typeface="Arial" charset="0"/>
            </a:endParaRPr>
          </a:p>
        </p:txBody>
      </p:sp>
      <p:pic>
        <p:nvPicPr>
          <p:cNvPr id="23559" name="Picture 3086" descr="G:\MilenaB\Fototeca\sicurezza\eurofusioni\pulsantiera particolare.JPG"/>
          <p:cNvPicPr>
            <a:picLocks noChangeAspect="1" noChangeArrowheads="1"/>
          </p:cNvPicPr>
          <p:nvPr/>
        </p:nvPicPr>
        <p:blipFill>
          <a:blip r:embed="rId3" cstate="email">
            <a:lum bright="-20000"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6513" y="1927225"/>
            <a:ext cx="1806575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3087" descr="G:\MilenaB\Fototeca\foto in ditte ispezionate\Tecnomet\Immagine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5335588"/>
            <a:ext cx="1828800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1" name="AutoShape 3089"/>
          <p:cNvSpPr>
            <a:spLocks noChangeArrowheads="1"/>
          </p:cNvSpPr>
          <p:nvPr/>
        </p:nvSpPr>
        <p:spPr bwMode="auto">
          <a:xfrm>
            <a:off x="7477125" y="5335588"/>
            <a:ext cx="304800" cy="457200"/>
          </a:xfrm>
          <a:prstGeom prst="down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altLang="it-IT" sz="2400">
              <a:latin typeface="Times New Roman" pitchFamily="18" charset="0"/>
              <a:cs typeface="Arial" charset="0"/>
            </a:endParaRPr>
          </a:p>
        </p:txBody>
      </p:sp>
      <p:sp>
        <p:nvSpPr>
          <p:cNvPr id="23562" name="AutoShape 3090"/>
          <p:cNvSpPr>
            <a:spLocks noChangeArrowheads="1"/>
          </p:cNvSpPr>
          <p:nvPr/>
        </p:nvSpPr>
        <p:spPr bwMode="auto">
          <a:xfrm rot="-7800000">
            <a:off x="6773069" y="2937669"/>
            <a:ext cx="649287" cy="327025"/>
          </a:xfrm>
          <a:prstGeom prst="rightArrow">
            <a:avLst>
              <a:gd name="adj1" fmla="val 50000"/>
              <a:gd name="adj2" fmla="val 4963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altLang="it-IT" sz="2400">
              <a:latin typeface="Times New Roman" pitchFamily="18" charset="0"/>
              <a:cs typeface="Arial" charset="0"/>
            </a:endParaRPr>
          </a:p>
        </p:txBody>
      </p:sp>
      <p:sp>
        <p:nvSpPr>
          <p:cNvPr id="23563" name="Rettangolo 1"/>
          <p:cNvSpPr>
            <a:spLocks noChangeArrowheads="1"/>
          </p:cNvSpPr>
          <p:nvPr/>
        </p:nvSpPr>
        <p:spPr bwMode="auto">
          <a:xfrm>
            <a:off x="1476375" y="2278063"/>
            <a:ext cx="4464050" cy="708025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just">
              <a:buFontTx/>
              <a:buChar char="•"/>
            </a:pPr>
            <a:r>
              <a:rPr lang="it-IT" altLang="it-IT" sz="2000">
                <a:solidFill>
                  <a:srgbClr val="000000"/>
                </a:solidFill>
                <a:cs typeface="Arial" charset="0"/>
              </a:rPr>
              <a:t>pulsanti: incassati o dotati di guardia perimetrale</a:t>
            </a:r>
          </a:p>
        </p:txBody>
      </p:sp>
      <p:sp>
        <p:nvSpPr>
          <p:cNvPr id="23564" name="Rettangolo 2"/>
          <p:cNvSpPr>
            <a:spLocks noChangeArrowheads="1"/>
          </p:cNvSpPr>
          <p:nvPr/>
        </p:nvSpPr>
        <p:spPr bwMode="auto">
          <a:xfrm>
            <a:off x="1476375" y="3921125"/>
            <a:ext cx="4464050" cy="708025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just">
              <a:buFontTx/>
              <a:buChar char="•"/>
            </a:pPr>
            <a:r>
              <a:rPr lang="it-IT" altLang="it-IT" sz="2000">
                <a:solidFill>
                  <a:srgbClr val="000000"/>
                </a:solidFill>
                <a:cs typeface="Arial" charset="0"/>
              </a:rPr>
              <a:t>leve: azionamento complesso o dotati di protezioni</a:t>
            </a:r>
          </a:p>
        </p:txBody>
      </p:sp>
      <p:sp>
        <p:nvSpPr>
          <p:cNvPr id="23565" name="Rettangolo 3"/>
          <p:cNvSpPr>
            <a:spLocks noChangeArrowheads="1"/>
          </p:cNvSpPr>
          <p:nvPr/>
        </p:nvSpPr>
        <p:spPr bwMode="auto">
          <a:xfrm>
            <a:off x="1476375" y="5508625"/>
            <a:ext cx="4464050" cy="708025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just">
              <a:buFontTx/>
              <a:buChar char="•"/>
            </a:pPr>
            <a:r>
              <a:rPr lang="it-IT" altLang="it-IT" sz="2000">
                <a:solidFill>
                  <a:srgbClr val="000000"/>
                </a:solidFill>
                <a:cs typeface="Arial" charset="0"/>
              </a:rPr>
              <a:t>pedali: copertura contro  avviamenti accidentali</a:t>
            </a:r>
          </a:p>
        </p:txBody>
      </p:sp>
      <p:pic>
        <p:nvPicPr>
          <p:cNvPr id="2356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025" y="3830638"/>
            <a:ext cx="781050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 txBox="1">
            <a:spLocks noChangeArrowheads="1"/>
          </p:cNvSpPr>
          <p:nvPr/>
        </p:nvSpPr>
        <p:spPr bwMode="auto">
          <a:xfrm>
            <a:off x="304800" y="120650"/>
            <a:ext cx="8382000" cy="4635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it-IT" altLang="it-IT" sz="2400"/>
              <a:t>MECCANICI GENERALI</a:t>
            </a:r>
          </a:p>
        </p:txBody>
      </p:sp>
      <p:sp>
        <p:nvSpPr>
          <p:cNvPr id="24579" name="Rectangle 18"/>
          <p:cNvSpPr>
            <a:spLocks noChangeArrowheads="1"/>
          </p:cNvSpPr>
          <p:nvPr/>
        </p:nvSpPr>
        <p:spPr bwMode="auto">
          <a:xfrm>
            <a:off x="304800" y="838200"/>
            <a:ext cx="4191000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it-IT" altLang="it-IT" sz="2000"/>
              <a:t>ARRESTO D’EMERGENZA</a:t>
            </a:r>
          </a:p>
        </p:txBody>
      </p:sp>
      <p:pic>
        <p:nvPicPr>
          <p:cNvPr id="24580" name="Picture 12" descr="G:\MilenaB\Fototeca\foto in ditte ispezionate\MENOZZI LEONARDO\Immagine2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9563" y="831850"/>
            <a:ext cx="2097087" cy="553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AutoShape 13"/>
          <p:cNvSpPr>
            <a:spLocks noChangeArrowheads="1"/>
          </p:cNvSpPr>
          <p:nvPr/>
        </p:nvSpPr>
        <p:spPr bwMode="auto">
          <a:xfrm rot="-7800000">
            <a:off x="7477919" y="1572419"/>
            <a:ext cx="906462" cy="330200"/>
          </a:xfrm>
          <a:prstGeom prst="rightArrow">
            <a:avLst>
              <a:gd name="adj1" fmla="val 50000"/>
              <a:gd name="adj2" fmla="val 6863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altLang="it-IT" sz="2400">
              <a:latin typeface="Times New Roman" pitchFamily="18" charset="0"/>
              <a:cs typeface="Arial" charset="0"/>
            </a:endParaRPr>
          </a:p>
        </p:txBody>
      </p:sp>
      <p:sp>
        <p:nvSpPr>
          <p:cNvPr id="24582" name="Rettangolo 1"/>
          <p:cNvSpPr>
            <a:spLocks noChangeArrowheads="1"/>
          </p:cNvSpPr>
          <p:nvPr/>
        </p:nvSpPr>
        <p:spPr bwMode="auto">
          <a:xfrm>
            <a:off x="1520825" y="2349500"/>
            <a:ext cx="4870450" cy="3230563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•"/>
            </a:pPr>
            <a:r>
              <a:rPr lang="it-IT" altLang="it-IT" sz="1700">
                <a:solidFill>
                  <a:srgbClr val="000000"/>
                </a:solidFill>
                <a:cs typeface="Arial" charset="0"/>
              </a:rPr>
              <a:t>caratteristiche: pulsante a fungo, pedale privo di copertura, fune, barra </a:t>
            </a:r>
          </a:p>
          <a:p>
            <a:pPr marL="285750" indent="-285750" algn="just">
              <a:lnSpc>
                <a:spcPct val="150000"/>
              </a:lnSpc>
              <a:buFontTx/>
              <a:buChar char="•"/>
            </a:pPr>
            <a:r>
              <a:rPr lang="it-IT" altLang="it-IT" sz="1700">
                <a:solidFill>
                  <a:srgbClr val="000000"/>
                </a:solidFill>
                <a:cs typeface="Arial" charset="0"/>
              </a:rPr>
              <a:t>facilmente raggiungibile ed azionabile</a:t>
            </a:r>
          </a:p>
          <a:p>
            <a:pPr marL="285750" indent="-285750" algn="just">
              <a:lnSpc>
                <a:spcPct val="150000"/>
              </a:lnSpc>
              <a:buFontTx/>
              <a:buChar char="•"/>
            </a:pPr>
            <a:r>
              <a:rPr lang="it-IT" altLang="it-IT" sz="1700">
                <a:solidFill>
                  <a:srgbClr val="000000"/>
                </a:solidFill>
                <a:cs typeface="Arial" charset="0"/>
              </a:rPr>
              <a:t>identificato dal colore rosso</a:t>
            </a:r>
          </a:p>
          <a:p>
            <a:pPr marL="285750" indent="-285750" algn="just">
              <a:lnSpc>
                <a:spcPct val="150000"/>
              </a:lnSpc>
              <a:buFontTx/>
              <a:buChar char="•"/>
            </a:pPr>
            <a:r>
              <a:rPr lang="it-IT" altLang="it-IT" sz="1700">
                <a:solidFill>
                  <a:srgbClr val="000000"/>
                </a:solidFill>
                <a:cs typeface="Arial" charset="0"/>
              </a:rPr>
              <a:t>presente su tutte le macchine per le quali si può rendere utile</a:t>
            </a:r>
          </a:p>
          <a:p>
            <a:pPr marL="285750" indent="-285750" algn="just">
              <a:lnSpc>
                <a:spcPct val="150000"/>
              </a:lnSpc>
              <a:buFontTx/>
              <a:buChar char="•"/>
            </a:pPr>
            <a:r>
              <a:rPr lang="it-IT" altLang="it-IT" sz="1700">
                <a:solidFill>
                  <a:srgbClr val="000000"/>
                </a:solidFill>
                <a:cs typeface="Arial" charset="0"/>
              </a:rPr>
              <a:t>è una precauzione supplementare</a:t>
            </a:r>
          </a:p>
          <a:p>
            <a:pPr marL="285750" indent="-285750" algn="just">
              <a:lnSpc>
                <a:spcPct val="150000"/>
              </a:lnSpc>
              <a:buFontTx/>
              <a:buChar char="•"/>
            </a:pPr>
            <a:r>
              <a:rPr lang="it-IT" altLang="it-IT" sz="1700">
                <a:solidFill>
                  <a:srgbClr val="000000"/>
                </a:solidFill>
                <a:cs typeface="Arial" charset="0"/>
              </a:rPr>
              <a:t>non è alternativo alle protezioni</a:t>
            </a:r>
          </a:p>
        </p:txBody>
      </p:sp>
      <p:pic>
        <p:nvPicPr>
          <p:cNvPr id="2458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3565525"/>
            <a:ext cx="781050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MACCHINE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25603" name="Picture 5" descr="presa forza particola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6513" y="3419475"/>
            <a:ext cx="2066925" cy="3090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7" descr="marmitta tratto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3405188"/>
            <a:ext cx="1778000" cy="2965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9" descr="salita posto guida non sicura"/>
          <p:cNvPicPr>
            <a:picLocks noChangeAspect="1" noChangeArrowheads="1"/>
          </p:cNvPicPr>
          <p:nvPr/>
        </p:nvPicPr>
        <p:blipFill>
          <a:blip r:embed="rId5" cstate="email">
            <a:lum brigh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663700"/>
            <a:ext cx="2179638" cy="304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10" descr="Trattrice Borzano 1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7025" y="838200"/>
            <a:ext cx="4451350" cy="25098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7" name="AutoShape 18"/>
          <p:cNvSpPr>
            <a:spLocks noChangeArrowheads="1"/>
          </p:cNvSpPr>
          <p:nvPr/>
        </p:nvSpPr>
        <p:spPr bwMode="auto">
          <a:xfrm rot="-1800000">
            <a:off x="746125" y="4583113"/>
            <a:ext cx="304800" cy="533400"/>
          </a:xfrm>
          <a:prstGeom prst="upArrow">
            <a:avLst>
              <a:gd name="adj1" fmla="val 50000"/>
              <a:gd name="adj2" fmla="val 4375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it-IT" altLang="it-IT" sz="2400">
              <a:latin typeface="Times New Roman" pitchFamily="18" charset="0"/>
              <a:cs typeface="Arial" charset="0"/>
            </a:endParaRPr>
          </a:p>
        </p:txBody>
      </p:sp>
      <p:sp>
        <p:nvSpPr>
          <p:cNvPr id="25608" name="AutoShape 20"/>
          <p:cNvSpPr>
            <a:spLocks noChangeArrowheads="1"/>
          </p:cNvSpPr>
          <p:nvPr/>
        </p:nvSpPr>
        <p:spPr bwMode="auto">
          <a:xfrm rot="1800000">
            <a:off x="6286500" y="1511300"/>
            <a:ext cx="1406525" cy="209550"/>
          </a:xfrm>
          <a:prstGeom prst="leftArrow">
            <a:avLst>
              <a:gd name="adj1" fmla="val 50000"/>
              <a:gd name="adj2" fmla="val 16780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it-IT" altLang="it-IT" sz="2400">
              <a:latin typeface="Times New Roman" pitchFamily="18" charset="0"/>
              <a:cs typeface="Arial" charset="0"/>
            </a:endParaRPr>
          </a:p>
        </p:txBody>
      </p:sp>
      <p:sp>
        <p:nvSpPr>
          <p:cNvPr id="25609" name="AutoShape 22"/>
          <p:cNvSpPr>
            <a:spLocks noChangeArrowheads="1"/>
          </p:cNvSpPr>
          <p:nvPr/>
        </p:nvSpPr>
        <p:spPr bwMode="auto">
          <a:xfrm rot="10800000">
            <a:off x="6489700" y="4964113"/>
            <a:ext cx="838200" cy="228600"/>
          </a:xfrm>
          <a:prstGeom prst="leftArrow">
            <a:avLst>
              <a:gd name="adj1" fmla="val 50000"/>
              <a:gd name="adj2" fmla="val 91667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it-IT" altLang="it-IT" sz="2400">
              <a:latin typeface="Times New Roman" pitchFamily="18" charset="0"/>
              <a:cs typeface="Arial" charset="0"/>
            </a:endParaRPr>
          </a:p>
        </p:txBody>
      </p:sp>
      <p:sp>
        <p:nvSpPr>
          <p:cNvPr id="25610" name="AutoShape 24"/>
          <p:cNvSpPr>
            <a:spLocks noChangeArrowheads="1"/>
          </p:cNvSpPr>
          <p:nvPr/>
        </p:nvSpPr>
        <p:spPr bwMode="auto">
          <a:xfrm rot="-1710833">
            <a:off x="3578225" y="4194175"/>
            <a:ext cx="1457325" cy="236538"/>
          </a:xfrm>
          <a:prstGeom prst="leftArrow">
            <a:avLst>
              <a:gd name="adj1" fmla="val 50000"/>
              <a:gd name="adj2" fmla="val 91902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it-IT" altLang="it-IT" sz="2400">
              <a:latin typeface="Times New Roman" pitchFamily="18" charset="0"/>
              <a:cs typeface="Arial" charset="0"/>
            </a:endParaRPr>
          </a:p>
        </p:txBody>
      </p:sp>
      <p:sp>
        <p:nvSpPr>
          <p:cNvPr id="25611" name="Text Box 25"/>
          <p:cNvSpPr txBox="1">
            <a:spLocks noChangeArrowheads="1"/>
          </p:cNvSpPr>
          <p:nvPr/>
        </p:nvSpPr>
        <p:spPr bwMode="auto">
          <a:xfrm>
            <a:off x="3563938" y="1438275"/>
            <a:ext cx="914400" cy="10795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it-IT" altLang="it-IT" sz="100">
              <a:latin typeface="Times New Roman" pitchFamily="18" charset="0"/>
              <a:cs typeface="Arial" charset="0"/>
            </a:endParaRPr>
          </a:p>
        </p:txBody>
      </p:sp>
      <p:sp>
        <p:nvSpPr>
          <p:cNvPr id="25612" name="Rectangle 18"/>
          <p:cNvSpPr>
            <a:spLocks noChangeArrowheads="1"/>
          </p:cNvSpPr>
          <p:nvPr/>
        </p:nvSpPr>
        <p:spPr bwMode="auto">
          <a:xfrm>
            <a:off x="352425" y="838200"/>
            <a:ext cx="2347913" cy="708025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it-IT" altLang="it-IT" sz="2000">
                <a:cs typeface="Arial" charset="0"/>
              </a:rPr>
              <a:t>USO TRATTORE: PERICOLI</a:t>
            </a:r>
          </a:p>
        </p:txBody>
      </p:sp>
      <p:sp>
        <p:nvSpPr>
          <p:cNvPr id="25613" name="Rettangolo 1"/>
          <p:cNvSpPr>
            <a:spLocks noChangeArrowheads="1"/>
          </p:cNvSpPr>
          <p:nvPr/>
        </p:nvSpPr>
        <p:spPr bwMode="auto">
          <a:xfrm>
            <a:off x="198438" y="5170488"/>
            <a:ext cx="22320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it-IT" altLang="it-IT" sz="1600">
                <a:solidFill>
                  <a:srgbClr val="000000"/>
                </a:solidFill>
                <a:cs typeface="Arial" charset="0"/>
              </a:rPr>
              <a:t>GRADINI DI ACCESSO AL POSTO DI GUIDA</a:t>
            </a:r>
          </a:p>
        </p:txBody>
      </p:sp>
      <p:sp>
        <p:nvSpPr>
          <p:cNvPr id="25614" name="Rettangolo 2"/>
          <p:cNvSpPr>
            <a:spLocks noChangeArrowheads="1"/>
          </p:cNvSpPr>
          <p:nvPr/>
        </p:nvSpPr>
        <p:spPr bwMode="auto">
          <a:xfrm>
            <a:off x="7327900" y="2022475"/>
            <a:ext cx="16414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it-IT" altLang="it-IT" sz="1600">
                <a:solidFill>
                  <a:srgbClr val="000000"/>
                </a:solidFill>
                <a:cs typeface="Arial" charset="0"/>
              </a:rPr>
              <a:t>PROTEZIONE</a:t>
            </a:r>
          </a:p>
          <a:p>
            <a:pPr algn="ctr" eaLnBrk="0" hangingPunct="0"/>
            <a:r>
              <a:rPr lang="it-IT" altLang="it-IT" sz="1600">
                <a:solidFill>
                  <a:srgbClr val="000000"/>
                </a:solidFill>
                <a:cs typeface="Arial" charset="0"/>
              </a:rPr>
              <a:t>DEL POSTO</a:t>
            </a:r>
          </a:p>
          <a:p>
            <a:pPr algn="ctr" eaLnBrk="0" hangingPunct="0"/>
            <a:r>
              <a:rPr lang="it-IT" altLang="it-IT" sz="1600">
                <a:solidFill>
                  <a:srgbClr val="000000"/>
                </a:solidFill>
                <a:cs typeface="Arial" charset="0"/>
              </a:rPr>
              <a:t>DI GUIDA</a:t>
            </a:r>
          </a:p>
        </p:txBody>
      </p:sp>
      <p:sp>
        <p:nvSpPr>
          <p:cNvPr id="25615" name="Rettangolo 3"/>
          <p:cNvSpPr>
            <a:spLocks noChangeArrowheads="1"/>
          </p:cNvSpPr>
          <p:nvPr/>
        </p:nvSpPr>
        <p:spPr bwMode="auto">
          <a:xfrm>
            <a:off x="4703763" y="3484563"/>
            <a:ext cx="2286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it-IT" altLang="it-IT" sz="1600">
                <a:solidFill>
                  <a:srgbClr val="000000"/>
                </a:solidFill>
                <a:cs typeface="Arial" charset="0"/>
              </a:rPr>
              <a:t>ORGANI</a:t>
            </a:r>
          </a:p>
          <a:p>
            <a:pPr algn="ctr" eaLnBrk="0" hangingPunct="0"/>
            <a:r>
              <a:rPr lang="it-IT" altLang="it-IT" sz="1600">
                <a:solidFill>
                  <a:srgbClr val="000000"/>
                </a:solidFill>
                <a:cs typeface="Arial" charset="0"/>
              </a:rPr>
              <a:t>IN MOVIMENTO</a:t>
            </a:r>
          </a:p>
        </p:txBody>
      </p:sp>
      <p:sp>
        <p:nvSpPr>
          <p:cNvPr id="25616" name="Rettangolo 4"/>
          <p:cNvSpPr>
            <a:spLocks noChangeArrowheads="1"/>
          </p:cNvSpPr>
          <p:nvPr/>
        </p:nvSpPr>
        <p:spPr bwMode="auto">
          <a:xfrm>
            <a:off x="4975225" y="4849813"/>
            <a:ext cx="14176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it-IT" altLang="it-IT" sz="1600">
                <a:solidFill>
                  <a:srgbClr val="000000"/>
                </a:solidFill>
                <a:cs typeface="Arial" charset="0"/>
              </a:rPr>
              <a:t>PARTI </a:t>
            </a:r>
          </a:p>
          <a:p>
            <a:pPr algn="ctr" eaLnBrk="0" hangingPunct="0"/>
            <a:r>
              <a:rPr lang="it-IT" altLang="it-IT" sz="1600">
                <a:solidFill>
                  <a:srgbClr val="000000"/>
                </a:solidFill>
                <a:cs typeface="Arial" charset="0"/>
              </a:rPr>
              <a:t>CALDE</a:t>
            </a:r>
          </a:p>
        </p:txBody>
      </p:sp>
      <p:sp>
        <p:nvSpPr>
          <p:cNvPr id="25617" name="AutoShape 24"/>
          <p:cNvSpPr>
            <a:spLocks noChangeArrowheads="1"/>
          </p:cNvSpPr>
          <p:nvPr/>
        </p:nvSpPr>
        <p:spPr bwMode="auto">
          <a:xfrm rot="2656202">
            <a:off x="3519488" y="2651125"/>
            <a:ext cx="2109787" cy="223838"/>
          </a:xfrm>
          <a:prstGeom prst="leftArrow">
            <a:avLst>
              <a:gd name="adj1" fmla="val 50000"/>
              <a:gd name="adj2" fmla="val 100321"/>
            </a:avLst>
          </a:prstGeom>
          <a:gradFill rotWithShape="1">
            <a:gsLst>
              <a:gs pos="0">
                <a:srgbClr val="761800"/>
              </a:gs>
              <a:gs pos="50000">
                <a:srgbClr val="FF3300"/>
              </a:gs>
              <a:gs pos="100000">
                <a:srgbClr val="7618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altLang="it-IT" sz="2400">
              <a:latin typeface="Calibri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MACCHINE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6627" name="Rectangle 18"/>
          <p:cNvSpPr>
            <a:spLocks noChangeArrowheads="1"/>
          </p:cNvSpPr>
          <p:nvPr/>
        </p:nvSpPr>
        <p:spPr bwMode="auto">
          <a:xfrm>
            <a:off x="352425" y="838200"/>
            <a:ext cx="2347913" cy="708025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it-IT" altLang="it-IT" sz="2000">
                <a:cs typeface="Arial" charset="0"/>
              </a:rPr>
              <a:t>USO TRATTORE: PERICOLI</a:t>
            </a:r>
          </a:p>
        </p:txBody>
      </p:sp>
      <p:sp>
        <p:nvSpPr>
          <p:cNvPr id="26628" name="Rectangle 12"/>
          <p:cNvSpPr>
            <a:spLocks noChangeArrowheads="1"/>
          </p:cNvSpPr>
          <p:nvPr/>
        </p:nvSpPr>
        <p:spPr bwMode="auto">
          <a:xfrm>
            <a:off x="466725" y="1628775"/>
            <a:ext cx="8208963" cy="615950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FFFFFF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just" eaLnBrk="0" hangingPunct="0"/>
            <a:r>
              <a:rPr lang="it-IT" altLang="it-IT" sz="1700">
                <a:cs typeface="Arial" charset="0"/>
              </a:rPr>
              <a:t>RIBALTAMENTO: Il fenomeno più frequente è quello laterale, segue poi quello posteriore (o impennamento).</a:t>
            </a:r>
            <a:endParaRPr lang="en-US" altLang="it-IT" sz="1700">
              <a:cs typeface="Arial" charset="0"/>
            </a:endParaRPr>
          </a:p>
        </p:txBody>
      </p:sp>
      <p:sp>
        <p:nvSpPr>
          <p:cNvPr id="26629" name="Rettangolo 1"/>
          <p:cNvSpPr>
            <a:spLocks noChangeArrowheads="1"/>
          </p:cNvSpPr>
          <p:nvPr/>
        </p:nvSpPr>
        <p:spPr bwMode="auto">
          <a:xfrm>
            <a:off x="344488" y="2862263"/>
            <a:ext cx="2932112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it-IT" altLang="it-IT" sz="1700">
                <a:cs typeface="Arial" charset="0"/>
              </a:rPr>
              <a:t>Avviene soprattutto durante le lavorazioni su terreni con forte pendenza e quando la macchina lavora di traverso.</a:t>
            </a:r>
          </a:p>
          <a:p>
            <a:pPr algn="just"/>
            <a:endParaRPr lang="it-IT" altLang="it-IT" sz="1700">
              <a:cs typeface="Arial" charset="0"/>
            </a:endParaRPr>
          </a:p>
          <a:p>
            <a:pPr algn="just"/>
            <a:r>
              <a:rPr lang="it-IT" altLang="it-IT" sz="1700">
                <a:cs typeface="Arial" charset="0"/>
              </a:rPr>
              <a:t>E’ spesso preceduto da una fase iniziale in cui il mezzo inizia a scivolare a causa del terreno molto bagnato,  oppure per la rottura di parti meccaniche</a:t>
            </a:r>
          </a:p>
        </p:txBody>
      </p:sp>
      <p:sp>
        <p:nvSpPr>
          <p:cNvPr id="26630" name="AutoShape 32"/>
          <p:cNvSpPr>
            <a:spLocks noChangeArrowheads="1"/>
          </p:cNvSpPr>
          <p:nvPr/>
        </p:nvSpPr>
        <p:spPr bwMode="auto">
          <a:xfrm rot="10800000">
            <a:off x="1116013" y="2230438"/>
            <a:ext cx="381000" cy="631825"/>
          </a:xfrm>
          <a:prstGeom prst="upArrow">
            <a:avLst>
              <a:gd name="adj1" fmla="val 50000"/>
              <a:gd name="adj2" fmla="val 11497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it-IT" altLang="it-IT" sz="2400">
              <a:latin typeface="Times New Roman" pitchFamily="18" charset="0"/>
              <a:cs typeface="Arial" charset="0"/>
            </a:endParaRPr>
          </a:p>
        </p:txBody>
      </p:sp>
      <p:pic>
        <p:nvPicPr>
          <p:cNvPr id="26631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2950" y="2192338"/>
            <a:ext cx="5465763" cy="435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MACCHINE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7651" name="Rectangle 18"/>
          <p:cNvSpPr>
            <a:spLocks noChangeArrowheads="1"/>
          </p:cNvSpPr>
          <p:nvPr/>
        </p:nvSpPr>
        <p:spPr bwMode="auto">
          <a:xfrm>
            <a:off x="352425" y="838200"/>
            <a:ext cx="2347913" cy="708025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it-IT" altLang="it-IT" sz="2000">
                <a:cs typeface="Arial" charset="0"/>
              </a:rPr>
              <a:t>USO TRATTORE: PERICOLI</a:t>
            </a:r>
          </a:p>
        </p:txBody>
      </p:sp>
      <p:sp>
        <p:nvSpPr>
          <p:cNvPr id="27652" name="Rectangle 12"/>
          <p:cNvSpPr>
            <a:spLocks noChangeArrowheads="1"/>
          </p:cNvSpPr>
          <p:nvPr/>
        </p:nvSpPr>
        <p:spPr bwMode="auto">
          <a:xfrm>
            <a:off x="395288" y="1635125"/>
            <a:ext cx="8208962" cy="354013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FFFFFF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just" eaLnBrk="0" hangingPunct="0"/>
            <a:r>
              <a:rPr lang="it-IT" altLang="it-IT" sz="1700">
                <a:cs typeface="Arial" charset="0"/>
              </a:rPr>
              <a:t>RIBALTAMENTO: protezione del posto di guida		</a:t>
            </a:r>
            <a:r>
              <a:rPr lang="it-IT" altLang="it-IT" sz="1700">
                <a:solidFill>
                  <a:srgbClr val="FF0000"/>
                </a:solidFill>
                <a:cs typeface="Arial" charset="0"/>
              </a:rPr>
              <a:t>TELAIO </a:t>
            </a:r>
            <a:endParaRPr lang="en-US" altLang="it-IT" sz="170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00" y="2133600"/>
            <a:ext cx="4211638" cy="3386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0563" y="2133600"/>
            <a:ext cx="4248150" cy="3386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215900" y="5589588"/>
            <a:ext cx="4211638" cy="615950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FFFFFF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it-IT" altLang="it-IT" sz="1700">
                <a:cs typeface="Arial" charset="0"/>
              </a:rPr>
              <a:t>Ribaltamento </a:t>
            </a:r>
            <a:r>
              <a:rPr lang="it-IT" altLang="it-IT" sz="1700" u="sng">
                <a:cs typeface="Arial" charset="0"/>
              </a:rPr>
              <a:t>SENZA TELAIO</a:t>
            </a:r>
            <a:r>
              <a:rPr lang="it-IT" altLang="it-IT" sz="1700">
                <a:cs typeface="Arial" charset="0"/>
              </a:rPr>
              <a:t> di protezione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4500563" y="5589588"/>
            <a:ext cx="4248150" cy="615950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FFFFFF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it-IT" altLang="it-IT" sz="1700">
                <a:cs typeface="Arial" charset="0"/>
              </a:rPr>
              <a:t>Ribaltamento </a:t>
            </a:r>
            <a:r>
              <a:rPr lang="it-IT" altLang="it-IT" sz="1700" u="sng">
                <a:cs typeface="Arial" charset="0"/>
              </a:rPr>
              <a:t>CON TELAIO</a:t>
            </a:r>
            <a:r>
              <a:rPr lang="it-IT" altLang="it-IT" sz="1700">
                <a:cs typeface="Arial" charset="0"/>
              </a:rPr>
              <a:t> di protezione </a:t>
            </a:r>
          </a:p>
        </p:txBody>
      </p:sp>
      <p:pic>
        <p:nvPicPr>
          <p:cNvPr id="27657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0563" y="4716463"/>
            <a:ext cx="779462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8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5213" y="4716463"/>
            <a:ext cx="822325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MACCHINE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28675" name="Picture 11"/>
          <p:cNvPicPr>
            <a:picLocks noChangeAspect="1" noChangeArrowheads="1"/>
          </p:cNvPicPr>
          <p:nvPr/>
        </p:nvPicPr>
        <p:blipFill>
          <a:blip r:embed="rId3" cstate="email">
            <a:lum brigh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94"/>
          <a:stretch>
            <a:fillRect/>
          </a:stretch>
        </p:blipFill>
        <p:spPr bwMode="auto">
          <a:xfrm>
            <a:off x="1692275" y="1747838"/>
            <a:ext cx="6238875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6" name="Rectangle 18"/>
          <p:cNvSpPr>
            <a:spLocks noChangeArrowheads="1"/>
          </p:cNvSpPr>
          <p:nvPr/>
        </p:nvSpPr>
        <p:spPr bwMode="auto">
          <a:xfrm>
            <a:off x="352425" y="838200"/>
            <a:ext cx="4364038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it-IT" altLang="it-IT" sz="2000">
                <a:cs typeface="Arial" charset="0"/>
              </a:rPr>
              <a:t>USO TRATTORE: PERICOLI</a:t>
            </a:r>
          </a:p>
        </p:txBody>
      </p:sp>
      <p:sp>
        <p:nvSpPr>
          <p:cNvPr id="28677" name="Rectangle 12"/>
          <p:cNvSpPr>
            <a:spLocks noChangeArrowheads="1"/>
          </p:cNvSpPr>
          <p:nvPr/>
        </p:nvSpPr>
        <p:spPr bwMode="auto">
          <a:xfrm>
            <a:off x="395288" y="1341438"/>
            <a:ext cx="8208962" cy="354012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FFFFFF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just" eaLnBrk="0" hangingPunct="0"/>
            <a:r>
              <a:rPr lang="it-IT" altLang="it-IT" sz="1700">
                <a:cs typeface="Arial" charset="0"/>
              </a:rPr>
              <a:t>RIBALTAMENTO: arco abbassato</a:t>
            </a:r>
            <a:endParaRPr lang="en-US" altLang="it-IT" sz="1700">
              <a:cs typeface="Arial" charset="0"/>
            </a:endParaRPr>
          </a:p>
        </p:txBody>
      </p:sp>
      <p:pic>
        <p:nvPicPr>
          <p:cNvPr id="2867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4188" y="5676900"/>
            <a:ext cx="822325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MACCHINE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29699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402"/>
          <a:stretch>
            <a:fillRect/>
          </a:stretch>
        </p:blipFill>
        <p:spPr bwMode="auto">
          <a:xfrm>
            <a:off x="1498600" y="1631950"/>
            <a:ext cx="6064250" cy="4841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0" name="Rectangle 18"/>
          <p:cNvSpPr>
            <a:spLocks noChangeArrowheads="1"/>
          </p:cNvSpPr>
          <p:nvPr/>
        </p:nvSpPr>
        <p:spPr bwMode="auto">
          <a:xfrm>
            <a:off x="352425" y="838200"/>
            <a:ext cx="3571875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it-IT" altLang="it-IT" sz="2000">
                <a:cs typeface="Arial" charset="0"/>
              </a:rPr>
              <a:t>USO TRATTORE: PERICOLI</a:t>
            </a:r>
          </a:p>
        </p:txBody>
      </p:sp>
      <p:sp>
        <p:nvSpPr>
          <p:cNvPr id="29701" name="Rectangle 12"/>
          <p:cNvSpPr>
            <a:spLocks noChangeArrowheads="1"/>
          </p:cNvSpPr>
          <p:nvPr/>
        </p:nvSpPr>
        <p:spPr bwMode="auto">
          <a:xfrm>
            <a:off x="395288" y="1341438"/>
            <a:ext cx="8208962" cy="354012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FFFFFF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just" eaLnBrk="0" hangingPunct="0"/>
            <a:r>
              <a:rPr lang="it-IT" altLang="it-IT" sz="1700">
                <a:cs typeface="Arial" charset="0"/>
              </a:rPr>
              <a:t>RIBALTAMENTO: con cabina e cintura</a:t>
            </a:r>
            <a:endParaRPr lang="en-US" altLang="it-IT" sz="1700">
              <a:cs typeface="Arial" charset="0"/>
            </a:endParaRPr>
          </a:p>
        </p:txBody>
      </p:sp>
      <p:pic>
        <p:nvPicPr>
          <p:cNvPr id="2970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9575" y="5649913"/>
            <a:ext cx="779463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DSCF286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613" y="2014538"/>
            <a:ext cx="5462587" cy="4097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3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MACCHINE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1150" y="5313363"/>
            <a:ext cx="781050" cy="79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5" name="Rectangle 18"/>
          <p:cNvSpPr>
            <a:spLocks noChangeArrowheads="1"/>
          </p:cNvSpPr>
          <p:nvPr/>
        </p:nvSpPr>
        <p:spPr bwMode="auto">
          <a:xfrm>
            <a:off x="352425" y="838200"/>
            <a:ext cx="4148138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it-IT" altLang="it-IT" sz="2000">
                <a:cs typeface="Arial" charset="0"/>
              </a:rPr>
              <a:t>USO TRATTORE: PERICOLI</a:t>
            </a:r>
          </a:p>
        </p:txBody>
      </p:sp>
      <p:sp>
        <p:nvSpPr>
          <p:cNvPr id="30726" name="Rectangle 12"/>
          <p:cNvSpPr>
            <a:spLocks noChangeArrowheads="1"/>
          </p:cNvSpPr>
          <p:nvPr/>
        </p:nvSpPr>
        <p:spPr bwMode="auto">
          <a:xfrm>
            <a:off x="395288" y="1412875"/>
            <a:ext cx="8208962" cy="354013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FFFFFF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just" eaLnBrk="0" hangingPunct="0"/>
            <a:r>
              <a:rPr lang="it-IT" altLang="it-IT" sz="1700">
                <a:cs typeface="Arial" charset="0"/>
              </a:rPr>
              <a:t>RIBALTAMENTO: protezione del posto di guida		</a:t>
            </a:r>
            <a:r>
              <a:rPr lang="it-IT" altLang="it-IT" sz="1700">
                <a:solidFill>
                  <a:srgbClr val="FF0000"/>
                </a:solidFill>
                <a:cs typeface="Arial" charset="0"/>
              </a:rPr>
              <a:t>CINTURA</a:t>
            </a:r>
            <a:r>
              <a:rPr lang="it-IT" altLang="it-IT" sz="1700">
                <a:cs typeface="Arial" charset="0"/>
              </a:rPr>
              <a:t> </a:t>
            </a:r>
            <a:endParaRPr lang="en-US" altLang="it-IT" sz="1700">
              <a:cs typeface="Arial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/>
          </p:cNvGraphicFramePr>
          <p:nvPr/>
        </p:nvGraphicFramePr>
        <p:xfrm>
          <a:off x="1804988" y="1489075"/>
          <a:ext cx="5513387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6" name="ClipArt" r:id="rId4" imgW="5530850" imgH="3292475" progId="">
                  <p:embed/>
                </p:oleObj>
              </mc:Choice>
              <mc:Fallback>
                <p:oleObj name="ClipArt" r:id="rId4" imgW="5530850" imgH="3292475" progId="">
                  <p:embed/>
                  <p:pic>
                    <p:nvPicPr>
                      <p:cNvPr id="0" name="Picture 7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4988" y="1489075"/>
                        <a:ext cx="5513387" cy="3124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88950" y="533400"/>
            <a:ext cx="8039100" cy="67310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43684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it-IT" altLang="it-IT" b="1" smtClean="0">
                <a:solidFill>
                  <a:schemeClr val="tx1"/>
                </a:solidFill>
                <a:latin typeface="Arial" charset="0"/>
              </a:rPr>
              <a:t>D. Lgs.  09.04.08   n. 81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762000" y="4699000"/>
            <a:ext cx="7731125" cy="12509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43684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endParaRPr lang="it-IT" altLang="it-IT" sz="1000" i="1"/>
          </a:p>
          <a:p>
            <a:pPr algn="ctr" eaLnBrk="0" hangingPunct="0"/>
            <a:r>
              <a:rPr lang="it-IT" altLang="it-IT" sz="2800"/>
              <a:t>TUTELA DELLA SALUTE E DELLA SICUREZZA NEI LUOGHI DI LAVORO</a:t>
            </a:r>
            <a:r>
              <a:rPr lang="it-IT" altLang="it-IT" sz="2600" i="1"/>
              <a:t> </a:t>
            </a:r>
          </a:p>
          <a:p>
            <a:pPr algn="r" eaLnBrk="0" hangingPunct="0"/>
            <a:endParaRPr lang="it-IT" altLang="it-IT" sz="1000" i="1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MACCHINE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1747" name="Rectangle 18"/>
          <p:cNvSpPr>
            <a:spLocks noChangeArrowheads="1"/>
          </p:cNvSpPr>
          <p:nvPr/>
        </p:nvSpPr>
        <p:spPr bwMode="auto">
          <a:xfrm>
            <a:off x="352425" y="838200"/>
            <a:ext cx="3571875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it-IT" altLang="it-IT" sz="2000">
                <a:cs typeface="Arial" charset="0"/>
              </a:rPr>
              <a:t>USO TRATTORE: PERICOLI</a:t>
            </a:r>
          </a:p>
        </p:txBody>
      </p:sp>
      <p:sp>
        <p:nvSpPr>
          <p:cNvPr id="31748" name="Rectangle 12"/>
          <p:cNvSpPr>
            <a:spLocks noChangeArrowheads="1"/>
          </p:cNvSpPr>
          <p:nvPr/>
        </p:nvSpPr>
        <p:spPr bwMode="auto">
          <a:xfrm>
            <a:off x="395288" y="1635125"/>
            <a:ext cx="8208962" cy="354013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FFFFFF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just" eaLnBrk="0" hangingPunct="0"/>
            <a:r>
              <a:rPr lang="it-IT" altLang="it-IT" sz="1700">
                <a:cs typeface="Arial" charset="0"/>
              </a:rPr>
              <a:t>RIBALTAMENTO: protezione del posto di guida		</a:t>
            </a:r>
            <a:r>
              <a:rPr lang="it-IT" altLang="it-IT" sz="1700">
                <a:solidFill>
                  <a:srgbClr val="FF0000"/>
                </a:solidFill>
                <a:cs typeface="Arial" charset="0"/>
              </a:rPr>
              <a:t>CINTURA</a:t>
            </a:r>
            <a:r>
              <a:rPr lang="it-IT" altLang="it-IT" sz="1700">
                <a:cs typeface="Arial" charset="0"/>
              </a:rPr>
              <a:t> </a:t>
            </a:r>
            <a:endParaRPr lang="en-US" altLang="it-IT" sz="1700">
              <a:cs typeface="Arial" charset="0"/>
            </a:endParaRPr>
          </a:p>
        </p:txBody>
      </p:sp>
      <p:pic>
        <p:nvPicPr>
          <p:cNvPr id="31749" name="Picture 9"/>
          <p:cNvPicPr>
            <a:picLocks noChangeAspect="1" noChangeArrowheads="1"/>
          </p:cNvPicPr>
          <p:nvPr/>
        </p:nvPicPr>
        <p:blipFill>
          <a:blip r:embed="rId3" cstate="print">
            <a:lum brigh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2527300"/>
            <a:ext cx="4227512" cy="312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9900" y="4902200"/>
            <a:ext cx="822325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1" name="Picture 2" descr="\\Client\E$\Per Avio Ferraresi\Immagine 004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538" y="2527300"/>
            <a:ext cx="4119562" cy="3089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538" y="4808538"/>
            <a:ext cx="781050" cy="79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53" name="CasellaDiTesto 7"/>
          <p:cNvSpPr txBox="1">
            <a:spLocks noChangeArrowheads="1"/>
          </p:cNvSpPr>
          <p:nvPr/>
        </p:nvSpPr>
        <p:spPr bwMode="auto">
          <a:xfrm rot="-940135">
            <a:off x="1020763" y="4086225"/>
            <a:ext cx="2300287" cy="64611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it-IT" altLang="it-IT"/>
          </a:p>
          <a:p>
            <a:pPr eaLnBrk="1" hangingPunct="1"/>
            <a:endParaRPr lang="it-IT" altLang="it-IT"/>
          </a:p>
          <a:p>
            <a:pPr eaLnBrk="1" hangingPunct="1"/>
            <a:endParaRPr lang="it-IT" altLang="it-IT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9488" y="1314450"/>
            <a:ext cx="2336800" cy="2270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8" descr="F:\MilenaB\Fototeca\AGRICOLTURA\sicurezza_macchine\trattrice\Immagine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0738" y="3644900"/>
            <a:ext cx="3733800" cy="2800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10" descr="F:\MilenaB\Fototeca\foto in ditte ispezionate\montruccoli\Immagine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8050" y="2070100"/>
            <a:ext cx="2849563" cy="427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3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MACCHINE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2774" name="Rectangle 18"/>
          <p:cNvSpPr>
            <a:spLocks noChangeArrowheads="1"/>
          </p:cNvSpPr>
          <p:nvPr/>
        </p:nvSpPr>
        <p:spPr bwMode="auto">
          <a:xfrm>
            <a:off x="352425" y="838200"/>
            <a:ext cx="2347913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it-IT" altLang="it-IT" sz="2000">
                <a:cs typeface="Arial" charset="0"/>
              </a:rPr>
              <a:t>TRATTORE</a:t>
            </a:r>
          </a:p>
        </p:txBody>
      </p:sp>
      <p:sp>
        <p:nvSpPr>
          <p:cNvPr id="32775" name="Rectangle 12"/>
          <p:cNvSpPr>
            <a:spLocks noChangeArrowheads="1"/>
          </p:cNvSpPr>
          <p:nvPr/>
        </p:nvSpPr>
        <p:spPr bwMode="auto">
          <a:xfrm>
            <a:off x="395288" y="1633538"/>
            <a:ext cx="4321175" cy="355600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FFFFFF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just" eaLnBrk="0" hangingPunct="0"/>
            <a:r>
              <a:rPr lang="it-IT" altLang="it-IT" sz="1700">
                <a:cs typeface="Arial" charset="0"/>
              </a:rPr>
              <a:t>PROTEZIONE DELLA PRESA DI FORZA</a:t>
            </a:r>
            <a:endParaRPr lang="en-US" altLang="it-IT" sz="1700">
              <a:cs typeface="Arial" charset="0"/>
            </a:endParaRPr>
          </a:p>
        </p:txBody>
      </p:sp>
      <p:pic>
        <p:nvPicPr>
          <p:cNvPr id="3277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9700" y="2781300"/>
            <a:ext cx="779463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7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8050" y="5519738"/>
            <a:ext cx="822325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7" descr="F:\MilenaB\Fototeca\AGRICOLTURA\sicurezza_macchine\trattrice\Immagine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450" y="2205038"/>
            <a:ext cx="3509963" cy="3852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5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MACCHINE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3796" name="Rectangle 18"/>
          <p:cNvSpPr>
            <a:spLocks noChangeArrowheads="1"/>
          </p:cNvSpPr>
          <p:nvPr/>
        </p:nvSpPr>
        <p:spPr bwMode="auto">
          <a:xfrm>
            <a:off x="352425" y="838200"/>
            <a:ext cx="2347913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it-IT" altLang="it-IT" sz="2000">
                <a:cs typeface="Arial" charset="0"/>
              </a:rPr>
              <a:t>TRATTORE</a:t>
            </a:r>
          </a:p>
        </p:txBody>
      </p:sp>
      <p:sp>
        <p:nvSpPr>
          <p:cNvPr id="33797" name="Rectangle 12"/>
          <p:cNvSpPr>
            <a:spLocks noChangeArrowheads="1"/>
          </p:cNvSpPr>
          <p:nvPr/>
        </p:nvSpPr>
        <p:spPr bwMode="auto">
          <a:xfrm>
            <a:off x="395288" y="1619250"/>
            <a:ext cx="8208962" cy="369888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FFFFFF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r>
              <a:rPr lang="it-IT" altLang="it-IT" sz="1800">
                <a:cs typeface="Arial" charset="0"/>
              </a:rPr>
              <a:t>SCALETTA DI ACCESSO AL POSTO DI GUIDA</a:t>
            </a:r>
            <a:endParaRPr lang="en-US" altLang="it-IT" sz="1700">
              <a:cs typeface="Arial" charset="0"/>
            </a:endParaRPr>
          </a:p>
        </p:txBody>
      </p:sp>
      <p:sp>
        <p:nvSpPr>
          <p:cNvPr id="33798" name="Rettangolo 1"/>
          <p:cNvSpPr>
            <a:spLocks noChangeArrowheads="1"/>
          </p:cNvSpPr>
          <p:nvPr/>
        </p:nvSpPr>
        <p:spPr bwMode="auto">
          <a:xfrm>
            <a:off x="5062538" y="2428875"/>
            <a:ext cx="3541712" cy="2170113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marL="285750" indent="-285750" algn="just">
              <a:spcBef>
                <a:spcPct val="50000"/>
              </a:spcBef>
              <a:buFontTx/>
              <a:buChar char="•"/>
            </a:pPr>
            <a:r>
              <a:rPr lang="it-IT" altLang="it-IT" sz="1800">
                <a:solidFill>
                  <a:srgbClr val="000000"/>
                </a:solidFill>
                <a:cs typeface="Arial" charset="0"/>
              </a:rPr>
              <a:t>primo gradino a 550 mm dal suolo;</a:t>
            </a:r>
          </a:p>
          <a:p>
            <a:pPr marL="285750" indent="-285750" algn="just">
              <a:spcBef>
                <a:spcPct val="50000"/>
              </a:spcBef>
              <a:buFontTx/>
              <a:buChar char="•"/>
            </a:pPr>
            <a:r>
              <a:rPr lang="it-IT" altLang="it-IT" sz="1800">
                <a:solidFill>
                  <a:srgbClr val="000000"/>
                </a:solidFill>
                <a:cs typeface="Arial" charset="0"/>
              </a:rPr>
              <a:t>larghezza 250 mm;</a:t>
            </a:r>
          </a:p>
          <a:p>
            <a:pPr marL="285750" indent="-285750" algn="just">
              <a:spcBef>
                <a:spcPct val="50000"/>
              </a:spcBef>
              <a:buFontTx/>
              <a:buChar char="•"/>
            </a:pPr>
            <a:r>
              <a:rPr lang="it-IT" altLang="it-IT" sz="1800">
                <a:solidFill>
                  <a:srgbClr val="000000"/>
                </a:solidFill>
                <a:cs typeface="Arial" charset="0"/>
              </a:rPr>
              <a:t>profondità 150 mm;</a:t>
            </a:r>
          </a:p>
          <a:p>
            <a:pPr marL="285750" indent="-285750" algn="just">
              <a:spcBef>
                <a:spcPct val="50000"/>
              </a:spcBef>
              <a:buFontTx/>
              <a:buChar char="•"/>
            </a:pPr>
            <a:r>
              <a:rPr lang="it-IT" altLang="it-IT" sz="1800">
                <a:solidFill>
                  <a:srgbClr val="000000"/>
                </a:solidFill>
                <a:cs typeface="Arial" charset="0"/>
              </a:rPr>
              <a:t>distanza tra due gradini 300 mm</a:t>
            </a:r>
          </a:p>
        </p:txBody>
      </p:sp>
      <p:pic>
        <p:nvPicPr>
          <p:cNvPr id="33799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9700" y="4868863"/>
            <a:ext cx="779463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5813" y="838200"/>
            <a:ext cx="5334000" cy="2244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4" descr="e:\MILENA\fototeca_lucidoteca\FOTOTECA\AGRICOLTURA\sicurezza_macchine\Immagine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3429000"/>
            <a:ext cx="4032250" cy="3024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8" descr="F:\MilenaB\Fototeca\AGRICOLTURA\sicurezza_macchine\trattrice\zavorra 2.jpg"/>
          <p:cNvPicPr>
            <a:picLocks noChangeAspect="1" noChangeArrowheads="1"/>
          </p:cNvPicPr>
          <p:nvPr/>
        </p:nvPicPr>
        <p:blipFill>
          <a:blip r:embed="rId4" cstate="email">
            <a:lum brigh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6938" y="3303588"/>
            <a:ext cx="3657600" cy="3143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1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4500" y="5649913"/>
            <a:ext cx="779463" cy="803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2" name="Rectangle 4"/>
          <p:cNvSpPr txBox="1">
            <a:spLocks noChangeArrowheads="1"/>
          </p:cNvSpPr>
          <p:nvPr/>
        </p:nvSpPr>
        <p:spPr bwMode="auto">
          <a:xfrm>
            <a:off x="304800" y="120650"/>
            <a:ext cx="8382000" cy="4635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it-IT" altLang="it-IT" sz="2400">
                <a:cs typeface="Arial" charset="0"/>
              </a:rPr>
              <a:t>MACCHINE</a:t>
            </a:r>
            <a:endParaRPr lang="it-IT" altLang="it-IT" sz="1600">
              <a:cs typeface="Arial" charset="0"/>
            </a:endParaRPr>
          </a:p>
        </p:txBody>
      </p:sp>
      <p:sp>
        <p:nvSpPr>
          <p:cNvPr id="34823" name="Rectangle 18"/>
          <p:cNvSpPr>
            <a:spLocks noChangeArrowheads="1"/>
          </p:cNvSpPr>
          <p:nvPr/>
        </p:nvSpPr>
        <p:spPr bwMode="auto">
          <a:xfrm>
            <a:off x="279400" y="838200"/>
            <a:ext cx="2347913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it-IT" altLang="it-IT" sz="2000">
                <a:cs typeface="Arial" charset="0"/>
              </a:rPr>
              <a:t>TRATTORE</a:t>
            </a:r>
          </a:p>
        </p:txBody>
      </p:sp>
      <p:sp>
        <p:nvSpPr>
          <p:cNvPr id="34824" name="Rectangle 12"/>
          <p:cNvSpPr>
            <a:spLocks noChangeArrowheads="1"/>
          </p:cNvSpPr>
          <p:nvPr/>
        </p:nvSpPr>
        <p:spPr bwMode="auto">
          <a:xfrm>
            <a:off x="395288" y="1619250"/>
            <a:ext cx="2520950" cy="369888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FFFFFF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r>
              <a:rPr lang="it-IT" altLang="it-IT" sz="1800">
                <a:cs typeface="Arial" charset="0"/>
              </a:rPr>
              <a:t>ZAVORRA</a:t>
            </a:r>
            <a:endParaRPr lang="en-US" altLang="it-IT" sz="1700"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MACCHINE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5843" name="Rectangle 18"/>
          <p:cNvSpPr>
            <a:spLocks noChangeArrowheads="1"/>
          </p:cNvSpPr>
          <p:nvPr/>
        </p:nvSpPr>
        <p:spPr bwMode="auto">
          <a:xfrm>
            <a:off x="352425" y="838200"/>
            <a:ext cx="2347913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it-IT" altLang="it-IT" sz="2000">
                <a:cs typeface="Arial" charset="0"/>
              </a:rPr>
              <a:t>USO TRATTORE</a:t>
            </a:r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8400" y="3789363"/>
            <a:ext cx="779463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5" name="Picture 8" descr="azionare freno a man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5938" y="1368425"/>
            <a:ext cx="3124200" cy="3581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9" descr="scalettaMacchieneOperatric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075" y="2832100"/>
            <a:ext cx="1866900" cy="3846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7" name="Picture 22" descr="cangio con coppiglia"/>
          <p:cNvPicPr>
            <a:picLocks noChangeAspect="1" noChangeArrowheads="1"/>
          </p:cNvPicPr>
          <p:nvPr/>
        </p:nvPicPr>
        <p:blipFill>
          <a:blip r:embed="rId5" cstate="email">
            <a:lum bright="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3338" y="1368425"/>
            <a:ext cx="2895600" cy="2276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8" name="Rettangolo 1"/>
          <p:cNvSpPr>
            <a:spLocks noChangeArrowheads="1"/>
          </p:cNvSpPr>
          <p:nvPr/>
        </p:nvSpPr>
        <p:spPr bwMode="auto">
          <a:xfrm>
            <a:off x="473075" y="1387475"/>
            <a:ext cx="1957388" cy="877888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altLang="it-IT" sz="1700">
                <a:solidFill>
                  <a:srgbClr val="000000"/>
                </a:solidFill>
                <a:cs typeface="Arial" charset="0"/>
              </a:rPr>
              <a:t>METTERE LA SPINA</a:t>
            </a:r>
          </a:p>
          <a:p>
            <a:pPr algn="just" eaLnBrk="0" hangingPunct="0"/>
            <a:r>
              <a:rPr lang="it-IT" altLang="it-IT" sz="1700">
                <a:solidFill>
                  <a:srgbClr val="000000"/>
                </a:solidFill>
                <a:cs typeface="Arial" charset="0"/>
              </a:rPr>
              <a:t>DI SICUREZZA</a:t>
            </a:r>
          </a:p>
        </p:txBody>
      </p:sp>
      <p:sp>
        <p:nvSpPr>
          <p:cNvPr id="35849" name="Rettangolo 2"/>
          <p:cNvSpPr>
            <a:spLocks noChangeArrowheads="1"/>
          </p:cNvSpPr>
          <p:nvPr/>
        </p:nvSpPr>
        <p:spPr bwMode="auto">
          <a:xfrm>
            <a:off x="2430463" y="5016500"/>
            <a:ext cx="2286000" cy="1662113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it-IT" altLang="it-IT" sz="1700">
                <a:solidFill>
                  <a:srgbClr val="000000"/>
                </a:solidFill>
                <a:cs typeface="Arial" charset="0"/>
              </a:rPr>
              <a:t>MANTENERE PULITI</a:t>
            </a:r>
          </a:p>
          <a:p>
            <a:pPr algn="ctr" eaLnBrk="0" hangingPunct="0"/>
            <a:r>
              <a:rPr lang="it-IT" altLang="it-IT" sz="1700">
                <a:solidFill>
                  <a:srgbClr val="000000"/>
                </a:solidFill>
                <a:cs typeface="Arial" charset="0"/>
              </a:rPr>
              <a:t>I GRADINI DI ACCESSO </a:t>
            </a:r>
          </a:p>
          <a:p>
            <a:pPr algn="ctr" eaLnBrk="0" hangingPunct="0"/>
            <a:r>
              <a:rPr lang="it-IT" altLang="it-IT" sz="1700">
                <a:solidFill>
                  <a:srgbClr val="000000"/>
                </a:solidFill>
                <a:cs typeface="Arial" charset="0"/>
              </a:rPr>
              <a:t>AL POSTO DI GUIDA</a:t>
            </a:r>
          </a:p>
        </p:txBody>
      </p:sp>
      <p:sp>
        <p:nvSpPr>
          <p:cNvPr id="35850" name="Rettangolo 3"/>
          <p:cNvSpPr>
            <a:spLocks noChangeArrowheads="1"/>
          </p:cNvSpPr>
          <p:nvPr/>
        </p:nvSpPr>
        <p:spPr bwMode="auto">
          <a:xfrm>
            <a:off x="5565775" y="5019675"/>
            <a:ext cx="3154363" cy="877888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it-IT" altLang="it-IT" sz="1700">
                <a:solidFill>
                  <a:srgbClr val="000000"/>
                </a:solidFill>
                <a:cs typeface="Arial" charset="0"/>
              </a:rPr>
              <a:t>AZIONARE IL</a:t>
            </a:r>
          </a:p>
          <a:p>
            <a:pPr algn="ctr" eaLnBrk="0" hangingPunct="0"/>
            <a:r>
              <a:rPr lang="it-IT" altLang="it-IT" sz="1700">
                <a:solidFill>
                  <a:srgbClr val="000000"/>
                </a:solidFill>
                <a:cs typeface="Arial" charset="0"/>
              </a:rPr>
              <a:t>FRENO A MANO, </a:t>
            </a:r>
          </a:p>
          <a:p>
            <a:pPr algn="ctr" eaLnBrk="0" hangingPunct="0"/>
            <a:r>
              <a:rPr lang="it-IT" altLang="it-IT" sz="1700">
                <a:solidFill>
                  <a:srgbClr val="000000"/>
                </a:solidFill>
                <a:cs typeface="Arial" charset="0"/>
              </a:rPr>
              <a:t>DURANTE LE SOSTE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MACCHINE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6867" name="Rectangle 18"/>
          <p:cNvSpPr>
            <a:spLocks noChangeArrowheads="1"/>
          </p:cNvSpPr>
          <p:nvPr/>
        </p:nvSpPr>
        <p:spPr bwMode="auto">
          <a:xfrm>
            <a:off x="352425" y="838200"/>
            <a:ext cx="2347913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it-IT" altLang="it-IT" sz="2000">
                <a:cs typeface="Arial" charset="0"/>
              </a:rPr>
              <a:t>USO TRATTORE</a:t>
            </a:r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638" y="836613"/>
            <a:ext cx="779462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9" name="Rettangolo 2"/>
          <p:cNvSpPr>
            <a:spLocks noChangeArrowheads="1"/>
          </p:cNvSpPr>
          <p:nvPr/>
        </p:nvSpPr>
        <p:spPr bwMode="auto">
          <a:xfrm>
            <a:off x="401638" y="4916488"/>
            <a:ext cx="4086225" cy="6159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altLang="it-IT" sz="1700">
                <a:solidFill>
                  <a:srgbClr val="000000"/>
                </a:solidFill>
                <a:cs typeface="Arial" charset="0"/>
              </a:rPr>
              <a:t>LAVORARE NEL  SENSO DEL PENDIO</a:t>
            </a:r>
          </a:p>
        </p:txBody>
      </p:sp>
      <p:sp>
        <p:nvSpPr>
          <p:cNvPr id="36870" name="Rettangolo 3"/>
          <p:cNvSpPr>
            <a:spLocks noChangeArrowheads="1"/>
          </p:cNvSpPr>
          <p:nvPr/>
        </p:nvSpPr>
        <p:spPr bwMode="auto">
          <a:xfrm>
            <a:off x="4787900" y="4902200"/>
            <a:ext cx="4119563" cy="614363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altLang="it-IT" sz="1700">
                <a:solidFill>
                  <a:srgbClr val="000000"/>
                </a:solidFill>
                <a:cs typeface="Arial" charset="0"/>
              </a:rPr>
              <a:t>METTERE LA ZAVORRA ADEGUATA</a:t>
            </a:r>
          </a:p>
          <a:p>
            <a:pPr algn="ctr" eaLnBrk="0" hangingPunct="0"/>
            <a:r>
              <a:rPr lang="it-IT" altLang="it-IT" sz="1700">
                <a:solidFill>
                  <a:srgbClr val="000000"/>
                </a:solidFill>
                <a:cs typeface="Arial" charset="0"/>
              </a:rPr>
              <a:t>ALLE ATTREZZATURE PORTATE</a:t>
            </a:r>
          </a:p>
        </p:txBody>
      </p:sp>
      <p:pic>
        <p:nvPicPr>
          <p:cNvPr id="36871" name="Picture 15" descr="fase rotoimballatura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638" y="1741488"/>
            <a:ext cx="4086225" cy="306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2" name="Picture 16" descr="Immagine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1238" y="1733550"/>
            <a:ext cx="4086225" cy="306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MACCHINE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7891" name="Rectangle 18"/>
          <p:cNvSpPr>
            <a:spLocks noChangeArrowheads="1"/>
          </p:cNvSpPr>
          <p:nvPr/>
        </p:nvSpPr>
        <p:spPr bwMode="auto">
          <a:xfrm>
            <a:off x="323850" y="838200"/>
            <a:ext cx="3024188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it-IT" altLang="it-IT" sz="2000">
                <a:cs typeface="Arial" charset="0"/>
              </a:rPr>
              <a:t>ALBERO CARDANICO</a:t>
            </a:r>
          </a:p>
        </p:txBody>
      </p:sp>
      <p:sp>
        <p:nvSpPr>
          <p:cNvPr id="37892" name="Rectangle 12"/>
          <p:cNvSpPr>
            <a:spLocks noChangeArrowheads="1"/>
          </p:cNvSpPr>
          <p:nvPr/>
        </p:nvSpPr>
        <p:spPr bwMode="auto">
          <a:xfrm>
            <a:off x="392113" y="1341438"/>
            <a:ext cx="8208962" cy="615950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FFFFFF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it-IT" altLang="it-IT" sz="1700">
                <a:cs typeface="Arial" charset="0"/>
              </a:rPr>
              <a:t>CONTATTO CON ELEMENTI PERICOLOSI IN MOTO (PERICOLO  IMPIGLIAMENTO, ATTORCIGLIAMENTO, TRASCINAMENTO)</a:t>
            </a:r>
          </a:p>
        </p:txBody>
      </p:sp>
      <p:sp>
        <p:nvSpPr>
          <p:cNvPr id="37893" name="Rectangle 15"/>
          <p:cNvSpPr>
            <a:spLocks noChangeArrowheads="1"/>
          </p:cNvSpPr>
          <p:nvPr/>
        </p:nvSpPr>
        <p:spPr bwMode="auto">
          <a:xfrm>
            <a:off x="4351338" y="2251075"/>
            <a:ext cx="1666875" cy="1754188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it-IT" altLang="it-IT" sz="1800">
                <a:cs typeface="Arial" charset="0"/>
              </a:rPr>
              <a:t>deve avere protezioni complete ed integre dell’albero e delle crociere</a:t>
            </a:r>
          </a:p>
        </p:txBody>
      </p:sp>
      <p:pic>
        <p:nvPicPr>
          <p:cNvPr id="37894" name="Picture 4" descr="E:\MilenaB\fototeca_lucidoteca\FOTOTECA\AGRICOLTURA\macchine\cardano\particolare cardano scoperto  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113" y="2565400"/>
            <a:ext cx="3048000" cy="2012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5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850"/>
          <a:stretch>
            <a:fillRect/>
          </a:stretch>
        </p:blipFill>
        <p:spPr bwMode="auto">
          <a:xfrm>
            <a:off x="1814513" y="4603750"/>
            <a:ext cx="3335337" cy="1711325"/>
          </a:xfrm>
          <a:prstGeom prst="rect">
            <a:avLst/>
          </a:prstGeom>
          <a:noFill/>
          <a:ln>
            <a:noFill/>
          </a:ln>
          <a:effectLst>
            <a:outerShdw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2188" y="4656138"/>
            <a:ext cx="822325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7" name="Picture 6" descr="E:\MilenaB\fototeca_lucidoteca\FOTOTECA\AGRICOLTURA\macchine\cardano\cardano coperto su imballatrice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7475" y="2133600"/>
            <a:ext cx="2133600" cy="1666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4775" y="4251325"/>
            <a:ext cx="3897313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7588" y="3849688"/>
            <a:ext cx="777875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8788" y="3357563"/>
            <a:ext cx="3478212" cy="315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5" name="Picture 3" descr="particolare spandiletam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488" y="2101850"/>
            <a:ext cx="2722562" cy="4422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6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MACCHINE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8917" name="Rectangle 18"/>
          <p:cNvSpPr>
            <a:spLocks noChangeArrowheads="1"/>
          </p:cNvSpPr>
          <p:nvPr/>
        </p:nvSpPr>
        <p:spPr bwMode="auto">
          <a:xfrm>
            <a:off x="323850" y="838200"/>
            <a:ext cx="3311525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it-IT" altLang="it-IT" sz="2000">
                <a:cs typeface="Arial" charset="0"/>
              </a:rPr>
              <a:t>SPANDILETAME - PAKER</a:t>
            </a:r>
          </a:p>
        </p:txBody>
      </p:sp>
      <p:sp>
        <p:nvSpPr>
          <p:cNvPr id="38918" name="Rectangle 12"/>
          <p:cNvSpPr>
            <a:spLocks noChangeArrowheads="1"/>
          </p:cNvSpPr>
          <p:nvPr/>
        </p:nvSpPr>
        <p:spPr bwMode="auto">
          <a:xfrm>
            <a:off x="392113" y="1341438"/>
            <a:ext cx="8208962" cy="615950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FFFFFF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it-IT" altLang="it-IT" sz="1700">
                <a:cs typeface="Arial" charset="0"/>
              </a:rPr>
              <a:t>CONTATTO CON ELEMENTI PERICOLOSI IN MOTO, SCHIACCIAMENTO NELLE FASI DI ATTACCO/DISTACCO DALLA TRATTRICE ...</a:t>
            </a:r>
          </a:p>
        </p:txBody>
      </p:sp>
      <p:sp>
        <p:nvSpPr>
          <p:cNvPr id="38919" name="Rectangle 15"/>
          <p:cNvSpPr>
            <a:spLocks noChangeArrowheads="1"/>
          </p:cNvSpPr>
          <p:nvPr/>
        </p:nvSpPr>
        <p:spPr bwMode="auto">
          <a:xfrm>
            <a:off x="3603625" y="2136775"/>
            <a:ext cx="4997450" cy="1138238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just"/>
            <a:r>
              <a:rPr lang="it-IT" altLang="it-IT" sz="1700">
                <a:cs typeface="Arial" charset="0"/>
              </a:rPr>
              <a:t>Protezione degli organi di trasmissione del moto,  </a:t>
            </a:r>
          </a:p>
          <a:p>
            <a:pPr algn="just"/>
            <a:r>
              <a:rPr lang="it-IT" altLang="it-IT" sz="1700">
                <a:cs typeface="Arial" charset="0"/>
              </a:rPr>
              <a:t>Protezione del posto di guida o manovra, </a:t>
            </a:r>
          </a:p>
          <a:p>
            <a:pPr algn="just"/>
            <a:r>
              <a:rPr lang="it-IT" altLang="it-IT" sz="1700">
                <a:cs typeface="Arial" charset="0"/>
              </a:rPr>
              <a:t>utilizzo di piedi di appoggio</a:t>
            </a:r>
          </a:p>
        </p:txBody>
      </p:sp>
      <p:pic>
        <p:nvPicPr>
          <p:cNvPr id="3892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488" y="5721350"/>
            <a:ext cx="822325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21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1500" y="3357563"/>
            <a:ext cx="779463" cy="803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22" name="Text Box 13"/>
          <p:cNvSpPr txBox="1">
            <a:spLocks noChangeArrowheads="1"/>
          </p:cNvSpPr>
          <p:nvPr/>
        </p:nvSpPr>
        <p:spPr bwMode="auto">
          <a:xfrm>
            <a:off x="2914650" y="4437063"/>
            <a:ext cx="533400" cy="152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it-IT" altLang="it-IT" sz="400">
              <a:latin typeface="Times New Roman" pitchFamily="18" charset="0"/>
              <a:cs typeface="Arial" charset="0"/>
            </a:endParaRPr>
          </a:p>
        </p:txBody>
      </p:sp>
      <p:sp>
        <p:nvSpPr>
          <p:cNvPr id="38923" name="Text Box 13"/>
          <p:cNvSpPr txBox="1">
            <a:spLocks noChangeArrowheads="1"/>
          </p:cNvSpPr>
          <p:nvPr/>
        </p:nvSpPr>
        <p:spPr bwMode="auto">
          <a:xfrm>
            <a:off x="6227763" y="4752975"/>
            <a:ext cx="533400" cy="152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it-IT" altLang="it-IT" sz="400"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0" descr="Immagine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838" y="3897313"/>
            <a:ext cx="3429000" cy="2613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9" name="Picture 9" descr="rotopressa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163" y="2349500"/>
            <a:ext cx="3136900" cy="2533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0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MACCHINE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9941" name="Rectangle 18"/>
          <p:cNvSpPr>
            <a:spLocks noChangeArrowheads="1"/>
          </p:cNvSpPr>
          <p:nvPr/>
        </p:nvSpPr>
        <p:spPr bwMode="auto">
          <a:xfrm>
            <a:off x="323850" y="838200"/>
            <a:ext cx="3311525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it-IT" altLang="it-IT" sz="2000">
                <a:cs typeface="Arial" charset="0"/>
              </a:rPr>
              <a:t>ROTOPRESSA</a:t>
            </a:r>
          </a:p>
        </p:txBody>
      </p:sp>
      <p:sp>
        <p:nvSpPr>
          <p:cNvPr id="39942" name="Rectangle 12"/>
          <p:cNvSpPr>
            <a:spLocks noChangeArrowheads="1"/>
          </p:cNvSpPr>
          <p:nvPr/>
        </p:nvSpPr>
        <p:spPr bwMode="auto">
          <a:xfrm>
            <a:off x="392113" y="1341438"/>
            <a:ext cx="8208962" cy="877887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FFFFFF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it-IT" altLang="it-IT" sz="1700">
                <a:cs typeface="Arial" charset="0"/>
              </a:rPr>
              <a:t>CONTATTO CON ELEMENTI PERICOLOSI IN MOTO, TRASCINAMENTO NELLE FASI DI MALFUNZIONAMENTO (INGOLFAMENTO), INCENDIO, SCHIACCIAMENTO NELLE FASI DI ATTACCO/DISTACCO DALLA TRATTRICE</a:t>
            </a:r>
          </a:p>
        </p:txBody>
      </p:sp>
      <p:sp>
        <p:nvSpPr>
          <p:cNvPr id="39943" name="Rectangle 15"/>
          <p:cNvSpPr>
            <a:spLocks noChangeArrowheads="1"/>
          </p:cNvSpPr>
          <p:nvPr/>
        </p:nvSpPr>
        <p:spPr bwMode="auto">
          <a:xfrm>
            <a:off x="3635375" y="2349500"/>
            <a:ext cx="4965700" cy="1400175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just"/>
            <a:r>
              <a:rPr lang="it-IT" altLang="it-IT" sz="1700">
                <a:cs typeface="Arial" charset="0"/>
              </a:rPr>
              <a:t>Protezione degli organi di trasmissione del moto e organi lavoratori, massima attenzione nella fase di sgolfamento, ausilio di dispositivi per evitare la caduta del portellone durante la manutenzione, estintori di primo intervento …. </a:t>
            </a:r>
          </a:p>
        </p:txBody>
      </p:sp>
      <p:pic>
        <p:nvPicPr>
          <p:cNvPr id="3994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3013" y="5702300"/>
            <a:ext cx="822325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5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8600" y="2349500"/>
            <a:ext cx="779463" cy="803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6" name="Rettangolo 1"/>
          <p:cNvSpPr>
            <a:spLocks noChangeArrowheads="1"/>
          </p:cNvSpPr>
          <p:nvPr/>
        </p:nvSpPr>
        <p:spPr bwMode="auto">
          <a:xfrm>
            <a:off x="1835150" y="5648325"/>
            <a:ext cx="1665288" cy="8763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altLang="it-IT" sz="1700">
                <a:cs typeface="Arial" charset="0"/>
              </a:rPr>
              <a:t>rimontare i </a:t>
            </a:r>
          </a:p>
          <a:p>
            <a:pPr algn="just" eaLnBrk="0" hangingPunct="0"/>
            <a:r>
              <a:rPr lang="it-IT" altLang="it-IT" sz="1700">
                <a:cs typeface="Arial" charset="0"/>
              </a:rPr>
              <a:t>ripari dopo la </a:t>
            </a:r>
          </a:p>
          <a:p>
            <a:pPr algn="just" eaLnBrk="0" hangingPunct="0"/>
            <a:r>
              <a:rPr lang="it-IT" altLang="it-IT" sz="1700">
                <a:cs typeface="Arial" charset="0"/>
              </a:rPr>
              <a:t>manutenzione</a:t>
            </a:r>
          </a:p>
        </p:txBody>
      </p:sp>
      <p:sp>
        <p:nvSpPr>
          <p:cNvPr id="39947" name="AutoShape 11"/>
          <p:cNvSpPr>
            <a:spLocks noChangeArrowheads="1"/>
          </p:cNvSpPr>
          <p:nvPr/>
        </p:nvSpPr>
        <p:spPr bwMode="auto">
          <a:xfrm>
            <a:off x="5311775" y="5491163"/>
            <a:ext cx="381000" cy="915987"/>
          </a:xfrm>
          <a:prstGeom prst="upArrow">
            <a:avLst>
              <a:gd name="adj1" fmla="val 50000"/>
              <a:gd name="adj2" fmla="val 99862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it-IT" altLang="it-IT" sz="2400"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5" descr="E:\MILENA\fototeca_lucidoteca\FOTOTECA\AGRICOLTURA\sicurezza_macchine\macchine per fieno_paglia\volta fieno_trincia\girello protetto 1.jpg"/>
          <p:cNvPicPr>
            <a:picLocks noChangeAspect="1" noChangeArrowheads="1"/>
          </p:cNvPicPr>
          <p:nvPr/>
        </p:nvPicPr>
        <p:blipFill>
          <a:blip r:embed="rId3" cstate="email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3152775"/>
            <a:ext cx="3505200" cy="2967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3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MACCHINE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0964" name="Rectangle 18"/>
          <p:cNvSpPr>
            <a:spLocks noChangeArrowheads="1"/>
          </p:cNvSpPr>
          <p:nvPr/>
        </p:nvSpPr>
        <p:spPr bwMode="auto">
          <a:xfrm>
            <a:off x="323850" y="838200"/>
            <a:ext cx="2833688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it-IT" altLang="it-IT" sz="2000">
                <a:cs typeface="Arial" charset="0"/>
              </a:rPr>
              <a:t>VOLTAFIENO</a:t>
            </a:r>
          </a:p>
        </p:txBody>
      </p:sp>
      <p:sp>
        <p:nvSpPr>
          <p:cNvPr id="40965" name="Rectangle 12"/>
          <p:cNvSpPr>
            <a:spLocks noChangeArrowheads="1"/>
          </p:cNvSpPr>
          <p:nvPr/>
        </p:nvSpPr>
        <p:spPr bwMode="auto">
          <a:xfrm>
            <a:off x="392113" y="1341438"/>
            <a:ext cx="8208962" cy="615950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FFFFFF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it-IT" altLang="it-IT" sz="1700">
                <a:cs typeface="Arial" charset="0"/>
              </a:rPr>
              <a:t>CONTATTO CON ELEMENTI PERICOLOSI IN MOTO, SCHIACCIAMENTO NELLE FASI DI ATTACCO/DISTACCO DALLA TRATTRICE</a:t>
            </a:r>
          </a:p>
        </p:txBody>
      </p:sp>
      <p:sp>
        <p:nvSpPr>
          <p:cNvPr id="40966" name="Rectangle 15"/>
          <p:cNvSpPr>
            <a:spLocks noChangeArrowheads="1"/>
          </p:cNvSpPr>
          <p:nvPr/>
        </p:nvSpPr>
        <p:spPr bwMode="auto">
          <a:xfrm>
            <a:off x="392113" y="2060575"/>
            <a:ext cx="8208962" cy="877888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just"/>
            <a:r>
              <a:rPr lang="it-IT" altLang="it-IT" sz="1700">
                <a:cs typeface="Arial" charset="0"/>
              </a:rPr>
              <a:t>Protezione degli organi di trasmissione del moto e organi lavoratori, massima attenzione nelle fasi di attacco/distacco (ausilio di agganci rapidi, di piedi di appoggio ….)…. </a:t>
            </a:r>
          </a:p>
        </p:txBody>
      </p:sp>
      <p:pic>
        <p:nvPicPr>
          <p:cNvPr id="4096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5324475"/>
            <a:ext cx="779463" cy="803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8" name="Picture 6" descr="E:\MILENA\fototeca_lucidoteca\FOTOTECA\AGRICOLTURA\sicurezza_macchine\macchine per fieno_paglia\volta fieno_trincia\volta fieno con ripari sagomati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3152775"/>
            <a:ext cx="4410075" cy="2005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ChangeArrowheads="1"/>
          </p:cNvSpPr>
          <p:nvPr/>
        </p:nvSpPr>
        <p:spPr bwMode="auto">
          <a:xfrm>
            <a:off x="228600" y="228600"/>
            <a:ext cx="2759075" cy="9588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676767"/>
            </a:outerShdw>
          </a:effec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it-IT" altLang="it-IT" sz="1800" dirty="0"/>
              <a:t>Accordo Stato-Regione </a:t>
            </a:r>
            <a:r>
              <a:rPr lang="it-IT" altLang="it-IT" sz="1800" dirty="0" smtClean="0"/>
              <a:t>21.12.2011</a:t>
            </a:r>
            <a:r>
              <a:rPr lang="it-IT" altLang="it-IT" sz="1800" dirty="0"/>
              <a:t/>
            </a:r>
            <a:br>
              <a:rPr lang="it-IT" altLang="it-IT" sz="1800" dirty="0"/>
            </a:br>
            <a:r>
              <a:rPr lang="it-IT" altLang="it-IT" sz="1800" dirty="0"/>
              <a:t>Formazione Lavoratori</a:t>
            </a:r>
            <a:r>
              <a:rPr lang="it-IT" altLang="it-IT" sz="2000" dirty="0"/>
              <a:t> </a:t>
            </a:r>
          </a:p>
        </p:txBody>
      </p:sp>
      <p:sp>
        <p:nvSpPr>
          <p:cNvPr id="5123" name="Text Box 46"/>
          <p:cNvSpPr txBox="1">
            <a:spLocks noChangeArrowheads="1"/>
          </p:cNvSpPr>
          <p:nvPr/>
        </p:nvSpPr>
        <p:spPr bwMode="auto">
          <a:xfrm>
            <a:off x="3348038" y="260350"/>
            <a:ext cx="5443537" cy="43180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it-IT" altLang="it-IT" sz="2200"/>
              <a:t>FORMAZIONE SPECIFICA 8 ORE</a:t>
            </a:r>
            <a:endParaRPr lang="it-IT" altLang="it-IT" sz="2200">
              <a:solidFill>
                <a:schemeClr val="hlink"/>
              </a:solidFill>
            </a:endParaRPr>
          </a:p>
        </p:txBody>
      </p:sp>
      <p:sp>
        <p:nvSpPr>
          <p:cNvPr id="5124" name="Rectangle 68"/>
          <p:cNvSpPr>
            <a:spLocks noChangeArrowheads="1"/>
          </p:cNvSpPr>
          <p:nvPr/>
        </p:nvSpPr>
        <p:spPr bwMode="auto">
          <a:xfrm rot="7088">
            <a:off x="454025" y="2341563"/>
            <a:ext cx="7632700" cy="647700"/>
          </a:xfrm>
          <a:prstGeom prst="rect">
            <a:avLst/>
          </a:prstGeom>
          <a:solidFill>
            <a:srgbClr val="CCECFF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eaLnBrk="0" hangingPunct="0"/>
            <a:r>
              <a:rPr lang="it-IT" altLang="it-IT" sz="2400">
                <a:solidFill>
                  <a:schemeClr val="tx2"/>
                </a:solidFill>
              </a:rPr>
              <a:t>Modulo 1 – Sicurezza Agricoltura 4 ore </a:t>
            </a:r>
            <a:endParaRPr lang="it-IT" altLang="it-IT" sz="240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5125" name="Rectangle 68"/>
          <p:cNvSpPr>
            <a:spLocks noChangeArrowheads="1"/>
          </p:cNvSpPr>
          <p:nvPr/>
        </p:nvSpPr>
        <p:spPr bwMode="auto">
          <a:xfrm rot="7088">
            <a:off x="454025" y="3494088"/>
            <a:ext cx="7704138" cy="719137"/>
          </a:xfrm>
          <a:prstGeom prst="rect">
            <a:avLst/>
          </a:prstGeom>
          <a:solidFill>
            <a:srgbClr val="CCECFF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pPr eaLnBrk="0" hangingPunct="0"/>
            <a:r>
              <a:rPr lang="it-IT" altLang="it-IT" sz="2400">
                <a:solidFill>
                  <a:schemeClr val="tx2"/>
                </a:solidFill>
              </a:rPr>
              <a:t>Modulo 2 – Salute e Igiene Agricoltura 4 ore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MACCHINE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1987" name="Rectangle 18"/>
          <p:cNvSpPr>
            <a:spLocks noChangeArrowheads="1"/>
          </p:cNvSpPr>
          <p:nvPr/>
        </p:nvSpPr>
        <p:spPr bwMode="auto">
          <a:xfrm>
            <a:off x="323850" y="838200"/>
            <a:ext cx="3600450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it-IT" altLang="it-IT" sz="2000">
                <a:cs typeface="Arial" charset="0"/>
              </a:rPr>
              <a:t>FALCIA-CONDIZIONATRICI</a:t>
            </a:r>
          </a:p>
        </p:txBody>
      </p:sp>
      <p:sp>
        <p:nvSpPr>
          <p:cNvPr id="41988" name="Rectangle 12"/>
          <p:cNvSpPr>
            <a:spLocks noChangeArrowheads="1"/>
          </p:cNvSpPr>
          <p:nvPr/>
        </p:nvSpPr>
        <p:spPr bwMode="auto">
          <a:xfrm>
            <a:off x="392113" y="1341438"/>
            <a:ext cx="8208962" cy="877887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FFFFFF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700">
                <a:cs typeface="Arial" charset="0"/>
              </a:rPr>
              <a:t>CONTATTO CON ELEMENTI PERICOLOSI IN MOTO, PROIEZIONE MATERIALE, SCHIACCIAMENTO NELLE FASI DI ATTACCO/DISTACCO DALLA TRATTRICE … </a:t>
            </a:r>
          </a:p>
        </p:txBody>
      </p:sp>
      <p:sp>
        <p:nvSpPr>
          <p:cNvPr id="41989" name="Rectangle 15"/>
          <p:cNvSpPr>
            <a:spLocks noChangeArrowheads="1"/>
          </p:cNvSpPr>
          <p:nvPr/>
        </p:nvSpPr>
        <p:spPr bwMode="auto">
          <a:xfrm>
            <a:off x="395288" y="2274888"/>
            <a:ext cx="8208962" cy="877887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it-IT" altLang="it-IT" sz="1700">
                <a:cs typeface="Arial" charset="0"/>
              </a:rPr>
              <a:t>Protezione degli organi di trasmissione del moto e organi lavoratori, sistemi che intercettano la proiezione di materiale, massima attenzione nelle fasi di attacco/distacco (ausilio di agganci rapidi, di piedi di appoggio ….)</a:t>
            </a:r>
          </a:p>
        </p:txBody>
      </p:sp>
      <p:pic>
        <p:nvPicPr>
          <p:cNvPr id="41990" name="Picture 10" descr="F:\MilenaB\Fototeca\AGRICOLTURA\sicurezza_macchine\macchine per fieno_paglia\falcia_carica erba\barra falciante trainata non protetta 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3357563"/>
            <a:ext cx="2951162" cy="33210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1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3341688"/>
            <a:ext cx="822325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2" name="Picture 5" descr="I:\tagliaerba.bmp"/>
          <p:cNvPicPr>
            <a:picLocks noChangeAspect="1" noChangeArrowheads="1"/>
          </p:cNvPicPr>
          <p:nvPr/>
        </p:nvPicPr>
        <p:blipFill>
          <a:blip r:embed="rId5" cstate="email">
            <a:lum bright="-8000" contrast="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7925" y="3341688"/>
            <a:ext cx="4852988" cy="2679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3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7000" y="3340100"/>
            <a:ext cx="779463" cy="803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MACCHINE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3011" name="Rectangle 18"/>
          <p:cNvSpPr>
            <a:spLocks noChangeArrowheads="1"/>
          </p:cNvSpPr>
          <p:nvPr/>
        </p:nvSpPr>
        <p:spPr bwMode="auto">
          <a:xfrm>
            <a:off x="323850" y="838200"/>
            <a:ext cx="3600450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it-IT" altLang="it-IT" sz="2000">
                <a:cs typeface="Arial" charset="0"/>
              </a:rPr>
              <a:t>ERPICI, ZAPPE, FRESE</a:t>
            </a:r>
          </a:p>
        </p:txBody>
      </p:sp>
      <p:sp>
        <p:nvSpPr>
          <p:cNvPr id="43012" name="Rectangle 12"/>
          <p:cNvSpPr>
            <a:spLocks noChangeArrowheads="1"/>
          </p:cNvSpPr>
          <p:nvPr/>
        </p:nvSpPr>
        <p:spPr bwMode="auto">
          <a:xfrm>
            <a:off x="392113" y="1341438"/>
            <a:ext cx="8208962" cy="877887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FFFFFF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700">
                <a:cs typeface="Arial" charset="0"/>
              </a:rPr>
              <a:t>CONTATTO CON ELEMENTI PERICOLOSI IN MOTO, PROIEZIONE MATERIALE, SCHIACCIAMENTO NELLE FASI DI ATTACCO/DISTACCO DALLA TRATTRICE … </a:t>
            </a:r>
          </a:p>
        </p:txBody>
      </p:sp>
      <p:sp>
        <p:nvSpPr>
          <p:cNvPr id="43013" name="Rectangle 15"/>
          <p:cNvSpPr>
            <a:spLocks noChangeArrowheads="1"/>
          </p:cNvSpPr>
          <p:nvPr/>
        </p:nvSpPr>
        <p:spPr bwMode="auto">
          <a:xfrm>
            <a:off x="395288" y="2274888"/>
            <a:ext cx="8208962" cy="877887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just"/>
            <a:r>
              <a:rPr lang="it-IT" altLang="it-IT" sz="1700">
                <a:cs typeface="Arial" charset="0"/>
              </a:rPr>
              <a:t>Protezione degli organi di trasmissione del moto e organi lavoratori, sistemi che intercettano la proiezione di materiale, massima attenzione nelle fasi di attacco/distacco (ausilio di agganci rapidi, di piedi di appoggio ….)</a:t>
            </a:r>
          </a:p>
        </p:txBody>
      </p:sp>
      <p:pic>
        <p:nvPicPr>
          <p:cNvPr id="4301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788" y="4537075"/>
            <a:ext cx="779462" cy="8032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5" name="Picture 9" descr="F:\MilenaB\Fototeca\AGRICOLTURA\sicurezza_macchine\macchine per preparazione terreno\zappa a norma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888" y="3322638"/>
            <a:ext cx="4752975" cy="3303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0" descr="F:\MilenaB\Fototeca\AGRICOLTURA\sicurezza_macchine\macchine per letame\carro_botte a norma.jpg"/>
          <p:cNvPicPr>
            <a:picLocks noChangeAspect="1" noChangeArrowheads="1"/>
          </p:cNvPicPr>
          <p:nvPr/>
        </p:nvPicPr>
        <p:blipFill>
          <a:blip r:embed="rId3" cstate="email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275" y="3308350"/>
            <a:ext cx="2952750" cy="3435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5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MACCHINE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4036" name="Rectangle 18"/>
          <p:cNvSpPr>
            <a:spLocks noChangeArrowheads="1"/>
          </p:cNvSpPr>
          <p:nvPr/>
        </p:nvSpPr>
        <p:spPr bwMode="auto">
          <a:xfrm>
            <a:off x="323850" y="838200"/>
            <a:ext cx="4608513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it-IT" altLang="it-IT" sz="2000">
                <a:cs typeface="Arial" charset="0"/>
              </a:rPr>
              <a:t>CISTERNA SPANDILIQUAME</a:t>
            </a:r>
          </a:p>
        </p:txBody>
      </p:sp>
      <p:sp>
        <p:nvSpPr>
          <p:cNvPr id="44037" name="Rectangle 12"/>
          <p:cNvSpPr>
            <a:spLocks noChangeArrowheads="1"/>
          </p:cNvSpPr>
          <p:nvPr/>
        </p:nvSpPr>
        <p:spPr bwMode="auto">
          <a:xfrm>
            <a:off x="392113" y="1341438"/>
            <a:ext cx="8208962" cy="877887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FFFFFF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it-IT" altLang="it-IT" sz="1700">
                <a:cs typeface="Arial" charset="0"/>
              </a:rPr>
              <a:t>CONTATTO CON ELEMENTI PERICOLOSI IN MOTO, SCHIACCIAMENTO NELLE FASI DI ATTACCO/DISTACCO DALLA TRATTRICE, ESPLOSIONE O IMPLOSIONE DELLA CISTERNA … </a:t>
            </a:r>
          </a:p>
        </p:txBody>
      </p:sp>
      <p:sp>
        <p:nvSpPr>
          <p:cNvPr id="44038" name="Rectangle 15"/>
          <p:cNvSpPr>
            <a:spLocks noChangeArrowheads="1"/>
          </p:cNvSpPr>
          <p:nvPr/>
        </p:nvSpPr>
        <p:spPr bwMode="auto">
          <a:xfrm>
            <a:off x="395288" y="2274888"/>
            <a:ext cx="8208962" cy="877887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it-IT" altLang="it-IT" sz="1700">
                <a:cs typeface="Arial" charset="0"/>
              </a:rPr>
              <a:t>protezione degli organi di trasmissione del moto, valvole di sicurezza, indicatori di livello e di pressione, collaudi periodici, utilizzo di piedi di appoggio ..</a:t>
            </a:r>
          </a:p>
        </p:txBody>
      </p:sp>
      <p:pic>
        <p:nvPicPr>
          <p:cNvPr id="44039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4563" y="3311525"/>
            <a:ext cx="779462" cy="8032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40" name="Picture 11" descr="F:\MilenaB\Fototeca\foto in ditte ispezionate\Morlini\Immagine9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450" y="3284538"/>
            <a:ext cx="2592388" cy="347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1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8725" y="5940425"/>
            <a:ext cx="822325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42" name="Text Box 13"/>
          <p:cNvSpPr txBox="1">
            <a:spLocks noChangeArrowheads="1"/>
          </p:cNvSpPr>
          <p:nvPr/>
        </p:nvSpPr>
        <p:spPr bwMode="auto">
          <a:xfrm>
            <a:off x="5003800" y="4797425"/>
            <a:ext cx="533400" cy="152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it-IT" altLang="it-IT" sz="400"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5" descr="F:\MilenaB\compartiproduttivi\PianoAGRICOLTURA\video agricoltura\rotoballe\fienagione_movimentazione rotoballe\barba_carro porta rotoballe new 2.jpg"/>
          <p:cNvPicPr>
            <a:picLocks noChangeAspect="1" noChangeArrowheads="1"/>
          </p:cNvPicPr>
          <p:nvPr/>
        </p:nvPicPr>
        <p:blipFill>
          <a:blip r:embed="rId3" cstate="email">
            <a:lum bright="6000" contras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3068638"/>
            <a:ext cx="3071813" cy="3613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59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MACCHINE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5060" name="Rectangle 18"/>
          <p:cNvSpPr>
            <a:spLocks noChangeArrowheads="1"/>
          </p:cNvSpPr>
          <p:nvPr/>
        </p:nvSpPr>
        <p:spPr bwMode="auto">
          <a:xfrm>
            <a:off x="323850" y="838200"/>
            <a:ext cx="4608513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it-IT" altLang="it-IT" sz="2000">
                <a:cs typeface="Arial" charset="0"/>
              </a:rPr>
              <a:t>TRASPORTO ROTOBALLE</a:t>
            </a:r>
          </a:p>
        </p:txBody>
      </p:sp>
      <p:sp>
        <p:nvSpPr>
          <p:cNvPr id="45061" name="Rectangle 12"/>
          <p:cNvSpPr>
            <a:spLocks noChangeArrowheads="1"/>
          </p:cNvSpPr>
          <p:nvPr/>
        </p:nvSpPr>
        <p:spPr bwMode="auto">
          <a:xfrm>
            <a:off x="392113" y="1341438"/>
            <a:ext cx="8208962" cy="877887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FFFFFF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it-IT" altLang="it-IT" sz="1700">
                <a:cs typeface="Arial" charset="0"/>
              </a:rPr>
              <a:t>CONTATTO  CON ELEMENTI PERICOLOSI IN MOTO, CADUTA MATERIALE, INSTABILITÀ DEL MEZZO PER CARICO ECCESSIVO, SCHIACCIAMENTO NELLE FASI DI ATTACCO/DISTACCO DALLA TRATTRICE </a:t>
            </a:r>
            <a:r>
              <a:rPr lang="it-IT" altLang="it-IT" sz="1600">
                <a:solidFill>
                  <a:schemeClr val="accent2"/>
                </a:solidFill>
                <a:cs typeface="Arial" charset="0"/>
              </a:rPr>
              <a:t>…  </a:t>
            </a:r>
          </a:p>
        </p:txBody>
      </p:sp>
      <p:sp>
        <p:nvSpPr>
          <p:cNvPr id="45062" name="Rectangle 15"/>
          <p:cNvSpPr>
            <a:spLocks noChangeArrowheads="1"/>
          </p:cNvSpPr>
          <p:nvPr/>
        </p:nvSpPr>
        <p:spPr bwMode="auto">
          <a:xfrm>
            <a:off x="395288" y="2274888"/>
            <a:ext cx="8208962" cy="6159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just"/>
            <a:r>
              <a:rPr lang="it-IT" altLang="it-IT" sz="1700">
                <a:cs typeface="Arial" charset="0"/>
              </a:rPr>
              <a:t>protezione  degli organi di trasmissione del moto, assicurare il carico, non superare i limiti di peso, utilizzo di piedi di appoggio</a:t>
            </a:r>
          </a:p>
        </p:txBody>
      </p:sp>
      <p:pic>
        <p:nvPicPr>
          <p:cNvPr id="45063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225" y="5878513"/>
            <a:ext cx="779463" cy="8032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4" name="Picture 6" descr="F:\MilenaB\compartiproduttivi\PianoAGRICOLTURA\video agricoltura\rotoballe\fienagione_movimentazione rotoballe\barba_carro porta rotoballe new_particolare.jpg"/>
          <p:cNvPicPr>
            <a:picLocks noChangeAspect="1" noChangeArrowheads="1"/>
          </p:cNvPicPr>
          <p:nvPr/>
        </p:nvPicPr>
        <p:blipFill>
          <a:blip r:embed="rId5" cstate="email">
            <a:lum brigh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4300" y="3100388"/>
            <a:ext cx="2657475" cy="3581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5" name="Text Box 10"/>
          <p:cNvSpPr txBox="1">
            <a:spLocks noChangeArrowheads="1"/>
          </p:cNvSpPr>
          <p:nvPr/>
        </p:nvSpPr>
        <p:spPr bwMode="auto">
          <a:xfrm>
            <a:off x="6875463" y="3135313"/>
            <a:ext cx="2070100" cy="1077912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it-IT" altLang="it-IT" sz="1600">
                <a:cs typeface="Arial" charset="0"/>
              </a:rPr>
              <a:t>prestare attenzione durante l’apertura manuale del cancello posteriore</a:t>
            </a:r>
          </a:p>
        </p:txBody>
      </p:sp>
      <p:sp>
        <p:nvSpPr>
          <p:cNvPr id="45066" name="AutoShape 11"/>
          <p:cNvSpPr>
            <a:spLocks noChangeArrowheads="1"/>
          </p:cNvSpPr>
          <p:nvPr/>
        </p:nvSpPr>
        <p:spPr bwMode="auto">
          <a:xfrm>
            <a:off x="6232525" y="3387725"/>
            <a:ext cx="544513" cy="381000"/>
          </a:xfrm>
          <a:prstGeom prst="leftArrow">
            <a:avLst>
              <a:gd name="adj1" fmla="val 50000"/>
              <a:gd name="adj2" fmla="val 4493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sz="2400"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8" descr="F:\MilenaB\Fototeca\AGRICOLTURA\sicurezza_macchine\macchine per fieno_paglia\movimentazione_taglia rotoballe\taglia rotoballe protetta trainata 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5200" y="2406650"/>
            <a:ext cx="4095750" cy="3211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3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MACCHINE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6084" name="Rectangle 18"/>
          <p:cNvSpPr>
            <a:spLocks noChangeArrowheads="1"/>
          </p:cNvSpPr>
          <p:nvPr/>
        </p:nvSpPr>
        <p:spPr bwMode="auto">
          <a:xfrm>
            <a:off x="323850" y="838200"/>
            <a:ext cx="4608513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it-IT" altLang="it-IT" sz="2000">
                <a:cs typeface="Arial" charset="0"/>
              </a:rPr>
              <a:t>TAGLIA ROTOBALLE</a:t>
            </a:r>
          </a:p>
        </p:txBody>
      </p:sp>
      <p:sp>
        <p:nvSpPr>
          <p:cNvPr id="46085" name="Rectangle 12"/>
          <p:cNvSpPr>
            <a:spLocks noChangeArrowheads="1"/>
          </p:cNvSpPr>
          <p:nvPr/>
        </p:nvSpPr>
        <p:spPr bwMode="auto">
          <a:xfrm>
            <a:off x="392113" y="1341438"/>
            <a:ext cx="8208962" cy="354012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FFFFFF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it-IT" altLang="it-IT" sz="1700">
                <a:cs typeface="Arial" charset="0"/>
              </a:rPr>
              <a:t>CONTATTO CON ELEMENTI PERICOLOSI IN MOTO ..…  </a:t>
            </a:r>
          </a:p>
        </p:txBody>
      </p:sp>
      <p:pic>
        <p:nvPicPr>
          <p:cNvPr id="4608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5363" y="4797425"/>
            <a:ext cx="779462" cy="8032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7" name="Rettangolo 1"/>
          <p:cNvSpPr>
            <a:spLocks noChangeArrowheads="1"/>
          </p:cNvSpPr>
          <p:nvPr/>
        </p:nvSpPr>
        <p:spPr bwMode="auto">
          <a:xfrm>
            <a:off x="392113" y="1882775"/>
            <a:ext cx="8208962" cy="354013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it-IT" altLang="it-IT" sz="1700">
                <a:cs typeface="Arial" charset="0"/>
              </a:rPr>
              <a:t>protezione degli organi di trasmissione del moto e organi lavoratori …</a:t>
            </a:r>
          </a:p>
        </p:txBody>
      </p:sp>
      <p:pic>
        <p:nvPicPr>
          <p:cNvPr id="46088" name="Picture 9" descr="F:\MilenaB\Fototeca\AGRICOLTURA\sicurezza_macchine\macchine per fieno_paglia\movimentazione_taglia rotoballe\taglia rotoballe in operazione trainata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2420938"/>
            <a:ext cx="4262438" cy="3197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9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113" y="4797425"/>
            <a:ext cx="822325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MACCHINE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7107" name="Rectangle 18"/>
          <p:cNvSpPr>
            <a:spLocks noChangeArrowheads="1"/>
          </p:cNvSpPr>
          <p:nvPr/>
        </p:nvSpPr>
        <p:spPr bwMode="auto">
          <a:xfrm>
            <a:off x="323850" y="838200"/>
            <a:ext cx="4608513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it-IT" altLang="it-IT" sz="2000">
                <a:cs typeface="Arial" charset="0"/>
              </a:rPr>
              <a:t>SPANDICONCIME</a:t>
            </a:r>
          </a:p>
        </p:txBody>
      </p:sp>
      <p:sp>
        <p:nvSpPr>
          <p:cNvPr id="47108" name="Rectangle 12"/>
          <p:cNvSpPr>
            <a:spLocks noChangeArrowheads="1"/>
          </p:cNvSpPr>
          <p:nvPr/>
        </p:nvSpPr>
        <p:spPr bwMode="auto">
          <a:xfrm>
            <a:off x="392113" y="1341438"/>
            <a:ext cx="8208962" cy="615950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FFFFFF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it-IT" altLang="it-IT" sz="1700">
                <a:cs typeface="Arial" charset="0"/>
              </a:rPr>
              <a:t>CONTATTO CON ELEMENTI PERICOLOSI IN MOTO,</a:t>
            </a:r>
            <a:r>
              <a:rPr lang="it-IT" altLang="it-IT" sz="1600">
                <a:solidFill>
                  <a:schemeClr val="accent2"/>
                </a:solidFill>
                <a:cs typeface="Arial" charset="0"/>
              </a:rPr>
              <a:t> </a:t>
            </a:r>
            <a:r>
              <a:rPr lang="it-IT" altLang="it-IT" sz="1700">
                <a:cs typeface="Arial" charset="0"/>
              </a:rPr>
              <a:t>SCHIACCIAMENTO NELLE FASI DI ATTACCO/DISTACCO DALLA TRATTRICE … ..…  </a:t>
            </a:r>
          </a:p>
        </p:txBody>
      </p:sp>
      <p:pic>
        <p:nvPicPr>
          <p:cNvPr id="47109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6863" y="4643438"/>
            <a:ext cx="779462" cy="8032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10" name="Rettangolo 1"/>
          <p:cNvSpPr>
            <a:spLocks noChangeArrowheads="1"/>
          </p:cNvSpPr>
          <p:nvPr/>
        </p:nvSpPr>
        <p:spPr bwMode="auto">
          <a:xfrm>
            <a:off x="419100" y="2060575"/>
            <a:ext cx="8208963" cy="614363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it-IT" altLang="it-IT" sz="1700">
                <a:cs typeface="Arial" charset="0"/>
              </a:rPr>
              <a:t>protezione degli organi di trasmissione del moto, massima attenzione nelle fasi di attacco/stacco (ausilio di agganci rapidi, di piedi di appoggio ….) </a:t>
            </a:r>
          </a:p>
        </p:txBody>
      </p:sp>
      <p:pic>
        <p:nvPicPr>
          <p:cNvPr id="47111" name="Picture 5" descr="e:\MILENA\fototeca_lucidoteca\FOTOTECA\AGRICOLTURA\sicurezza_macchine\altre macchine attrezzi\preparazione terreno\spandiconcime marcato ce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857500"/>
            <a:ext cx="5041900" cy="3379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2" name="Text Box 9"/>
          <p:cNvSpPr txBox="1">
            <a:spLocks noChangeArrowheads="1"/>
          </p:cNvSpPr>
          <p:nvPr/>
        </p:nvSpPr>
        <p:spPr bwMode="auto">
          <a:xfrm>
            <a:off x="5632450" y="3429000"/>
            <a:ext cx="2995613" cy="1077913"/>
          </a:xfrm>
          <a:prstGeom prst="rect">
            <a:avLst/>
          </a:prstGeom>
          <a:solidFill>
            <a:schemeClr val="bg1"/>
          </a:solidFill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it-IT" altLang="it-IT" sz="1600">
                <a:cs typeface="Arial" charset="0"/>
              </a:rPr>
              <a:t>griglia di protezione per impedire il contatto con parti mobili presenti all’interno della tramoggia 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MACCHINE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8131" name="Rectangle 18"/>
          <p:cNvSpPr>
            <a:spLocks noChangeArrowheads="1"/>
          </p:cNvSpPr>
          <p:nvPr/>
        </p:nvSpPr>
        <p:spPr bwMode="auto">
          <a:xfrm>
            <a:off x="323850" y="838200"/>
            <a:ext cx="4608513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it-IT" altLang="it-IT" sz="2000">
                <a:cs typeface="Arial" charset="0"/>
              </a:rPr>
              <a:t>IRRIGATORI</a:t>
            </a:r>
          </a:p>
        </p:txBody>
      </p:sp>
      <p:sp>
        <p:nvSpPr>
          <p:cNvPr id="48132" name="Rectangle 12"/>
          <p:cNvSpPr>
            <a:spLocks noChangeArrowheads="1"/>
          </p:cNvSpPr>
          <p:nvPr/>
        </p:nvSpPr>
        <p:spPr bwMode="auto">
          <a:xfrm>
            <a:off x="392113" y="1341438"/>
            <a:ext cx="8208962" cy="877887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FFFFFF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it-IT" altLang="it-IT" sz="1700">
                <a:cs typeface="Arial" charset="0"/>
              </a:rPr>
              <a:t>CESOIAMENTO NELLA ROTAZIONE, CONTATTO CON ELEMENTI PERICOLOSI IN MOTO,</a:t>
            </a:r>
            <a:r>
              <a:rPr lang="it-IT" altLang="it-IT" sz="1600">
                <a:solidFill>
                  <a:schemeClr val="accent2"/>
                </a:solidFill>
                <a:cs typeface="Arial" charset="0"/>
              </a:rPr>
              <a:t> </a:t>
            </a:r>
            <a:r>
              <a:rPr lang="it-IT" altLang="it-IT" sz="1700">
                <a:cs typeface="Arial" charset="0"/>
              </a:rPr>
              <a:t>SCHIACCIAMENTO NELLE FASI DI ATTACCO/DISTACCO DALLA TRATTRICE … ..…  </a:t>
            </a:r>
          </a:p>
        </p:txBody>
      </p:sp>
      <p:sp>
        <p:nvSpPr>
          <p:cNvPr id="48133" name="Rettangolo 1"/>
          <p:cNvSpPr>
            <a:spLocks noChangeArrowheads="1"/>
          </p:cNvSpPr>
          <p:nvPr/>
        </p:nvSpPr>
        <p:spPr bwMode="auto">
          <a:xfrm>
            <a:off x="419100" y="2286000"/>
            <a:ext cx="8208963" cy="6159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just"/>
            <a:r>
              <a:rPr lang="it-IT" altLang="it-IT" sz="1700">
                <a:cs typeface="Arial" charset="0"/>
              </a:rPr>
              <a:t>Pannello di protezione, protezione degli organi in moto, utilizzo di piedi di appoggio …. </a:t>
            </a:r>
          </a:p>
        </p:txBody>
      </p:sp>
      <p:pic>
        <p:nvPicPr>
          <p:cNvPr id="48134" name="Picture 5" descr="E:\MILENA\fototeca_lucidoteca\FOTOTECA\AGRICOLTURA\sicurezza_macchine\altre macchine attrezzi\trattamento colture\ruotone irrigatore marcato ce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6425" y="2946400"/>
            <a:ext cx="3073400" cy="3760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5" name="Picture 2" descr="C:\Users\fsormani\Desktop\bibliografia\IMMAGINI\foto 2009\vari\Immagine 06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2973388"/>
            <a:ext cx="3600450" cy="376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050" y="2981325"/>
            <a:ext cx="822325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7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1188" y="5881688"/>
            <a:ext cx="779462" cy="8032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MACCHINE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9155" name="Rectangle 18"/>
          <p:cNvSpPr>
            <a:spLocks noChangeArrowheads="1"/>
          </p:cNvSpPr>
          <p:nvPr/>
        </p:nvSpPr>
        <p:spPr bwMode="auto">
          <a:xfrm>
            <a:off x="323850" y="838200"/>
            <a:ext cx="4608513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it-IT" altLang="it-IT" sz="2000">
                <a:cs typeface="Arial" charset="0"/>
              </a:rPr>
              <a:t>ATOMIZZATORI</a:t>
            </a:r>
          </a:p>
        </p:txBody>
      </p:sp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4163" y="836613"/>
            <a:ext cx="779462" cy="8032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7" name="Picture 11" descr="atomizzatore"/>
          <p:cNvPicPr>
            <a:picLocks noChangeAspect="1" noChangeArrowheads="1"/>
          </p:cNvPicPr>
          <p:nvPr/>
        </p:nvPicPr>
        <p:blipFill>
          <a:blip r:embed="rId4" cstate="email">
            <a:lum bright="-10000" contras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484313"/>
            <a:ext cx="4679950" cy="3278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8" name="Picture 12" descr="serbatoio"/>
          <p:cNvPicPr>
            <a:picLocks noChangeAspect="1" noChangeArrowheads="1"/>
          </p:cNvPicPr>
          <p:nvPr/>
        </p:nvPicPr>
        <p:blipFill>
          <a:blip r:embed="rId5" cstate="email">
            <a:lum bright="-10000"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525" y="2119313"/>
            <a:ext cx="2100263" cy="2362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9" name="AutoShape 13"/>
          <p:cNvSpPr>
            <a:spLocks noChangeArrowheads="1"/>
          </p:cNvSpPr>
          <p:nvPr/>
        </p:nvSpPr>
        <p:spPr bwMode="auto">
          <a:xfrm>
            <a:off x="2979738" y="3130550"/>
            <a:ext cx="609600" cy="914400"/>
          </a:xfrm>
          <a:prstGeom prst="wedgeRoundRectCallout">
            <a:avLst>
              <a:gd name="adj1" fmla="val 395051"/>
              <a:gd name="adj2" fmla="val -21875"/>
              <a:gd name="adj3" fmla="val 16667"/>
            </a:avLst>
          </a:prstGeom>
          <a:noFill/>
          <a:ln w="38100">
            <a:solidFill>
              <a:srgbClr val="FF330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endParaRPr lang="it-IT" altLang="it-IT" sz="2400">
              <a:latin typeface="Times New Roman" pitchFamily="18" charset="0"/>
              <a:cs typeface="Arial" charset="0"/>
            </a:endParaRPr>
          </a:p>
        </p:txBody>
      </p:sp>
      <p:sp>
        <p:nvSpPr>
          <p:cNvPr id="49160" name="Rettangolo 2"/>
          <p:cNvSpPr>
            <a:spLocks noChangeArrowheads="1"/>
          </p:cNvSpPr>
          <p:nvPr/>
        </p:nvSpPr>
        <p:spPr bwMode="auto">
          <a:xfrm>
            <a:off x="5724525" y="1514475"/>
            <a:ext cx="210026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1700">
                <a:cs typeface="Arial" charset="0"/>
              </a:rPr>
              <a:t>DISPOSITIVO LAVA BARATTOLI</a:t>
            </a:r>
          </a:p>
        </p:txBody>
      </p:sp>
      <p:pic>
        <p:nvPicPr>
          <p:cNvPr id="49161" name="Picture 7" descr="phpThumb_generated_thumbnail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7363" y="4676775"/>
            <a:ext cx="2879725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2" name="Text Box 10"/>
          <p:cNvSpPr txBox="1">
            <a:spLocks noChangeArrowheads="1"/>
          </p:cNvSpPr>
          <p:nvPr/>
        </p:nvSpPr>
        <p:spPr bwMode="auto">
          <a:xfrm>
            <a:off x="1908175" y="5934075"/>
            <a:ext cx="3330575" cy="522288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1400">
                <a:cs typeface="Arial" charset="0"/>
              </a:rPr>
              <a:t>SISTEMA DI APPOGGIO DELL’ATTREZZATURA NON IN USO</a:t>
            </a:r>
          </a:p>
        </p:txBody>
      </p:sp>
      <p:sp>
        <p:nvSpPr>
          <p:cNvPr id="49163" name="AutoShape 11"/>
          <p:cNvSpPr>
            <a:spLocks noChangeArrowheads="1"/>
          </p:cNvSpPr>
          <p:nvPr/>
        </p:nvSpPr>
        <p:spPr bwMode="auto">
          <a:xfrm rot="10800000">
            <a:off x="5554663" y="6132513"/>
            <a:ext cx="544512" cy="381000"/>
          </a:xfrm>
          <a:prstGeom prst="leftArrow">
            <a:avLst>
              <a:gd name="adj1" fmla="val 50000"/>
              <a:gd name="adj2" fmla="val 4493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sz="2400"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MACCHINE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0963" name="Rectangle 18"/>
          <p:cNvSpPr>
            <a:spLocks noChangeArrowheads="1"/>
          </p:cNvSpPr>
          <p:nvPr/>
        </p:nvSpPr>
        <p:spPr bwMode="auto">
          <a:xfrm>
            <a:off x="323850" y="838200"/>
            <a:ext cx="4679950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  <a:defRPr/>
            </a:pPr>
            <a:r>
              <a:rPr lang="it-IT" sz="2000" cap="all" dirty="0">
                <a:latin typeface="Arial" panose="020B0604020202020204" pitchFamily="34" charset="0"/>
                <a:cs typeface="Arial" panose="020B0604020202020204" pitchFamily="34" charset="0"/>
              </a:rPr>
              <a:t>raccolta frutta </a:t>
            </a:r>
            <a:r>
              <a:rPr lang="it-IT" sz="2000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GIRETTE</a:t>
            </a:r>
            <a:endParaRPr lang="it-IT" altLang="it-IT" sz="2000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180" name="Rectangle 12"/>
          <p:cNvSpPr>
            <a:spLocks noChangeArrowheads="1"/>
          </p:cNvSpPr>
          <p:nvPr/>
        </p:nvSpPr>
        <p:spPr bwMode="auto">
          <a:xfrm>
            <a:off x="392113" y="1341438"/>
            <a:ext cx="8208962" cy="877887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FFFFFF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700">
                <a:cs typeface="Arial" charset="0"/>
              </a:rPr>
              <a:t>RIBALTAMENTO IN PARTICOLARE IN CASO DI SPOSTAMENTI  IN TERRENI ACCIDENTATI, UMIDI, FANGOSI.  CADUTE DALL’ALTO DURANTE LE OPERAZIONI  CON CESTELLO SOLLEVATO.</a:t>
            </a:r>
          </a:p>
        </p:txBody>
      </p:sp>
      <p:sp>
        <p:nvSpPr>
          <p:cNvPr id="50181" name="Rectangle 15"/>
          <p:cNvSpPr>
            <a:spLocks noChangeArrowheads="1"/>
          </p:cNvSpPr>
          <p:nvPr/>
        </p:nvSpPr>
        <p:spPr bwMode="auto">
          <a:xfrm>
            <a:off x="395288" y="2274888"/>
            <a:ext cx="8248650" cy="877887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it-IT" altLang="it-IT" sz="1700">
                <a:cs typeface="Arial" charset="0"/>
              </a:rPr>
              <a:t>Omologazione e verifiche periodiche dell’attrezzatura, controllo dei dispositivi di sicurezza presenti (pulsante di emergenza, segnalatori di inclinazione,….), uso delle cinture di sicurezza,  formazione e addestramento degli addetti, </a:t>
            </a:r>
          </a:p>
        </p:txBody>
      </p:sp>
      <p:sp>
        <p:nvSpPr>
          <p:cNvPr id="50182" name="AutoShape 2" descr="A worker uses a Girette to prune trees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50183" name="AutoShape 4" descr="A worker uses a Girette to prune trees.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50184" name="AutoShape 6" descr="A worker uses a Girette to prune trees.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50185" name="AutoShape 8" descr="A worker uses a Girette to prune trees.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grpSp>
        <p:nvGrpSpPr>
          <p:cNvPr id="50186" name="Gruppo 15"/>
          <p:cNvGrpSpPr>
            <a:grpSpLocks/>
          </p:cNvGrpSpPr>
          <p:nvPr/>
        </p:nvGrpSpPr>
        <p:grpSpPr bwMode="auto">
          <a:xfrm>
            <a:off x="4572000" y="3214688"/>
            <a:ext cx="4197350" cy="3214687"/>
            <a:chOff x="4160793" y="3214686"/>
            <a:chExt cx="4197421" cy="3214688"/>
          </a:xfrm>
        </p:grpSpPr>
        <p:pic>
          <p:nvPicPr>
            <p:cNvPr id="5019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0793" y="3214686"/>
              <a:ext cx="4197421" cy="3214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91" name="Picture 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2396" y="3286124"/>
              <a:ext cx="779463" cy="8032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0187" name="Gruppo 19"/>
          <p:cNvGrpSpPr>
            <a:grpSpLocks/>
          </p:cNvGrpSpPr>
          <p:nvPr/>
        </p:nvGrpSpPr>
        <p:grpSpPr bwMode="auto">
          <a:xfrm>
            <a:off x="304800" y="3286125"/>
            <a:ext cx="4195763" cy="3143250"/>
            <a:chOff x="214282" y="3286124"/>
            <a:chExt cx="4195038" cy="3143272"/>
          </a:xfrm>
        </p:grpSpPr>
        <p:pic>
          <p:nvPicPr>
            <p:cNvPr id="50188" name="Picture 2" descr="C:\Users\Maichi\Desktop\girette.jp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282" y="3286124"/>
              <a:ext cx="4195038" cy="3143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89" name="Picture 2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282" y="3286124"/>
              <a:ext cx="822325" cy="803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3" descr="DSC_0014"/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6875" y="3527425"/>
            <a:ext cx="2878138" cy="19700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03" name="Picture 15" descr="P726001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1268413"/>
            <a:ext cx="287972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18" descr="macc_motozappe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8488" y="2544763"/>
            <a:ext cx="27146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Text Box 19"/>
          <p:cNvSpPr txBox="1">
            <a:spLocks noChangeArrowheads="1"/>
          </p:cNvSpPr>
          <p:nvPr/>
        </p:nvSpPr>
        <p:spPr bwMode="auto">
          <a:xfrm>
            <a:off x="3278188" y="1398588"/>
            <a:ext cx="5235575" cy="673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20000"/>
              </a:spcBef>
            </a:pPr>
            <a:r>
              <a:rPr lang="it-IT" altLang="it-IT" sz="1400"/>
              <a:t>PROTEZIONE DEGLI ORGANI LAVORATORI: protegge l’operatore che conduce la macchina dai contatti accidentali e dalla proiezione di materiale</a:t>
            </a:r>
          </a:p>
        </p:txBody>
      </p:sp>
      <p:sp>
        <p:nvSpPr>
          <p:cNvPr id="51206" name="Text Box 20"/>
          <p:cNvSpPr txBox="1">
            <a:spLocks noChangeArrowheads="1"/>
          </p:cNvSpPr>
          <p:nvPr/>
        </p:nvSpPr>
        <p:spPr bwMode="auto">
          <a:xfrm>
            <a:off x="615950" y="5538788"/>
            <a:ext cx="8070850" cy="1165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it-IT" altLang="it-IT" sz="1400"/>
              <a:t>COMANDO AD AZIONE MANTENUTA: </a:t>
            </a:r>
          </a:p>
          <a:p>
            <a:pPr algn="just" eaLnBrk="1" hangingPunct="1"/>
            <a:r>
              <a:rPr lang="it-IT" altLang="it-IT" sz="1400"/>
              <a:t>solo se premuto consente i movimenti della macchina e l'azionamento degli organi lavoratori. </a:t>
            </a:r>
          </a:p>
          <a:p>
            <a:pPr algn="just" eaLnBrk="1" hangingPunct="1"/>
            <a:r>
              <a:rPr lang="it-IT" altLang="it-IT" sz="1400"/>
              <a:t>N.B. nelle macchine più recenti il rilascio del comando ad azione mantenuta arresta il movimento degli organi lavoratori ma non spegne la macchina</a:t>
            </a:r>
          </a:p>
        </p:txBody>
      </p:sp>
      <p:sp>
        <p:nvSpPr>
          <p:cNvPr id="51207" name="Text Box 21"/>
          <p:cNvSpPr txBox="1">
            <a:spLocks noChangeArrowheads="1"/>
          </p:cNvSpPr>
          <p:nvPr/>
        </p:nvSpPr>
        <p:spPr bwMode="auto">
          <a:xfrm>
            <a:off x="7140575" y="2722563"/>
            <a:ext cx="1824038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400"/>
              <a:t>E’ ASSOLUTAMENTE VIETATO manomettere il comando ad azione mantenuta</a:t>
            </a:r>
          </a:p>
        </p:txBody>
      </p:sp>
      <p:sp>
        <p:nvSpPr>
          <p:cNvPr id="51208" name="Text Box 1"/>
          <p:cNvSpPr txBox="1">
            <a:spLocks noChangeArrowheads="1"/>
          </p:cNvSpPr>
          <p:nvPr/>
        </p:nvSpPr>
        <p:spPr bwMode="auto">
          <a:xfrm>
            <a:off x="304800" y="120650"/>
            <a:ext cx="8382000" cy="463550"/>
          </a:xfrm>
          <a:prstGeom prst="rect">
            <a:avLst/>
          </a:prstGeom>
          <a:solidFill>
            <a:srgbClr val="FFFF99"/>
          </a:solidFill>
          <a:ln w="12600">
            <a:solidFill>
              <a:srgbClr val="000000"/>
            </a:solidFill>
            <a:miter lim="800000"/>
            <a:headEnd/>
            <a:tailEnd/>
          </a:ln>
          <a:effectLst>
            <a:outerShdw dist="107933" dir="2700000" algn="ctr" rotWithShape="0">
              <a:srgbClr val="EEECE1"/>
            </a:outerShdw>
          </a:effec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it-IT" altLang="it-IT" sz="2400"/>
              <a:t>MOTOCOLTIVATORI - MOTOZAPPATRICI</a:t>
            </a:r>
          </a:p>
        </p:txBody>
      </p:sp>
      <p:sp>
        <p:nvSpPr>
          <p:cNvPr id="51209" name="Rectangle 12"/>
          <p:cNvSpPr>
            <a:spLocks noChangeArrowheads="1"/>
          </p:cNvSpPr>
          <p:nvPr/>
        </p:nvSpPr>
        <p:spPr bwMode="auto">
          <a:xfrm>
            <a:off x="304800" y="658813"/>
            <a:ext cx="8208963" cy="615950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FFFFFF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700">
                <a:cs typeface="Arial" charset="0"/>
              </a:rPr>
              <a:t>CONTATTO CON ELEMENTI PERICOLOSI IN MOTO, PROIEZIONE MATERIALE, </a:t>
            </a:r>
          </a:p>
        </p:txBody>
      </p:sp>
      <p:sp>
        <p:nvSpPr>
          <p:cNvPr id="51210" name="AutoShape 11"/>
          <p:cNvSpPr>
            <a:spLocks noChangeArrowheads="1"/>
          </p:cNvSpPr>
          <p:nvPr/>
        </p:nvSpPr>
        <p:spPr bwMode="auto">
          <a:xfrm>
            <a:off x="2676525" y="1752600"/>
            <a:ext cx="544513" cy="381000"/>
          </a:xfrm>
          <a:prstGeom prst="leftArrow">
            <a:avLst>
              <a:gd name="adj1" fmla="val 50000"/>
              <a:gd name="adj2" fmla="val 4493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sz="2400">
              <a:latin typeface="Times New Roman" pitchFamily="18" charset="0"/>
              <a:cs typeface="Arial" charset="0"/>
            </a:endParaRPr>
          </a:p>
        </p:txBody>
      </p:sp>
      <p:sp>
        <p:nvSpPr>
          <p:cNvPr id="51211" name="AutoShape 11"/>
          <p:cNvSpPr>
            <a:spLocks noChangeArrowheads="1"/>
          </p:cNvSpPr>
          <p:nvPr/>
        </p:nvSpPr>
        <p:spPr bwMode="auto">
          <a:xfrm rot="5400000">
            <a:off x="213519" y="4866482"/>
            <a:ext cx="987425" cy="312737"/>
          </a:xfrm>
          <a:prstGeom prst="leftArrow">
            <a:avLst>
              <a:gd name="adj1" fmla="val 50000"/>
              <a:gd name="adj2" fmla="val 4503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sz="2400">
              <a:latin typeface="Times New Roman" pitchFamily="18" charset="0"/>
              <a:cs typeface="Arial" charset="0"/>
            </a:endParaRPr>
          </a:p>
        </p:txBody>
      </p:sp>
      <p:pic>
        <p:nvPicPr>
          <p:cNvPr id="51212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9838" y="3013075"/>
            <a:ext cx="779462" cy="8032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13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8250" y="3914775"/>
            <a:ext cx="822325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14" name="AutoShape 11"/>
          <p:cNvSpPr>
            <a:spLocks noChangeArrowheads="1"/>
          </p:cNvSpPr>
          <p:nvPr/>
        </p:nvSpPr>
        <p:spPr bwMode="auto">
          <a:xfrm>
            <a:off x="6235700" y="2857500"/>
            <a:ext cx="889000" cy="427038"/>
          </a:xfrm>
          <a:prstGeom prst="leftArrow">
            <a:avLst>
              <a:gd name="adj1" fmla="val 50000"/>
              <a:gd name="adj2" fmla="val 45076"/>
            </a:avLst>
          </a:prstGeom>
          <a:solidFill>
            <a:srgbClr val="FF0000"/>
          </a:solidFill>
          <a:ln w="381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altLang="it-IT" sz="2400"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5"/>
          <p:cNvSpPr>
            <a:spLocks noChangeArrowheads="1"/>
          </p:cNvSpPr>
          <p:nvPr/>
        </p:nvSpPr>
        <p:spPr bwMode="auto">
          <a:xfrm>
            <a:off x="107950" y="57150"/>
            <a:ext cx="2759075" cy="9588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676767"/>
            </a:outerShdw>
          </a:effec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it-IT" altLang="it-IT" sz="1800" dirty="0"/>
              <a:t>Accordo Stato-Regione </a:t>
            </a:r>
            <a:r>
              <a:rPr lang="it-IT" altLang="it-IT" sz="1800" dirty="0" smtClean="0"/>
              <a:t>21.12.2011</a:t>
            </a:r>
            <a:r>
              <a:rPr lang="it-IT" altLang="it-IT" sz="1800" dirty="0"/>
              <a:t/>
            </a:r>
            <a:br>
              <a:rPr lang="it-IT" altLang="it-IT" sz="1800" dirty="0"/>
            </a:br>
            <a:r>
              <a:rPr lang="it-IT" altLang="it-IT" sz="1800" dirty="0"/>
              <a:t>Formazione Lavoratori</a:t>
            </a:r>
            <a:r>
              <a:rPr lang="it-IT" altLang="it-IT" sz="2000" dirty="0"/>
              <a:t> </a:t>
            </a:r>
          </a:p>
        </p:txBody>
      </p:sp>
      <p:sp>
        <p:nvSpPr>
          <p:cNvPr id="6147" name="Rectangle 34"/>
          <p:cNvSpPr>
            <a:spLocks noChangeArrowheads="1"/>
          </p:cNvSpPr>
          <p:nvPr/>
        </p:nvSpPr>
        <p:spPr bwMode="auto">
          <a:xfrm>
            <a:off x="1590675" y="1125538"/>
            <a:ext cx="7378700" cy="5153025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FFFFFF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20000"/>
              </a:spcBef>
              <a:buSzPct val="100000"/>
            </a:pPr>
            <a:r>
              <a:rPr lang="it-IT" altLang="it-IT" sz="2000">
                <a:cs typeface="Arial" charset="0"/>
              </a:rPr>
              <a:t>Fenomeno infortuni - Rischi infortuni </a:t>
            </a:r>
          </a:p>
          <a:p>
            <a:pPr eaLnBrk="0" hangingPunct="0">
              <a:spcBef>
                <a:spcPct val="20000"/>
              </a:spcBef>
              <a:buSzPct val="100000"/>
            </a:pPr>
            <a:r>
              <a:rPr lang="it-IT" altLang="it-IT" sz="2000">
                <a:cs typeface="Arial" charset="0"/>
              </a:rPr>
              <a:t>Meccanici generali</a:t>
            </a:r>
          </a:p>
          <a:p>
            <a:pPr eaLnBrk="0" hangingPunct="0">
              <a:spcBef>
                <a:spcPct val="20000"/>
              </a:spcBef>
              <a:buSzPct val="100000"/>
            </a:pPr>
            <a:r>
              <a:rPr lang="it-IT" altLang="it-IT" sz="2000">
                <a:cs typeface="Arial" charset="0"/>
              </a:rPr>
              <a:t>Macchine e Attrezzature </a:t>
            </a:r>
            <a:r>
              <a:rPr lang="it-IT" altLang="it-IT" sz="1600">
                <a:cs typeface="Arial" charset="0"/>
              </a:rPr>
              <a:t>– Trattore - Albero cardanico  - Spandiletame - Rotopressa - Voltafieno - Frese - Erpice - Zappe –Spandiliquame - Rotoballe - Spandiconcime - Irrigatori - Atomizzatori – Miscelatrice - Trinciatrici - Vendemmiatrice - Decespugliatore - Motosega - Scale fisse e portatili - Carro raccoglifrutta - Carro desillatore</a:t>
            </a:r>
          </a:p>
          <a:p>
            <a:pPr eaLnBrk="0" hangingPunct="0">
              <a:spcBef>
                <a:spcPct val="20000"/>
              </a:spcBef>
              <a:buSzPct val="100000"/>
            </a:pPr>
            <a:r>
              <a:rPr lang="it-IT" altLang="it-IT" sz="2000">
                <a:cs typeface="Arial" charset="0"/>
              </a:rPr>
              <a:t>Movimentazione merci - </a:t>
            </a:r>
            <a:r>
              <a:rPr lang="it-IT" altLang="it-IT" sz="1600">
                <a:cs typeface="Arial" charset="0"/>
              </a:rPr>
              <a:t>Cadute dall’alto - Investimenti persone</a:t>
            </a:r>
          </a:p>
          <a:p>
            <a:pPr eaLnBrk="0" hangingPunct="0">
              <a:spcBef>
                <a:spcPct val="20000"/>
              </a:spcBef>
              <a:buSzPct val="100000"/>
            </a:pPr>
            <a:r>
              <a:rPr lang="it-IT" altLang="it-IT" sz="2000">
                <a:cs typeface="Arial" charset="0"/>
              </a:rPr>
              <a:t>Elettrici generali - </a:t>
            </a:r>
            <a:r>
              <a:rPr lang="it-IT" altLang="it-IT" sz="1600">
                <a:cs typeface="Arial" charset="0"/>
              </a:rPr>
              <a:t>Rischi da esplosione - Biogas</a:t>
            </a:r>
          </a:p>
          <a:p>
            <a:pPr eaLnBrk="0" hangingPunct="0">
              <a:spcBef>
                <a:spcPct val="20000"/>
              </a:spcBef>
              <a:buSzPct val="100000"/>
            </a:pPr>
            <a:r>
              <a:rPr lang="it-IT" altLang="it-IT" sz="2000">
                <a:cs typeface="Arial" charset="0"/>
              </a:rPr>
              <a:t>Organizzazione del lavoro- Ambienti di lavoro </a:t>
            </a:r>
          </a:p>
          <a:p>
            <a:pPr eaLnBrk="0" hangingPunct="0">
              <a:spcBef>
                <a:spcPct val="20000"/>
              </a:spcBef>
              <a:buSzPct val="100000"/>
            </a:pPr>
            <a:r>
              <a:rPr lang="it-IT" altLang="it-IT" sz="1600">
                <a:cs typeface="Arial" charset="0"/>
              </a:rPr>
              <a:t>Pavimenti - Illuminazione - Suolo - Recinti - Serbatoi - Servizi igienici</a:t>
            </a:r>
          </a:p>
          <a:p>
            <a:pPr eaLnBrk="0" hangingPunct="0">
              <a:spcBef>
                <a:spcPct val="20000"/>
              </a:spcBef>
              <a:buSzPct val="100000"/>
            </a:pPr>
            <a:r>
              <a:rPr lang="it-IT" altLang="it-IT" sz="1600">
                <a:cs typeface="Arial" charset="0"/>
              </a:rPr>
              <a:t>Deposito rotoballe - Deposito fitosanitari- Cantine - Stalle- Vasche letame </a:t>
            </a:r>
          </a:p>
          <a:p>
            <a:pPr eaLnBrk="0" hangingPunct="0">
              <a:spcBef>
                <a:spcPct val="20000"/>
              </a:spcBef>
              <a:buSzPct val="100000"/>
            </a:pPr>
            <a:r>
              <a:rPr lang="it-IT" altLang="it-IT" sz="1600">
                <a:cs typeface="Arial" charset="0"/>
              </a:rPr>
              <a:t>Ambienti confinati</a:t>
            </a:r>
          </a:p>
          <a:p>
            <a:pPr eaLnBrk="0" hangingPunct="0">
              <a:spcBef>
                <a:spcPct val="20000"/>
              </a:spcBef>
              <a:buSzPct val="100000"/>
            </a:pPr>
            <a:r>
              <a:rPr lang="it-IT" altLang="it-IT" sz="2000">
                <a:cs typeface="Arial" charset="0"/>
              </a:rPr>
              <a:t>Segnaletica</a:t>
            </a:r>
          </a:p>
          <a:p>
            <a:pPr eaLnBrk="0" hangingPunct="0">
              <a:spcBef>
                <a:spcPct val="20000"/>
              </a:spcBef>
              <a:buSzPct val="100000"/>
            </a:pPr>
            <a:r>
              <a:rPr lang="it-IT" altLang="it-IT" sz="1600">
                <a:cs typeface="Arial" charset="0"/>
              </a:rPr>
              <a:t>Emergenze - Procedure di sicurezza in base al rischio specifico</a:t>
            </a:r>
            <a:br>
              <a:rPr lang="it-IT" altLang="it-IT" sz="1600">
                <a:cs typeface="Arial" charset="0"/>
              </a:rPr>
            </a:br>
            <a:r>
              <a:rPr lang="it-IT" altLang="it-IT" sz="1600">
                <a:cs typeface="Arial" charset="0"/>
              </a:rPr>
              <a:t>Procedure esodo e incendi - Procedure organizzative primo soccorso</a:t>
            </a:r>
            <a:r>
              <a:rPr lang="it-IT" altLang="it-IT" sz="2400">
                <a:latin typeface="Times New Roman" pitchFamily="18" charset="0"/>
              </a:rPr>
              <a:t> </a:t>
            </a:r>
            <a:endParaRPr lang="it-IT" altLang="zh-CN" sz="2200">
              <a:ea typeface="宋体" pitchFamily="2" charset="-122"/>
            </a:endParaRPr>
          </a:p>
        </p:txBody>
      </p:sp>
      <p:sp>
        <p:nvSpPr>
          <p:cNvPr id="6148" name="Text Box 46"/>
          <p:cNvSpPr txBox="1">
            <a:spLocks noChangeArrowheads="1"/>
          </p:cNvSpPr>
          <p:nvPr/>
        </p:nvSpPr>
        <p:spPr bwMode="auto">
          <a:xfrm>
            <a:off x="3348038" y="260350"/>
            <a:ext cx="5443537" cy="427038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it-IT" altLang="it-IT" sz="2200"/>
              <a:t>FORMAZIONE SPECIFICA</a:t>
            </a:r>
            <a:endParaRPr lang="it-IT" altLang="it-IT" sz="2200">
              <a:solidFill>
                <a:schemeClr val="hlink"/>
              </a:solidFill>
            </a:endParaRPr>
          </a:p>
        </p:txBody>
      </p:sp>
      <p:sp>
        <p:nvSpPr>
          <p:cNvPr id="6149" name="Rectangle 68"/>
          <p:cNvSpPr>
            <a:spLocks noGrp="1" noChangeArrowheads="1"/>
          </p:cNvSpPr>
          <p:nvPr>
            <p:ph type="title" idx="4294967295"/>
          </p:nvPr>
        </p:nvSpPr>
        <p:spPr>
          <a:xfrm rot="16207088">
            <a:off x="-1801019" y="3328194"/>
            <a:ext cx="5148263" cy="1031875"/>
          </a:xfrm>
          <a:solidFill>
            <a:srgbClr val="CCECFF"/>
          </a:solidFill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it-IT" altLang="it-IT" sz="2200" b="1" smtClean="0">
                <a:latin typeface="Arial" charset="0"/>
              </a:rPr>
              <a:t>Modulo 1 – Sicurezza </a:t>
            </a:r>
            <a:br>
              <a:rPr lang="it-IT" altLang="it-IT" sz="2200" b="1" smtClean="0">
                <a:latin typeface="Arial" charset="0"/>
              </a:rPr>
            </a:br>
            <a:r>
              <a:rPr lang="it-IT" altLang="it-IT" sz="2200" b="1" smtClean="0">
                <a:latin typeface="Arial" charset="0"/>
              </a:rPr>
              <a:t>4 ore </a:t>
            </a:r>
            <a:endParaRPr lang="it-IT" altLang="it-IT" b="1" smtClean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765175"/>
            <a:ext cx="8640763" cy="5949950"/>
          </a:xfrm>
        </p:spPr>
        <p:txBody>
          <a:bodyPr/>
          <a:lstStyle/>
          <a:p>
            <a:pPr algn="l">
              <a:defRPr/>
            </a:pPr>
            <a:r>
              <a:rPr lang="it-IT" altLang="it-IT" sz="1600" b="1" kern="1200" dirty="0">
                <a:latin typeface="Arial" charset="0"/>
              </a:rPr>
              <a:t>Nelle macchine provviste di retromarcia deve essere impedito il passaggio diretto dalla marcia in avanti alla retromarcia (presenza di una posizione di folle) </a:t>
            </a:r>
          </a:p>
          <a:p>
            <a:pPr algn="l">
              <a:defRPr/>
            </a:pPr>
            <a:endParaRPr lang="it-IT" altLang="it-IT" sz="900" b="1" kern="1200" dirty="0">
              <a:latin typeface="Arial" charset="0"/>
            </a:endParaRPr>
          </a:p>
          <a:p>
            <a:pPr algn="l">
              <a:defRPr/>
            </a:pPr>
            <a:r>
              <a:rPr lang="it-IT" altLang="it-IT" sz="1600" b="1" kern="1200" dirty="0">
                <a:latin typeface="Arial" charset="0"/>
              </a:rPr>
              <a:t>Nei motocoltivatori e motozappatrici con ruote motrici deve essere impedita la possibilità di far funzionare simultaneamente gli utensili di lavoro e la retromarcia (ad es. per mezzo di un blocco meccanico che impedisce l’azionamento della leva per l’avvio degli utensili quando la retromarcia è inserita)</a:t>
            </a:r>
          </a:p>
          <a:p>
            <a:pPr algn="l">
              <a:defRPr/>
            </a:pPr>
            <a:endParaRPr lang="it-IT" altLang="it-IT" sz="900" b="1" kern="1200" dirty="0">
              <a:latin typeface="Arial" charset="0"/>
            </a:endParaRPr>
          </a:p>
          <a:p>
            <a:pPr algn="l">
              <a:defRPr/>
            </a:pPr>
            <a:r>
              <a:rPr lang="it-IT" altLang="it-IT" sz="1600" b="1" kern="1200" dirty="0">
                <a:latin typeface="Arial" charset="0"/>
              </a:rPr>
              <a:t>La macchina deve essere equipaggiata con un dispositivo che impedisca l’avviamento del motore se questo induce la rotazione delle ruote o il movimento degli utensili</a:t>
            </a:r>
          </a:p>
          <a:p>
            <a:pPr algn="l">
              <a:defRPr/>
            </a:pPr>
            <a:endParaRPr lang="it-IT" altLang="it-IT" sz="1400" b="1" dirty="0" smtClean="0"/>
          </a:p>
          <a:p>
            <a:pPr algn="l">
              <a:defRPr/>
            </a:pPr>
            <a:endParaRPr lang="it-IT" altLang="it-IT" sz="1600" dirty="0" smtClean="0"/>
          </a:p>
          <a:p>
            <a:pPr algn="l">
              <a:defRPr/>
            </a:pPr>
            <a:endParaRPr lang="it-IT" altLang="it-IT" sz="2400" dirty="0" smtClean="0"/>
          </a:p>
          <a:p>
            <a:pPr algn="l">
              <a:defRPr/>
            </a:pPr>
            <a:endParaRPr lang="it-IT" altLang="it-IT" sz="2400" dirty="0" smtClean="0"/>
          </a:p>
          <a:p>
            <a:pPr algn="l">
              <a:defRPr/>
            </a:pPr>
            <a:endParaRPr lang="it-IT" altLang="it-IT" sz="2400" dirty="0" smtClean="0"/>
          </a:p>
          <a:p>
            <a:pPr algn="l">
              <a:defRPr/>
            </a:pPr>
            <a:endParaRPr lang="it-IT" altLang="it-IT" sz="2400" dirty="0" smtClean="0"/>
          </a:p>
          <a:p>
            <a:pPr>
              <a:defRPr/>
            </a:pPr>
            <a:endParaRPr lang="it-IT" altLang="it-IT" sz="2400" dirty="0" smtClean="0"/>
          </a:p>
        </p:txBody>
      </p:sp>
      <p:pic>
        <p:nvPicPr>
          <p:cNvPr id="5222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125" y="3357563"/>
            <a:ext cx="230505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Text Box 6"/>
          <p:cNvSpPr txBox="1">
            <a:spLocks noChangeArrowheads="1"/>
          </p:cNvSpPr>
          <p:nvPr/>
        </p:nvSpPr>
        <p:spPr bwMode="auto">
          <a:xfrm>
            <a:off x="4859338" y="4221163"/>
            <a:ext cx="1655762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400"/>
              <a:t>Deve essere previsto un riparo che prevenga il contatto con superfici calde</a:t>
            </a:r>
          </a:p>
        </p:txBody>
      </p:sp>
      <p:sp>
        <p:nvSpPr>
          <p:cNvPr id="52229" name="Text Box 7"/>
          <p:cNvSpPr txBox="1">
            <a:spLocks noChangeArrowheads="1"/>
          </p:cNvSpPr>
          <p:nvPr/>
        </p:nvSpPr>
        <p:spPr bwMode="auto">
          <a:xfrm>
            <a:off x="323850" y="3429000"/>
            <a:ext cx="2232025" cy="94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it-IT" altLang="it-IT" sz="1400"/>
              <a:t>Deve essere presente la protezione contro il contatto con parti in movimento (es. cinghie, pulegge ecc.)</a:t>
            </a:r>
          </a:p>
        </p:txBody>
      </p:sp>
      <p:pic>
        <p:nvPicPr>
          <p:cNvPr id="52230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6238" y="3213100"/>
            <a:ext cx="18478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1" name="Rectangle 9"/>
          <p:cNvSpPr>
            <a:spLocks noChangeArrowheads="1"/>
          </p:cNvSpPr>
          <p:nvPr/>
        </p:nvSpPr>
        <p:spPr bwMode="auto">
          <a:xfrm>
            <a:off x="7019925" y="3860800"/>
            <a:ext cx="792163" cy="2889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  <p:pic>
        <p:nvPicPr>
          <p:cNvPr id="52232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350" y="4652963"/>
            <a:ext cx="1990725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3" name="Picture 1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7900" y="3500438"/>
            <a:ext cx="509588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34" name="Picture 1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850" y="3789363"/>
            <a:ext cx="38100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35" name="Picture 1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8038" y="5661025"/>
            <a:ext cx="3810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36" name="Text Box 1"/>
          <p:cNvSpPr txBox="1">
            <a:spLocks noChangeArrowheads="1"/>
          </p:cNvSpPr>
          <p:nvPr/>
        </p:nvSpPr>
        <p:spPr bwMode="auto">
          <a:xfrm>
            <a:off x="304800" y="120650"/>
            <a:ext cx="8382000" cy="463550"/>
          </a:xfrm>
          <a:prstGeom prst="rect">
            <a:avLst/>
          </a:prstGeom>
          <a:solidFill>
            <a:srgbClr val="FFFF99"/>
          </a:solidFill>
          <a:ln w="12600">
            <a:solidFill>
              <a:srgbClr val="000000"/>
            </a:solidFill>
            <a:miter lim="800000"/>
            <a:headEnd/>
            <a:tailEnd/>
          </a:ln>
          <a:effectLst>
            <a:outerShdw dist="107933" dir="2700000" algn="ctr" rotWithShape="0">
              <a:srgbClr val="EEECE1"/>
            </a:outerShdw>
          </a:effectLst>
        </p:spPr>
        <p:txBody>
          <a:bodyPr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it-IT" altLang="it-IT" sz="2400"/>
              <a:t>MOTOCOLTIVATORI - MOTOZAPPATRICI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49225"/>
            <a:ext cx="8382000" cy="8318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/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MACCHINE AGRICOLE DESILATRICI, MISCELATRICI TRINCIATRICI E DISTRIBUTRICI DI INSILATI</a:t>
            </a:r>
          </a:p>
        </p:txBody>
      </p:sp>
      <p:sp>
        <p:nvSpPr>
          <p:cNvPr id="53251" name="Rectangle 18"/>
          <p:cNvSpPr>
            <a:spLocks noChangeArrowheads="1"/>
          </p:cNvSpPr>
          <p:nvPr/>
        </p:nvSpPr>
        <p:spPr bwMode="auto">
          <a:xfrm>
            <a:off x="2627313" y="1196975"/>
            <a:ext cx="3549650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/>
            <a:r>
              <a:rPr lang="it-IT" altLang="it-IT" sz="2000"/>
              <a:t>CARRI DESILATORI</a:t>
            </a:r>
          </a:p>
        </p:txBody>
      </p:sp>
      <p:pic>
        <p:nvPicPr>
          <p:cNvPr id="53252" name="Picture 5" descr="DSCN452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981200"/>
            <a:ext cx="2732087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4" descr="fra 00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6575" y="3068638"/>
            <a:ext cx="5495925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Text Box 5"/>
          <p:cNvSpPr txBox="1">
            <a:spLocks noChangeArrowheads="1"/>
          </p:cNvSpPr>
          <p:nvPr/>
        </p:nvSpPr>
        <p:spPr bwMode="auto">
          <a:xfrm>
            <a:off x="3198813" y="2701925"/>
            <a:ext cx="2281237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1800">
                <a:cs typeface="Arial" charset="0"/>
              </a:rPr>
              <a:t>Dispositivo di miscelazione e/o trinciatura - coclea</a:t>
            </a:r>
          </a:p>
        </p:txBody>
      </p:sp>
      <p:sp>
        <p:nvSpPr>
          <p:cNvPr id="53255" name="Line 6"/>
          <p:cNvSpPr>
            <a:spLocks noChangeShapeType="1"/>
          </p:cNvSpPr>
          <p:nvPr/>
        </p:nvSpPr>
        <p:spPr bwMode="auto">
          <a:xfrm>
            <a:off x="3998913" y="3609975"/>
            <a:ext cx="0" cy="1020763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3256" name="Text Box 7"/>
          <p:cNvSpPr txBox="1">
            <a:spLocks noChangeArrowheads="1"/>
          </p:cNvSpPr>
          <p:nvPr/>
        </p:nvSpPr>
        <p:spPr bwMode="auto">
          <a:xfrm>
            <a:off x="4583113" y="5989638"/>
            <a:ext cx="1792287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1800">
                <a:cs typeface="Arial" charset="0"/>
              </a:rPr>
              <a:t>Dispositivo di distribuzione</a:t>
            </a:r>
          </a:p>
        </p:txBody>
      </p:sp>
      <p:sp>
        <p:nvSpPr>
          <p:cNvPr id="53257" name="Line 8"/>
          <p:cNvSpPr>
            <a:spLocks noChangeShapeType="1"/>
          </p:cNvSpPr>
          <p:nvPr/>
        </p:nvSpPr>
        <p:spPr bwMode="auto">
          <a:xfrm flipV="1">
            <a:off x="5943600" y="5410200"/>
            <a:ext cx="168275" cy="5905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3258" name="Text Box 9"/>
          <p:cNvSpPr txBox="1">
            <a:spLocks noChangeArrowheads="1"/>
          </p:cNvSpPr>
          <p:nvPr/>
        </p:nvSpPr>
        <p:spPr bwMode="auto">
          <a:xfrm>
            <a:off x="7886700" y="4549775"/>
            <a:ext cx="114935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1800">
                <a:cs typeface="Arial" charset="0"/>
              </a:rPr>
              <a:t>Posto di guida</a:t>
            </a:r>
          </a:p>
        </p:txBody>
      </p:sp>
      <p:sp>
        <p:nvSpPr>
          <p:cNvPr id="53259" name="Line 10"/>
          <p:cNvSpPr>
            <a:spLocks noChangeShapeType="1"/>
          </p:cNvSpPr>
          <p:nvPr/>
        </p:nvSpPr>
        <p:spPr bwMode="auto">
          <a:xfrm flipH="1" flipV="1">
            <a:off x="7450138" y="4903788"/>
            <a:ext cx="446087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3260" name="Text Box 11"/>
          <p:cNvSpPr txBox="1">
            <a:spLocks noChangeArrowheads="1"/>
          </p:cNvSpPr>
          <p:nvPr/>
        </p:nvSpPr>
        <p:spPr bwMode="auto">
          <a:xfrm>
            <a:off x="6059488" y="2276475"/>
            <a:ext cx="2406650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1800">
                <a:cs typeface="Arial" charset="0"/>
              </a:rPr>
              <a:t>Utensile di taglio e carico – braccio fresa</a:t>
            </a:r>
          </a:p>
        </p:txBody>
      </p:sp>
      <p:sp>
        <p:nvSpPr>
          <p:cNvPr id="53261" name="Line 12"/>
          <p:cNvSpPr>
            <a:spLocks noChangeShapeType="1"/>
          </p:cNvSpPr>
          <p:nvPr/>
        </p:nvSpPr>
        <p:spPr bwMode="auto">
          <a:xfrm>
            <a:off x="7410450" y="2887663"/>
            <a:ext cx="560388" cy="322262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53262" name="Picture 7" descr="DSCN2259 rit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738" y="3808413"/>
            <a:ext cx="2725737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8"/>
          <p:cNvSpPr>
            <a:spLocks noChangeArrowheads="1"/>
          </p:cNvSpPr>
          <p:nvPr/>
        </p:nvSpPr>
        <p:spPr bwMode="auto">
          <a:xfrm>
            <a:off x="323850" y="1157288"/>
            <a:ext cx="1800225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/>
            <a:r>
              <a:rPr lang="it-IT" altLang="it-IT" sz="2000"/>
              <a:t>RISCHI</a:t>
            </a:r>
          </a:p>
        </p:txBody>
      </p:sp>
      <p:sp>
        <p:nvSpPr>
          <p:cNvPr id="54275" name="Text Box 6"/>
          <p:cNvSpPr txBox="1">
            <a:spLocks noChangeArrowheads="1"/>
          </p:cNvSpPr>
          <p:nvPr/>
        </p:nvSpPr>
        <p:spPr bwMode="auto">
          <a:xfrm>
            <a:off x="454025" y="2401888"/>
            <a:ext cx="8272463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20000"/>
              </a:lnSpc>
              <a:spcBef>
                <a:spcPct val="50000"/>
              </a:spcBef>
            </a:pPr>
            <a:r>
              <a:rPr lang="it-IT" altLang="it-IT" sz="1800">
                <a:cs typeface="Arial" charset="0"/>
              </a:rPr>
              <a:t>DAL POSTO DI GUIDA, L’</a:t>
            </a:r>
            <a:r>
              <a:rPr lang="it-IT" altLang="it-IT" sz="1800">
                <a:solidFill>
                  <a:srgbClr val="FF0000"/>
                </a:solidFill>
                <a:cs typeface="Arial" charset="0"/>
              </a:rPr>
              <a:t>AREA  DI LAVORO </a:t>
            </a:r>
            <a:r>
              <a:rPr lang="it-IT" altLang="it-IT" sz="1800">
                <a:cs typeface="Arial" charset="0"/>
              </a:rPr>
              <a:t>DEL BRACCIO FRESA O DELLA PORTA DI CARICO DEVE ESSERE VISIBILE OPPURE LA MACCHINA DEVE ESSERE MUNITA DI </a:t>
            </a:r>
            <a:r>
              <a:rPr lang="it-IT" altLang="it-IT" sz="1800" u="sng">
                <a:cs typeface="Arial" charset="0"/>
              </a:rPr>
              <a:t>SPECCHI O TELECAMERE A CIRCUITO CHIUSO </a:t>
            </a:r>
            <a:r>
              <a:rPr lang="it-IT" altLang="it-IT" sz="1800">
                <a:cs typeface="Arial" charset="0"/>
              </a:rPr>
              <a:t>CHE NE ASSICURINO UNA VISIBILITÀ</a:t>
            </a:r>
          </a:p>
        </p:txBody>
      </p:sp>
      <p:sp>
        <p:nvSpPr>
          <p:cNvPr id="54276" name="Rettangolo 6"/>
          <p:cNvSpPr>
            <a:spLocks noChangeArrowheads="1"/>
          </p:cNvSpPr>
          <p:nvPr/>
        </p:nvSpPr>
        <p:spPr bwMode="auto">
          <a:xfrm>
            <a:off x="468313" y="1676400"/>
            <a:ext cx="8280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it-IT" altLang="it-IT" sz="1800">
                <a:cs typeface="Arial" charset="0"/>
              </a:rPr>
              <a:t>PER EVITARE INVESTIMENTI E CONTATTO ACCIDENTALI CON LE PARTI IN MOVIMENTO: </a:t>
            </a:r>
          </a:p>
        </p:txBody>
      </p:sp>
      <p:pic>
        <p:nvPicPr>
          <p:cNvPr id="5427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8063" y="3716338"/>
            <a:ext cx="7164387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49225"/>
            <a:ext cx="8382000" cy="8318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/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MACCHINE AGRICOLE DESILATRICI, MISCELATRICI TRINCIATRICI E DISTRIBUTRICI DI INSILATI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3"/>
          <p:cNvSpPr>
            <a:spLocks noChangeArrowheads="1"/>
          </p:cNvSpPr>
          <p:nvPr/>
        </p:nvSpPr>
        <p:spPr bwMode="auto">
          <a:xfrm>
            <a:off x="4621213" y="2120900"/>
            <a:ext cx="408622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it-IT" altLang="it-IT" sz="1800">
                <a:cs typeface="Arial" charset="0"/>
              </a:rPr>
              <a:t>QUANDO IL BRACCIO FRESA E’ ABBASSATO O LA PORTA DI CARICO E’ IN POSIZIONE CHIUSA IL DISPOSITIVO DI MISCELAZIONE E/O DI TRINCIATURA</a:t>
            </a:r>
            <a:r>
              <a:rPr lang="it-IT" altLang="it-IT" sz="1800">
                <a:solidFill>
                  <a:srgbClr val="FF0000"/>
                </a:solidFill>
                <a:cs typeface="Arial" charset="0"/>
              </a:rPr>
              <a:t> (COCLEA) </a:t>
            </a:r>
            <a:r>
              <a:rPr lang="it-IT" altLang="it-IT" sz="1800" u="sng">
                <a:cs typeface="Arial" charset="0"/>
              </a:rPr>
              <a:t>NON DEVE ESSERE  ACCESSIBILE</a:t>
            </a:r>
          </a:p>
        </p:txBody>
      </p:sp>
      <p:sp>
        <p:nvSpPr>
          <p:cNvPr id="55299" name="Rettangolo 5"/>
          <p:cNvSpPr>
            <a:spLocks noChangeArrowheads="1"/>
          </p:cNvSpPr>
          <p:nvPr/>
        </p:nvSpPr>
        <p:spPr bwMode="auto">
          <a:xfrm>
            <a:off x="400050" y="1547813"/>
            <a:ext cx="84026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it-IT" altLang="it-IT" sz="1800">
                <a:cs typeface="Arial" charset="0"/>
              </a:rPr>
              <a:t>PER EVITARE CONTATTI ACCIDENTALI CON LE PARTI IN MOVIMENTO:</a:t>
            </a:r>
          </a:p>
        </p:txBody>
      </p:sp>
      <p:pic>
        <p:nvPicPr>
          <p:cNvPr id="55300" name="Picture 6" descr="Immagine 01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363" y="4106863"/>
            <a:ext cx="3206750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50" y="2565400"/>
            <a:ext cx="4221163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Rectangle 18"/>
          <p:cNvSpPr>
            <a:spLocks noChangeArrowheads="1"/>
          </p:cNvSpPr>
          <p:nvPr/>
        </p:nvSpPr>
        <p:spPr bwMode="auto">
          <a:xfrm>
            <a:off x="323850" y="1125538"/>
            <a:ext cx="1800225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/>
            <a:r>
              <a:rPr lang="it-IT" altLang="it-IT" sz="2000"/>
              <a:t>RISCHI</a:t>
            </a:r>
          </a:p>
        </p:txBody>
      </p:sp>
      <p:sp>
        <p:nvSpPr>
          <p:cNvPr id="55303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49225"/>
            <a:ext cx="8382000" cy="8318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/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MACCHINE AGRICOLE DESILATRICI, MISCELATRICI TRINCIATRICI E DISTRIBUTRICI DI INSILATI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5963" y="4365625"/>
            <a:ext cx="2879725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3654425" y="2206625"/>
            <a:ext cx="5143500" cy="2308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QUANDO IL BRACCIO FRESA E’ SOLLEVATO O LA PORTA DI CARICO E’ IN POSIZIONE APERTA IL DISPOSITIVO DI MISCELAZIONE </a:t>
            </a:r>
          </a:p>
          <a:p>
            <a:pPr algn="just">
              <a:defRPr/>
            </a:pP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E/O DI TRINCIATURA,</a:t>
            </a:r>
            <a:r>
              <a:rPr lang="it-IT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COCLEA</a:t>
            </a:r>
          </a:p>
          <a:p>
            <a:pPr algn="just">
              <a:defRPr/>
            </a:pPr>
            <a:endParaRPr lang="it-IT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itchFamily="34" charset="0"/>
              <a:buChar char="•"/>
              <a:defRPr/>
            </a:pPr>
            <a:r>
              <a:rPr lang="it-IT" sz="1800" u="sng" dirty="0">
                <a:latin typeface="Arial" panose="020B0604020202020204" pitchFamily="34" charset="0"/>
                <a:cs typeface="Arial" panose="020B0604020202020204" pitchFamily="34" charset="0"/>
              </a:rPr>
              <a:t>NON DEVE FUNZIONARE</a:t>
            </a:r>
          </a:p>
          <a:p>
            <a:pPr marL="342900" indent="-342900" algn="just">
              <a:buFont typeface="Arial" pitchFamily="34" charset="0"/>
              <a:buChar char="•"/>
              <a:defRPr/>
            </a:pP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DEVE ESSERE ATTIVATA </a:t>
            </a:r>
            <a:r>
              <a:rPr lang="it-IT" sz="1800" u="sng" dirty="0">
                <a:latin typeface="Arial" panose="020B0604020202020204" pitchFamily="34" charset="0"/>
                <a:cs typeface="Arial" panose="020B0604020202020204" pitchFamily="34" charset="0"/>
              </a:rPr>
              <a:t>SOLO CON COMANDO AD AZIONE MANTENUTA</a:t>
            </a:r>
          </a:p>
        </p:txBody>
      </p:sp>
      <p:pic>
        <p:nvPicPr>
          <p:cNvPr id="56324" name="Picture 30" descr="carro1rit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1735138"/>
            <a:ext cx="2952750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Rettangolo 10"/>
          <p:cNvSpPr>
            <a:spLocks noChangeArrowheads="1"/>
          </p:cNvSpPr>
          <p:nvPr/>
        </p:nvSpPr>
        <p:spPr bwMode="auto">
          <a:xfrm>
            <a:off x="3779838" y="1187450"/>
            <a:ext cx="50180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it-IT" altLang="it-IT" sz="1800">
                <a:cs typeface="Arial" charset="0"/>
              </a:rPr>
              <a:t>PER EVITARE CONTATTI ACCIDENTALI CON LE PARTI IN MOVIMENTO:</a:t>
            </a:r>
          </a:p>
        </p:txBody>
      </p:sp>
      <p:sp>
        <p:nvSpPr>
          <p:cNvPr id="56326" name="Line 11"/>
          <p:cNvSpPr>
            <a:spLocks noChangeShapeType="1"/>
          </p:cNvSpPr>
          <p:nvPr/>
        </p:nvSpPr>
        <p:spPr bwMode="auto">
          <a:xfrm>
            <a:off x="7092950" y="5162550"/>
            <a:ext cx="0" cy="94138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6327" name="Line 14"/>
          <p:cNvSpPr>
            <a:spLocks noChangeShapeType="1"/>
          </p:cNvSpPr>
          <p:nvPr/>
        </p:nvSpPr>
        <p:spPr bwMode="auto">
          <a:xfrm>
            <a:off x="7588250" y="5135563"/>
            <a:ext cx="8001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6328" name="Rettangolo 1"/>
          <p:cNvSpPr>
            <a:spLocks noChangeArrowheads="1"/>
          </p:cNvSpPr>
          <p:nvPr/>
        </p:nvSpPr>
        <p:spPr bwMode="auto">
          <a:xfrm>
            <a:off x="395288" y="5129213"/>
            <a:ext cx="52562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algn="just">
              <a:buFontTx/>
              <a:buChar char="•"/>
            </a:pPr>
            <a:r>
              <a:rPr lang="it-IT" altLang="it-IT" sz="1800">
                <a:cs typeface="Arial" charset="0"/>
              </a:rPr>
              <a:t>DEVE ESSERE INSTALLATA UNA </a:t>
            </a:r>
            <a:r>
              <a:rPr lang="it-IT" altLang="it-IT" sz="1800" u="sng">
                <a:solidFill>
                  <a:srgbClr val="000000"/>
                </a:solidFill>
                <a:cs typeface="Arial" charset="0"/>
              </a:rPr>
              <a:t>PARETE MOBILE O FISSA</a:t>
            </a:r>
            <a:r>
              <a:rPr lang="it-IT" altLang="it-IT" sz="1800">
                <a:solidFill>
                  <a:srgbClr val="FF0000"/>
                </a:solidFill>
                <a:cs typeface="Arial" charset="0"/>
              </a:rPr>
              <a:t> </a:t>
            </a:r>
            <a:r>
              <a:rPr lang="it-IT" altLang="it-IT" sz="1800">
                <a:cs typeface="Arial" charset="0"/>
              </a:rPr>
              <a:t>CHE</a:t>
            </a:r>
            <a:r>
              <a:rPr lang="it-IT" altLang="it-IT" sz="1800">
                <a:solidFill>
                  <a:srgbClr val="FF0000"/>
                </a:solidFill>
                <a:cs typeface="Arial" charset="0"/>
              </a:rPr>
              <a:t> </a:t>
            </a:r>
            <a:r>
              <a:rPr lang="it-IT" altLang="it-IT" sz="1800">
                <a:cs typeface="Arial" charset="0"/>
              </a:rPr>
              <a:t>GARANTISCA IL RISPETTO DELLE DISTANZE DI SICUREZZA DALLE COCLEE </a:t>
            </a:r>
            <a:endParaRPr lang="it-IT" altLang="it-IT" sz="1800" u="sng">
              <a:cs typeface="Arial" charset="0"/>
            </a:endParaRPr>
          </a:p>
        </p:txBody>
      </p:sp>
      <p:sp>
        <p:nvSpPr>
          <p:cNvPr id="56329" name="Rectangle 18"/>
          <p:cNvSpPr>
            <a:spLocks noChangeArrowheads="1"/>
          </p:cNvSpPr>
          <p:nvPr/>
        </p:nvSpPr>
        <p:spPr bwMode="auto">
          <a:xfrm>
            <a:off x="323850" y="1196975"/>
            <a:ext cx="1800225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/>
            <a:r>
              <a:rPr lang="it-IT" altLang="it-IT" sz="2000">
                <a:cs typeface="Arial" charset="0"/>
              </a:rPr>
              <a:t>RISCHI</a:t>
            </a:r>
          </a:p>
        </p:txBody>
      </p:sp>
      <p:sp>
        <p:nvSpPr>
          <p:cNvPr id="56330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49225"/>
            <a:ext cx="8382000" cy="8318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/>
            <a:r>
              <a:rPr lang="it-IT" altLang="it-IT" sz="2400" b="1" smtClean="0">
                <a:solidFill>
                  <a:schemeClr val="tx1"/>
                </a:solidFill>
                <a:latin typeface="Arial" charset="0"/>
                <a:cs typeface="Arial" charset="0"/>
              </a:rPr>
              <a:t>MACCHINE AGRICOLE DESILATRICI, MISCELATRICI TRINCIATRICI E DISTRIBUTRICI DI INSILATI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8"/>
          <p:cNvSpPr>
            <a:spLocks noChangeArrowheads="1"/>
          </p:cNvSpPr>
          <p:nvPr/>
        </p:nvSpPr>
        <p:spPr bwMode="auto">
          <a:xfrm>
            <a:off x="468313" y="1341438"/>
            <a:ext cx="1798637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/>
            <a:r>
              <a:rPr lang="it-IT" altLang="it-IT" sz="2000">
                <a:cs typeface="Arial" charset="0"/>
              </a:rPr>
              <a:t>RISCHI</a:t>
            </a:r>
          </a:p>
        </p:txBody>
      </p:sp>
      <p:pic>
        <p:nvPicPr>
          <p:cNvPr id="57347" name="Picture 6" descr="Immagine 01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1989138"/>
            <a:ext cx="4610100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Rectangle 8"/>
          <p:cNvSpPr>
            <a:spLocks noChangeArrowheads="1"/>
          </p:cNvSpPr>
          <p:nvPr/>
        </p:nvSpPr>
        <p:spPr bwMode="auto">
          <a:xfrm>
            <a:off x="5148263" y="2198688"/>
            <a:ext cx="3744912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it-IT" altLang="it-IT" sz="1800">
                <a:cs typeface="Arial" charset="0"/>
              </a:rPr>
              <a:t>PROTEZIONE DEL </a:t>
            </a:r>
            <a:r>
              <a:rPr lang="it-IT" altLang="it-IT" sz="1800">
                <a:solidFill>
                  <a:srgbClr val="FF0000"/>
                </a:solidFill>
                <a:cs typeface="Arial" charset="0"/>
              </a:rPr>
              <a:t>DISPOSITIVO DI DISTRIBUZIONE </a:t>
            </a:r>
            <a:r>
              <a:rPr lang="it-IT" altLang="it-IT" sz="1800">
                <a:cs typeface="Arial" charset="0"/>
              </a:rPr>
              <a:t>MEDIANTE </a:t>
            </a:r>
            <a:r>
              <a:rPr lang="it-IT" altLang="it-IT" sz="1800" u="sng">
                <a:cs typeface="Arial" charset="0"/>
              </a:rPr>
              <a:t>RIPARO LATERALE</a:t>
            </a:r>
            <a:r>
              <a:rPr lang="it-IT" altLang="it-IT" sz="1800">
                <a:cs typeface="Arial" charset="0"/>
              </a:rPr>
              <a:t> DEL NASTRO TRASPORTATORE PRESENTE NELL’ APERTURA DI SCARICO</a:t>
            </a:r>
          </a:p>
        </p:txBody>
      </p:sp>
      <p:sp>
        <p:nvSpPr>
          <p:cNvPr id="57349" name="Rettangolo 2"/>
          <p:cNvSpPr>
            <a:spLocks noChangeArrowheads="1"/>
          </p:cNvSpPr>
          <p:nvPr/>
        </p:nvSpPr>
        <p:spPr bwMode="auto">
          <a:xfrm>
            <a:off x="5219700" y="1125538"/>
            <a:ext cx="352901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it-IT" altLang="it-IT" sz="1800">
                <a:cs typeface="Arial" charset="0"/>
              </a:rPr>
              <a:t>PER EVITARE CONTATTI ACCIDENTALI CON LE PARTI IN MOVIMENTO:</a:t>
            </a:r>
          </a:p>
        </p:txBody>
      </p:sp>
      <p:pic>
        <p:nvPicPr>
          <p:cNvPr id="57350" name="Picture 1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3288" y="4581525"/>
            <a:ext cx="1931987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1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025" y="4581525"/>
            <a:ext cx="1865313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49225"/>
            <a:ext cx="8382000" cy="8318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/>
            <a:r>
              <a:rPr lang="it-IT" altLang="it-IT" sz="2400" b="1" smtClean="0">
                <a:solidFill>
                  <a:schemeClr val="tx1"/>
                </a:solidFill>
                <a:latin typeface="Arial" charset="0"/>
                <a:cs typeface="Arial" charset="0"/>
              </a:rPr>
              <a:t>MACCHINE AGRICOLE DESILATRICI, MISCELATRICI TRINCIATRICI E DISTRIBUTRICI DI INSILATI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8"/>
          <p:cNvSpPr>
            <a:spLocks noChangeArrowheads="1"/>
          </p:cNvSpPr>
          <p:nvPr/>
        </p:nvSpPr>
        <p:spPr bwMode="auto">
          <a:xfrm>
            <a:off x="323850" y="1125538"/>
            <a:ext cx="1800225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/>
            <a:r>
              <a:rPr lang="it-IT" altLang="it-IT" sz="2000">
                <a:cs typeface="Arial" charset="0"/>
              </a:rPr>
              <a:t>RISCHI</a:t>
            </a:r>
          </a:p>
        </p:txBody>
      </p:sp>
      <p:sp>
        <p:nvSpPr>
          <p:cNvPr id="58371" name="Rettangolo 6"/>
          <p:cNvSpPr>
            <a:spLocks noChangeArrowheads="1"/>
          </p:cNvSpPr>
          <p:nvPr/>
        </p:nvSpPr>
        <p:spPr bwMode="auto">
          <a:xfrm>
            <a:off x="468313" y="1692275"/>
            <a:ext cx="8280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it-IT" altLang="it-IT" sz="1800">
                <a:cs typeface="Arial" charset="0"/>
              </a:rPr>
              <a:t>PER EVITARE CONTATTI ACCIDENTALI CON LE PARTI IN MOVIMENTO: </a:t>
            </a: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420688" y="2205038"/>
            <a:ext cx="8281987" cy="31400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algn="just">
              <a:spcBef>
                <a:spcPct val="50000"/>
              </a:spcBef>
              <a:tabLst>
                <a:tab pos="271463" algn="l"/>
              </a:tabLst>
              <a:defRPr/>
            </a:pP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it-IT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COMANDI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PER L’ATTIVAZIONE E DEGLI UTENSILI DI TAGLIO E DI CARICO (BRACCIO FRESA) O DELLA PORTA DI CARICO:</a:t>
            </a:r>
          </a:p>
          <a:p>
            <a:pPr marL="174625" indent="-174625" algn="just">
              <a:spcBef>
                <a:spcPct val="50000"/>
              </a:spcBef>
              <a:buFont typeface="Arial" pitchFamily="34" charset="0"/>
              <a:buChar char="•"/>
              <a:tabLst>
                <a:tab pos="174625" algn="l"/>
              </a:tabLst>
              <a:defRPr/>
            </a:pP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DEVONO ESSERE DEL TIPO AD </a:t>
            </a:r>
            <a:r>
              <a:rPr lang="it-IT" sz="1800" u="sng" dirty="0">
                <a:latin typeface="Arial" panose="020B0604020202020204" pitchFamily="34" charset="0"/>
                <a:cs typeface="Arial" panose="020B0604020202020204" pitchFamily="34" charset="0"/>
              </a:rPr>
              <a:t>AZIONE MANTENUTA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</a:p>
          <a:p>
            <a:pPr algn="just">
              <a:spcBef>
                <a:spcPct val="50000"/>
              </a:spcBef>
              <a:tabLst>
                <a:tab pos="271463" algn="l"/>
              </a:tabLst>
              <a:defRPr/>
            </a:pP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it-IT" sz="1800" u="sng" dirty="0">
                <a:latin typeface="Arial" panose="020B0604020202020204" pitchFamily="34" charset="0"/>
                <a:cs typeface="Arial" panose="020B0604020202020204" pitchFamily="34" charset="0"/>
              </a:rPr>
              <a:t>“A UOMO PRESENTE”</a:t>
            </a:r>
          </a:p>
          <a:p>
            <a:pPr marL="342900" indent="-342900" algn="just">
              <a:spcBef>
                <a:spcPct val="50000"/>
              </a:spcBef>
              <a:buFont typeface="Arial" pitchFamily="34" charset="0"/>
              <a:buChar char="•"/>
              <a:tabLst>
                <a:tab pos="261938" algn="l"/>
              </a:tabLst>
              <a:defRPr/>
            </a:pPr>
            <a:r>
              <a:rPr lang="it-IT" sz="1800" u="sng" dirty="0">
                <a:latin typeface="Arial" panose="020B0604020202020204" pitchFamily="34" charset="0"/>
                <a:cs typeface="Arial" panose="020B0604020202020204" pitchFamily="34" charset="0"/>
              </a:rPr>
              <a:t>PROTETTI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CONTRO L’ATTIVAZIONE  INVOLONTARIA</a:t>
            </a:r>
          </a:p>
          <a:p>
            <a:pPr marL="536575" lvl="1" indent="-276225" algn="just">
              <a:spcBef>
                <a:spcPct val="50000"/>
              </a:spcBef>
              <a:buFont typeface="Wingdings" pitchFamily="2" charset="2"/>
              <a:buChar char="ü"/>
              <a:tabLst>
                <a:tab pos="271463" algn="l"/>
              </a:tabLst>
              <a:defRPr/>
            </a:pPr>
            <a:r>
              <a:rPr lang="it-IT" sz="1800" u="sng" dirty="0">
                <a:latin typeface="Arial" panose="020B0604020202020204" pitchFamily="34" charset="0"/>
                <a:cs typeface="Arial" panose="020B0604020202020204" pitchFamily="34" charset="0"/>
              </a:rPr>
              <a:t>COMANDO MANUALE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(CHE RICHIEDE DUE DIFFERENTI AZIONI PER L’ATTIVAZIONE DEGLI UTENSILI)</a:t>
            </a:r>
          </a:p>
          <a:p>
            <a:pPr marL="522288" lvl="1" indent="-260350">
              <a:buFont typeface="Wingdings" pitchFamily="2" charset="2"/>
              <a:buChar char="ü"/>
              <a:defRPr/>
            </a:pP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APPLICAZIONE DI UNA </a:t>
            </a:r>
            <a:r>
              <a:rPr lang="it-IT" sz="1800" u="sng" dirty="0">
                <a:latin typeface="Arial" panose="020B0604020202020204" pitchFamily="34" charset="0"/>
                <a:cs typeface="Arial" panose="020B0604020202020204" pitchFamily="34" charset="0"/>
              </a:rPr>
              <a:t>PROTEZIONE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ATTORNO ALLE LEVE DI COMANDO </a:t>
            </a:r>
            <a:endParaRPr lang="it-IT" sz="1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373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3775" y="5008563"/>
            <a:ext cx="1800225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6238" y="4941888"/>
            <a:ext cx="2663825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8375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49225"/>
            <a:ext cx="8382000" cy="8318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/>
            <a:r>
              <a:rPr lang="it-IT" altLang="it-IT" sz="2400" b="1" smtClean="0">
                <a:solidFill>
                  <a:schemeClr val="tx1"/>
                </a:solidFill>
                <a:latin typeface="Arial" charset="0"/>
                <a:cs typeface="Arial" charset="0"/>
              </a:rPr>
              <a:t>MACCHINE AGRICOLE DESILATRICI, MISCELATRICI TRINCIATRICI E DISTRIBUTRICI DI INSILATI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3"/>
          <p:cNvSpPr>
            <a:spLocks noChangeArrowheads="1"/>
          </p:cNvSpPr>
          <p:nvPr/>
        </p:nvSpPr>
        <p:spPr bwMode="auto">
          <a:xfrm>
            <a:off x="4094163" y="2003425"/>
            <a:ext cx="4548187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>
              <a:lnSpc>
                <a:spcPct val="120000"/>
              </a:lnSpc>
              <a:spcBef>
                <a:spcPct val="50000"/>
              </a:spcBef>
              <a:tabLst>
                <a:tab pos="271463" algn="l"/>
              </a:tabLst>
            </a:pPr>
            <a:r>
              <a:rPr lang="it-IT" altLang="it-IT" sz="1800">
                <a:cs typeface="Arial" charset="0"/>
              </a:rPr>
              <a:t>GLI </a:t>
            </a:r>
            <a:r>
              <a:rPr lang="it-IT" altLang="it-IT" sz="1800">
                <a:solidFill>
                  <a:srgbClr val="FF0000"/>
                </a:solidFill>
                <a:cs typeface="Arial" charset="0"/>
              </a:rPr>
              <a:t>UTENSILI DI TAGLIO E CARICO </a:t>
            </a:r>
            <a:r>
              <a:rPr lang="it-IT" altLang="it-IT" sz="1800">
                <a:cs typeface="Arial" charset="0"/>
              </a:rPr>
              <a:t>DEL BRACCIO FRESA QUANDO NON SONO UTILIZZATI  </a:t>
            </a:r>
          </a:p>
          <a:p>
            <a:pPr algn="just">
              <a:lnSpc>
                <a:spcPct val="120000"/>
              </a:lnSpc>
              <a:spcBef>
                <a:spcPct val="50000"/>
              </a:spcBef>
              <a:buFontTx/>
              <a:buChar char="•"/>
              <a:tabLst>
                <a:tab pos="271463" algn="l"/>
              </a:tabLst>
            </a:pPr>
            <a:r>
              <a:rPr lang="it-IT" altLang="it-IT" sz="1800">
                <a:cs typeface="Arial" charset="0"/>
              </a:rPr>
              <a:t>DEVONO ESSERE </a:t>
            </a:r>
            <a:r>
              <a:rPr lang="it-IT" altLang="it-IT" sz="1800" u="sng">
                <a:cs typeface="Arial" charset="0"/>
              </a:rPr>
              <a:t>CHIUSI</a:t>
            </a:r>
            <a:r>
              <a:rPr lang="it-IT" altLang="it-IT" sz="1800">
                <a:cs typeface="Arial" charset="0"/>
              </a:rPr>
              <a:t> CON</a:t>
            </a:r>
            <a:r>
              <a:rPr lang="it-IT" altLang="it-IT" sz="1800" u="sng">
                <a:cs typeface="Arial" charset="0"/>
              </a:rPr>
              <a:t> </a:t>
            </a:r>
            <a:r>
              <a:rPr lang="it-IT" altLang="it-IT" sz="1800">
                <a:cs typeface="Arial" charset="0"/>
              </a:rPr>
              <a:t>L’APPOSITO RIPARO</a:t>
            </a:r>
          </a:p>
        </p:txBody>
      </p:sp>
      <p:pic>
        <p:nvPicPr>
          <p:cNvPr id="59395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2420938"/>
            <a:ext cx="3306763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Rettangolo 8"/>
          <p:cNvSpPr>
            <a:spLocks noChangeArrowheads="1"/>
          </p:cNvSpPr>
          <p:nvPr/>
        </p:nvSpPr>
        <p:spPr bwMode="auto">
          <a:xfrm>
            <a:off x="468313" y="1619250"/>
            <a:ext cx="8280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it-IT" altLang="it-IT" sz="1800">
                <a:cs typeface="Arial" charset="0"/>
              </a:rPr>
              <a:t>PER EVITARE CONTATTI ACCIDENTALI CON LE PARTI IN MOVIMENTO: </a:t>
            </a:r>
          </a:p>
        </p:txBody>
      </p:sp>
      <p:pic>
        <p:nvPicPr>
          <p:cNvPr id="59397" name="Picture 7" descr="Immagine 01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4950" y="4046538"/>
            <a:ext cx="30734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Rectangle 18"/>
          <p:cNvSpPr>
            <a:spLocks noChangeArrowheads="1"/>
          </p:cNvSpPr>
          <p:nvPr/>
        </p:nvSpPr>
        <p:spPr bwMode="auto">
          <a:xfrm>
            <a:off x="323850" y="1157288"/>
            <a:ext cx="1800225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/>
            <a:r>
              <a:rPr lang="it-IT" altLang="it-IT" sz="2000">
                <a:cs typeface="Arial" charset="0"/>
              </a:rPr>
              <a:t>RISCHI</a:t>
            </a:r>
          </a:p>
        </p:txBody>
      </p:sp>
      <p:sp>
        <p:nvSpPr>
          <p:cNvPr id="59399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49225"/>
            <a:ext cx="8382000" cy="8318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eaLnBrk="1" hangingPunct="1"/>
            <a:r>
              <a:rPr lang="it-IT" altLang="it-IT" sz="2400" b="1" smtClean="0">
                <a:solidFill>
                  <a:schemeClr val="tx1"/>
                </a:solidFill>
                <a:latin typeface="Arial" charset="0"/>
                <a:cs typeface="Arial" charset="0"/>
              </a:rPr>
              <a:t>MACCHINE AGRICOLE DESILATRICI, MISCELATRICI TRINCIATRICI E DISTRIBUTRICI DI INSILATI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CARRO RACCOGLI FRUTTA</a:t>
            </a:r>
          </a:p>
        </p:txBody>
      </p:sp>
      <p:sp>
        <p:nvSpPr>
          <p:cNvPr id="60419" name="Rectangle 18"/>
          <p:cNvSpPr>
            <a:spLocks noChangeArrowheads="1"/>
          </p:cNvSpPr>
          <p:nvPr/>
        </p:nvSpPr>
        <p:spPr bwMode="auto">
          <a:xfrm>
            <a:off x="373063" y="838200"/>
            <a:ext cx="1319212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it-IT" altLang="it-IT" sz="2000"/>
              <a:t>RISCHI</a:t>
            </a:r>
          </a:p>
        </p:txBody>
      </p:sp>
      <p:pic>
        <p:nvPicPr>
          <p:cNvPr id="60420" name="Immagine 11" descr="raccoglifrutta 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1484313"/>
            <a:ext cx="6246812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Rectangle 12"/>
          <p:cNvSpPr>
            <a:spLocks noChangeArrowheads="1"/>
          </p:cNvSpPr>
          <p:nvPr/>
        </p:nvSpPr>
        <p:spPr bwMode="auto">
          <a:xfrm>
            <a:off x="5795963" y="1341438"/>
            <a:ext cx="2890837" cy="3556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r"/>
            <a:r>
              <a:rPr lang="en-US" altLang="it-IT" sz="1700">
                <a:cs typeface="Arial" charset="0"/>
              </a:rPr>
              <a:t>CADUTA DALL’ALTO</a:t>
            </a:r>
          </a:p>
        </p:txBody>
      </p:sp>
      <p:sp>
        <p:nvSpPr>
          <p:cNvPr id="60422" name="Rectangle 12"/>
          <p:cNvSpPr>
            <a:spLocks noChangeArrowheads="1"/>
          </p:cNvSpPr>
          <p:nvPr/>
        </p:nvSpPr>
        <p:spPr bwMode="auto">
          <a:xfrm>
            <a:off x="5795963" y="1844675"/>
            <a:ext cx="2890837" cy="615950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r"/>
            <a:r>
              <a:rPr lang="it-IT" altLang="it-IT" sz="1700">
                <a:cs typeface="Arial" charset="0"/>
              </a:rPr>
              <a:t>Contatto con organi in movimento  </a:t>
            </a:r>
            <a:r>
              <a:rPr lang="it-IT" altLang="it-IT" sz="1700">
                <a:solidFill>
                  <a:schemeClr val="bg1"/>
                </a:solidFill>
                <a:cs typeface="Arial" charset="0"/>
              </a:rPr>
              <a:t>(Pantografo)</a:t>
            </a:r>
          </a:p>
        </p:txBody>
      </p:sp>
      <p:sp>
        <p:nvSpPr>
          <p:cNvPr id="60423" name="Rectangle 12"/>
          <p:cNvSpPr>
            <a:spLocks noChangeArrowheads="1"/>
          </p:cNvSpPr>
          <p:nvPr/>
        </p:nvSpPr>
        <p:spPr bwMode="auto">
          <a:xfrm>
            <a:off x="5795963" y="2636838"/>
            <a:ext cx="2890837" cy="615950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r"/>
            <a:r>
              <a:rPr lang="it-IT" altLang="it-IT" sz="1700">
                <a:cs typeface="Arial" charset="0"/>
              </a:rPr>
              <a:t>Scivolamento in fase di accesso e discesa </a:t>
            </a:r>
            <a:r>
              <a:rPr lang="it-IT" altLang="it-IT" sz="1700">
                <a:solidFill>
                  <a:schemeClr val="bg1"/>
                </a:solidFill>
                <a:cs typeface="Arial" charset="0"/>
              </a:rPr>
              <a:t>(scala)</a:t>
            </a:r>
          </a:p>
        </p:txBody>
      </p:sp>
      <p:sp>
        <p:nvSpPr>
          <p:cNvPr id="60424" name="Rectangle 12"/>
          <p:cNvSpPr>
            <a:spLocks noChangeArrowheads="1"/>
          </p:cNvSpPr>
          <p:nvPr/>
        </p:nvSpPr>
        <p:spPr bwMode="auto">
          <a:xfrm>
            <a:off x="5795963" y="3429000"/>
            <a:ext cx="2890837" cy="615950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r"/>
            <a:r>
              <a:rPr lang="it-IT" altLang="it-IT" sz="1700">
                <a:cs typeface="Arial" charset="0"/>
              </a:rPr>
              <a:t>Perdita di stabilità </a:t>
            </a:r>
            <a:r>
              <a:rPr lang="it-IT" altLang="it-IT" sz="1700">
                <a:solidFill>
                  <a:schemeClr val="bg1"/>
                </a:solidFill>
                <a:cs typeface="Arial" charset="0"/>
              </a:rPr>
              <a:t>(condizioni del terreno)</a:t>
            </a:r>
          </a:p>
        </p:txBody>
      </p:sp>
      <p:sp>
        <p:nvSpPr>
          <p:cNvPr id="60425" name="Rectangle 12"/>
          <p:cNvSpPr>
            <a:spLocks noChangeArrowheads="1"/>
          </p:cNvSpPr>
          <p:nvPr/>
        </p:nvSpPr>
        <p:spPr bwMode="auto">
          <a:xfrm>
            <a:off x="5795963" y="4221163"/>
            <a:ext cx="2890837" cy="615950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r"/>
            <a:r>
              <a:rPr lang="it-IT" altLang="it-IT" sz="1700">
                <a:cs typeface="Arial" charset="0"/>
              </a:rPr>
              <a:t>Inciampo/scivolamento sulla piattaforma </a:t>
            </a:r>
            <a:r>
              <a:rPr lang="it-IT" altLang="it-IT" sz="1700">
                <a:solidFill>
                  <a:schemeClr val="bg1"/>
                </a:solidFill>
                <a:cs typeface="Arial" charset="0"/>
              </a:rPr>
              <a:t>(pulizia)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4"/>
          <p:cNvSpPr txBox="1">
            <a:spLocks noChangeArrowheads="1"/>
          </p:cNvSpPr>
          <p:nvPr/>
        </p:nvSpPr>
        <p:spPr bwMode="auto">
          <a:xfrm>
            <a:off x="304800" y="120650"/>
            <a:ext cx="8382000" cy="4635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2075" tIns="46038" rIns="92075" bIns="46038" anchor="ctr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it-IT" altLang="it-IT" sz="2400"/>
              <a:t>CARRO RACCOGLI FRUTTA</a:t>
            </a:r>
          </a:p>
        </p:txBody>
      </p:sp>
      <p:sp>
        <p:nvSpPr>
          <p:cNvPr id="61443" name="Rectangle 18"/>
          <p:cNvSpPr>
            <a:spLocks noChangeArrowheads="1"/>
          </p:cNvSpPr>
          <p:nvPr/>
        </p:nvSpPr>
        <p:spPr bwMode="auto">
          <a:xfrm>
            <a:off x="373063" y="941388"/>
            <a:ext cx="1822450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it-IT" altLang="it-IT" sz="2000"/>
              <a:t>PROTEZIONI</a:t>
            </a:r>
          </a:p>
        </p:txBody>
      </p:sp>
      <p:pic>
        <p:nvPicPr>
          <p:cNvPr id="61444" name="Immagine 17" descr="raccoglifrutta 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613" y="1557338"/>
            <a:ext cx="5484812" cy="485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5" name="Rectangle 12"/>
          <p:cNvSpPr>
            <a:spLocks noChangeArrowheads="1"/>
          </p:cNvSpPr>
          <p:nvPr/>
        </p:nvSpPr>
        <p:spPr bwMode="auto">
          <a:xfrm>
            <a:off x="6732588" y="1916113"/>
            <a:ext cx="2087562" cy="617537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r>
              <a:rPr lang="en-US" altLang="it-IT" sz="1700">
                <a:cs typeface="Arial" charset="0"/>
              </a:rPr>
              <a:t>PARAPETTI </a:t>
            </a:r>
          </a:p>
          <a:p>
            <a:r>
              <a:rPr lang="en-US" altLang="it-IT" sz="1700">
                <a:cs typeface="Arial" charset="0"/>
              </a:rPr>
              <a:t>con parapiede</a:t>
            </a:r>
          </a:p>
        </p:txBody>
      </p:sp>
      <p:cxnSp>
        <p:nvCxnSpPr>
          <p:cNvPr id="61446" name="Connettore 2 29"/>
          <p:cNvCxnSpPr>
            <a:cxnSpLocks noChangeShapeType="1"/>
          </p:cNvCxnSpPr>
          <p:nvPr/>
        </p:nvCxnSpPr>
        <p:spPr bwMode="auto">
          <a:xfrm flipH="1">
            <a:off x="6011863" y="2276475"/>
            <a:ext cx="1223962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447" name="Rectangle 12"/>
          <p:cNvSpPr>
            <a:spLocks noChangeArrowheads="1"/>
          </p:cNvSpPr>
          <p:nvPr/>
        </p:nvSpPr>
        <p:spPr bwMode="auto">
          <a:xfrm>
            <a:off x="323850" y="1557338"/>
            <a:ext cx="2303463" cy="877887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r>
              <a:rPr lang="it-IT" altLang="it-IT" sz="1700">
                <a:cs typeface="Arial" charset="0"/>
              </a:rPr>
              <a:t>CANCELLETTO apribile verso l’alto o all’interno</a:t>
            </a:r>
          </a:p>
        </p:txBody>
      </p:sp>
      <p:sp>
        <p:nvSpPr>
          <p:cNvPr id="61448" name="Rectangle 12"/>
          <p:cNvSpPr>
            <a:spLocks noChangeArrowheads="1"/>
          </p:cNvSpPr>
          <p:nvPr/>
        </p:nvSpPr>
        <p:spPr bwMode="auto">
          <a:xfrm>
            <a:off x="3203575" y="5516563"/>
            <a:ext cx="2160588" cy="617537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r>
              <a:rPr lang="it-IT" altLang="it-IT" sz="1700">
                <a:cs typeface="Arial" charset="0"/>
              </a:rPr>
              <a:t>TELO a copertura del pantografo</a:t>
            </a:r>
          </a:p>
        </p:txBody>
      </p:sp>
      <p:cxnSp>
        <p:nvCxnSpPr>
          <p:cNvPr id="61449" name="Connettore 2 40"/>
          <p:cNvCxnSpPr>
            <a:cxnSpLocks noChangeShapeType="1"/>
            <a:stCxn id="61448" idx="0"/>
          </p:cNvCxnSpPr>
          <p:nvPr/>
        </p:nvCxnSpPr>
        <p:spPr bwMode="auto">
          <a:xfrm flipV="1">
            <a:off x="4284663" y="4797425"/>
            <a:ext cx="215900" cy="719138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450" name="Connettore 2 31"/>
          <p:cNvCxnSpPr>
            <a:cxnSpLocks noChangeShapeType="1"/>
          </p:cNvCxnSpPr>
          <p:nvPr/>
        </p:nvCxnSpPr>
        <p:spPr bwMode="auto">
          <a:xfrm>
            <a:off x="2555875" y="2276475"/>
            <a:ext cx="576263" cy="182563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451" name="Connettore 2 51"/>
          <p:cNvCxnSpPr>
            <a:cxnSpLocks noChangeShapeType="1"/>
          </p:cNvCxnSpPr>
          <p:nvPr/>
        </p:nvCxnSpPr>
        <p:spPr bwMode="auto">
          <a:xfrm flipH="1">
            <a:off x="5651500" y="2276475"/>
            <a:ext cx="1223963" cy="792163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452" name="Rectangle 12"/>
          <p:cNvSpPr>
            <a:spLocks noChangeArrowheads="1"/>
          </p:cNvSpPr>
          <p:nvPr/>
        </p:nvSpPr>
        <p:spPr bwMode="auto">
          <a:xfrm>
            <a:off x="179388" y="3933825"/>
            <a:ext cx="2160587" cy="615950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r>
              <a:rPr lang="en-US" altLang="it-IT" sz="1700">
                <a:cs typeface="Arial" charset="0"/>
              </a:rPr>
              <a:t>SCALETTE  a</a:t>
            </a:r>
          </a:p>
          <a:p>
            <a:r>
              <a:rPr lang="en-US" altLang="it-IT" sz="1700">
                <a:cs typeface="Arial" charset="0"/>
              </a:rPr>
              <a:t>gradini antiscivolo</a:t>
            </a:r>
          </a:p>
        </p:txBody>
      </p:sp>
      <p:cxnSp>
        <p:nvCxnSpPr>
          <p:cNvPr id="61453" name="Connettore 2 56"/>
          <p:cNvCxnSpPr>
            <a:cxnSpLocks noChangeShapeType="1"/>
          </p:cNvCxnSpPr>
          <p:nvPr/>
        </p:nvCxnSpPr>
        <p:spPr bwMode="auto">
          <a:xfrm>
            <a:off x="2195513" y="4149725"/>
            <a:ext cx="647700" cy="935038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454" name="Connettore 2 58"/>
          <p:cNvCxnSpPr>
            <a:cxnSpLocks noChangeShapeType="1"/>
          </p:cNvCxnSpPr>
          <p:nvPr/>
        </p:nvCxnSpPr>
        <p:spPr bwMode="auto">
          <a:xfrm flipV="1">
            <a:off x="2268538" y="4005263"/>
            <a:ext cx="431800" cy="21590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/>
          <p:cNvSpPr>
            <a:spLocks noChangeArrowheads="1"/>
          </p:cNvSpPr>
          <p:nvPr/>
        </p:nvSpPr>
        <p:spPr bwMode="auto">
          <a:xfrm>
            <a:off x="228600" y="228600"/>
            <a:ext cx="2759075" cy="9588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676767"/>
            </a:outerShdw>
          </a:effec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it-IT" altLang="it-IT" sz="1800" dirty="0"/>
              <a:t>Accordo Stato-Regione </a:t>
            </a:r>
            <a:r>
              <a:rPr lang="it-IT" altLang="it-IT" sz="1800" dirty="0" smtClean="0"/>
              <a:t>21.12.2011</a:t>
            </a:r>
            <a:r>
              <a:rPr lang="it-IT" altLang="it-IT" sz="1800" dirty="0"/>
              <a:t/>
            </a:r>
            <a:br>
              <a:rPr lang="it-IT" altLang="it-IT" sz="1800" dirty="0"/>
            </a:br>
            <a:r>
              <a:rPr lang="it-IT" altLang="it-IT" sz="1800" dirty="0"/>
              <a:t>Formazione Lavoratori</a:t>
            </a:r>
            <a:r>
              <a:rPr lang="it-IT" altLang="it-IT" sz="2000" dirty="0"/>
              <a:t> </a:t>
            </a:r>
          </a:p>
        </p:txBody>
      </p:sp>
      <p:sp>
        <p:nvSpPr>
          <p:cNvPr id="7171" name="Text Box 46"/>
          <p:cNvSpPr txBox="1">
            <a:spLocks noChangeArrowheads="1"/>
          </p:cNvSpPr>
          <p:nvPr/>
        </p:nvSpPr>
        <p:spPr bwMode="auto">
          <a:xfrm>
            <a:off x="3348038" y="260350"/>
            <a:ext cx="5443537" cy="427038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it-IT" altLang="it-IT" sz="2200"/>
              <a:t>FORMAZIONE SPECIFICA</a:t>
            </a:r>
            <a:endParaRPr lang="it-IT" altLang="it-IT" sz="2200">
              <a:solidFill>
                <a:schemeClr val="hlink"/>
              </a:solidFill>
            </a:endParaRPr>
          </a:p>
        </p:txBody>
      </p:sp>
      <p:sp>
        <p:nvSpPr>
          <p:cNvPr id="7172" name="Rectangle 68"/>
          <p:cNvSpPr>
            <a:spLocks noGrp="1" noChangeArrowheads="1"/>
          </p:cNvSpPr>
          <p:nvPr>
            <p:ph type="title" idx="4294967295"/>
          </p:nvPr>
        </p:nvSpPr>
        <p:spPr>
          <a:xfrm rot="16207088">
            <a:off x="-1734344" y="3471069"/>
            <a:ext cx="5148263" cy="1031875"/>
          </a:xfrm>
          <a:solidFill>
            <a:srgbClr val="CCECFF"/>
          </a:solidFill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it-IT" altLang="it-IT" sz="2200" b="1" smtClean="0">
                <a:latin typeface="Arial" charset="0"/>
              </a:rPr>
              <a:t>Modulo 2 – Salute e Igiene </a:t>
            </a:r>
            <a:br>
              <a:rPr lang="it-IT" altLang="it-IT" sz="2200" b="1" smtClean="0">
                <a:latin typeface="Arial" charset="0"/>
              </a:rPr>
            </a:br>
            <a:r>
              <a:rPr lang="it-IT" altLang="it-IT" sz="2200" b="1" smtClean="0">
                <a:latin typeface="Arial" charset="0"/>
              </a:rPr>
              <a:t>4 ore</a:t>
            </a:r>
            <a:endParaRPr lang="it-IT" altLang="it-IT" b="1" smtClean="0"/>
          </a:p>
        </p:txBody>
      </p:sp>
      <p:sp>
        <p:nvSpPr>
          <p:cNvPr id="7173" name="Rectangle 34"/>
          <p:cNvSpPr>
            <a:spLocks noChangeArrowheads="1"/>
          </p:cNvSpPr>
          <p:nvPr/>
        </p:nvSpPr>
        <p:spPr bwMode="auto">
          <a:xfrm>
            <a:off x="1619250" y="1628775"/>
            <a:ext cx="7239000" cy="3048000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FFFFFF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r>
              <a:rPr lang="it-IT" altLang="it-IT" sz="2200"/>
              <a:t>Rischi fisici - </a:t>
            </a:r>
            <a:r>
              <a:rPr lang="it-IT" altLang="it-IT" sz="1600"/>
              <a:t>Rumore - Vibrazioni - Radiazioni - Microclima – illuminazione e Lavori all’aperto</a:t>
            </a:r>
            <a:endParaRPr lang="it-IT" altLang="it-IT" sz="2200"/>
          </a:p>
          <a:p>
            <a:pPr eaLnBrk="0" hangingPunct="0"/>
            <a:r>
              <a:rPr lang="it-IT" altLang="it-IT" sz="2200"/>
              <a:t>Rischi chimici -  </a:t>
            </a:r>
            <a:r>
              <a:rPr lang="it-IT" altLang="it-IT" sz="1600"/>
              <a:t>Nebbie - Oli – Fumi – Vapori – Polveri </a:t>
            </a:r>
            <a:r>
              <a:rPr lang="it-IT" altLang="it-IT" sz="2200"/>
              <a:t>Etichettatura fitosanitari</a:t>
            </a:r>
          </a:p>
          <a:p>
            <a:pPr eaLnBrk="0" hangingPunct="0"/>
            <a:r>
              <a:rPr lang="it-IT" altLang="it-IT" sz="2200"/>
              <a:t>Rischi cancerogeni </a:t>
            </a:r>
            <a:r>
              <a:rPr lang="it-IT" altLang="it-IT" sz="1600"/>
              <a:t>- Benzine </a:t>
            </a:r>
          </a:p>
          <a:p>
            <a:pPr eaLnBrk="0" hangingPunct="0"/>
            <a:r>
              <a:rPr lang="it-IT" altLang="it-IT" sz="2200"/>
              <a:t>Rischi biologici</a:t>
            </a:r>
          </a:p>
          <a:p>
            <a:pPr eaLnBrk="0" hangingPunct="0"/>
            <a:r>
              <a:rPr lang="it-IT" altLang="it-IT" sz="2200"/>
              <a:t>Movimentazione manuale dei carichi e posture</a:t>
            </a:r>
          </a:p>
          <a:p>
            <a:pPr eaLnBrk="0" hangingPunct="0"/>
            <a:r>
              <a:rPr lang="it-IT" altLang="it-IT" sz="2200"/>
              <a:t>Dispositivi Protezione Individuali </a:t>
            </a:r>
          </a:p>
          <a:p>
            <a:pPr eaLnBrk="0" hangingPunct="0"/>
            <a:r>
              <a:rPr lang="it-IT" altLang="it-IT" sz="2200"/>
              <a:t>Sorveglianza sanitaria </a:t>
            </a:r>
            <a:r>
              <a:rPr lang="it-IT" altLang="it-IT" sz="1600"/>
              <a:t>- Tetano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4"/>
          <p:cNvSpPr txBox="1">
            <a:spLocks noChangeArrowheads="1"/>
          </p:cNvSpPr>
          <p:nvPr/>
        </p:nvSpPr>
        <p:spPr bwMode="auto">
          <a:xfrm>
            <a:off x="304800" y="120650"/>
            <a:ext cx="8382000" cy="4635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2075" tIns="46038" rIns="92075" bIns="46038" anchor="ctr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it-IT" altLang="it-IT" sz="2400"/>
              <a:t>CARRO RACCOGLI FRUTTA</a:t>
            </a:r>
          </a:p>
        </p:txBody>
      </p:sp>
      <p:sp>
        <p:nvSpPr>
          <p:cNvPr id="62467" name="Rectangle 18"/>
          <p:cNvSpPr>
            <a:spLocks noChangeArrowheads="1"/>
          </p:cNvSpPr>
          <p:nvPr/>
        </p:nvSpPr>
        <p:spPr bwMode="auto">
          <a:xfrm>
            <a:off x="304800" y="793750"/>
            <a:ext cx="5203825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it-IT" altLang="it-IT" sz="2000"/>
              <a:t>SENSORI E DISPOSITIVI DI PROTEZIONE</a:t>
            </a:r>
          </a:p>
        </p:txBody>
      </p:sp>
      <p:pic>
        <p:nvPicPr>
          <p:cNvPr id="62468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2205038"/>
            <a:ext cx="3590925" cy="35528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9" name="Rectangle 12"/>
          <p:cNvSpPr>
            <a:spLocks noChangeArrowheads="1"/>
          </p:cNvSpPr>
          <p:nvPr/>
        </p:nvSpPr>
        <p:spPr bwMode="auto">
          <a:xfrm>
            <a:off x="5867400" y="1660525"/>
            <a:ext cx="2890838" cy="615950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r"/>
            <a:r>
              <a:rPr lang="it-IT" altLang="it-IT" sz="1700">
                <a:cs typeface="Arial" charset="0"/>
              </a:rPr>
              <a:t>Inclinometro</a:t>
            </a:r>
          </a:p>
          <a:p>
            <a:pPr algn="r"/>
            <a:r>
              <a:rPr lang="it-IT" altLang="it-IT" sz="1700">
                <a:solidFill>
                  <a:schemeClr val="bg1"/>
                </a:solidFill>
                <a:cs typeface="Arial" charset="0"/>
              </a:rPr>
              <a:t>(Perdita di stabilità)</a:t>
            </a:r>
          </a:p>
        </p:txBody>
      </p:sp>
      <p:sp>
        <p:nvSpPr>
          <p:cNvPr id="62470" name="Rectangle 12"/>
          <p:cNvSpPr>
            <a:spLocks noChangeArrowheads="1"/>
          </p:cNvSpPr>
          <p:nvPr/>
        </p:nvSpPr>
        <p:spPr bwMode="auto">
          <a:xfrm>
            <a:off x="5867400" y="3284538"/>
            <a:ext cx="2890838" cy="877887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r"/>
            <a:r>
              <a:rPr lang="it-IT" altLang="it-IT" sz="1700">
                <a:cs typeface="Arial" charset="0"/>
              </a:rPr>
              <a:t>Griglia sensibile sotto alla piattaforma</a:t>
            </a:r>
          </a:p>
          <a:p>
            <a:pPr algn="r"/>
            <a:r>
              <a:rPr lang="it-IT" altLang="it-IT" sz="1700">
                <a:solidFill>
                  <a:schemeClr val="bg1"/>
                </a:solidFill>
                <a:cs typeface="Arial" charset="0"/>
              </a:rPr>
              <a:t>(Schiacciamento)</a:t>
            </a:r>
          </a:p>
        </p:txBody>
      </p:sp>
      <p:sp>
        <p:nvSpPr>
          <p:cNvPr id="62471" name="Rectangle 12"/>
          <p:cNvSpPr>
            <a:spLocks noChangeArrowheads="1"/>
          </p:cNvSpPr>
          <p:nvPr/>
        </p:nvSpPr>
        <p:spPr bwMode="auto">
          <a:xfrm>
            <a:off x="5857875" y="4973638"/>
            <a:ext cx="2890838" cy="615950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r"/>
            <a:r>
              <a:rPr lang="it-IT" altLang="it-IT" sz="1700">
                <a:cs typeface="Arial" charset="0"/>
              </a:rPr>
              <a:t>Limitatore di velocità</a:t>
            </a:r>
          </a:p>
          <a:p>
            <a:pPr algn="r"/>
            <a:r>
              <a:rPr lang="it-IT" altLang="it-IT" sz="1700">
                <a:solidFill>
                  <a:schemeClr val="bg1"/>
                </a:solidFill>
                <a:cs typeface="Arial" charset="0"/>
              </a:rPr>
              <a:t>(Perdita di stabilità)</a:t>
            </a:r>
          </a:p>
        </p:txBody>
      </p:sp>
      <p:grpSp>
        <p:nvGrpSpPr>
          <p:cNvPr id="62472" name="Gruppo 88"/>
          <p:cNvGrpSpPr>
            <a:grpSpLocks/>
          </p:cNvGrpSpPr>
          <p:nvPr/>
        </p:nvGrpSpPr>
        <p:grpSpPr bwMode="auto">
          <a:xfrm>
            <a:off x="4140200" y="1484313"/>
            <a:ext cx="1655763" cy="4537075"/>
            <a:chOff x="4139952" y="1484784"/>
            <a:chExt cx="1656184" cy="4536504"/>
          </a:xfrm>
        </p:grpSpPr>
        <p:cxnSp>
          <p:nvCxnSpPr>
            <p:cNvPr id="62473" name="Connettore 1 54"/>
            <p:cNvCxnSpPr>
              <a:cxnSpLocks noChangeShapeType="1"/>
              <a:stCxn id="62482" idx="3"/>
            </p:cNvCxnSpPr>
            <p:nvPr/>
          </p:nvCxnSpPr>
          <p:spPr bwMode="auto">
            <a:xfrm flipV="1">
              <a:off x="4459620" y="3356992"/>
              <a:ext cx="616436" cy="760452"/>
            </a:xfrm>
            <a:prstGeom prst="line">
              <a:avLst/>
            </a:prstGeom>
            <a:noFill/>
            <a:ln w="571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474" name="Connettore 1 50"/>
            <p:cNvCxnSpPr>
              <a:cxnSpLocks noChangeShapeType="1"/>
              <a:stCxn id="62483" idx="5"/>
            </p:cNvCxnSpPr>
            <p:nvPr/>
          </p:nvCxnSpPr>
          <p:spPr bwMode="auto">
            <a:xfrm flipH="1" flipV="1">
              <a:off x="4499992" y="3356992"/>
              <a:ext cx="688444" cy="760452"/>
            </a:xfrm>
            <a:prstGeom prst="line">
              <a:avLst/>
            </a:prstGeom>
            <a:noFill/>
            <a:ln w="571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2475" name="Rettangolo 45"/>
            <p:cNvSpPr>
              <a:spLocks noChangeArrowheads="1"/>
            </p:cNvSpPr>
            <p:nvPr/>
          </p:nvSpPr>
          <p:spPr bwMode="auto">
            <a:xfrm>
              <a:off x="4394076" y="3933056"/>
              <a:ext cx="864096" cy="144016"/>
            </a:xfrm>
            <a:prstGeom prst="rect">
              <a:avLst/>
            </a:prstGeom>
            <a:solidFill>
              <a:schemeClr val="bg1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92075" tIns="46038" rIns="92075" bIns="46038"/>
            <a:lstStyle/>
            <a:p>
              <a:pPr algn="ctr" eaLnBrk="0" hangingPunct="0"/>
              <a:endParaRPr lang="it-IT" altLang="it-IT">
                <a:cs typeface="Arial" charset="0"/>
              </a:endParaRPr>
            </a:p>
          </p:txBody>
        </p:sp>
        <p:grpSp>
          <p:nvGrpSpPr>
            <p:cNvPr id="62476" name="Gruppo 20"/>
            <p:cNvGrpSpPr>
              <a:grpSpLocks/>
            </p:cNvGrpSpPr>
            <p:nvPr/>
          </p:nvGrpSpPr>
          <p:grpSpPr bwMode="auto">
            <a:xfrm rot="-924017">
              <a:off x="4860032" y="1844824"/>
              <a:ext cx="495672" cy="800472"/>
              <a:chOff x="4716016" y="1844824"/>
              <a:chExt cx="495672" cy="800472"/>
            </a:xfrm>
          </p:grpSpPr>
          <p:sp>
            <p:nvSpPr>
              <p:cNvPr id="62500" name="Rettangolo 14"/>
              <p:cNvSpPr>
                <a:spLocks noChangeArrowheads="1"/>
              </p:cNvSpPr>
              <p:nvPr/>
            </p:nvSpPr>
            <p:spPr bwMode="auto">
              <a:xfrm>
                <a:off x="4788024" y="2132856"/>
                <a:ext cx="360040" cy="360040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/>
              <a:lstStyle/>
              <a:p>
                <a:pPr algn="ctr" eaLnBrk="0" hangingPunct="0"/>
                <a:endParaRPr lang="it-IT" altLang="it-IT">
                  <a:cs typeface="Arial" charset="0"/>
                </a:endParaRPr>
              </a:p>
            </p:txBody>
          </p:sp>
          <p:sp>
            <p:nvSpPr>
              <p:cNvPr id="62501" name="Rettangolo 15"/>
              <p:cNvSpPr>
                <a:spLocks noChangeArrowheads="1"/>
              </p:cNvSpPr>
              <p:nvPr/>
            </p:nvSpPr>
            <p:spPr bwMode="auto">
              <a:xfrm>
                <a:off x="5076056" y="2348880"/>
                <a:ext cx="135632" cy="296416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/>
              <a:lstStyle/>
              <a:p>
                <a:pPr algn="ctr" eaLnBrk="0" hangingPunct="0"/>
                <a:endParaRPr lang="it-IT" altLang="it-IT">
                  <a:cs typeface="Arial" charset="0"/>
                </a:endParaRPr>
              </a:p>
            </p:txBody>
          </p:sp>
          <p:sp>
            <p:nvSpPr>
              <p:cNvPr id="62502" name="Rettangolo 16"/>
              <p:cNvSpPr>
                <a:spLocks noChangeArrowheads="1"/>
              </p:cNvSpPr>
              <p:nvPr/>
            </p:nvSpPr>
            <p:spPr bwMode="auto">
              <a:xfrm>
                <a:off x="4716016" y="2340496"/>
                <a:ext cx="135632" cy="296416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/>
              <a:lstStyle/>
              <a:p>
                <a:pPr algn="ctr" eaLnBrk="0" hangingPunct="0"/>
                <a:endParaRPr lang="it-IT" altLang="it-IT">
                  <a:cs typeface="Arial" charset="0"/>
                </a:endParaRPr>
              </a:p>
            </p:txBody>
          </p:sp>
          <p:sp>
            <p:nvSpPr>
              <p:cNvPr id="62503" name="Rettangolo 17"/>
              <p:cNvSpPr>
                <a:spLocks noChangeArrowheads="1"/>
              </p:cNvSpPr>
              <p:nvPr/>
            </p:nvSpPr>
            <p:spPr bwMode="auto">
              <a:xfrm>
                <a:off x="4788024" y="1844824"/>
                <a:ext cx="360040" cy="296416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/>
              <a:lstStyle/>
              <a:p>
                <a:pPr algn="ctr" eaLnBrk="0" hangingPunct="0"/>
                <a:endParaRPr lang="it-IT" altLang="it-IT">
                  <a:cs typeface="Arial" charset="0"/>
                </a:endParaRPr>
              </a:p>
            </p:txBody>
          </p:sp>
          <p:cxnSp>
            <p:nvCxnSpPr>
              <p:cNvPr id="62504" name="Connettore 1 19"/>
              <p:cNvCxnSpPr>
                <a:cxnSpLocks noChangeShapeType="1"/>
                <a:stCxn id="62503" idx="1"/>
                <a:endCxn id="62503" idx="3"/>
              </p:cNvCxnSpPr>
              <p:nvPr/>
            </p:nvCxnSpPr>
            <p:spPr bwMode="auto">
              <a:xfrm>
                <a:off x="4788024" y="1993032"/>
                <a:ext cx="360040" cy="0"/>
              </a:xfrm>
              <a:prstGeom prst="line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62477" name="Connettore 1 25"/>
            <p:cNvCxnSpPr>
              <a:cxnSpLocks noChangeShapeType="1"/>
            </p:cNvCxnSpPr>
            <p:nvPr/>
          </p:nvCxnSpPr>
          <p:spPr bwMode="auto">
            <a:xfrm flipH="1" flipV="1">
              <a:off x="4932040" y="1628800"/>
              <a:ext cx="288032" cy="1008112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478" name="Connettore 1 26"/>
            <p:cNvCxnSpPr>
              <a:cxnSpLocks noChangeShapeType="1"/>
            </p:cNvCxnSpPr>
            <p:nvPr/>
          </p:nvCxnSpPr>
          <p:spPr bwMode="auto">
            <a:xfrm flipH="1" flipV="1">
              <a:off x="5220072" y="1484784"/>
              <a:ext cx="8384" cy="1160512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479" name="Connettore 1 34"/>
            <p:cNvCxnSpPr>
              <a:cxnSpLocks noChangeShapeType="1"/>
            </p:cNvCxnSpPr>
            <p:nvPr/>
          </p:nvCxnSpPr>
          <p:spPr bwMode="auto">
            <a:xfrm flipH="1">
              <a:off x="5220072" y="2636912"/>
              <a:ext cx="432048" cy="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480" name="Connettore 1 36"/>
            <p:cNvCxnSpPr>
              <a:cxnSpLocks noChangeShapeType="1"/>
            </p:cNvCxnSpPr>
            <p:nvPr/>
          </p:nvCxnSpPr>
          <p:spPr bwMode="auto">
            <a:xfrm flipH="1">
              <a:off x="4788024" y="2636912"/>
              <a:ext cx="432048" cy="144016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481" name="Connettore 1 41"/>
            <p:cNvCxnSpPr>
              <a:cxnSpLocks noChangeShapeType="1"/>
            </p:cNvCxnSpPr>
            <p:nvPr/>
          </p:nvCxnSpPr>
          <p:spPr bwMode="auto">
            <a:xfrm>
              <a:off x="4211960" y="4149080"/>
              <a:ext cx="1296144" cy="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2482" name="Ovale 42"/>
            <p:cNvSpPr>
              <a:spLocks noChangeArrowheads="1"/>
            </p:cNvSpPr>
            <p:nvPr/>
          </p:nvSpPr>
          <p:spPr bwMode="auto">
            <a:xfrm>
              <a:off x="4427984" y="3933056"/>
              <a:ext cx="216024" cy="216024"/>
            </a:xfrm>
            <a:prstGeom prst="ellipse">
              <a:avLst/>
            </a:prstGeom>
            <a:solidFill>
              <a:schemeClr val="bg1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92075" tIns="46038" rIns="92075" bIns="46038"/>
            <a:lstStyle/>
            <a:p>
              <a:pPr algn="ctr" eaLnBrk="0" hangingPunct="0"/>
              <a:endParaRPr lang="it-IT" altLang="it-IT">
                <a:cs typeface="Arial" charset="0"/>
              </a:endParaRPr>
            </a:p>
          </p:txBody>
        </p:sp>
        <p:sp>
          <p:nvSpPr>
            <p:cNvPr id="62483" name="Ovale 43"/>
            <p:cNvSpPr>
              <a:spLocks noChangeArrowheads="1"/>
            </p:cNvSpPr>
            <p:nvPr/>
          </p:nvSpPr>
          <p:spPr bwMode="auto">
            <a:xfrm>
              <a:off x="5004048" y="3933056"/>
              <a:ext cx="216024" cy="216024"/>
            </a:xfrm>
            <a:prstGeom prst="ellipse">
              <a:avLst/>
            </a:prstGeom>
            <a:solidFill>
              <a:schemeClr val="bg1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92075" tIns="46038" rIns="92075" bIns="46038"/>
            <a:lstStyle/>
            <a:p>
              <a:pPr algn="ctr" eaLnBrk="0" hangingPunct="0"/>
              <a:endParaRPr lang="it-IT" altLang="it-IT">
                <a:cs typeface="Arial" charset="0"/>
              </a:endParaRPr>
            </a:p>
          </p:txBody>
        </p:sp>
        <p:sp>
          <p:nvSpPr>
            <p:cNvPr id="62484" name="Rettangolo 44"/>
            <p:cNvSpPr>
              <a:spLocks noChangeArrowheads="1"/>
            </p:cNvSpPr>
            <p:nvPr/>
          </p:nvSpPr>
          <p:spPr bwMode="auto">
            <a:xfrm>
              <a:off x="4283968" y="3284984"/>
              <a:ext cx="1080120" cy="144016"/>
            </a:xfrm>
            <a:prstGeom prst="rect">
              <a:avLst/>
            </a:prstGeom>
            <a:solidFill>
              <a:schemeClr val="bg1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92075" tIns="46038" rIns="92075" bIns="46038"/>
            <a:lstStyle/>
            <a:p>
              <a:pPr algn="ctr" eaLnBrk="0" hangingPunct="0"/>
              <a:endParaRPr lang="it-IT" altLang="it-IT">
                <a:cs typeface="Arial" charset="0"/>
              </a:endParaRPr>
            </a:p>
          </p:txBody>
        </p:sp>
        <p:cxnSp>
          <p:nvCxnSpPr>
            <p:cNvPr id="62485" name="Connettore 2 57"/>
            <p:cNvCxnSpPr>
              <a:cxnSpLocks noChangeShapeType="1"/>
            </p:cNvCxnSpPr>
            <p:nvPr/>
          </p:nvCxnSpPr>
          <p:spPr bwMode="auto">
            <a:xfrm flipH="1">
              <a:off x="4499992" y="1700808"/>
              <a:ext cx="720080" cy="0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486" name="Connettore 2 59"/>
            <p:cNvCxnSpPr>
              <a:cxnSpLocks noChangeShapeType="1"/>
            </p:cNvCxnSpPr>
            <p:nvPr/>
          </p:nvCxnSpPr>
          <p:spPr bwMode="auto">
            <a:xfrm>
              <a:off x="5292080" y="3429000"/>
              <a:ext cx="0" cy="432048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2487" name="Rettangolo 62"/>
            <p:cNvSpPr>
              <a:spLocks noChangeArrowheads="1"/>
            </p:cNvSpPr>
            <p:nvPr/>
          </p:nvSpPr>
          <p:spPr bwMode="auto">
            <a:xfrm>
              <a:off x="4283968" y="3068960"/>
              <a:ext cx="1080120" cy="288032"/>
            </a:xfrm>
            <a:prstGeom prst="rect">
              <a:avLst/>
            </a:prstGeom>
            <a:solidFill>
              <a:schemeClr val="bg1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92075" tIns="46038" rIns="92075" bIns="46038"/>
            <a:lstStyle/>
            <a:p>
              <a:pPr algn="ctr" eaLnBrk="0" hangingPunct="0"/>
              <a:endParaRPr lang="it-IT" altLang="it-IT">
                <a:cs typeface="Arial" charset="0"/>
              </a:endParaRPr>
            </a:p>
          </p:txBody>
        </p:sp>
        <p:cxnSp>
          <p:nvCxnSpPr>
            <p:cNvPr id="62488" name="Connettore 1 64"/>
            <p:cNvCxnSpPr>
              <a:cxnSpLocks noChangeShapeType="1"/>
              <a:stCxn id="62487" idx="1"/>
              <a:endCxn id="62487" idx="3"/>
            </p:cNvCxnSpPr>
            <p:nvPr/>
          </p:nvCxnSpPr>
          <p:spPr bwMode="auto">
            <a:xfrm>
              <a:off x="4283968" y="3212976"/>
              <a:ext cx="1080120" cy="0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489" name="Connettore 1 65"/>
            <p:cNvCxnSpPr>
              <a:cxnSpLocks noChangeShapeType="1"/>
              <a:stCxn id="62492" idx="2"/>
            </p:cNvCxnSpPr>
            <p:nvPr/>
          </p:nvCxnSpPr>
          <p:spPr bwMode="auto">
            <a:xfrm flipV="1">
              <a:off x="4427984" y="5373216"/>
              <a:ext cx="720080" cy="396044"/>
            </a:xfrm>
            <a:prstGeom prst="line">
              <a:avLst/>
            </a:prstGeom>
            <a:noFill/>
            <a:ln w="571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490" name="Connettore 1 66"/>
            <p:cNvCxnSpPr>
              <a:cxnSpLocks noChangeShapeType="1"/>
            </p:cNvCxnSpPr>
            <p:nvPr/>
          </p:nvCxnSpPr>
          <p:spPr bwMode="auto">
            <a:xfrm flipH="1" flipV="1">
              <a:off x="4427984" y="5301208"/>
              <a:ext cx="688444" cy="391676"/>
            </a:xfrm>
            <a:prstGeom prst="line">
              <a:avLst/>
            </a:prstGeom>
            <a:noFill/>
            <a:ln w="571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2491" name="Rettangolo 67"/>
            <p:cNvSpPr>
              <a:spLocks noChangeArrowheads="1"/>
            </p:cNvSpPr>
            <p:nvPr/>
          </p:nvSpPr>
          <p:spPr bwMode="auto">
            <a:xfrm>
              <a:off x="4394076" y="5661248"/>
              <a:ext cx="864096" cy="144016"/>
            </a:xfrm>
            <a:prstGeom prst="rect">
              <a:avLst/>
            </a:prstGeom>
            <a:solidFill>
              <a:schemeClr val="bg1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92075" tIns="46038" rIns="92075" bIns="46038"/>
            <a:lstStyle/>
            <a:p>
              <a:pPr algn="ctr" eaLnBrk="0" hangingPunct="0"/>
              <a:endParaRPr lang="it-IT" altLang="it-IT">
                <a:cs typeface="Arial" charset="0"/>
              </a:endParaRPr>
            </a:p>
          </p:txBody>
        </p:sp>
        <p:sp>
          <p:nvSpPr>
            <p:cNvPr id="62492" name="Ovale 68"/>
            <p:cNvSpPr>
              <a:spLocks noChangeArrowheads="1"/>
            </p:cNvSpPr>
            <p:nvPr/>
          </p:nvSpPr>
          <p:spPr bwMode="auto">
            <a:xfrm>
              <a:off x="4427984" y="5661248"/>
              <a:ext cx="216024" cy="216024"/>
            </a:xfrm>
            <a:prstGeom prst="ellipse">
              <a:avLst/>
            </a:prstGeom>
            <a:solidFill>
              <a:schemeClr val="bg1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92075" tIns="46038" rIns="92075" bIns="46038"/>
            <a:lstStyle/>
            <a:p>
              <a:pPr algn="ctr" eaLnBrk="0" hangingPunct="0"/>
              <a:endParaRPr lang="it-IT" altLang="it-IT">
                <a:cs typeface="Arial" charset="0"/>
              </a:endParaRPr>
            </a:p>
          </p:txBody>
        </p:sp>
        <p:sp>
          <p:nvSpPr>
            <p:cNvPr id="62493" name="Ovale 69"/>
            <p:cNvSpPr>
              <a:spLocks noChangeArrowheads="1"/>
            </p:cNvSpPr>
            <p:nvPr/>
          </p:nvSpPr>
          <p:spPr bwMode="auto">
            <a:xfrm>
              <a:off x="5004048" y="5661248"/>
              <a:ext cx="216024" cy="216024"/>
            </a:xfrm>
            <a:prstGeom prst="ellipse">
              <a:avLst/>
            </a:prstGeom>
            <a:solidFill>
              <a:schemeClr val="bg1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92075" tIns="46038" rIns="92075" bIns="46038"/>
            <a:lstStyle/>
            <a:p>
              <a:pPr algn="ctr" eaLnBrk="0" hangingPunct="0"/>
              <a:endParaRPr lang="it-IT" altLang="it-IT">
                <a:cs typeface="Arial" charset="0"/>
              </a:endParaRPr>
            </a:p>
          </p:txBody>
        </p:sp>
        <p:sp>
          <p:nvSpPr>
            <p:cNvPr id="62494" name="Rettangolo 70"/>
            <p:cNvSpPr>
              <a:spLocks noChangeArrowheads="1"/>
            </p:cNvSpPr>
            <p:nvPr/>
          </p:nvSpPr>
          <p:spPr bwMode="auto">
            <a:xfrm>
              <a:off x="4283968" y="5229200"/>
              <a:ext cx="1080120" cy="144016"/>
            </a:xfrm>
            <a:prstGeom prst="rect">
              <a:avLst/>
            </a:prstGeom>
            <a:solidFill>
              <a:schemeClr val="bg1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92075" tIns="46038" rIns="92075" bIns="46038"/>
            <a:lstStyle/>
            <a:p>
              <a:pPr algn="ctr" eaLnBrk="0" hangingPunct="0"/>
              <a:endParaRPr lang="it-IT" altLang="it-IT">
                <a:cs typeface="Arial" charset="0"/>
              </a:endParaRPr>
            </a:p>
          </p:txBody>
        </p:sp>
        <p:cxnSp>
          <p:nvCxnSpPr>
            <p:cNvPr id="62495" name="Connettore 2 71"/>
            <p:cNvCxnSpPr>
              <a:cxnSpLocks noChangeShapeType="1"/>
            </p:cNvCxnSpPr>
            <p:nvPr/>
          </p:nvCxnSpPr>
          <p:spPr bwMode="auto">
            <a:xfrm>
              <a:off x="5148064" y="4941168"/>
              <a:ext cx="576064" cy="0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2496" name="Rettangolo 72"/>
            <p:cNvSpPr>
              <a:spLocks noChangeArrowheads="1"/>
            </p:cNvSpPr>
            <p:nvPr/>
          </p:nvSpPr>
          <p:spPr bwMode="auto">
            <a:xfrm>
              <a:off x="4283968" y="5013176"/>
              <a:ext cx="1080120" cy="288032"/>
            </a:xfrm>
            <a:prstGeom prst="rect">
              <a:avLst/>
            </a:prstGeom>
            <a:solidFill>
              <a:schemeClr val="bg1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92075" tIns="46038" rIns="92075" bIns="46038"/>
            <a:lstStyle/>
            <a:p>
              <a:pPr algn="ctr" eaLnBrk="0" hangingPunct="0"/>
              <a:endParaRPr lang="it-IT" altLang="it-IT">
                <a:cs typeface="Arial" charset="0"/>
              </a:endParaRPr>
            </a:p>
          </p:txBody>
        </p:sp>
        <p:cxnSp>
          <p:nvCxnSpPr>
            <p:cNvPr id="62497" name="Connettore 1 73"/>
            <p:cNvCxnSpPr>
              <a:cxnSpLocks noChangeShapeType="1"/>
              <a:stCxn id="62496" idx="1"/>
              <a:endCxn id="62496" idx="3"/>
            </p:cNvCxnSpPr>
            <p:nvPr/>
          </p:nvCxnSpPr>
          <p:spPr bwMode="auto">
            <a:xfrm>
              <a:off x="4283968" y="5157192"/>
              <a:ext cx="1080120" cy="0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498" name="Connettore 1 83"/>
            <p:cNvCxnSpPr>
              <a:cxnSpLocks noChangeShapeType="1"/>
            </p:cNvCxnSpPr>
            <p:nvPr/>
          </p:nvCxnSpPr>
          <p:spPr bwMode="auto">
            <a:xfrm>
              <a:off x="4139952" y="5877272"/>
              <a:ext cx="1296144" cy="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499" name="Connettore 1 85"/>
            <p:cNvCxnSpPr>
              <a:cxnSpLocks noChangeShapeType="1"/>
            </p:cNvCxnSpPr>
            <p:nvPr/>
          </p:nvCxnSpPr>
          <p:spPr bwMode="auto">
            <a:xfrm>
              <a:off x="5436096" y="5877272"/>
              <a:ext cx="360040" cy="144016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4"/>
          <p:cNvSpPr txBox="1">
            <a:spLocks noChangeArrowheads="1"/>
          </p:cNvSpPr>
          <p:nvPr/>
        </p:nvSpPr>
        <p:spPr bwMode="auto">
          <a:xfrm>
            <a:off x="304800" y="120650"/>
            <a:ext cx="8382000" cy="4635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2075" tIns="46038" rIns="92075" bIns="46038" anchor="ctr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it-IT" altLang="it-IT" sz="2400"/>
              <a:t>CARRO RACCOGLI FRUTTA</a:t>
            </a:r>
          </a:p>
        </p:txBody>
      </p:sp>
      <p:pic>
        <p:nvPicPr>
          <p:cNvPr id="63491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938" y="836613"/>
            <a:ext cx="779462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Rectangle 18"/>
          <p:cNvSpPr>
            <a:spLocks noChangeArrowheads="1"/>
          </p:cNvSpPr>
          <p:nvPr/>
        </p:nvSpPr>
        <p:spPr bwMode="auto">
          <a:xfrm>
            <a:off x="304800" y="793750"/>
            <a:ext cx="2898775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it-IT" altLang="it-IT" sz="2000"/>
              <a:t>NORME DI UTILIZZO</a:t>
            </a:r>
          </a:p>
        </p:txBody>
      </p:sp>
      <p:pic>
        <p:nvPicPr>
          <p:cNvPr id="63493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1989138"/>
            <a:ext cx="3590925" cy="35528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4" name="Rectangle 12"/>
          <p:cNvSpPr>
            <a:spLocks noChangeArrowheads="1"/>
          </p:cNvSpPr>
          <p:nvPr/>
        </p:nvSpPr>
        <p:spPr bwMode="auto">
          <a:xfrm>
            <a:off x="4932363" y="765175"/>
            <a:ext cx="2890837" cy="354013"/>
          </a:xfrm>
          <a:prstGeom prst="rect">
            <a:avLst/>
          </a:prstGeom>
          <a:solidFill>
            <a:srgbClr val="66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r"/>
            <a:r>
              <a:rPr lang="it-IT" altLang="it-IT" sz="1700">
                <a:cs typeface="Arial" charset="0"/>
              </a:rPr>
              <a:t>OCCORRE CURARE:</a:t>
            </a:r>
          </a:p>
        </p:txBody>
      </p:sp>
      <p:sp>
        <p:nvSpPr>
          <p:cNvPr id="63495" name="Rectangle 12"/>
          <p:cNvSpPr>
            <a:spLocks noChangeArrowheads="1"/>
          </p:cNvSpPr>
          <p:nvPr/>
        </p:nvSpPr>
        <p:spPr bwMode="auto">
          <a:xfrm>
            <a:off x="5148263" y="1660525"/>
            <a:ext cx="3609975" cy="615950"/>
          </a:xfrm>
          <a:prstGeom prst="rect">
            <a:avLst/>
          </a:prstGeom>
          <a:solidFill>
            <a:srgbClr val="66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r"/>
            <a:r>
              <a:rPr lang="it-IT" altLang="it-IT" sz="1700">
                <a:cs typeface="Arial" charset="0"/>
              </a:rPr>
              <a:t>Denuncia all’INAIL</a:t>
            </a:r>
          </a:p>
          <a:p>
            <a:pPr algn="r"/>
            <a:r>
              <a:rPr lang="it-IT" altLang="it-IT" sz="1700">
                <a:cs typeface="Arial" charset="0"/>
              </a:rPr>
              <a:t>prima della messa in servizio</a:t>
            </a:r>
          </a:p>
        </p:txBody>
      </p:sp>
      <p:sp>
        <p:nvSpPr>
          <p:cNvPr id="63496" name="Rectangle 12"/>
          <p:cNvSpPr>
            <a:spLocks noChangeArrowheads="1"/>
          </p:cNvSpPr>
          <p:nvPr/>
        </p:nvSpPr>
        <p:spPr bwMode="auto">
          <a:xfrm>
            <a:off x="5148263" y="2708275"/>
            <a:ext cx="3609975" cy="877888"/>
          </a:xfrm>
          <a:prstGeom prst="rect">
            <a:avLst/>
          </a:prstGeom>
          <a:solidFill>
            <a:srgbClr val="66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r"/>
            <a:r>
              <a:rPr lang="it-IT" altLang="it-IT" sz="1700">
                <a:cs typeface="Arial" charset="0"/>
              </a:rPr>
              <a:t>Manutenzione regolare del cancelletto e dei dispositivi di protezione</a:t>
            </a:r>
          </a:p>
        </p:txBody>
      </p:sp>
      <p:sp>
        <p:nvSpPr>
          <p:cNvPr id="63497" name="Rectangle 12"/>
          <p:cNvSpPr>
            <a:spLocks noChangeArrowheads="1"/>
          </p:cNvSpPr>
          <p:nvPr/>
        </p:nvSpPr>
        <p:spPr bwMode="auto">
          <a:xfrm>
            <a:off x="5148263" y="5229225"/>
            <a:ext cx="3609975" cy="615950"/>
          </a:xfrm>
          <a:prstGeom prst="rect">
            <a:avLst/>
          </a:prstGeom>
          <a:solidFill>
            <a:srgbClr val="66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r"/>
            <a:r>
              <a:rPr lang="it-IT" altLang="it-IT" sz="1700">
                <a:cs typeface="Arial" charset="0"/>
              </a:rPr>
              <a:t>Seguire sempre le indicazioni del manuale d’uso e manutenzione</a:t>
            </a:r>
          </a:p>
        </p:txBody>
      </p:sp>
      <p:sp>
        <p:nvSpPr>
          <p:cNvPr id="63498" name="Rectangle 12"/>
          <p:cNvSpPr>
            <a:spLocks noChangeArrowheads="1"/>
          </p:cNvSpPr>
          <p:nvPr/>
        </p:nvSpPr>
        <p:spPr bwMode="auto">
          <a:xfrm>
            <a:off x="5148263" y="4076700"/>
            <a:ext cx="3609975" cy="615950"/>
          </a:xfrm>
          <a:prstGeom prst="rect">
            <a:avLst/>
          </a:prstGeom>
          <a:solidFill>
            <a:srgbClr val="66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r"/>
            <a:r>
              <a:rPr lang="it-IT" altLang="it-IT" sz="1700">
                <a:cs typeface="Arial" charset="0"/>
              </a:rPr>
              <a:t>Salire sulla piattaforma usando solo le scalette predisposte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3" descr="scarp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4114800"/>
            <a:ext cx="1828800" cy="228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5" name="Picture 5" descr="pedana in legn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4343400"/>
            <a:ext cx="2514600" cy="213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6" name="AutoShape 6"/>
          <p:cNvSpPr>
            <a:spLocks noChangeArrowheads="1"/>
          </p:cNvSpPr>
          <p:nvPr/>
        </p:nvSpPr>
        <p:spPr bwMode="auto">
          <a:xfrm rot="-5400000">
            <a:off x="2705100" y="4914900"/>
            <a:ext cx="304800" cy="1600200"/>
          </a:xfrm>
          <a:prstGeom prst="upArrow">
            <a:avLst>
              <a:gd name="adj1" fmla="val 50000"/>
              <a:gd name="adj2" fmla="val 13125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it-IT" altLang="it-IT" sz="2400">
              <a:latin typeface="Times New Roman" pitchFamily="18" charset="0"/>
              <a:cs typeface="Arial" charset="0"/>
            </a:endParaRPr>
          </a:p>
        </p:txBody>
      </p:sp>
      <p:pic>
        <p:nvPicPr>
          <p:cNvPr id="64517" name="Picture 14" descr="aggancio pedana_particola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1447800"/>
            <a:ext cx="2819400" cy="2114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8" name="Picture 17" descr="barca con parapetto 1"/>
          <p:cNvPicPr>
            <a:picLocks noChangeAspect="1" noChangeArrowheads="1"/>
          </p:cNvPicPr>
          <p:nvPr/>
        </p:nvPicPr>
        <p:blipFill>
          <a:blip r:embed="rId5" cstate="email">
            <a:lum brigh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447800"/>
            <a:ext cx="2895600" cy="2284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9" name="AutoShape 18"/>
          <p:cNvSpPr>
            <a:spLocks noChangeArrowheads="1"/>
          </p:cNvSpPr>
          <p:nvPr/>
        </p:nvSpPr>
        <p:spPr bwMode="auto">
          <a:xfrm rot="2700000">
            <a:off x="3261519" y="3283744"/>
            <a:ext cx="3778250" cy="140176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090 w 21600"/>
              <a:gd name="T13" fmla="*/ 12179 h 21600"/>
              <a:gd name="T14" fmla="*/ 19510 w 21600"/>
              <a:gd name="T15" fmla="*/ 1826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276" y="6171"/>
                </a:lnTo>
                <a:lnTo>
                  <a:pt x="8640" y="6171"/>
                </a:lnTo>
                <a:lnTo>
                  <a:pt x="8640" y="12179"/>
                </a:lnTo>
                <a:lnTo>
                  <a:pt x="4378" y="12179"/>
                </a:lnTo>
                <a:lnTo>
                  <a:pt x="4378" y="8846"/>
                </a:lnTo>
                <a:lnTo>
                  <a:pt x="0" y="15223"/>
                </a:lnTo>
                <a:lnTo>
                  <a:pt x="4378" y="21600"/>
                </a:lnTo>
                <a:lnTo>
                  <a:pt x="4378" y="18268"/>
                </a:lnTo>
                <a:lnTo>
                  <a:pt x="17222" y="18268"/>
                </a:lnTo>
                <a:lnTo>
                  <a:pt x="17222" y="21600"/>
                </a:lnTo>
                <a:lnTo>
                  <a:pt x="21600" y="15223"/>
                </a:lnTo>
                <a:lnTo>
                  <a:pt x="17222" y="8846"/>
                </a:lnTo>
                <a:lnTo>
                  <a:pt x="17222" y="12179"/>
                </a:lnTo>
                <a:lnTo>
                  <a:pt x="12960" y="12179"/>
                </a:lnTo>
                <a:lnTo>
                  <a:pt x="12960" y="6171"/>
                </a:lnTo>
                <a:lnTo>
                  <a:pt x="15324" y="6171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64520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8625" y="1625600"/>
            <a:ext cx="779463" cy="8032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21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5238" y="5313363"/>
            <a:ext cx="822325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522" name="Rectangle 4"/>
          <p:cNvSpPr txBox="1">
            <a:spLocks noChangeArrowheads="1"/>
          </p:cNvSpPr>
          <p:nvPr/>
        </p:nvSpPr>
        <p:spPr bwMode="auto">
          <a:xfrm>
            <a:off x="304800" y="120650"/>
            <a:ext cx="8382000" cy="4635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2075" tIns="46038" rIns="92075" bIns="46038" anchor="ctr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it-IT" altLang="it-IT" sz="2400"/>
              <a:t>VENDEMMIA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ATTREZZATURE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5539" name="Rectangle 18"/>
          <p:cNvSpPr>
            <a:spLocks noChangeArrowheads="1"/>
          </p:cNvSpPr>
          <p:nvPr/>
        </p:nvSpPr>
        <p:spPr bwMode="auto">
          <a:xfrm>
            <a:off x="228600" y="838200"/>
            <a:ext cx="3394075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it-IT" altLang="it-IT" sz="2000">
                <a:solidFill>
                  <a:srgbClr val="000000"/>
                </a:solidFill>
                <a:cs typeface="Arial" charset="0"/>
              </a:rPr>
              <a:t>DECESPUGLIATORE</a:t>
            </a:r>
          </a:p>
        </p:txBody>
      </p:sp>
      <p:pic>
        <p:nvPicPr>
          <p:cNvPr id="65540" name="Picture 4" descr="usoDecespugliato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371600"/>
            <a:ext cx="2330450" cy="3733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1" name="Picture 5" descr="usoDecespugliator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250" y="1371600"/>
            <a:ext cx="2555875" cy="3781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2" name="Rettangolo 1"/>
          <p:cNvSpPr>
            <a:spLocks noChangeArrowheads="1"/>
          </p:cNvSpPr>
          <p:nvPr/>
        </p:nvSpPr>
        <p:spPr bwMode="auto">
          <a:xfrm>
            <a:off x="1612900" y="5373688"/>
            <a:ext cx="5949950" cy="354012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altLang="it-IT" sz="1700">
                <a:solidFill>
                  <a:srgbClr val="000000"/>
                </a:solidFill>
                <a:cs typeface="Arial" charset="0"/>
              </a:rPr>
              <a:t>USARE I DISPOSITIVI DI PROTEZIONE INDIVIDUALE</a:t>
            </a:r>
          </a:p>
        </p:txBody>
      </p:sp>
      <p:pic>
        <p:nvPicPr>
          <p:cNvPr id="65543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5250" y="5148263"/>
            <a:ext cx="779463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1588" y="2938463"/>
            <a:ext cx="2552700" cy="174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63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ATTREZZATURE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6564" name="Rectangle 18"/>
          <p:cNvSpPr>
            <a:spLocks noChangeArrowheads="1"/>
          </p:cNvSpPr>
          <p:nvPr/>
        </p:nvSpPr>
        <p:spPr bwMode="auto">
          <a:xfrm>
            <a:off x="323850" y="838200"/>
            <a:ext cx="3394075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it-IT" altLang="it-IT" sz="2000">
                <a:solidFill>
                  <a:srgbClr val="000000"/>
                </a:solidFill>
                <a:cs typeface="Arial" charset="0"/>
              </a:rPr>
              <a:t>MOTOSEGA</a:t>
            </a:r>
          </a:p>
        </p:txBody>
      </p:sp>
      <p:sp>
        <p:nvSpPr>
          <p:cNvPr id="66565" name="Rettangolo 1"/>
          <p:cNvSpPr>
            <a:spLocks noChangeArrowheads="1"/>
          </p:cNvSpPr>
          <p:nvPr/>
        </p:nvSpPr>
        <p:spPr bwMode="auto">
          <a:xfrm>
            <a:off x="4333875" y="4508500"/>
            <a:ext cx="4445000" cy="6159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altLang="it-IT" sz="1700">
                <a:solidFill>
                  <a:srgbClr val="000000"/>
                </a:solidFill>
                <a:cs typeface="Arial" charset="0"/>
              </a:rPr>
              <a:t>USARE I DISPOSITIVI DI PROTEZIONE INDIVIDUALE</a:t>
            </a:r>
          </a:p>
        </p:txBody>
      </p:sp>
      <p:pic>
        <p:nvPicPr>
          <p:cNvPr id="6656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501775"/>
            <a:ext cx="3916363" cy="461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67" name="Rettangolo 1"/>
          <p:cNvSpPr>
            <a:spLocks noChangeArrowheads="1"/>
          </p:cNvSpPr>
          <p:nvPr/>
        </p:nvSpPr>
        <p:spPr bwMode="auto">
          <a:xfrm>
            <a:off x="4356100" y="838200"/>
            <a:ext cx="4400550" cy="2708275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marL="285750" indent="-285750" algn="just">
              <a:buFontTx/>
              <a:buChar char="•"/>
            </a:pPr>
            <a:r>
              <a:rPr lang="it-IT" altLang="it-IT" sz="1700">
                <a:cs typeface="Arial" charset="0"/>
              </a:rPr>
              <a:t>seguire le indicazioni del libretto di manutenzione</a:t>
            </a:r>
          </a:p>
          <a:p>
            <a:pPr marL="285750" indent="-285750" algn="just">
              <a:buFontTx/>
              <a:buChar char="•"/>
            </a:pPr>
            <a:r>
              <a:rPr lang="it-IT" altLang="it-IT" sz="1700">
                <a:cs typeface="Arial" charset="0"/>
              </a:rPr>
              <a:t>Controllare che vi sia l’olio di autolubrificazione della catena nell’apposito serbatoio. La catena se non lubrificata diminuisce la sua funzionalità e rischia di danneggiarsi o spezzarsi</a:t>
            </a:r>
          </a:p>
          <a:p>
            <a:pPr marL="285750" indent="-285750" algn="just">
              <a:buFontTx/>
              <a:buChar char="•"/>
            </a:pPr>
            <a:r>
              <a:rPr lang="it-IT" altLang="it-IT" sz="1700">
                <a:cs typeface="Arial" charset="0"/>
              </a:rPr>
              <a:t>Controllare che la sega sia ottimamente affilata</a:t>
            </a:r>
          </a:p>
        </p:txBody>
      </p:sp>
      <p:pic>
        <p:nvPicPr>
          <p:cNvPr id="66568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7900" y="3644900"/>
            <a:ext cx="779463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9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9438" y="5157788"/>
            <a:ext cx="4286250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ATTREZZATURE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7587" name="Rectangle 18"/>
          <p:cNvSpPr>
            <a:spLocks noChangeArrowheads="1"/>
          </p:cNvSpPr>
          <p:nvPr/>
        </p:nvSpPr>
        <p:spPr bwMode="auto">
          <a:xfrm>
            <a:off x="228600" y="838200"/>
            <a:ext cx="3660775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it-IT" altLang="it-IT" sz="2000">
                <a:solidFill>
                  <a:srgbClr val="000000"/>
                </a:solidFill>
                <a:cs typeface="Arial" charset="0"/>
              </a:rPr>
              <a:t>SCALE FISSE E PORTATILI</a:t>
            </a:r>
          </a:p>
        </p:txBody>
      </p:sp>
      <p:pic>
        <p:nvPicPr>
          <p:cNvPr id="67588" name="Picture 8" descr="silos mangime senza scala e scritt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5675" y="1700213"/>
            <a:ext cx="1663700" cy="3733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9" name="Picture 9" descr="scala in legno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475" y="1700213"/>
            <a:ext cx="1757363" cy="3733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2275" y="5464175"/>
            <a:ext cx="822325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91" name="Picture 7" descr="silos mangime con scala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3900" y="838200"/>
            <a:ext cx="1631950" cy="297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2" name="Picture 10" descr="scala piedi gradini antidruccilolo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2713" y="835025"/>
            <a:ext cx="2147887" cy="2974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3" name="Picture 11" descr="scala inclinazione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825" y="4227513"/>
            <a:ext cx="1460500" cy="1816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4" name="Picture 12" descr="disegno attacco scala a norma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6713" y="4227513"/>
            <a:ext cx="1692275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5" name="Picture 2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1663" y="3810000"/>
            <a:ext cx="779462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2"/>
          <p:cNvSpPr>
            <a:spLocks noChangeArrowheads="1"/>
          </p:cNvSpPr>
          <p:nvPr/>
        </p:nvSpPr>
        <p:spPr bwMode="auto">
          <a:xfrm>
            <a:off x="395288" y="1576388"/>
            <a:ext cx="8455025" cy="1296987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FFFFFF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it-IT" altLang="it-IT" sz="1700">
                <a:cs typeface="Arial" charset="0"/>
              </a:rPr>
              <a:t>I lavori svolti in altezza (comprese le manutenzioni)</a:t>
            </a:r>
          </a:p>
          <a:p>
            <a:pPr eaLnBrk="0" hangingPunct="0">
              <a:spcBef>
                <a:spcPct val="20000"/>
              </a:spcBef>
            </a:pPr>
            <a:r>
              <a:rPr lang="it-IT" altLang="it-IT" sz="1700">
                <a:cs typeface="Arial" charset="0"/>
              </a:rPr>
              <a:t>L’utilizzo di scale</a:t>
            </a:r>
          </a:p>
          <a:p>
            <a:pPr eaLnBrk="0" hangingPunct="0">
              <a:spcBef>
                <a:spcPct val="20000"/>
              </a:spcBef>
            </a:pPr>
            <a:r>
              <a:rPr lang="it-IT" altLang="it-IT" sz="1700">
                <a:cs typeface="Arial" charset="0"/>
              </a:rPr>
              <a:t>Le vie di circolazione pedonale, interna all’azienda </a:t>
            </a:r>
          </a:p>
          <a:p>
            <a:pPr eaLnBrk="0" hangingPunct="0">
              <a:spcBef>
                <a:spcPct val="20000"/>
              </a:spcBef>
            </a:pPr>
            <a:r>
              <a:rPr lang="it-IT" altLang="it-IT" sz="1700">
                <a:cs typeface="Arial" charset="0"/>
              </a:rPr>
              <a:t>Le aperture nel suolo.…</a:t>
            </a:r>
            <a:endParaRPr lang="en-US" altLang="it-IT" sz="1700">
              <a:cs typeface="Arial" charset="0"/>
            </a:endParaRPr>
          </a:p>
        </p:txBody>
      </p:sp>
      <p:grpSp>
        <p:nvGrpSpPr>
          <p:cNvPr id="68611" name="Group 3"/>
          <p:cNvGrpSpPr>
            <a:grpSpLocks/>
          </p:cNvGrpSpPr>
          <p:nvPr/>
        </p:nvGrpSpPr>
        <p:grpSpPr bwMode="auto">
          <a:xfrm>
            <a:off x="2262188" y="1960563"/>
            <a:ext cx="5940425" cy="4757737"/>
            <a:chOff x="96" y="384"/>
            <a:chExt cx="4848" cy="3648"/>
          </a:xfrm>
        </p:grpSpPr>
        <p:sp>
          <p:nvSpPr>
            <p:cNvPr id="68614" name="Rectangle 4"/>
            <p:cNvSpPr>
              <a:spLocks noChangeArrowheads="1"/>
            </p:cNvSpPr>
            <p:nvPr/>
          </p:nvSpPr>
          <p:spPr bwMode="auto">
            <a:xfrm>
              <a:off x="2304" y="2016"/>
              <a:ext cx="1200" cy="1776"/>
            </a:xfrm>
            <a:prstGeom prst="rect">
              <a:avLst/>
            </a:prstGeom>
            <a:solidFill>
              <a:schemeClr val="tx1"/>
            </a:solidFill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endParaRPr lang="it-IT" altLang="it-IT" sz="2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8615" name="Line 5"/>
            <p:cNvSpPr>
              <a:spLocks noChangeShapeType="1"/>
            </p:cNvSpPr>
            <p:nvPr/>
          </p:nvSpPr>
          <p:spPr bwMode="auto">
            <a:xfrm>
              <a:off x="1344" y="2928"/>
              <a:ext cx="288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16" name="Line 6"/>
            <p:cNvSpPr>
              <a:spLocks noChangeShapeType="1"/>
            </p:cNvSpPr>
            <p:nvPr/>
          </p:nvSpPr>
          <p:spPr bwMode="auto">
            <a:xfrm>
              <a:off x="1632" y="2928"/>
              <a:ext cx="0" cy="864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17" name="Line 7"/>
            <p:cNvSpPr>
              <a:spLocks noChangeShapeType="1"/>
            </p:cNvSpPr>
            <p:nvPr/>
          </p:nvSpPr>
          <p:spPr bwMode="auto">
            <a:xfrm>
              <a:off x="1680" y="3792"/>
              <a:ext cx="2304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18" name="Line 8"/>
            <p:cNvSpPr>
              <a:spLocks noChangeShapeType="1"/>
            </p:cNvSpPr>
            <p:nvPr/>
          </p:nvSpPr>
          <p:spPr bwMode="auto">
            <a:xfrm flipV="1">
              <a:off x="4176" y="2880"/>
              <a:ext cx="0" cy="912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19" name="Line 9"/>
            <p:cNvSpPr>
              <a:spLocks noChangeShapeType="1"/>
            </p:cNvSpPr>
            <p:nvPr/>
          </p:nvSpPr>
          <p:spPr bwMode="auto">
            <a:xfrm>
              <a:off x="4176" y="2880"/>
              <a:ext cx="528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20" name="Line 10"/>
            <p:cNvSpPr>
              <a:spLocks noChangeShapeType="1"/>
            </p:cNvSpPr>
            <p:nvPr/>
          </p:nvSpPr>
          <p:spPr bwMode="auto">
            <a:xfrm flipV="1">
              <a:off x="4176" y="2880"/>
              <a:ext cx="480" cy="48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21" name="Line 11"/>
            <p:cNvSpPr>
              <a:spLocks noChangeShapeType="1"/>
            </p:cNvSpPr>
            <p:nvPr/>
          </p:nvSpPr>
          <p:spPr bwMode="auto">
            <a:xfrm flipV="1">
              <a:off x="4224" y="3072"/>
              <a:ext cx="528" cy="48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22" name="Line 12"/>
            <p:cNvSpPr>
              <a:spLocks noChangeShapeType="1"/>
            </p:cNvSpPr>
            <p:nvPr/>
          </p:nvSpPr>
          <p:spPr bwMode="auto">
            <a:xfrm flipV="1">
              <a:off x="4368" y="3648"/>
              <a:ext cx="384" cy="336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23" name="Line 13"/>
            <p:cNvSpPr>
              <a:spLocks noChangeShapeType="1"/>
            </p:cNvSpPr>
            <p:nvPr/>
          </p:nvSpPr>
          <p:spPr bwMode="auto">
            <a:xfrm flipH="1">
              <a:off x="3408" y="3792"/>
              <a:ext cx="288" cy="24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24" name="Line 14"/>
            <p:cNvSpPr>
              <a:spLocks noChangeShapeType="1"/>
            </p:cNvSpPr>
            <p:nvPr/>
          </p:nvSpPr>
          <p:spPr bwMode="auto">
            <a:xfrm flipH="1">
              <a:off x="3168" y="3792"/>
              <a:ext cx="288" cy="24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25" name="Line 15"/>
            <p:cNvSpPr>
              <a:spLocks noChangeShapeType="1"/>
            </p:cNvSpPr>
            <p:nvPr/>
          </p:nvSpPr>
          <p:spPr bwMode="auto">
            <a:xfrm flipH="1">
              <a:off x="2880" y="3792"/>
              <a:ext cx="288" cy="24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26" name="Line 16"/>
            <p:cNvSpPr>
              <a:spLocks noChangeShapeType="1"/>
            </p:cNvSpPr>
            <p:nvPr/>
          </p:nvSpPr>
          <p:spPr bwMode="auto">
            <a:xfrm flipH="1">
              <a:off x="2592" y="3792"/>
              <a:ext cx="288" cy="24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27" name="Line 17"/>
            <p:cNvSpPr>
              <a:spLocks noChangeShapeType="1"/>
            </p:cNvSpPr>
            <p:nvPr/>
          </p:nvSpPr>
          <p:spPr bwMode="auto">
            <a:xfrm flipH="1">
              <a:off x="2304" y="3792"/>
              <a:ext cx="288" cy="24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28" name="Line 18"/>
            <p:cNvSpPr>
              <a:spLocks noChangeShapeType="1"/>
            </p:cNvSpPr>
            <p:nvPr/>
          </p:nvSpPr>
          <p:spPr bwMode="auto">
            <a:xfrm flipH="1">
              <a:off x="2064" y="3792"/>
              <a:ext cx="288" cy="24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29" name="Line 19"/>
            <p:cNvSpPr>
              <a:spLocks noChangeShapeType="1"/>
            </p:cNvSpPr>
            <p:nvPr/>
          </p:nvSpPr>
          <p:spPr bwMode="auto">
            <a:xfrm flipH="1">
              <a:off x="1776" y="3792"/>
              <a:ext cx="288" cy="24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30" name="Line 20"/>
            <p:cNvSpPr>
              <a:spLocks noChangeShapeType="1"/>
            </p:cNvSpPr>
            <p:nvPr/>
          </p:nvSpPr>
          <p:spPr bwMode="auto">
            <a:xfrm flipH="1">
              <a:off x="1536" y="3792"/>
              <a:ext cx="240" cy="24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31" name="Line 21"/>
            <p:cNvSpPr>
              <a:spLocks noChangeShapeType="1"/>
            </p:cNvSpPr>
            <p:nvPr/>
          </p:nvSpPr>
          <p:spPr bwMode="auto">
            <a:xfrm flipH="1">
              <a:off x="1296" y="3504"/>
              <a:ext cx="336" cy="384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32" name="Line 22"/>
            <p:cNvSpPr>
              <a:spLocks noChangeShapeType="1"/>
            </p:cNvSpPr>
            <p:nvPr/>
          </p:nvSpPr>
          <p:spPr bwMode="auto">
            <a:xfrm flipH="1">
              <a:off x="1248" y="3168"/>
              <a:ext cx="384" cy="432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33" name="Line 23"/>
            <p:cNvSpPr>
              <a:spLocks noChangeShapeType="1"/>
            </p:cNvSpPr>
            <p:nvPr/>
          </p:nvSpPr>
          <p:spPr bwMode="auto">
            <a:xfrm flipH="1">
              <a:off x="1104" y="2976"/>
              <a:ext cx="480" cy="528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34" name="Line 24"/>
            <p:cNvSpPr>
              <a:spLocks noChangeShapeType="1"/>
            </p:cNvSpPr>
            <p:nvPr/>
          </p:nvSpPr>
          <p:spPr bwMode="auto">
            <a:xfrm flipH="1">
              <a:off x="816" y="2928"/>
              <a:ext cx="480" cy="48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68635" name="Group 25"/>
            <p:cNvGrpSpPr>
              <a:grpSpLocks/>
            </p:cNvGrpSpPr>
            <p:nvPr/>
          </p:nvGrpSpPr>
          <p:grpSpPr bwMode="auto">
            <a:xfrm>
              <a:off x="4272" y="2208"/>
              <a:ext cx="336" cy="672"/>
              <a:chOff x="4128" y="1728"/>
              <a:chExt cx="336" cy="672"/>
            </a:xfrm>
          </p:grpSpPr>
          <p:sp>
            <p:nvSpPr>
              <p:cNvPr id="68715" name="AutoShape 26"/>
              <p:cNvSpPr>
                <a:spLocks noChangeArrowheads="1"/>
              </p:cNvSpPr>
              <p:nvPr/>
            </p:nvSpPr>
            <p:spPr bwMode="auto">
              <a:xfrm>
                <a:off x="4224" y="1776"/>
                <a:ext cx="144" cy="144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 eaLnBrk="0" hangingPunct="0"/>
                <a:endParaRPr lang="it-IT" altLang="it-IT" sz="2400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68716" name="AutoShape 27"/>
              <p:cNvSpPr>
                <a:spLocks noChangeArrowheads="1"/>
              </p:cNvSpPr>
              <p:nvPr/>
            </p:nvSpPr>
            <p:spPr bwMode="auto">
              <a:xfrm>
                <a:off x="4176" y="1920"/>
                <a:ext cx="240" cy="336"/>
              </a:xfrm>
              <a:prstGeom prst="triangle">
                <a:avLst>
                  <a:gd name="adj" fmla="val 50000"/>
                </a:avLst>
              </a:prstGeom>
              <a:solidFill>
                <a:srgbClr val="33CC33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 eaLnBrk="0" hangingPunct="0"/>
                <a:endParaRPr lang="it-IT" altLang="it-IT" sz="2400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68717" name="Line 28"/>
              <p:cNvSpPr>
                <a:spLocks noChangeShapeType="1"/>
              </p:cNvSpPr>
              <p:nvPr/>
            </p:nvSpPr>
            <p:spPr bwMode="auto">
              <a:xfrm flipH="1">
                <a:off x="4128" y="2016"/>
                <a:ext cx="144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8718" name="Line 29"/>
              <p:cNvSpPr>
                <a:spLocks noChangeShapeType="1"/>
              </p:cNvSpPr>
              <p:nvPr/>
            </p:nvSpPr>
            <p:spPr bwMode="auto">
              <a:xfrm>
                <a:off x="4272" y="2256"/>
                <a:ext cx="0" cy="144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8719" name="Line 30"/>
              <p:cNvSpPr>
                <a:spLocks noChangeShapeType="1"/>
              </p:cNvSpPr>
              <p:nvPr/>
            </p:nvSpPr>
            <p:spPr bwMode="auto">
              <a:xfrm flipH="1">
                <a:off x="4224" y="2400"/>
                <a:ext cx="48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8720" name="Line 31"/>
              <p:cNvSpPr>
                <a:spLocks noChangeShapeType="1"/>
              </p:cNvSpPr>
              <p:nvPr/>
            </p:nvSpPr>
            <p:spPr bwMode="auto">
              <a:xfrm>
                <a:off x="4320" y="2256"/>
                <a:ext cx="0" cy="144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8721" name="Line 32"/>
              <p:cNvSpPr>
                <a:spLocks noChangeShapeType="1"/>
              </p:cNvSpPr>
              <p:nvPr/>
            </p:nvSpPr>
            <p:spPr bwMode="auto">
              <a:xfrm>
                <a:off x="4320" y="2400"/>
                <a:ext cx="48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8722" name="Line 33"/>
              <p:cNvSpPr>
                <a:spLocks noChangeShapeType="1"/>
              </p:cNvSpPr>
              <p:nvPr/>
            </p:nvSpPr>
            <p:spPr bwMode="auto">
              <a:xfrm>
                <a:off x="4320" y="2016"/>
                <a:ext cx="144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8723" name="AutoShape 34"/>
              <p:cNvSpPr>
                <a:spLocks noChangeArrowheads="1"/>
              </p:cNvSpPr>
              <p:nvPr/>
            </p:nvSpPr>
            <p:spPr bwMode="auto">
              <a:xfrm>
                <a:off x="4176" y="1728"/>
                <a:ext cx="240" cy="19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6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lnTo>
                      <a:pt x="5400" y="10800"/>
                    </a:lnTo>
                    <a:close/>
                  </a:path>
                </a:pathLst>
              </a:custGeom>
              <a:solidFill>
                <a:schemeClr val="tx2"/>
              </a:solidFill>
              <a:ln w="12700" cap="sq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68636" name="Group 35"/>
            <p:cNvGrpSpPr>
              <a:grpSpLocks/>
            </p:cNvGrpSpPr>
            <p:nvPr/>
          </p:nvGrpSpPr>
          <p:grpSpPr bwMode="auto">
            <a:xfrm>
              <a:off x="3600" y="3120"/>
              <a:ext cx="336" cy="672"/>
              <a:chOff x="4128" y="1728"/>
              <a:chExt cx="336" cy="672"/>
            </a:xfrm>
          </p:grpSpPr>
          <p:sp>
            <p:nvSpPr>
              <p:cNvPr id="68706" name="AutoShape 36"/>
              <p:cNvSpPr>
                <a:spLocks noChangeArrowheads="1"/>
              </p:cNvSpPr>
              <p:nvPr/>
            </p:nvSpPr>
            <p:spPr bwMode="auto">
              <a:xfrm>
                <a:off x="4224" y="1776"/>
                <a:ext cx="144" cy="144"/>
              </a:xfrm>
              <a:prstGeom prst="smileyFace">
                <a:avLst>
                  <a:gd name="adj" fmla="val 4653"/>
                </a:avLst>
              </a:prstGeom>
              <a:solidFill>
                <a:schemeClr val="accent1"/>
              </a:solidFill>
              <a:ln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 eaLnBrk="0" hangingPunct="0"/>
                <a:endParaRPr lang="it-IT" altLang="it-IT" sz="2400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68707" name="AutoShape 37"/>
              <p:cNvSpPr>
                <a:spLocks noChangeArrowheads="1"/>
              </p:cNvSpPr>
              <p:nvPr/>
            </p:nvSpPr>
            <p:spPr bwMode="auto">
              <a:xfrm>
                <a:off x="4176" y="1920"/>
                <a:ext cx="240" cy="336"/>
              </a:xfrm>
              <a:prstGeom prst="triangle">
                <a:avLst>
                  <a:gd name="adj" fmla="val 50000"/>
                </a:avLst>
              </a:prstGeom>
              <a:solidFill>
                <a:srgbClr val="33CC33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 eaLnBrk="0" hangingPunct="0"/>
                <a:endParaRPr lang="it-IT" altLang="it-IT" sz="2400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68708" name="Line 38"/>
              <p:cNvSpPr>
                <a:spLocks noChangeShapeType="1"/>
              </p:cNvSpPr>
              <p:nvPr/>
            </p:nvSpPr>
            <p:spPr bwMode="auto">
              <a:xfrm flipH="1">
                <a:off x="4128" y="2016"/>
                <a:ext cx="144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8709" name="Line 39"/>
              <p:cNvSpPr>
                <a:spLocks noChangeShapeType="1"/>
              </p:cNvSpPr>
              <p:nvPr/>
            </p:nvSpPr>
            <p:spPr bwMode="auto">
              <a:xfrm>
                <a:off x="4272" y="2256"/>
                <a:ext cx="0" cy="144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8710" name="Line 40"/>
              <p:cNvSpPr>
                <a:spLocks noChangeShapeType="1"/>
              </p:cNvSpPr>
              <p:nvPr/>
            </p:nvSpPr>
            <p:spPr bwMode="auto">
              <a:xfrm flipH="1">
                <a:off x="4224" y="2400"/>
                <a:ext cx="48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8711" name="Line 41"/>
              <p:cNvSpPr>
                <a:spLocks noChangeShapeType="1"/>
              </p:cNvSpPr>
              <p:nvPr/>
            </p:nvSpPr>
            <p:spPr bwMode="auto">
              <a:xfrm>
                <a:off x="4320" y="2256"/>
                <a:ext cx="0" cy="144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8712" name="Line 42"/>
              <p:cNvSpPr>
                <a:spLocks noChangeShapeType="1"/>
              </p:cNvSpPr>
              <p:nvPr/>
            </p:nvSpPr>
            <p:spPr bwMode="auto">
              <a:xfrm>
                <a:off x="4320" y="2400"/>
                <a:ext cx="48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8713" name="Line 43"/>
              <p:cNvSpPr>
                <a:spLocks noChangeShapeType="1"/>
              </p:cNvSpPr>
              <p:nvPr/>
            </p:nvSpPr>
            <p:spPr bwMode="auto">
              <a:xfrm>
                <a:off x="4320" y="2016"/>
                <a:ext cx="144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8714" name="AutoShape 44"/>
              <p:cNvSpPr>
                <a:spLocks noChangeArrowheads="1"/>
              </p:cNvSpPr>
              <p:nvPr/>
            </p:nvSpPr>
            <p:spPr bwMode="auto">
              <a:xfrm>
                <a:off x="4176" y="1728"/>
                <a:ext cx="240" cy="19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6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lnTo>
                      <a:pt x="5400" y="10800"/>
                    </a:lnTo>
                    <a:close/>
                  </a:path>
                </a:pathLst>
              </a:custGeom>
              <a:solidFill>
                <a:schemeClr val="tx2"/>
              </a:solidFill>
              <a:ln w="12700" cap="sq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68637" name="Line 45"/>
            <p:cNvSpPr>
              <a:spLocks noChangeShapeType="1"/>
            </p:cNvSpPr>
            <p:nvPr/>
          </p:nvSpPr>
          <p:spPr bwMode="auto">
            <a:xfrm flipV="1">
              <a:off x="4176" y="2880"/>
              <a:ext cx="192" cy="24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38" name="Rectangle 46"/>
            <p:cNvSpPr>
              <a:spLocks noChangeArrowheads="1"/>
            </p:cNvSpPr>
            <p:nvPr/>
          </p:nvSpPr>
          <p:spPr bwMode="auto">
            <a:xfrm>
              <a:off x="1680" y="1008"/>
              <a:ext cx="2352" cy="1872"/>
            </a:xfrm>
            <a:prstGeom prst="rect">
              <a:avLst/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endParaRPr lang="it-IT" altLang="it-IT" sz="2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8639" name="Line 47"/>
            <p:cNvSpPr>
              <a:spLocks noChangeShapeType="1"/>
            </p:cNvSpPr>
            <p:nvPr/>
          </p:nvSpPr>
          <p:spPr bwMode="auto">
            <a:xfrm>
              <a:off x="4224" y="768"/>
              <a:ext cx="0" cy="1296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40" name="Line 48"/>
            <p:cNvSpPr>
              <a:spLocks noChangeShapeType="1"/>
            </p:cNvSpPr>
            <p:nvPr/>
          </p:nvSpPr>
          <p:spPr bwMode="auto">
            <a:xfrm>
              <a:off x="3840" y="768"/>
              <a:ext cx="384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41" name="Line 49"/>
            <p:cNvSpPr>
              <a:spLocks noChangeShapeType="1"/>
            </p:cNvSpPr>
            <p:nvPr/>
          </p:nvSpPr>
          <p:spPr bwMode="auto">
            <a:xfrm>
              <a:off x="3936" y="912"/>
              <a:ext cx="144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42" name="Line 50"/>
            <p:cNvSpPr>
              <a:spLocks noChangeShapeType="1"/>
            </p:cNvSpPr>
            <p:nvPr/>
          </p:nvSpPr>
          <p:spPr bwMode="auto">
            <a:xfrm>
              <a:off x="4080" y="912"/>
              <a:ext cx="0" cy="1488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43" name="Line 51"/>
            <p:cNvSpPr>
              <a:spLocks noChangeShapeType="1"/>
            </p:cNvSpPr>
            <p:nvPr/>
          </p:nvSpPr>
          <p:spPr bwMode="auto">
            <a:xfrm flipH="1">
              <a:off x="4080" y="2688"/>
              <a:ext cx="96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44" name="Line 52"/>
            <p:cNvSpPr>
              <a:spLocks noChangeShapeType="1"/>
            </p:cNvSpPr>
            <p:nvPr/>
          </p:nvSpPr>
          <p:spPr bwMode="auto">
            <a:xfrm>
              <a:off x="4080" y="2688"/>
              <a:ext cx="0" cy="288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45" name="AutoShape 53"/>
            <p:cNvSpPr>
              <a:spLocks noChangeArrowheads="1"/>
            </p:cNvSpPr>
            <p:nvPr/>
          </p:nvSpPr>
          <p:spPr bwMode="auto">
            <a:xfrm>
              <a:off x="3792" y="720"/>
              <a:ext cx="48" cy="192"/>
            </a:xfrm>
            <a:prstGeom prst="can">
              <a:avLst>
                <a:gd name="adj" fmla="val 100000"/>
              </a:avLst>
            </a:prstGeom>
            <a:solidFill>
              <a:srgbClr val="FF0000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endParaRPr lang="it-IT" altLang="it-IT" sz="2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8646" name="AutoShape 54"/>
            <p:cNvSpPr>
              <a:spLocks noChangeArrowheads="1"/>
            </p:cNvSpPr>
            <p:nvPr/>
          </p:nvSpPr>
          <p:spPr bwMode="auto">
            <a:xfrm>
              <a:off x="4176" y="2592"/>
              <a:ext cx="96" cy="240"/>
            </a:xfrm>
            <a:prstGeom prst="can">
              <a:avLst>
                <a:gd name="adj" fmla="val 62500"/>
              </a:avLst>
            </a:prstGeom>
            <a:solidFill>
              <a:srgbClr val="FF0000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endParaRPr lang="it-IT" altLang="it-IT" sz="2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8647" name="Rectangle 55"/>
            <p:cNvSpPr>
              <a:spLocks noChangeArrowheads="1"/>
            </p:cNvSpPr>
            <p:nvPr/>
          </p:nvSpPr>
          <p:spPr bwMode="auto">
            <a:xfrm>
              <a:off x="3408" y="2832"/>
              <a:ext cx="480" cy="192"/>
            </a:xfrm>
            <a:prstGeom prst="rect">
              <a:avLst/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endParaRPr lang="it-IT" altLang="it-IT" sz="2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8648" name="Rectangle 56"/>
            <p:cNvSpPr>
              <a:spLocks noChangeArrowheads="1"/>
            </p:cNvSpPr>
            <p:nvPr/>
          </p:nvSpPr>
          <p:spPr bwMode="auto">
            <a:xfrm>
              <a:off x="1968" y="2832"/>
              <a:ext cx="288" cy="384"/>
            </a:xfrm>
            <a:prstGeom prst="rect">
              <a:avLst/>
            </a:prstGeom>
            <a:solidFill>
              <a:schemeClr val="tx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endParaRPr lang="it-IT" altLang="it-IT" sz="2400">
                <a:latin typeface="Times New Roman" pitchFamily="18" charset="0"/>
                <a:cs typeface="Arial" charset="0"/>
              </a:endParaRPr>
            </a:p>
          </p:txBody>
        </p:sp>
        <p:grpSp>
          <p:nvGrpSpPr>
            <p:cNvPr id="68649" name="Group 57"/>
            <p:cNvGrpSpPr>
              <a:grpSpLocks/>
            </p:cNvGrpSpPr>
            <p:nvPr/>
          </p:nvGrpSpPr>
          <p:grpSpPr bwMode="auto">
            <a:xfrm>
              <a:off x="3360" y="384"/>
              <a:ext cx="240" cy="576"/>
              <a:chOff x="624" y="1680"/>
              <a:chExt cx="240" cy="576"/>
            </a:xfrm>
          </p:grpSpPr>
          <p:sp>
            <p:nvSpPr>
              <p:cNvPr id="68699" name="AutoShape 58"/>
              <p:cNvSpPr>
                <a:spLocks noChangeArrowheads="1"/>
              </p:cNvSpPr>
              <p:nvPr/>
            </p:nvSpPr>
            <p:spPr bwMode="auto">
              <a:xfrm>
                <a:off x="672" y="1680"/>
                <a:ext cx="144" cy="144"/>
              </a:xfrm>
              <a:prstGeom prst="smileyFace">
                <a:avLst>
                  <a:gd name="adj" fmla="val 4653"/>
                </a:avLst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 eaLnBrk="0" hangingPunct="0"/>
                <a:endParaRPr lang="it-IT" altLang="it-IT" sz="2400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68700" name="AutoShape 59"/>
              <p:cNvSpPr>
                <a:spLocks noChangeArrowheads="1"/>
              </p:cNvSpPr>
              <p:nvPr/>
            </p:nvSpPr>
            <p:spPr bwMode="auto">
              <a:xfrm>
                <a:off x="672" y="1872"/>
                <a:ext cx="144" cy="192"/>
              </a:xfrm>
              <a:prstGeom prst="roundRect">
                <a:avLst>
                  <a:gd name="adj" fmla="val 16667"/>
                </a:avLst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 eaLnBrk="0" hangingPunct="0"/>
                <a:endParaRPr lang="it-IT" altLang="it-IT" sz="2400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68701" name="AutoShape 60"/>
              <p:cNvSpPr>
                <a:spLocks noChangeArrowheads="1"/>
              </p:cNvSpPr>
              <p:nvPr/>
            </p:nvSpPr>
            <p:spPr bwMode="auto">
              <a:xfrm rot="1365219">
                <a:off x="624" y="1872"/>
                <a:ext cx="48" cy="144"/>
              </a:xfrm>
              <a:prstGeom prst="roundRect">
                <a:avLst>
                  <a:gd name="adj" fmla="val 16667"/>
                </a:avLst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 eaLnBrk="0" hangingPunct="0"/>
                <a:endParaRPr lang="it-IT" altLang="it-IT" sz="2400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68702" name="AutoShape 61"/>
              <p:cNvSpPr>
                <a:spLocks noChangeArrowheads="1"/>
              </p:cNvSpPr>
              <p:nvPr/>
            </p:nvSpPr>
            <p:spPr bwMode="auto">
              <a:xfrm rot="-1818482">
                <a:off x="816" y="1872"/>
                <a:ext cx="48" cy="144"/>
              </a:xfrm>
              <a:prstGeom prst="roundRect">
                <a:avLst>
                  <a:gd name="adj" fmla="val 16667"/>
                </a:avLst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 eaLnBrk="0" hangingPunct="0"/>
                <a:endParaRPr lang="it-IT" altLang="it-IT" sz="2400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68703" name="AutoShape 62"/>
              <p:cNvSpPr>
                <a:spLocks noChangeArrowheads="1"/>
              </p:cNvSpPr>
              <p:nvPr/>
            </p:nvSpPr>
            <p:spPr bwMode="auto">
              <a:xfrm>
                <a:off x="768" y="2064"/>
                <a:ext cx="48" cy="192"/>
              </a:xfrm>
              <a:prstGeom prst="roundRect">
                <a:avLst>
                  <a:gd name="adj" fmla="val 16667"/>
                </a:avLst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 eaLnBrk="0" hangingPunct="0"/>
                <a:endParaRPr lang="it-IT" altLang="it-IT" sz="2400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68704" name="AutoShape 63"/>
              <p:cNvSpPr>
                <a:spLocks noChangeArrowheads="1"/>
              </p:cNvSpPr>
              <p:nvPr/>
            </p:nvSpPr>
            <p:spPr bwMode="auto">
              <a:xfrm>
                <a:off x="672" y="2064"/>
                <a:ext cx="48" cy="192"/>
              </a:xfrm>
              <a:prstGeom prst="roundRect">
                <a:avLst>
                  <a:gd name="adj" fmla="val 16667"/>
                </a:avLst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 eaLnBrk="0" hangingPunct="0"/>
                <a:endParaRPr lang="it-IT" altLang="it-IT" sz="2400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68705" name="AutoShape 64"/>
              <p:cNvSpPr>
                <a:spLocks noChangeArrowheads="1"/>
              </p:cNvSpPr>
              <p:nvPr/>
            </p:nvSpPr>
            <p:spPr bwMode="auto">
              <a:xfrm>
                <a:off x="720" y="1824"/>
                <a:ext cx="48" cy="48"/>
              </a:xfrm>
              <a:prstGeom prst="triangle">
                <a:avLst>
                  <a:gd name="adj" fmla="val 50000"/>
                </a:avLst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 eaLnBrk="0" hangingPunct="0"/>
                <a:endParaRPr lang="it-IT" altLang="it-IT" sz="2400">
                  <a:latin typeface="Times New Roman" pitchFamily="18" charset="0"/>
                  <a:cs typeface="Arial" charset="0"/>
                </a:endParaRPr>
              </a:p>
            </p:txBody>
          </p:sp>
        </p:grpSp>
        <p:sp>
          <p:nvSpPr>
            <p:cNvPr id="68650" name="Line 65"/>
            <p:cNvSpPr>
              <a:spLocks noChangeShapeType="1"/>
            </p:cNvSpPr>
            <p:nvPr/>
          </p:nvSpPr>
          <p:spPr bwMode="auto">
            <a:xfrm>
              <a:off x="3984" y="3792"/>
              <a:ext cx="192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51" name="Line 66"/>
            <p:cNvSpPr>
              <a:spLocks noChangeShapeType="1"/>
            </p:cNvSpPr>
            <p:nvPr/>
          </p:nvSpPr>
          <p:spPr bwMode="auto">
            <a:xfrm flipV="1">
              <a:off x="3744" y="3792"/>
              <a:ext cx="240" cy="24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52" name="Line 67"/>
            <p:cNvSpPr>
              <a:spLocks noChangeShapeType="1"/>
            </p:cNvSpPr>
            <p:nvPr/>
          </p:nvSpPr>
          <p:spPr bwMode="auto">
            <a:xfrm flipV="1">
              <a:off x="4080" y="3168"/>
              <a:ext cx="864" cy="864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53" name="Line 68"/>
            <p:cNvSpPr>
              <a:spLocks noChangeShapeType="1"/>
            </p:cNvSpPr>
            <p:nvPr/>
          </p:nvSpPr>
          <p:spPr bwMode="auto">
            <a:xfrm flipH="1">
              <a:off x="96" y="2928"/>
              <a:ext cx="1248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54" name="Line 69"/>
            <p:cNvSpPr>
              <a:spLocks noChangeShapeType="1"/>
            </p:cNvSpPr>
            <p:nvPr/>
          </p:nvSpPr>
          <p:spPr bwMode="auto">
            <a:xfrm flipH="1">
              <a:off x="480" y="2928"/>
              <a:ext cx="528" cy="528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55" name="Line 70"/>
            <p:cNvSpPr>
              <a:spLocks noChangeShapeType="1"/>
            </p:cNvSpPr>
            <p:nvPr/>
          </p:nvSpPr>
          <p:spPr bwMode="auto">
            <a:xfrm flipH="1">
              <a:off x="192" y="2928"/>
              <a:ext cx="480" cy="48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56" name="Line 71"/>
            <p:cNvSpPr>
              <a:spLocks noChangeShapeType="1"/>
            </p:cNvSpPr>
            <p:nvPr/>
          </p:nvSpPr>
          <p:spPr bwMode="auto">
            <a:xfrm>
              <a:off x="2016" y="2592"/>
              <a:ext cx="0" cy="120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57" name="Line 72"/>
            <p:cNvSpPr>
              <a:spLocks noChangeShapeType="1"/>
            </p:cNvSpPr>
            <p:nvPr/>
          </p:nvSpPr>
          <p:spPr bwMode="auto">
            <a:xfrm>
              <a:off x="2160" y="2592"/>
              <a:ext cx="0" cy="120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58" name="Line 73"/>
            <p:cNvSpPr>
              <a:spLocks noChangeShapeType="1"/>
            </p:cNvSpPr>
            <p:nvPr/>
          </p:nvSpPr>
          <p:spPr bwMode="auto">
            <a:xfrm>
              <a:off x="2016" y="3696"/>
              <a:ext cx="144" cy="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59" name="Line 74"/>
            <p:cNvSpPr>
              <a:spLocks noChangeShapeType="1"/>
            </p:cNvSpPr>
            <p:nvPr/>
          </p:nvSpPr>
          <p:spPr bwMode="auto">
            <a:xfrm>
              <a:off x="2016" y="3552"/>
              <a:ext cx="144" cy="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60" name="Line 75"/>
            <p:cNvSpPr>
              <a:spLocks noChangeShapeType="1"/>
            </p:cNvSpPr>
            <p:nvPr/>
          </p:nvSpPr>
          <p:spPr bwMode="auto">
            <a:xfrm>
              <a:off x="2016" y="3408"/>
              <a:ext cx="144" cy="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61" name="Line 76"/>
            <p:cNvSpPr>
              <a:spLocks noChangeShapeType="1"/>
            </p:cNvSpPr>
            <p:nvPr/>
          </p:nvSpPr>
          <p:spPr bwMode="auto">
            <a:xfrm>
              <a:off x="2016" y="3264"/>
              <a:ext cx="144" cy="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62" name="Line 77"/>
            <p:cNvSpPr>
              <a:spLocks noChangeShapeType="1"/>
            </p:cNvSpPr>
            <p:nvPr/>
          </p:nvSpPr>
          <p:spPr bwMode="auto">
            <a:xfrm>
              <a:off x="2016" y="3120"/>
              <a:ext cx="144" cy="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63" name="Line 78"/>
            <p:cNvSpPr>
              <a:spLocks noChangeShapeType="1"/>
            </p:cNvSpPr>
            <p:nvPr/>
          </p:nvSpPr>
          <p:spPr bwMode="auto">
            <a:xfrm>
              <a:off x="2016" y="2976"/>
              <a:ext cx="144" cy="0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64" name="Rectangle 79"/>
            <p:cNvSpPr>
              <a:spLocks noChangeArrowheads="1"/>
            </p:cNvSpPr>
            <p:nvPr/>
          </p:nvSpPr>
          <p:spPr bwMode="auto">
            <a:xfrm>
              <a:off x="1824" y="2496"/>
              <a:ext cx="480" cy="240"/>
            </a:xfrm>
            <a:prstGeom prst="rect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endParaRPr lang="it-IT" altLang="it-IT" sz="2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8665" name="Line 80"/>
            <p:cNvSpPr>
              <a:spLocks noChangeShapeType="1"/>
            </p:cNvSpPr>
            <p:nvPr/>
          </p:nvSpPr>
          <p:spPr bwMode="auto">
            <a:xfrm>
              <a:off x="2016" y="2832"/>
              <a:ext cx="144" cy="0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66" name="Line 81"/>
            <p:cNvSpPr>
              <a:spLocks noChangeShapeType="1"/>
            </p:cNvSpPr>
            <p:nvPr/>
          </p:nvSpPr>
          <p:spPr bwMode="auto">
            <a:xfrm>
              <a:off x="2016" y="2688"/>
              <a:ext cx="144" cy="0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67" name="Line 82"/>
            <p:cNvSpPr>
              <a:spLocks noChangeShapeType="1"/>
            </p:cNvSpPr>
            <p:nvPr/>
          </p:nvSpPr>
          <p:spPr bwMode="auto">
            <a:xfrm flipV="1">
              <a:off x="2016" y="2592"/>
              <a:ext cx="0" cy="240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68" name="Line 83"/>
            <p:cNvSpPr>
              <a:spLocks noChangeShapeType="1"/>
            </p:cNvSpPr>
            <p:nvPr/>
          </p:nvSpPr>
          <p:spPr bwMode="auto">
            <a:xfrm flipV="1">
              <a:off x="2160" y="2592"/>
              <a:ext cx="0" cy="240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69" name="Line 84"/>
            <p:cNvSpPr>
              <a:spLocks noChangeShapeType="1"/>
            </p:cNvSpPr>
            <p:nvPr/>
          </p:nvSpPr>
          <p:spPr bwMode="auto">
            <a:xfrm flipH="1">
              <a:off x="1632" y="3792"/>
              <a:ext cx="96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70" name="Line 85"/>
            <p:cNvSpPr>
              <a:spLocks noChangeShapeType="1"/>
            </p:cNvSpPr>
            <p:nvPr/>
          </p:nvSpPr>
          <p:spPr bwMode="auto">
            <a:xfrm>
              <a:off x="1104" y="2208"/>
              <a:ext cx="480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71" name="Line 86"/>
            <p:cNvSpPr>
              <a:spLocks noChangeShapeType="1"/>
            </p:cNvSpPr>
            <p:nvPr/>
          </p:nvSpPr>
          <p:spPr bwMode="auto">
            <a:xfrm>
              <a:off x="1104" y="2208"/>
              <a:ext cx="0" cy="672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72" name="Line 87"/>
            <p:cNvSpPr>
              <a:spLocks noChangeShapeType="1"/>
            </p:cNvSpPr>
            <p:nvPr/>
          </p:nvSpPr>
          <p:spPr bwMode="auto">
            <a:xfrm>
              <a:off x="1104" y="2880"/>
              <a:ext cx="480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73" name="Line 88"/>
            <p:cNvSpPr>
              <a:spLocks noChangeShapeType="1"/>
            </p:cNvSpPr>
            <p:nvPr/>
          </p:nvSpPr>
          <p:spPr bwMode="auto">
            <a:xfrm>
              <a:off x="1584" y="2208"/>
              <a:ext cx="0" cy="672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74" name="Oval 89"/>
            <p:cNvSpPr>
              <a:spLocks noChangeArrowheads="1"/>
            </p:cNvSpPr>
            <p:nvPr/>
          </p:nvSpPr>
          <p:spPr bwMode="auto">
            <a:xfrm>
              <a:off x="1152" y="2880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endParaRPr lang="it-IT" altLang="it-IT" sz="2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8675" name="Oval 90"/>
            <p:cNvSpPr>
              <a:spLocks noChangeArrowheads="1"/>
            </p:cNvSpPr>
            <p:nvPr/>
          </p:nvSpPr>
          <p:spPr bwMode="auto">
            <a:xfrm>
              <a:off x="1440" y="2880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endParaRPr lang="it-IT" altLang="it-IT" sz="2400">
                <a:latin typeface="Times New Roman" pitchFamily="18" charset="0"/>
                <a:cs typeface="Arial" charset="0"/>
              </a:endParaRPr>
            </a:p>
          </p:txBody>
        </p:sp>
        <p:grpSp>
          <p:nvGrpSpPr>
            <p:cNvPr id="68676" name="Group 91"/>
            <p:cNvGrpSpPr>
              <a:grpSpLocks/>
            </p:cNvGrpSpPr>
            <p:nvPr/>
          </p:nvGrpSpPr>
          <p:grpSpPr bwMode="auto">
            <a:xfrm>
              <a:off x="1968" y="2544"/>
              <a:ext cx="240" cy="576"/>
              <a:chOff x="432" y="1248"/>
              <a:chExt cx="240" cy="576"/>
            </a:xfrm>
          </p:grpSpPr>
          <p:sp>
            <p:nvSpPr>
              <p:cNvPr id="68692" name="AutoShape 92"/>
              <p:cNvSpPr>
                <a:spLocks noChangeArrowheads="1"/>
              </p:cNvSpPr>
              <p:nvPr/>
            </p:nvSpPr>
            <p:spPr bwMode="auto">
              <a:xfrm>
                <a:off x="480" y="1440"/>
                <a:ext cx="144" cy="192"/>
              </a:xfrm>
              <a:prstGeom prst="roundRect">
                <a:avLst>
                  <a:gd name="adj" fmla="val 16667"/>
                </a:avLst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 eaLnBrk="0" hangingPunct="0"/>
                <a:endParaRPr lang="it-IT" altLang="it-IT" sz="2400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68693" name="AutoShape 93"/>
              <p:cNvSpPr>
                <a:spLocks noChangeArrowheads="1"/>
              </p:cNvSpPr>
              <p:nvPr/>
            </p:nvSpPr>
            <p:spPr bwMode="auto">
              <a:xfrm rot="1365219">
                <a:off x="432" y="1440"/>
                <a:ext cx="48" cy="144"/>
              </a:xfrm>
              <a:prstGeom prst="roundRect">
                <a:avLst>
                  <a:gd name="adj" fmla="val 16667"/>
                </a:avLst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 eaLnBrk="0" hangingPunct="0"/>
                <a:endParaRPr lang="it-IT" altLang="it-IT" sz="2400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68694" name="AutoShape 94"/>
              <p:cNvSpPr>
                <a:spLocks noChangeArrowheads="1"/>
              </p:cNvSpPr>
              <p:nvPr/>
            </p:nvSpPr>
            <p:spPr bwMode="auto">
              <a:xfrm rot="-1818482">
                <a:off x="624" y="1440"/>
                <a:ext cx="48" cy="144"/>
              </a:xfrm>
              <a:prstGeom prst="roundRect">
                <a:avLst>
                  <a:gd name="adj" fmla="val 16667"/>
                </a:avLst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 eaLnBrk="0" hangingPunct="0"/>
                <a:endParaRPr lang="it-IT" altLang="it-IT" sz="2400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68695" name="AutoShape 95"/>
              <p:cNvSpPr>
                <a:spLocks noChangeArrowheads="1"/>
              </p:cNvSpPr>
              <p:nvPr/>
            </p:nvSpPr>
            <p:spPr bwMode="auto">
              <a:xfrm>
                <a:off x="576" y="1632"/>
                <a:ext cx="48" cy="192"/>
              </a:xfrm>
              <a:prstGeom prst="roundRect">
                <a:avLst>
                  <a:gd name="adj" fmla="val 16667"/>
                </a:avLst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 eaLnBrk="0" hangingPunct="0"/>
                <a:endParaRPr lang="it-IT" altLang="it-IT" sz="2400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68696" name="AutoShape 96"/>
              <p:cNvSpPr>
                <a:spLocks noChangeArrowheads="1"/>
              </p:cNvSpPr>
              <p:nvPr/>
            </p:nvSpPr>
            <p:spPr bwMode="auto">
              <a:xfrm>
                <a:off x="480" y="1632"/>
                <a:ext cx="48" cy="192"/>
              </a:xfrm>
              <a:prstGeom prst="roundRect">
                <a:avLst>
                  <a:gd name="adj" fmla="val 16667"/>
                </a:avLst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 eaLnBrk="0" hangingPunct="0"/>
                <a:endParaRPr lang="it-IT" altLang="it-IT" sz="2400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68697" name="AutoShape 97"/>
              <p:cNvSpPr>
                <a:spLocks noChangeArrowheads="1"/>
              </p:cNvSpPr>
              <p:nvPr/>
            </p:nvSpPr>
            <p:spPr bwMode="auto">
              <a:xfrm>
                <a:off x="528" y="1392"/>
                <a:ext cx="48" cy="48"/>
              </a:xfrm>
              <a:prstGeom prst="triangle">
                <a:avLst>
                  <a:gd name="adj" fmla="val 50000"/>
                </a:avLst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 eaLnBrk="0" hangingPunct="0"/>
                <a:endParaRPr lang="it-IT" altLang="it-IT" sz="2400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68698" name="Oval 98"/>
              <p:cNvSpPr>
                <a:spLocks noChangeArrowheads="1"/>
              </p:cNvSpPr>
              <p:nvPr/>
            </p:nvSpPr>
            <p:spPr bwMode="auto">
              <a:xfrm>
                <a:off x="480" y="1248"/>
                <a:ext cx="144" cy="144"/>
              </a:xfrm>
              <a:prstGeom prst="ellipse">
                <a:avLst/>
              </a:prstGeom>
              <a:solidFill>
                <a:srgbClr val="000000"/>
              </a:solidFill>
              <a:ln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 eaLnBrk="0" hangingPunct="0"/>
                <a:endParaRPr lang="it-IT" altLang="it-IT" sz="2400">
                  <a:latin typeface="Times New Roman" pitchFamily="18" charset="0"/>
                  <a:cs typeface="Arial" charset="0"/>
                </a:endParaRPr>
              </a:p>
            </p:txBody>
          </p:sp>
        </p:grpSp>
        <p:sp>
          <p:nvSpPr>
            <p:cNvPr id="68677" name="Line 99"/>
            <p:cNvSpPr>
              <a:spLocks noChangeShapeType="1"/>
            </p:cNvSpPr>
            <p:nvPr/>
          </p:nvSpPr>
          <p:spPr bwMode="auto">
            <a:xfrm>
              <a:off x="1104" y="2736"/>
              <a:ext cx="432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78" name="Line 100"/>
            <p:cNvSpPr>
              <a:spLocks noChangeShapeType="1"/>
            </p:cNvSpPr>
            <p:nvPr/>
          </p:nvSpPr>
          <p:spPr bwMode="auto">
            <a:xfrm>
              <a:off x="1104" y="2544"/>
              <a:ext cx="480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79" name="Line 101"/>
            <p:cNvSpPr>
              <a:spLocks noChangeShapeType="1"/>
            </p:cNvSpPr>
            <p:nvPr/>
          </p:nvSpPr>
          <p:spPr bwMode="auto">
            <a:xfrm>
              <a:off x="1104" y="2352"/>
              <a:ext cx="480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80" name="Line 102"/>
            <p:cNvSpPr>
              <a:spLocks noChangeShapeType="1"/>
            </p:cNvSpPr>
            <p:nvPr/>
          </p:nvSpPr>
          <p:spPr bwMode="auto">
            <a:xfrm>
              <a:off x="1488" y="2736"/>
              <a:ext cx="96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68681" name="Group 103"/>
            <p:cNvGrpSpPr>
              <a:grpSpLocks/>
            </p:cNvGrpSpPr>
            <p:nvPr/>
          </p:nvGrpSpPr>
          <p:grpSpPr bwMode="auto">
            <a:xfrm>
              <a:off x="1296" y="1584"/>
              <a:ext cx="240" cy="576"/>
              <a:chOff x="624" y="1680"/>
              <a:chExt cx="240" cy="576"/>
            </a:xfrm>
          </p:grpSpPr>
          <p:sp>
            <p:nvSpPr>
              <p:cNvPr id="68685" name="AutoShape 104"/>
              <p:cNvSpPr>
                <a:spLocks noChangeArrowheads="1"/>
              </p:cNvSpPr>
              <p:nvPr/>
            </p:nvSpPr>
            <p:spPr bwMode="auto">
              <a:xfrm>
                <a:off x="672" y="1680"/>
                <a:ext cx="144" cy="144"/>
              </a:xfrm>
              <a:prstGeom prst="smileyFace">
                <a:avLst>
                  <a:gd name="adj" fmla="val 4653"/>
                </a:avLst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 eaLnBrk="0" hangingPunct="0"/>
                <a:endParaRPr lang="it-IT" altLang="it-IT" sz="2400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68686" name="AutoShape 105"/>
              <p:cNvSpPr>
                <a:spLocks noChangeArrowheads="1"/>
              </p:cNvSpPr>
              <p:nvPr/>
            </p:nvSpPr>
            <p:spPr bwMode="auto">
              <a:xfrm>
                <a:off x="672" y="1872"/>
                <a:ext cx="144" cy="192"/>
              </a:xfrm>
              <a:prstGeom prst="roundRect">
                <a:avLst>
                  <a:gd name="adj" fmla="val 16667"/>
                </a:avLst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 eaLnBrk="0" hangingPunct="0"/>
                <a:endParaRPr lang="it-IT" altLang="it-IT" sz="2400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68687" name="AutoShape 106"/>
              <p:cNvSpPr>
                <a:spLocks noChangeArrowheads="1"/>
              </p:cNvSpPr>
              <p:nvPr/>
            </p:nvSpPr>
            <p:spPr bwMode="auto">
              <a:xfrm rot="1365219">
                <a:off x="624" y="1872"/>
                <a:ext cx="48" cy="144"/>
              </a:xfrm>
              <a:prstGeom prst="roundRect">
                <a:avLst>
                  <a:gd name="adj" fmla="val 16667"/>
                </a:avLst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 eaLnBrk="0" hangingPunct="0"/>
                <a:endParaRPr lang="it-IT" altLang="it-IT" sz="2400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68688" name="AutoShape 107"/>
              <p:cNvSpPr>
                <a:spLocks noChangeArrowheads="1"/>
              </p:cNvSpPr>
              <p:nvPr/>
            </p:nvSpPr>
            <p:spPr bwMode="auto">
              <a:xfrm rot="-1818482">
                <a:off x="816" y="1872"/>
                <a:ext cx="48" cy="144"/>
              </a:xfrm>
              <a:prstGeom prst="roundRect">
                <a:avLst>
                  <a:gd name="adj" fmla="val 16667"/>
                </a:avLst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 eaLnBrk="0" hangingPunct="0"/>
                <a:endParaRPr lang="it-IT" altLang="it-IT" sz="2400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68689" name="AutoShape 108"/>
              <p:cNvSpPr>
                <a:spLocks noChangeArrowheads="1"/>
              </p:cNvSpPr>
              <p:nvPr/>
            </p:nvSpPr>
            <p:spPr bwMode="auto">
              <a:xfrm>
                <a:off x="768" y="2064"/>
                <a:ext cx="48" cy="192"/>
              </a:xfrm>
              <a:prstGeom prst="roundRect">
                <a:avLst>
                  <a:gd name="adj" fmla="val 16667"/>
                </a:avLst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 eaLnBrk="0" hangingPunct="0"/>
                <a:endParaRPr lang="it-IT" altLang="it-IT" sz="2400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68690" name="AutoShape 109"/>
              <p:cNvSpPr>
                <a:spLocks noChangeArrowheads="1"/>
              </p:cNvSpPr>
              <p:nvPr/>
            </p:nvSpPr>
            <p:spPr bwMode="auto">
              <a:xfrm>
                <a:off x="672" y="2064"/>
                <a:ext cx="48" cy="192"/>
              </a:xfrm>
              <a:prstGeom prst="roundRect">
                <a:avLst>
                  <a:gd name="adj" fmla="val 16667"/>
                </a:avLst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 eaLnBrk="0" hangingPunct="0"/>
                <a:endParaRPr lang="it-IT" altLang="it-IT" sz="2400">
                  <a:latin typeface="Times New Roman" pitchFamily="18" charset="0"/>
                  <a:cs typeface="Arial" charset="0"/>
                </a:endParaRPr>
              </a:p>
            </p:txBody>
          </p:sp>
          <p:sp>
            <p:nvSpPr>
              <p:cNvPr id="68691" name="AutoShape 110"/>
              <p:cNvSpPr>
                <a:spLocks noChangeArrowheads="1"/>
              </p:cNvSpPr>
              <p:nvPr/>
            </p:nvSpPr>
            <p:spPr bwMode="auto">
              <a:xfrm>
                <a:off x="720" y="1824"/>
                <a:ext cx="48" cy="48"/>
              </a:xfrm>
              <a:prstGeom prst="triangle">
                <a:avLst>
                  <a:gd name="adj" fmla="val 50000"/>
                </a:avLst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 eaLnBrk="0" hangingPunct="0"/>
                <a:endParaRPr lang="it-IT" altLang="it-IT" sz="2400">
                  <a:latin typeface="Times New Roman" pitchFamily="18" charset="0"/>
                  <a:cs typeface="Arial" charset="0"/>
                </a:endParaRPr>
              </a:p>
            </p:txBody>
          </p:sp>
        </p:grpSp>
        <p:sp>
          <p:nvSpPr>
            <p:cNvPr id="68682" name="Line 111"/>
            <p:cNvSpPr>
              <a:spLocks noChangeShapeType="1"/>
            </p:cNvSpPr>
            <p:nvPr/>
          </p:nvSpPr>
          <p:spPr bwMode="auto">
            <a:xfrm flipV="1">
              <a:off x="1680" y="816"/>
              <a:ext cx="0" cy="144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83" name="Line 112"/>
            <p:cNvSpPr>
              <a:spLocks noChangeShapeType="1"/>
            </p:cNvSpPr>
            <p:nvPr/>
          </p:nvSpPr>
          <p:spPr bwMode="auto">
            <a:xfrm flipV="1">
              <a:off x="3696" y="816"/>
              <a:ext cx="0" cy="192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684" name="Line 113"/>
            <p:cNvSpPr>
              <a:spLocks noChangeShapeType="1"/>
            </p:cNvSpPr>
            <p:nvPr/>
          </p:nvSpPr>
          <p:spPr bwMode="auto">
            <a:xfrm>
              <a:off x="1680" y="768"/>
              <a:ext cx="2016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68612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CADUTE DALL’ALTO E IN PROFONDITA’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8613" name="Rectangle 18"/>
          <p:cNvSpPr>
            <a:spLocks noChangeArrowheads="1"/>
          </p:cNvSpPr>
          <p:nvPr/>
        </p:nvSpPr>
        <p:spPr bwMode="auto">
          <a:xfrm>
            <a:off x="228600" y="838200"/>
            <a:ext cx="2347913" cy="708025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it-IT" altLang="it-IT" sz="2000">
                <a:cs typeface="Arial" charset="0"/>
              </a:rPr>
              <a:t>RISCHIO DI CADUTA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125" y="2206625"/>
            <a:ext cx="3951288" cy="3022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9635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CADUTE DALL’ALTO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9636" name="Rectangle 18"/>
          <p:cNvSpPr>
            <a:spLocks noChangeArrowheads="1"/>
          </p:cNvSpPr>
          <p:nvPr/>
        </p:nvSpPr>
        <p:spPr bwMode="auto">
          <a:xfrm>
            <a:off x="365125" y="838200"/>
            <a:ext cx="2903538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it-IT" altLang="it-IT" sz="2000">
                <a:cs typeface="Arial" charset="0"/>
              </a:rPr>
              <a:t>FIENILI: PERICOLI</a:t>
            </a:r>
          </a:p>
        </p:txBody>
      </p:sp>
      <p:sp>
        <p:nvSpPr>
          <p:cNvPr id="69637" name="Rectangle 12"/>
          <p:cNvSpPr>
            <a:spLocks noChangeArrowheads="1"/>
          </p:cNvSpPr>
          <p:nvPr/>
        </p:nvSpPr>
        <p:spPr bwMode="auto">
          <a:xfrm>
            <a:off x="395288" y="1576388"/>
            <a:ext cx="8455025" cy="615950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FFFFFF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just" eaLnBrk="0" hangingPunct="0">
              <a:spcBef>
                <a:spcPct val="20000"/>
              </a:spcBef>
            </a:pPr>
            <a:r>
              <a:rPr lang="it-IT" altLang="it-IT" sz="1700">
                <a:cs typeface="Arial" charset="0"/>
              </a:rPr>
              <a:t>Evitare lo stoccaggio di balle di fieno e paglia nei locali sopraelevati senza parapetti </a:t>
            </a:r>
            <a:endParaRPr lang="en-US" altLang="it-IT" sz="1700">
              <a:cs typeface="Arial" charset="0"/>
            </a:endParaRPr>
          </a:p>
        </p:txBody>
      </p:sp>
      <p:pic>
        <p:nvPicPr>
          <p:cNvPr id="6963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8813" y="4448175"/>
            <a:ext cx="823912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9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3500" y="2349500"/>
            <a:ext cx="4921250" cy="3600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40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7188" y="5121275"/>
            <a:ext cx="779462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CADUTE DALL’ALTO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0659" name="Rectangle 18"/>
          <p:cNvSpPr>
            <a:spLocks noChangeArrowheads="1"/>
          </p:cNvSpPr>
          <p:nvPr/>
        </p:nvSpPr>
        <p:spPr bwMode="auto">
          <a:xfrm>
            <a:off x="228600" y="827088"/>
            <a:ext cx="3460750" cy="401637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it-IT" altLang="it-IT" sz="2000">
                <a:cs typeface="Arial" charset="0"/>
              </a:rPr>
              <a:t>ALLEVAMENTI AVICOLI</a:t>
            </a:r>
          </a:p>
        </p:txBody>
      </p:sp>
      <p:sp>
        <p:nvSpPr>
          <p:cNvPr id="70660" name="Rectangle 12"/>
          <p:cNvSpPr>
            <a:spLocks noChangeArrowheads="1"/>
          </p:cNvSpPr>
          <p:nvPr/>
        </p:nvSpPr>
        <p:spPr bwMode="auto">
          <a:xfrm>
            <a:off x="212725" y="1377950"/>
            <a:ext cx="8455025" cy="646113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FFFFFF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just" eaLnBrk="0" hangingPunct="0">
              <a:spcBef>
                <a:spcPct val="20000"/>
              </a:spcBef>
            </a:pPr>
            <a:r>
              <a:rPr lang="it-IT" altLang="it-IT" sz="1800"/>
              <a:t>RISCHIO: caduta dall’alto lavoratori e/o attrezzature durante la movimentazione della lettiera, dei materiali e degli animali</a:t>
            </a:r>
            <a:endParaRPr lang="en-US" altLang="it-IT" sz="1700">
              <a:cs typeface="Arial" charset="0"/>
            </a:endParaRPr>
          </a:p>
        </p:txBody>
      </p:sp>
      <p:pic>
        <p:nvPicPr>
          <p:cNvPr id="70661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5800" y="3551238"/>
            <a:ext cx="779463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662" name="Rettangolo 1"/>
          <p:cNvSpPr>
            <a:spLocks noChangeArrowheads="1"/>
          </p:cNvSpPr>
          <p:nvPr/>
        </p:nvSpPr>
        <p:spPr bwMode="auto">
          <a:xfrm>
            <a:off x="3995738" y="2349500"/>
            <a:ext cx="28257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it-IT" altLang="it-IT" sz="1600"/>
              <a:t>GARANTIRE SOLIDE PROTEZIONE DELLE APERTURE VERSO IL VUOTO</a:t>
            </a:r>
          </a:p>
        </p:txBody>
      </p:sp>
      <p:pic>
        <p:nvPicPr>
          <p:cNvPr id="70663" name="Picture 23" descr="IMG_133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6575" y="2133600"/>
            <a:ext cx="1781175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4" name="Picture 22" descr="IMG_133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25" y="2355850"/>
            <a:ext cx="2101850" cy="28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5" name="Picture 2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9875" y="4475163"/>
            <a:ext cx="1800225" cy="199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66" name="Picture 2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325" y="4437063"/>
            <a:ext cx="2074863" cy="207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667" name="Line 27"/>
          <p:cNvSpPr>
            <a:spLocks noChangeShapeType="1"/>
          </p:cNvSpPr>
          <p:nvPr/>
        </p:nvSpPr>
        <p:spPr bwMode="auto">
          <a:xfrm flipV="1">
            <a:off x="3840163" y="5732463"/>
            <a:ext cx="939800" cy="2889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0668" name="Text Box 36"/>
          <p:cNvSpPr txBox="1">
            <a:spLocks noChangeArrowheads="1"/>
          </p:cNvSpPr>
          <p:nvPr/>
        </p:nvSpPr>
        <p:spPr bwMode="auto">
          <a:xfrm>
            <a:off x="1966913" y="6021388"/>
            <a:ext cx="1873250" cy="290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1300"/>
              <a:t>Cancelletti “saloon”</a:t>
            </a:r>
          </a:p>
        </p:txBody>
      </p:sp>
      <p:pic>
        <p:nvPicPr>
          <p:cNvPr id="70669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4475" y="4354513"/>
            <a:ext cx="823913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CADUTE DALL’ALTO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7300" y="1930400"/>
            <a:ext cx="6313488" cy="4402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684" name="Rectangle 12"/>
          <p:cNvSpPr>
            <a:spLocks noChangeArrowheads="1"/>
          </p:cNvSpPr>
          <p:nvPr/>
        </p:nvSpPr>
        <p:spPr bwMode="auto">
          <a:xfrm>
            <a:off x="395288" y="1576388"/>
            <a:ext cx="8455025" cy="354012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FFFFFF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just" eaLnBrk="0" hangingPunct="0">
              <a:spcBef>
                <a:spcPct val="20000"/>
              </a:spcBef>
            </a:pPr>
            <a:r>
              <a:rPr lang="it-IT" altLang="it-IT" sz="1700">
                <a:cs typeface="Arial" charset="0"/>
              </a:rPr>
              <a:t>Proteggere dal pericolo di caduta </a:t>
            </a:r>
            <a:endParaRPr lang="en-US" altLang="it-IT" sz="1700">
              <a:cs typeface="Arial" charset="0"/>
            </a:endParaRPr>
          </a:p>
        </p:txBody>
      </p:sp>
      <p:sp>
        <p:nvSpPr>
          <p:cNvPr id="71685" name="Rectangle 18"/>
          <p:cNvSpPr>
            <a:spLocks noChangeArrowheads="1"/>
          </p:cNvSpPr>
          <p:nvPr/>
        </p:nvSpPr>
        <p:spPr bwMode="auto">
          <a:xfrm>
            <a:off x="228600" y="838200"/>
            <a:ext cx="2347913" cy="708025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it-IT" altLang="it-IT" sz="2000">
                <a:cs typeface="Arial" charset="0"/>
              </a:rPr>
              <a:t>COPERTURE: PERICOLI</a:t>
            </a:r>
          </a:p>
        </p:txBody>
      </p:sp>
      <p:pic>
        <p:nvPicPr>
          <p:cNvPr id="7168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7300" y="5529263"/>
            <a:ext cx="822325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827088" y="765175"/>
            <a:ext cx="7772400" cy="2492375"/>
          </a:xfrm>
          <a:solidFill>
            <a:srgbClr val="FFFF99"/>
          </a:solidFill>
          <a:ln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DALLA SCUOLA UN LAVORO SICURO </a:t>
            </a:r>
            <a:br>
              <a:rPr lang="it-IT" altLang="it-IT" sz="2400" b="1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</a:br>
            <a:r>
              <a:rPr lang="it-IT" altLang="it-IT" sz="1000" b="1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/>
            </a:r>
            <a:br>
              <a:rPr lang="it-IT" altLang="it-IT" sz="1000" b="1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</a:br>
            <a:r>
              <a:rPr lang="it-IT" altLang="it-IT" sz="2400" b="1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Corso per LAVORATORI</a:t>
            </a:r>
            <a:br>
              <a:rPr lang="it-IT" altLang="it-IT" sz="2400" b="1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</a:br>
            <a:r>
              <a:rPr lang="it-IT" altLang="it-IT" b="1" smtClean="0">
                <a:latin typeface="Arial" charset="0"/>
              </a:rPr>
              <a:t>”FORMAZIONE SPECIFICA</a:t>
            </a:r>
            <a:br>
              <a:rPr lang="it-IT" altLang="it-IT" b="1" smtClean="0">
                <a:latin typeface="Arial" charset="0"/>
              </a:rPr>
            </a:br>
            <a:r>
              <a:rPr lang="it-IT" altLang="it-IT" sz="1000" b="1" smtClean="0">
                <a:latin typeface="Arial" charset="0"/>
              </a:rPr>
              <a:t/>
            </a:r>
            <a:br>
              <a:rPr lang="it-IT" altLang="it-IT" sz="1000" b="1" smtClean="0">
                <a:latin typeface="Arial" charset="0"/>
              </a:rPr>
            </a:br>
            <a:r>
              <a:rPr lang="it-IT" altLang="it-IT" b="1" smtClean="0">
                <a:latin typeface="Arial" charset="0"/>
              </a:rPr>
              <a:t>COMPARTO AGRICOLTURA</a:t>
            </a:r>
            <a:endParaRPr lang="it-IT" altLang="it-IT" sz="4000" b="1" smtClean="0">
              <a:latin typeface="Arial" charset="0"/>
            </a:endParaRPr>
          </a:p>
        </p:txBody>
      </p:sp>
      <p:sp>
        <p:nvSpPr>
          <p:cNvPr id="8195" name="Rectangle 4"/>
          <p:cNvSpPr>
            <a:spLocks noChangeArrowheads="1"/>
          </p:cNvSpPr>
          <p:nvPr/>
        </p:nvSpPr>
        <p:spPr bwMode="auto">
          <a:xfrm>
            <a:off x="1371600" y="3716338"/>
            <a:ext cx="6400800" cy="1768475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  <a:buSzPct val="100000"/>
            </a:pPr>
            <a:r>
              <a:rPr lang="it-IT" altLang="it-IT" sz="3200"/>
              <a:t>D.Lgs. 81/08</a:t>
            </a:r>
          </a:p>
          <a:p>
            <a:pPr marL="342900" indent="-342900" algn="ctr" eaLnBrk="0" hangingPunct="0">
              <a:spcBef>
                <a:spcPct val="20000"/>
              </a:spcBef>
              <a:buSzPct val="100000"/>
            </a:pPr>
            <a:r>
              <a:rPr lang="it-IT" altLang="it-IT" sz="3200"/>
              <a:t>MODULO 1</a:t>
            </a:r>
          </a:p>
          <a:p>
            <a:pPr marL="342900" indent="-342900" algn="ctr" eaLnBrk="0" hangingPunct="0">
              <a:spcBef>
                <a:spcPct val="20000"/>
              </a:spcBef>
              <a:buSzPct val="100000"/>
            </a:pPr>
            <a:r>
              <a:rPr lang="it-IT" altLang="it-IT" sz="3200"/>
              <a:t>SICUREZZA SUL LAVORO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Documents and Settings\fsormani\LAVORO\IMMAGINI\lavoro\AGRICOLTURA\pecorara\DSCN065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7575" y="1576388"/>
            <a:ext cx="3690938" cy="49212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E:\MilenaB\fototeca_lucidoteca\FOTOTECA\AGRICOLTURA\depositi_vasche_recinti\silos mangime senza scala e scritta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7250" y="1576388"/>
            <a:ext cx="2519363" cy="49085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8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CADUTE DALL’ALTO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2709" name="Rectangle 12"/>
          <p:cNvSpPr>
            <a:spLocks noChangeArrowheads="1"/>
          </p:cNvSpPr>
          <p:nvPr/>
        </p:nvSpPr>
        <p:spPr bwMode="auto">
          <a:xfrm>
            <a:off x="395288" y="1576388"/>
            <a:ext cx="8455025" cy="354012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FFFFFF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just" eaLnBrk="0" hangingPunct="0">
              <a:spcBef>
                <a:spcPct val="20000"/>
              </a:spcBef>
            </a:pPr>
            <a:r>
              <a:rPr lang="it-IT" altLang="it-IT" sz="1700">
                <a:cs typeface="Arial" charset="0"/>
              </a:rPr>
              <a:t>Proteggere dal pericolo di caduta </a:t>
            </a:r>
            <a:endParaRPr lang="en-US" altLang="it-IT" sz="1700">
              <a:cs typeface="Arial" charset="0"/>
            </a:endParaRPr>
          </a:p>
        </p:txBody>
      </p:sp>
      <p:sp>
        <p:nvSpPr>
          <p:cNvPr id="72710" name="Rectangle 18"/>
          <p:cNvSpPr>
            <a:spLocks noChangeArrowheads="1"/>
          </p:cNvSpPr>
          <p:nvPr/>
        </p:nvSpPr>
        <p:spPr bwMode="auto">
          <a:xfrm>
            <a:off x="228600" y="838200"/>
            <a:ext cx="2471738" cy="708025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it-IT" altLang="it-IT" sz="2000">
                <a:cs typeface="Arial" charset="0"/>
              </a:rPr>
              <a:t>SILOS VERTICALI: PERICOLI</a:t>
            </a:r>
          </a:p>
        </p:txBody>
      </p:sp>
      <p:pic>
        <p:nvPicPr>
          <p:cNvPr id="72711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7250" y="5661025"/>
            <a:ext cx="822325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12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7575" y="5681663"/>
            <a:ext cx="781050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2888" y="2308225"/>
            <a:ext cx="2994025" cy="3694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1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CADUTE DALL’ALTO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3732" name="Rectangle 12"/>
          <p:cNvSpPr>
            <a:spLocks noChangeArrowheads="1"/>
          </p:cNvSpPr>
          <p:nvPr/>
        </p:nvSpPr>
        <p:spPr bwMode="auto">
          <a:xfrm>
            <a:off x="395288" y="1576388"/>
            <a:ext cx="8455025" cy="354012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FFFFFF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just" eaLnBrk="0" hangingPunct="0">
              <a:spcBef>
                <a:spcPct val="20000"/>
              </a:spcBef>
            </a:pPr>
            <a:r>
              <a:rPr lang="it-IT" altLang="it-IT" sz="1700">
                <a:cs typeface="Arial" charset="0"/>
              </a:rPr>
              <a:t>Proteggere dal pericolo di caduta </a:t>
            </a:r>
            <a:endParaRPr lang="en-US" altLang="it-IT" sz="1700">
              <a:cs typeface="Arial" charset="0"/>
            </a:endParaRPr>
          </a:p>
        </p:txBody>
      </p:sp>
      <p:sp>
        <p:nvSpPr>
          <p:cNvPr id="73733" name="Rectangle 18"/>
          <p:cNvSpPr>
            <a:spLocks noChangeArrowheads="1"/>
          </p:cNvSpPr>
          <p:nvPr/>
        </p:nvSpPr>
        <p:spPr bwMode="auto">
          <a:xfrm>
            <a:off x="179388" y="836613"/>
            <a:ext cx="2808287" cy="708025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it-IT" altLang="it-IT" sz="2000">
                <a:cs typeface="Arial" charset="0"/>
              </a:rPr>
              <a:t>SILOS ORIZZONTALI: PERICOLI</a:t>
            </a:r>
          </a:p>
        </p:txBody>
      </p:sp>
      <p:pic>
        <p:nvPicPr>
          <p:cNvPr id="73734" name="Picture 4" descr="P101001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2325688"/>
            <a:ext cx="4895850" cy="3676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5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5063" y="2338388"/>
            <a:ext cx="779462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CADUTE IN PROFONDITA’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4755" name="Rectangle 18"/>
          <p:cNvSpPr>
            <a:spLocks noChangeArrowheads="1"/>
          </p:cNvSpPr>
          <p:nvPr/>
        </p:nvSpPr>
        <p:spPr bwMode="auto">
          <a:xfrm>
            <a:off x="228600" y="838200"/>
            <a:ext cx="3983038" cy="708025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it-IT" altLang="it-IT" sz="2000">
                <a:cs typeface="Arial" charset="0"/>
              </a:rPr>
              <a:t>VASCHE DI STOCCAGGIO DI LIQUAME: PERICOLI</a:t>
            </a:r>
          </a:p>
        </p:txBody>
      </p:sp>
      <p:sp>
        <p:nvSpPr>
          <p:cNvPr id="74756" name="Rectangle 12"/>
          <p:cNvSpPr>
            <a:spLocks noChangeArrowheads="1"/>
          </p:cNvSpPr>
          <p:nvPr/>
        </p:nvSpPr>
        <p:spPr bwMode="auto">
          <a:xfrm>
            <a:off x="395288" y="1576388"/>
            <a:ext cx="8455025" cy="354012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FFFFFF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just" eaLnBrk="0" hangingPunct="0">
              <a:spcBef>
                <a:spcPct val="20000"/>
              </a:spcBef>
            </a:pPr>
            <a:r>
              <a:rPr lang="it-IT" altLang="it-IT" sz="1700">
                <a:cs typeface="Arial" charset="0"/>
              </a:rPr>
              <a:t>Proteggere dal pericolo di caduta </a:t>
            </a:r>
            <a:endParaRPr lang="en-US" altLang="it-IT" sz="1700">
              <a:cs typeface="Arial" charset="0"/>
            </a:endParaRPr>
          </a:p>
        </p:txBody>
      </p:sp>
      <p:pic>
        <p:nvPicPr>
          <p:cNvPr id="7475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133600"/>
            <a:ext cx="4784725" cy="350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58" name="Picture 3" descr="Immagine2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4413" y="2708275"/>
            <a:ext cx="3992562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9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4175" y="5410200"/>
            <a:ext cx="779463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60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650" y="4810125"/>
            <a:ext cx="822325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INVESTIMENTO PERSONE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5779" name="Rectangle 18"/>
          <p:cNvSpPr>
            <a:spLocks noChangeArrowheads="1"/>
          </p:cNvSpPr>
          <p:nvPr/>
        </p:nvSpPr>
        <p:spPr bwMode="auto">
          <a:xfrm>
            <a:off x="333375" y="827088"/>
            <a:ext cx="4505325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it-IT" altLang="it-IT" sz="2000">
                <a:solidFill>
                  <a:srgbClr val="000000"/>
                </a:solidFill>
                <a:cs typeface="Arial" charset="0"/>
              </a:rPr>
              <a:t>MOVIMENTAZIONE ROTOBALLE</a:t>
            </a:r>
          </a:p>
        </p:txBody>
      </p:sp>
      <p:sp>
        <p:nvSpPr>
          <p:cNvPr id="75780" name="Rettangolo 1"/>
          <p:cNvSpPr>
            <a:spLocks noChangeArrowheads="1"/>
          </p:cNvSpPr>
          <p:nvPr/>
        </p:nvSpPr>
        <p:spPr bwMode="auto">
          <a:xfrm>
            <a:off x="1606550" y="1714500"/>
            <a:ext cx="6243638" cy="6159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marL="285750" indent="-285750" algn="just">
              <a:spcAft>
                <a:spcPts val="600"/>
              </a:spcAft>
              <a:buFontTx/>
              <a:buChar char="•"/>
            </a:pPr>
            <a:r>
              <a:rPr lang="it-IT" altLang="it-IT" sz="1700">
                <a:cs typeface="Arial" charset="0"/>
              </a:rPr>
              <a:t>Garantire nella zona di movimentazione la presenza del solo lavoratore addetto;</a:t>
            </a:r>
            <a:endParaRPr lang="en-US" altLang="it-IT" sz="1700">
              <a:cs typeface="Arial" charset="0"/>
            </a:endParaRPr>
          </a:p>
        </p:txBody>
      </p:sp>
      <p:pic>
        <p:nvPicPr>
          <p:cNvPr id="75781" name="Picture 1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725" y="1620838"/>
            <a:ext cx="774700" cy="80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8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3063" y="2565400"/>
            <a:ext cx="6207125" cy="359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INVESTIMENTO PERSONE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6803" name="Rectangle 18"/>
          <p:cNvSpPr>
            <a:spLocks noChangeArrowheads="1"/>
          </p:cNvSpPr>
          <p:nvPr/>
        </p:nvSpPr>
        <p:spPr bwMode="auto">
          <a:xfrm>
            <a:off x="333375" y="827088"/>
            <a:ext cx="1646238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it-IT" altLang="it-IT" sz="2000">
                <a:solidFill>
                  <a:srgbClr val="000000"/>
                </a:solidFill>
                <a:cs typeface="Arial" charset="0"/>
              </a:rPr>
              <a:t>FIENILI</a:t>
            </a:r>
          </a:p>
        </p:txBody>
      </p:sp>
      <p:sp>
        <p:nvSpPr>
          <p:cNvPr id="2056" name="Rettangolo 1"/>
          <p:cNvSpPr>
            <a:spLocks noChangeArrowheads="1"/>
          </p:cNvSpPr>
          <p:nvPr/>
        </p:nvSpPr>
        <p:spPr bwMode="auto">
          <a:xfrm>
            <a:off x="1541463" y="1341438"/>
            <a:ext cx="7062787" cy="19685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it-IT" altLang="it-IT" sz="1700" dirty="0"/>
              <a:t>evitare la caduta delle rotoballe:</a:t>
            </a:r>
          </a:p>
          <a:p>
            <a:pPr marL="285750" indent="-285750" algn="just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it-IT" altLang="it-IT" sz="1700" dirty="0"/>
              <a:t>in fase di movimentazione;</a:t>
            </a:r>
          </a:p>
          <a:p>
            <a:pPr marL="285750" indent="-285750" algn="just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it-IT" altLang="it-IT" sz="1700" dirty="0"/>
              <a:t>per accatastamenti disordinati o instabili a causa di deformazione per fermentazione o legatura non idonea;</a:t>
            </a:r>
          </a:p>
          <a:p>
            <a:pPr marL="285750" indent="-285750" algn="just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it-IT" altLang="it-IT" sz="1700" dirty="0"/>
              <a:t>per cedimenti dei </a:t>
            </a:r>
            <a:r>
              <a:rPr lang="it-IT" altLang="it-IT" sz="1700" dirty="0" err="1"/>
              <a:t>pallets</a:t>
            </a:r>
            <a:r>
              <a:rPr lang="it-IT" altLang="it-IT" sz="1700" dirty="0"/>
              <a:t> sottostanti;</a:t>
            </a:r>
          </a:p>
          <a:p>
            <a:pPr marL="285750" indent="-285750" algn="just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it-IT" altLang="it-IT" sz="1700" dirty="0"/>
              <a:t>per pavimentazione sconnessa;</a:t>
            </a:r>
            <a:endParaRPr lang="en-US" altLang="it-IT" sz="1700" dirty="0"/>
          </a:p>
        </p:txBody>
      </p:sp>
      <p:pic>
        <p:nvPicPr>
          <p:cNvPr id="76805" name="Picture 1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725" y="1922463"/>
            <a:ext cx="774700" cy="80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3430588"/>
            <a:ext cx="4273550" cy="279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3430588"/>
            <a:ext cx="4306888" cy="280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8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5763" y="5414963"/>
            <a:ext cx="822325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INVESTIMENTO PERSONE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7827" name="Rectangle 18"/>
          <p:cNvSpPr>
            <a:spLocks noChangeArrowheads="1"/>
          </p:cNvSpPr>
          <p:nvPr/>
        </p:nvSpPr>
        <p:spPr bwMode="auto">
          <a:xfrm>
            <a:off x="333375" y="827088"/>
            <a:ext cx="3086100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/>
            <a:r>
              <a:rPr lang="it-IT" altLang="it-IT" sz="2000">
                <a:solidFill>
                  <a:srgbClr val="000000"/>
                </a:solidFill>
                <a:cs typeface="Arial" charset="0"/>
              </a:rPr>
              <a:t>SCARICO TRINCIATO</a:t>
            </a:r>
          </a:p>
        </p:txBody>
      </p:sp>
      <p:sp>
        <p:nvSpPr>
          <p:cNvPr id="77828" name="Rettangolo 1"/>
          <p:cNvSpPr>
            <a:spLocks noChangeArrowheads="1"/>
          </p:cNvSpPr>
          <p:nvPr/>
        </p:nvSpPr>
        <p:spPr bwMode="auto">
          <a:xfrm>
            <a:off x="1555750" y="1616075"/>
            <a:ext cx="6384925" cy="614363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marL="285750" indent="-285750" algn="just">
              <a:spcAft>
                <a:spcPts val="600"/>
              </a:spcAft>
              <a:buFontTx/>
              <a:buChar char="•"/>
            </a:pPr>
            <a:r>
              <a:rPr lang="it-IT" altLang="it-IT" sz="1700">
                <a:cs typeface="Arial" charset="0"/>
              </a:rPr>
              <a:t>Garantire nella zona di movimentazione dei mezzi la presenza del solo lavoratore addetto;</a:t>
            </a:r>
            <a:endParaRPr lang="en-US" altLang="it-IT" sz="1700">
              <a:cs typeface="Arial" charset="0"/>
            </a:endParaRPr>
          </a:p>
        </p:txBody>
      </p:sp>
      <p:pic>
        <p:nvPicPr>
          <p:cNvPr id="7782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6700" y="2425700"/>
            <a:ext cx="6423025" cy="384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3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163" y="2708275"/>
            <a:ext cx="822325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31" name="Picture 10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725" y="1520825"/>
            <a:ext cx="774700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ELETTRICI GENERALI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73063" y="2060575"/>
            <a:ext cx="8208962" cy="2493963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FFFFFF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just" eaLnBrk="0" hangingPunct="0">
              <a:defRPr/>
            </a:pPr>
            <a:r>
              <a:rPr lang="it-IT" sz="1700" dirty="0">
                <a:latin typeface="Arial" pitchFamily="34" charset="0"/>
                <a:cs typeface="Arial" pitchFamily="34" charset="0"/>
              </a:rPr>
              <a:t>CONSISTE NELLA RESISTENZA DEL COMPONENTE ALL’INGRESSO DI CORPI SOLIDI E DI LIQUIDI</a:t>
            </a:r>
          </a:p>
          <a:p>
            <a:pPr algn="just" eaLnBrk="0" hangingPunct="0">
              <a:defRPr/>
            </a:pPr>
            <a:endParaRPr lang="it-IT" sz="1700" dirty="0">
              <a:latin typeface="Arial" pitchFamily="34" charset="0"/>
              <a:cs typeface="Arial" pitchFamily="34" charset="0"/>
            </a:endParaRPr>
          </a:p>
          <a:p>
            <a:pPr algn="just" eaLnBrk="0" hangingPunct="0">
              <a:defRPr/>
            </a:pPr>
            <a:r>
              <a:rPr lang="it-IT" sz="1700" dirty="0">
                <a:latin typeface="Arial" pitchFamily="34" charset="0"/>
                <a:cs typeface="Arial" pitchFamily="34" charset="0"/>
              </a:rPr>
              <a:t>è indicato con le lettere </a:t>
            </a:r>
            <a:r>
              <a:rPr lang="it-IT" sz="2000" dirty="0">
                <a:latin typeface="Arial" pitchFamily="34" charset="0"/>
                <a:cs typeface="Arial" pitchFamily="34" charset="0"/>
              </a:rPr>
              <a:t>IP</a:t>
            </a:r>
            <a:r>
              <a:rPr lang="it-IT" sz="1700" dirty="0">
                <a:latin typeface="Arial" pitchFamily="34" charset="0"/>
                <a:cs typeface="Arial" pitchFamily="34" charset="0"/>
              </a:rPr>
              <a:t> seguite da un numero a due cifre:</a:t>
            </a:r>
          </a:p>
          <a:p>
            <a:pPr marL="285750" indent="-285750" algn="just" eaLnBrk="0" hangingPunct="0">
              <a:buFont typeface="Arial" pitchFamily="34" charset="0"/>
              <a:buChar char="•"/>
              <a:defRPr/>
            </a:pPr>
            <a:r>
              <a:rPr lang="it-IT" sz="1700" dirty="0">
                <a:latin typeface="Arial" pitchFamily="34" charset="0"/>
                <a:cs typeface="Arial" pitchFamily="34" charset="0"/>
              </a:rPr>
              <a:t>la prima cifra indica la resistenza all’ingresso di corpi solidi e la penetrazione da polvere (va da 1 a 6);</a:t>
            </a:r>
          </a:p>
          <a:p>
            <a:pPr marL="285750" indent="-285750" algn="just" eaLnBrk="0" hangingPunct="0">
              <a:buFont typeface="Arial" pitchFamily="34" charset="0"/>
              <a:buChar char="•"/>
              <a:defRPr/>
            </a:pPr>
            <a:r>
              <a:rPr lang="it-IT" sz="1700" dirty="0">
                <a:latin typeface="Arial" pitchFamily="34" charset="0"/>
                <a:cs typeface="Arial" pitchFamily="34" charset="0"/>
              </a:rPr>
              <a:t>la seconda cifra indica la resistenza ai liquidi (va da 1 a 8); </a:t>
            </a:r>
          </a:p>
          <a:p>
            <a:pPr marL="285750" indent="-285750" algn="just" eaLnBrk="0" hangingPunct="0">
              <a:buFont typeface="Arial" pitchFamily="34" charset="0"/>
              <a:buChar char="•"/>
              <a:defRPr/>
            </a:pPr>
            <a:endParaRPr lang="it-IT" sz="1700" dirty="0">
              <a:latin typeface="Arial" pitchFamily="34" charset="0"/>
              <a:cs typeface="Arial" pitchFamily="34" charset="0"/>
            </a:endParaRPr>
          </a:p>
          <a:p>
            <a:pPr algn="just" eaLnBrk="0" hangingPunct="0">
              <a:defRPr/>
            </a:pPr>
            <a:r>
              <a:rPr lang="it-IT" sz="1700" dirty="0">
                <a:latin typeface="Arial" pitchFamily="34" charset="0"/>
                <a:cs typeface="Arial" pitchFamily="34" charset="0"/>
              </a:rPr>
              <a:t>più il numero è alto, maggiore sarà il grado di protezione. </a:t>
            </a:r>
          </a:p>
        </p:txBody>
      </p:sp>
      <p:sp>
        <p:nvSpPr>
          <p:cNvPr id="78852" name="Rectangle 18"/>
          <p:cNvSpPr>
            <a:spLocks noChangeArrowheads="1"/>
          </p:cNvSpPr>
          <p:nvPr/>
        </p:nvSpPr>
        <p:spPr bwMode="auto">
          <a:xfrm>
            <a:off x="300038" y="1573213"/>
            <a:ext cx="3551237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it-IT" altLang="it-IT" sz="2000">
                <a:cs typeface="Arial" charset="0"/>
              </a:rPr>
              <a:t>Grado si protezione IP</a:t>
            </a:r>
          </a:p>
        </p:txBody>
      </p:sp>
      <p:sp>
        <p:nvSpPr>
          <p:cNvPr id="78853" name="Rectangle 12"/>
          <p:cNvSpPr>
            <a:spLocks noChangeArrowheads="1"/>
          </p:cNvSpPr>
          <p:nvPr/>
        </p:nvSpPr>
        <p:spPr bwMode="auto">
          <a:xfrm>
            <a:off x="373063" y="765175"/>
            <a:ext cx="8208962" cy="6159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>
            <a:spAutoFit/>
          </a:bodyPr>
          <a:lstStyle/>
          <a:p>
            <a:pPr algn="just" eaLnBrk="0" hangingPunct="0"/>
            <a:r>
              <a:rPr lang="it-IT" altLang="it-IT" sz="1700">
                <a:cs typeface="Arial" charset="0"/>
              </a:rPr>
              <a:t>Le componenti di un impianto elettrico devono avere caratteristiche adeguate all’ambiente in cui si trovano</a:t>
            </a:r>
            <a:endParaRPr lang="it-IT" altLang="it-IT" sz="17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8854" name="Rettangolo 2"/>
          <p:cNvSpPr>
            <a:spLocks noChangeArrowheads="1"/>
          </p:cNvSpPr>
          <p:nvPr/>
        </p:nvSpPr>
        <p:spPr bwMode="auto">
          <a:xfrm>
            <a:off x="2754313" y="4508500"/>
            <a:ext cx="5610225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it-IT" altLang="it-IT" sz="1700">
                <a:solidFill>
                  <a:srgbClr val="000000"/>
                </a:solidFill>
                <a:cs typeface="Arial" charset="0"/>
              </a:rPr>
              <a:t>In ambienti come una stalla, o una cella di refrigerazione, il grado di protezione richiesto è almeno IP44, </a:t>
            </a:r>
          </a:p>
          <a:p>
            <a:pPr algn="just" eaLnBrk="0" hangingPunct="0"/>
            <a:r>
              <a:rPr lang="it-IT" altLang="it-IT" sz="1700">
                <a:solidFill>
                  <a:srgbClr val="000000"/>
                </a:solidFill>
                <a:cs typeface="Arial" charset="0"/>
              </a:rPr>
              <a:t>in una sala di mungitura, dove sono frequenti i lavaggi con getti d’acqua, è necessario un grado di protezione minimo IP55</a:t>
            </a:r>
            <a:endParaRPr lang="it-IT" altLang="it-IT" sz="2400">
              <a:latin typeface="Times New Roman" pitchFamily="18" charset="0"/>
              <a:cs typeface="Arial" charset="0"/>
            </a:endParaRPr>
          </a:p>
        </p:txBody>
      </p:sp>
      <p:pic>
        <p:nvPicPr>
          <p:cNvPr id="7885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150" y="4868863"/>
            <a:ext cx="779463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ELETTRICI GENERALI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79875" name="Picture 6" descr="no multipl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2213" y="712788"/>
            <a:ext cx="3254375" cy="210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6" name="Picture 7" descr="no utensili in presa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6775" y="712788"/>
            <a:ext cx="3530600" cy="2103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7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075" y="765175"/>
            <a:ext cx="822325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878" name="Rettangolo 1"/>
          <p:cNvSpPr>
            <a:spLocks noChangeArrowheads="1"/>
          </p:cNvSpPr>
          <p:nvPr/>
        </p:nvSpPr>
        <p:spPr bwMode="auto">
          <a:xfrm>
            <a:off x="5341938" y="869950"/>
            <a:ext cx="24447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it-IT" altLang="it-IT" sz="1600">
                <a:solidFill>
                  <a:schemeClr val="bg1"/>
                </a:solidFill>
                <a:cs typeface="Arial" charset="0"/>
              </a:rPr>
              <a:t>cacciaviti nelle prese</a:t>
            </a:r>
          </a:p>
        </p:txBody>
      </p:sp>
      <p:sp>
        <p:nvSpPr>
          <p:cNvPr id="79879" name="Rettangolo 2"/>
          <p:cNvSpPr>
            <a:spLocks noChangeArrowheads="1"/>
          </p:cNvSpPr>
          <p:nvPr/>
        </p:nvSpPr>
        <p:spPr bwMode="auto">
          <a:xfrm>
            <a:off x="2160588" y="896938"/>
            <a:ext cx="15668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it-IT" altLang="it-IT" sz="1600">
                <a:solidFill>
                  <a:schemeClr val="bg1"/>
                </a:solidFill>
                <a:cs typeface="Arial" charset="0"/>
              </a:rPr>
              <a:t>spine multiple</a:t>
            </a:r>
          </a:p>
        </p:txBody>
      </p:sp>
      <p:pic>
        <p:nvPicPr>
          <p:cNvPr id="79880" name="Picture 8" descr="prese spine oscene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238" y="2924175"/>
            <a:ext cx="4116387" cy="1873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81" name="Picture 9" descr="cavo nastrat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3163" y="4125913"/>
            <a:ext cx="2054225" cy="25638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82" name="Rettangolo 18"/>
          <p:cNvSpPr>
            <a:spLocks noChangeArrowheads="1"/>
          </p:cNvSpPr>
          <p:nvPr/>
        </p:nvSpPr>
        <p:spPr bwMode="auto">
          <a:xfrm>
            <a:off x="611188" y="4865688"/>
            <a:ext cx="1714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it-IT" altLang="it-IT" sz="1600">
                <a:cs typeface="Arial" charset="0"/>
              </a:rPr>
              <a:t>Cavi, </a:t>
            </a:r>
          </a:p>
          <a:p>
            <a:pPr algn="ctr" eaLnBrk="0" hangingPunct="0"/>
            <a:r>
              <a:rPr lang="it-IT" altLang="it-IT" sz="1600">
                <a:cs typeface="Arial" charset="0"/>
              </a:rPr>
              <a:t>spine nastrate</a:t>
            </a:r>
          </a:p>
        </p:txBody>
      </p:sp>
      <p:pic>
        <p:nvPicPr>
          <p:cNvPr id="79883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9950" y="2924175"/>
            <a:ext cx="2368550" cy="2728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884" name="Rettangolo 22"/>
          <p:cNvSpPr>
            <a:spLocks noChangeArrowheads="1"/>
          </p:cNvSpPr>
          <p:nvPr/>
        </p:nvSpPr>
        <p:spPr bwMode="auto">
          <a:xfrm>
            <a:off x="7115175" y="5313363"/>
            <a:ext cx="17145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it-IT" altLang="it-IT" sz="1600">
                <a:cs typeface="Arial" charset="0"/>
              </a:rPr>
              <a:t>ciabatte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ELETTRICI GENERALI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80899" name="Picture 17" descr="G:\MilenaB\Fototeca\AGRICOLTURA\1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481138"/>
            <a:ext cx="3657600" cy="2863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0" name="Picture 18" descr="E:\MilenaB\fototeca_lucidoteca\FOTOTECA\AGRICOLTURA\locali_impianti_scale\impianto elettrico\togli spina scorretto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738" y="1162050"/>
            <a:ext cx="1724025" cy="2627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1" name="Picture 19" descr="E:\MilenaB\fototeca_lucidoteca\FOTOTECA\AGRICOLTURA\locali_impianti_scale\impianto elettrico\togli spina corretto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738" y="4014788"/>
            <a:ext cx="1709737" cy="2438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02" name="Rectangle 18"/>
          <p:cNvSpPr>
            <a:spLocks noChangeArrowheads="1"/>
          </p:cNvSpPr>
          <p:nvPr/>
        </p:nvSpPr>
        <p:spPr bwMode="auto">
          <a:xfrm>
            <a:off x="300038" y="765175"/>
            <a:ext cx="3551237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it-IT" altLang="it-IT" sz="2000">
                <a:cs typeface="Arial" charset="0"/>
              </a:rPr>
              <a:t>PRESE A SPINA</a:t>
            </a:r>
          </a:p>
        </p:txBody>
      </p:sp>
      <p:pic>
        <p:nvPicPr>
          <p:cNvPr id="80903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738" y="5638800"/>
            <a:ext cx="779462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904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738" y="2986088"/>
            <a:ext cx="822325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905" name="Rettangolo 1"/>
          <p:cNvSpPr>
            <a:spLocks noChangeArrowheads="1"/>
          </p:cNvSpPr>
          <p:nvPr/>
        </p:nvSpPr>
        <p:spPr bwMode="auto">
          <a:xfrm>
            <a:off x="250825" y="4591050"/>
            <a:ext cx="36576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it-IT" altLang="it-IT" sz="1700">
                <a:cs typeface="Arial" charset="0"/>
                <a:sym typeface="Symbol" pitchFamily="18" charset="2"/>
              </a:rPr>
              <a:t>dotate di interblocco per l’inserimento o il disinnesto della spina nella presa solo con alimentazione interdetta</a:t>
            </a:r>
          </a:p>
        </p:txBody>
      </p:sp>
      <p:pic>
        <p:nvPicPr>
          <p:cNvPr id="80906" name="Picture 10" descr="presa 220 regolare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1213" y="4611688"/>
            <a:ext cx="1036637" cy="1841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7" name="Picture 11" descr="prolunga a norma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4213" y="4645025"/>
            <a:ext cx="1865312" cy="1808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08" name="Picture 2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3438" y="685800"/>
            <a:ext cx="2451100" cy="309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909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750" y="2986088"/>
            <a:ext cx="822325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ELETTRICI GENERALI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8192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47763"/>
            <a:ext cx="6105525" cy="458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24" name="Rettangolo 1"/>
          <p:cNvSpPr>
            <a:spLocks noChangeArrowheads="1"/>
          </p:cNvSpPr>
          <p:nvPr/>
        </p:nvSpPr>
        <p:spPr bwMode="auto">
          <a:xfrm>
            <a:off x="6223000" y="1106488"/>
            <a:ext cx="2571750" cy="477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 algn="just" eaLnBrk="0" hangingPunct="0">
              <a:buFontTx/>
              <a:buChar char="•"/>
            </a:pPr>
            <a:r>
              <a:rPr lang="it-IT" altLang="it-IT" sz="1600">
                <a:cs typeface="Arial" charset="0"/>
              </a:rPr>
              <a:t>non c’è alcuna protezione contro polvere e altri corpi estranei</a:t>
            </a:r>
          </a:p>
          <a:p>
            <a:pPr marL="285750" indent="-285750" algn="just" eaLnBrk="0" hangingPunct="0">
              <a:buFontTx/>
              <a:buChar char="•"/>
            </a:pPr>
            <a:r>
              <a:rPr lang="it-IT" altLang="it-IT" sz="1600">
                <a:cs typeface="Arial" charset="0"/>
              </a:rPr>
              <a:t>mancano interruttori differenziali</a:t>
            </a:r>
          </a:p>
          <a:p>
            <a:pPr marL="285750" indent="-285750" algn="just" eaLnBrk="0" hangingPunct="0">
              <a:buFontTx/>
              <a:buChar char="•"/>
            </a:pPr>
            <a:r>
              <a:rPr lang="it-IT" altLang="it-IT" sz="1600">
                <a:cs typeface="Arial" charset="0"/>
              </a:rPr>
              <a:t>lunghi tratti di conduttori sono privi di guaina malgrado il vano sia accessibile perché privo di sportelli di chiusura</a:t>
            </a:r>
          </a:p>
          <a:p>
            <a:pPr marL="285750" indent="-285750" algn="just" eaLnBrk="0" hangingPunct="0">
              <a:buFontTx/>
              <a:buChar char="•"/>
            </a:pPr>
            <a:r>
              <a:rPr lang="it-IT" altLang="it-IT" sz="1600">
                <a:cs typeface="Arial" charset="0"/>
              </a:rPr>
              <a:t>l’accumulo di materiale combustibile (polvere, fieno, paglia, ecc.) può essere fonte di innesco per un incendio: basta un minimo surriscaldamento</a:t>
            </a:r>
          </a:p>
        </p:txBody>
      </p:sp>
      <p:pic>
        <p:nvPicPr>
          <p:cNvPr id="81925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5750" y="4916488"/>
            <a:ext cx="822325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304800" y="293688"/>
            <a:ext cx="8382000" cy="831850"/>
          </a:xfrm>
          <a:prstGeom prst="rect">
            <a:avLst/>
          </a:prstGeo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2075" tIns="46038" rIns="92075" bIns="46038" anchor="ctr">
            <a:spAutoFit/>
          </a:bodyPr>
          <a:lstStyle/>
          <a:p>
            <a:pPr algn="ctr" eaLnBrk="0" hangingPunct="0">
              <a:defRPr/>
            </a:pPr>
            <a:r>
              <a:rPr lang="it-IT" sz="2400" kern="0" dirty="0">
                <a:ea typeface="+mj-ea"/>
                <a:cs typeface="+mj-cs"/>
              </a:rPr>
              <a:t>INFORTUNI IN AGRICOLTURA</a:t>
            </a:r>
          </a:p>
          <a:p>
            <a:pPr algn="ctr" eaLnBrk="0" hangingPunct="0">
              <a:defRPr/>
            </a:pPr>
            <a:r>
              <a:rPr lang="it-IT" sz="2400" kern="0" dirty="0">
                <a:ea typeface="+mj-ea"/>
                <a:cs typeface="+mj-cs"/>
              </a:rPr>
              <a:t>ITALIA </a:t>
            </a:r>
          </a:p>
        </p:txBody>
      </p:sp>
      <p:sp>
        <p:nvSpPr>
          <p:cNvPr id="8" name="Rettangolo 7"/>
          <p:cNvSpPr/>
          <p:nvPr/>
        </p:nvSpPr>
        <p:spPr>
          <a:xfrm>
            <a:off x="2030413" y="6308725"/>
            <a:ext cx="6889750" cy="2603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it-IT" sz="1100" i="1" kern="0" dirty="0">
                <a:solidFill>
                  <a:srgbClr val="000000"/>
                </a:solidFill>
              </a:rPr>
              <a:t>Report annuale sui danni da lavoro in Regione  Emilia-Romagna 2014 – analisi eventi al 2012</a:t>
            </a:r>
            <a:endParaRPr lang="it-IT" dirty="0">
              <a:latin typeface="Times New Roman" pitchFamily="16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23850" y="2159000"/>
            <a:ext cx="8569325" cy="1185863"/>
          </a:xfrm>
          <a:prstGeom prst="rect">
            <a:avLst/>
          </a:prstGeom>
          <a:solidFill>
            <a:srgbClr val="FFCC99"/>
          </a:solidFill>
          <a:ln w="19050" cap="flat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2075" tIns="46038" rIns="92075" bIns="46038" anchor="ctr">
            <a:spAutoFit/>
          </a:bodyPr>
          <a:lstStyle/>
          <a:p>
            <a:pPr indent="4763" algn="just" eaLnBrk="0" hangingPunct="0">
              <a:buSzPct val="45000"/>
              <a:tabLst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34513" algn="l"/>
                <a:tab pos="9883775" algn="l"/>
                <a:tab pos="10333038" algn="l"/>
                <a:tab pos="10782300" algn="l"/>
              </a:tabLst>
              <a:defRPr/>
            </a:pPr>
            <a:r>
              <a:rPr lang="it-IT" sz="2000" kern="0" dirty="0">
                <a:ea typeface="+mj-ea"/>
                <a:cs typeface="+mj-cs"/>
              </a:rPr>
              <a:t>L’agricoltura è uno dei comparti più a rischio infortunistico sia in termini assoluti che in termini relativi (49 casi indennizzati ogni mille addetti contro  i 24,33 di industria e servizi)</a:t>
            </a:r>
          </a:p>
          <a:p>
            <a:pPr indent="4763" algn="r" eaLnBrk="0" hangingPunct="0">
              <a:buSzPct val="45000"/>
              <a:tabLst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34513" algn="l"/>
                <a:tab pos="9883775" algn="l"/>
                <a:tab pos="10333038" algn="l"/>
                <a:tab pos="10782300" algn="l"/>
              </a:tabLst>
              <a:defRPr/>
            </a:pPr>
            <a:r>
              <a:rPr lang="it-IT" sz="1100" i="1" kern="0" dirty="0">
                <a:solidFill>
                  <a:srgbClr val="000000"/>
                </a:solidFill>
              </a:rPr>
              <a:t>Fonte INAIL 20 aprile 2015</a:t>
            </a:r>
          </a:p>
        </p:txBody>
      </p:sp>
      <p:sp>
        <p:nvSpPr>
          <p:cNvPr id="10" name="Rettangolo 9"/>
          <p:cNvSpPr/>
          <p:nvPr/>
        </p:nvSpPr>
        <p:spPr>
          <a:xfrm>
            <a:off x="323850" y="3933825"/>
            <a:ext cx="8569325" cy="708025"/>
          </a:xfrm>
          <a:prstGeom prst="rect">
            <a:avLst/>
          </a:prstGeom>
          <a:solidFill>
            <a:srgbClr val="FFCC99"/>
          </a:solidFill>
          <a:ln w="19050" cap="flat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2075" tIns="46038" rIns="92075" bIns="46038" anchor="ctr">
            <a:spAutoFit/>
          </a:bodyPr>
          <a:lstStyle/>
          <a:p>
            <a:pPr marL="555625" indent="-550863" algn="just" eaLnBrk="0" hangingPunct="0">
              <a:buSzPct val="45000"/>
              <a:tabLst>
                <a:tab pos="5588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34513" algn="l"/>
                <a:tab pos="9883775" algn="l"/>
                <a:tab pos="10333038" algn="l"/>
                <a:tab pos="10782300" algn="l"/>
              </a:tabLst>
              <a:defRPr/>
            </a:pPr>
            <a:r>
              <a:rPr lang="it-IT" sz="2000" kern="0" dirty="0">
                <a:ea typeface="+mj-ea"/>
                <a:cs typeface="+mj-cs"/>
              </a:rPr>
              <a:t>Il comparto è secondo solo alle costruzioni per numero di casi mortali con circa un centinaio di casi per anno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027" descr="F:\MilenaB\Fototeca\foto in ditte ispezionate\Manfredotti\Immagine3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3438" y="1593850"/>
            <a:ext cx="2843212" cy="4892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47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ELETTRICI GENERALI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2948" name="Rectangle 18"/>
          <p:cNvSpPr>
            <a:spLocks noChangeArrowheads="1"/>
          </p:cNvSpPr>
          <p:nvPr/>
        </p:nvSpPr>
        <p:spPr bwMode="auto">
          <a:xfrm>
            <a:off x="300038" y="765175"/>
            <a:ext cx="3551237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it-IT" altLang="it-IT" sz="2000">
                <a:cs typeface="Arial" charset="0"/>
              </a:rPr>
              <a:t>POZZETTI DI TERRA</a:t>
            </a:r>
          </a:p>
        </p:txBody>
      </p:sp>
      <p:pic>
        <p:nvPicPr>
          <p:cNvPr id="82949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3438" y="5683250"/>
            <a:ext cx="779462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950" name="Picture 1028" descr="F:\MilenaB\Fototeca\foto in ditte ispezionate\Manfredotti\Immagine2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2613" y="1600200"/>
            <a:ext cx="2705100" cy="426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1" name="Picture 1029" descr="F:\MilenaB\Fototeca\foto in ditte ispezionate\Manfredotti\Immagine32.jpg"/>
          <p:cNvPicPr>
            <a:picLocks noChangeAspect="1" noChangeArrowheads="1"/>
          </p:cNvPicPr>
          <p:nvPr/>
        </p:nvPicPr>
        <p:blipFill>
          <a:blip r:embed="rId6" cstate="email">
            <a:lum bright="-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038" y="1600200"/>
            <a:ext cx="2749550" cy="426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2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0175" y="5064125"/>
            <a:ext cx="822325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AMBIENTI DI LAVORO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3971" name="Rectangle 18"/>
          <p:cNvSpPr>
            <a:spLocks noChangeArrowheads="1"/>
          </p:cNvSpPr>
          <p:nvPr/>
        </p:nvSpPr>
        <p:spPr bwMode="auto">
          <a:xfrm>
            <a:off x="373063" y="838200"/>
            <a:ext cx="3478212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it-IT" altLang="it-IT" sz="2000"/>
              <a:t>DEPOSITO FITOSANITARI</a:t>
            </a:r>
          </a:p>
        </p:txBody>
      </p:sp>
      <p:sp>
        <p:nvSpPr>
          <p:cNvPr id="83972" name="Rectangle 12"/>
          <p:cNvSpPr>
            <a:spLocks noChangeArrowheads="1"/>
          </p:cNvSpPr>
          <p:nvPr/>
        </p:nvSpPr>
        <p:spPr bwMode="auto">
          <a:xfrm>
            <a:off x="395288" y="1289050"/>
            <a:ext cx="8361362" cy="1662113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FFFFFF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marL="180975" lvl="1" indent="-171450" algn="just">
              <a:buFont typeface="Arial" charset="0"/>
              <a:buChar char="•"/>
            </a:pPr>
            <a:r>
              <a:rPr lang="it-IT" altLang="it-IT" sz="1700">
                <a:solidFill>
                  <a:srgbClr val="002060"/>
                </a:solidFill>
                <a:cs typeface="Arial" charset="0"/>
              </a:rPr>
              <a:t>struttura indipendente in muratura;</a:t>
            </a:r>
          </a:p>
          <a:p>
            <a:pPr marL="180975" lvl="1" indent="-171450" algn="just">
              <a:buFont typeface="Arial" charset="0"/>
              <a:buChar char="•"/>
            </a:pPr>
            <a:r>
              <a:rPr lang="it-IT" altLang="it-IT" sz="1700">
                <a:solidFill>
                  <a:srgbClr val="002060"/>
                </a:solidFill>
                <a:cs typeface="Arial" charset="0"/>
              </a:rPr>
              <a:t>stanza specifica indipendente; </a:t>
            </a:r>
          </a:p>
          <a:p>
            <a:pPr marL="180975" lvl="1" indent="-171450" algn="just">
              <a:buFont typeface="Arial" charset="0"/>
              <a:buChar char="•"/>
            </a:pPr>
            <a:r>
              <a:rPr lang="it-IT" altLang="it-IT" sz="1700">
                <a:solidFill>
                  <a:srgbClr val="002060"/>
                </a:solidFill>
                <a:cs typeface="Arial" charset="0"/>
              </a:rPr>
              <a:t>container ad uso specifico;</a:t>
            </a:r>
          </a:p>
          <a:p>
            <a:pPr marL="171450" indent="-171450" algn="just">
              <a:buFontTx/>
              <a:buChar char="•"/>
            </a:pPr>
            <a:r>
              <a:rPr lang="it-IT" altLang="it-IT" sz="1700">
                <a:solidFill>
                  <a:srgbClr val="002060"/>
                </a:solidFill>
                <a:cs typeface="Arial" charset="0"/>
              </a:rPr>
              <a:t>area dedicata in magazzino delimitata da pareti o rete metallica </a:t>
            </a:r>
          </a:p>
          <a:p>
            <a:pPr marL="171450" indent="-171450" algn="just">
              <a:buFontTx/>
              <a:buChar char="•"/>
            </a:pPr>
            <a:r>
              <a:rPr lang="it-IT" altLang="it-IT" sz="1700">
                <a:solidFill>
                  <a:srgbClr val="002060"/>
                </a:solidFill>
                <a:cs typeface="Arial" charset="0"/>
              </a:rPr>
              <a:t>armadio apposito  </a:t>
            </a:r>
          </a:p>
          <a:p>
            <a:pPr marL="171450" indent="-171450" algn="ctr"/>
            <a:r>
              <a:rPr lang="it-IT" altLang="it-IT" sz="1700" u="sng">
                <a:solidFill>
                  <a:srgbClr val="FF0000"/>
                </a:solidFill>
                <a:cs typeface="Arial" charset="0"/>
              </a:rPr>
              <a:t>I prodotti tossici o nocivi vanno tenuti in locali areati e chiusi a chiave</a:t>
            </a:r>
          </a:p>
        </p:txBody>
      </p:sp>
      <p:graphicFrame>
        <p:nvGraphicFramePr>
          <p:cNvPr id="10" name="Tabella 9"/>
          <p:cNvGraphicFramePr>
            <a:graphicFrameLocks noGrp="1"/>
          </p:cNvGraphicFramePr>
          <p:nvPr/>
        </p:nvGraphicFramePr>
        <p:xfrm>
          <a:off x="444500" y="3433763"/>
          <a:ext cx="8375650" cy="28749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81599"/>
                <a:gridCol w="4194051"/>
              </a:tblGrid>
              <a:tr h="365668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PUO’ CONTENERE ANCHE:</a:t>
                      </a:r>
                      <a:endParaRPr lang="it-IT" sz="1600" dirty="0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5" marR="91445" marT="45705" marB="457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NON PUO’ MAI CONTENERE:</a:t>
                      </a:r>
                      <a:endParaRPr lang="it-IT" sz="1600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5" marR="91445" marT="45705" marB="457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22766">
                <a:tc>
                  <a:txBody>
                    <a:bodyPr/>
                    <a:lstStyle/>
                    <a:p>
                      <a:pPr marL="0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b="1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concimi utilizzati normalmente in miscela con i prodotti fitosanitari;</a:t>
                      </a:r>
                    </a:p>
                  </a:txBody>
                  <a:tcPr marL="91445" marR="91445" marT="45705" marB="457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prodotti o attrezzature non direttamente collegati all’uso dei prodotti fitosanitari</a:t>
                      </a:r>
                      <a:endParaRPr lang="it-IT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5" marR="91445" marT="45705" marB="457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3762">
                <a:tc>
                  <a:txBody>
                    <a:bodyPr/>
                    <a:lstStyle/>
                    <a:p>
                      <a:pPr marL="0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temporaneamente i contenitori vuoti, i prodotti scaduti o non più utilizzabili purché in zone identificate, e separati dagli altri prodotti;</a:t>
                      </a:r>
                    </a:p>
                  </a:txBody>
                  <a:tcPr marL="91445" marR="91445" marT="45705" marB="457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sostanze alimentari, mangimi compresi. </a:t>
                      </a:r>
                      <a:endParaRPr lang="it-IT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5" marR="91445" marT="45705" marB="457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22766">
                <a:tc>
                  <a:txBody>
                    <a:bodyPr/>
                    <a:lstStyle/>
                    <a:p>
                      <a:pPr marL="0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strumenti puliti per il dosaggio dei prodotti fitosanitari (bilance,</a:t>
                      </a:r>
                    </a:p>
                    <a:p>
                      <a:pPr marL="0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cilindri graduati..)</a:t>
                      </a:r>
                    </a:p>
                  </a:txBody>
                  <a:tcPr marL="91445" marR="91445" marT="45705" marB="457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5" marR="91445" marT="45705" marB="457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8399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6663" y="5853113"/>
            <a:ext cx="78105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91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463" y="5881688"/>
            <a:ext cx="822325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92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613" y="5681663"/>
            <a:ext cx="15367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/>
          <p:cNvSpPr/>
          <p:nvPr/>
        </p:nvSpPr>
        <p:spPr>
          <a:xfrm>
            <a:off x="1517650" y="2203450"/>
            <a:ext cx="3054350" cy="42275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8499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1625" y="4725988"/>
            <a:ext cx="639763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Immagine 1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518" b="6087"/>
          <a:stretch>
            <a:fillRect/>
          </a:stretch>
        </p:blipFill>
        <p:spPr bwMode="auto">
          <a:xfrm>
            <a:off x="2309813" y="4740275"/>
            <a:ext cx="6556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1975" y="4733925"/>
            <a:ext cx="64770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8" name="Immagine 1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6550" y="3929063"/>
            <a:ext cx="762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9" name="Immagine 1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5225" y="3929063"/>
            <a:ext cx="7874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0" name="Immagine 1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8188" y="3929063"/>
            <a:ext cx="741362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1" name="Immagine 17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3063" y="3281363"/>
            <a:ext cx="628650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2" name="Immagine 18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7450" y="3281363"/>
            <a:ext cx="698500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3" name="Immagine 19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3063" y="2489200"/>
            <a:ext cx="6477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4" name="Immagine 20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5863" y="2489200"/>
            <a:ext cx="6746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5" name="Immagine 21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3113" y="2489200"/>
            <a:ext cx="706437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6" name="Picture 4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5088" y="4702175"/>
            <a:ext cx="66675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5007" name="Gruppo 23"/>
          <p:cNvGrpSpPr>
            <a:grpSpLocks/>
          </p:cNvGrpSpPr>
          <p:nvPr/>
        </p:nvGrpSpPr>
        <p:grpSpPr bwMode="auto">
          <a:xfrm>
            <a:off x="2271713" y="5657850"/>
            <a:ext cx="1420812" cy="730250"/>
            <a:chOff x="2271713" y="5657850"/>
            <a:chExt cx="1420812" cy="730250"/>
          </a:xfrm>
        </p:grpSpPr>
        <p:pic>
          <p:nvPicPr>
            <p:cNvPr id="85014" name="Immagine 23"/>
            <p:cNvPicPr>
              <a:picLocks noChangeAspect="1" noChangeArrowheads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1713" y="5657850"/>
              <a:ext cx="858837" cy="730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5015" name="Rettangolo 3"/>
            <p:cNvSpPr>
              <a:spLocks noChangeArrowheads="1"/>
            </p:cNvSpPr>
            <p:nvPr/>
          </p:nvSpPr>
          <p:spPr bwMode="auto">
            <a:xfrm>
              <a:off x="3157538" y="5699125"/>
              <a:ext cx="534987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>
                  <a:solidFill>
                    <a:srgbClr val="002060"/>
                  </a:solidFill>
                  <a:latin typeface="Times New Roman" pitchFamily="18" charset="0"/>
                  <a:cs typeface="Arial" charset="0"/>
                </a:rPr>
                <a:t>118</a:t>
              </a:r>
            </a:p>
            <a:p>
              <a:r>
                <a:rPr lang="it-IT" altLang="it-IT">
                  <a:solidFill>
                    <a:srgbClr val="002060"/>
                  </a:solidFill>
                  <a:latin typeface="Times New Roman" pitchFamily="18" charset="0"/>
                  <a:cs typeface="Arial" charset="0"/>
                </a:rPr>
                <a:t>115</a:t>
              </a:r>
              <a:endParaRPr lang="it-IT" altLang="it-IT">
                <a:latin typeface="Times New Roman" pitchFamily="18" charset="0"/>
                <a:cs typeface="Arial" charset="0"/>
              </a:endParaRPr>
            </a:p>
          </p:txBody>
        </p:sp>
      </p:grpSp>
      <p:sp>
        <p:nvSpPr>
          <p:cNvPr id="85008" name="Rectangle 4"/>
          <p:cNvSpPr txBox="1">
            <a:spLocks noChangeArrowheads="1"/>
          </p:cNvSpPr>
          <p:nvPr/>
        </p:nvSpPr>
        <p:spPr bwMode="auto">
          <a:xfrm>
            <a:off x="304800" y="120650"/>
            <a:ext cx="8382000" cy="4635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2075" tIns="46038" rIns="92075" bIns="46038" anchor="ctr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it-IT" altLang="it-IT" sz="2400"/>
              <a:t>AMBIENTI DI LAVORO</a:t>
            </a:r>
            <a:endParaRPr lang="it-IT" altLang="it-IT" sz="1600"/>
          </a:p>
        </p:txBody>
      </p:sp>
      <p:sp>
        <p:nvSpPr>
          <p:cNvPr id="85009" name="Rectangle 18"/>
          <p:cNvSpPr>
            <a:spLocks noChangeArrowheads="1"/>
          </p:cNvSpPr>
          <p:nvPr/>
        </p:nvSpPr>
        <p:spPr bwMode="auto">
          <a:xfrm>
            <a:off x="373063" y="838200"/>
            <a:ext cx="3478212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it-IT" altLang="it-IT" sz="2000"/>
              <a:t>DEPOSITO FITOSANITARI</a:t>
            </a:r>
          </a:p>
        </p:txBody>
      </p:sp>
      <p:sp>
        <p:nvSpPr>
          <p:cNvPr id="23" name="Rectangle 12"/>
          <p:cNvSpPr>
            <a:spLocks noChangeArrowheads="1"/>
          </p:cNvSpPr>
          <p:nvPr/>
        </p:nvSpPr>
        <p:spPr bwMode="auto">
          <a:xfrm>
            <a:off x="395288" y="1289050"/>
            <a:ext cx="8291512" cy="831850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FFFFFF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parete esterna/porta: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it-IT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segnaletica di sicurezza;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it-IT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numeri di telefono delle emergenze;</a:t>
            </a:r>
            <a:endParaRPr lang="it-IT" sz="17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5011" name="Picture 5" descr="C:\Users\fsormani\Desktop\PIANO AGRI 2015\VIGILANZA\verbali cinture\cigognani 27\foto\IMG_0262.JPG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7900" y="2222500"/>
            <a:ext cx="3159125" cy="423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12" name="Immagine 23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0563" y="3606800"/>
            <a:ext cx="457200" cy="388938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ttangolo 3"/>
          <p:cNvSpPr>
            <a:spLocks noChangeArrowheads="1"/>
          </p:cNvSpPr>
          <p:nvPr/>
        </p:nvSpPr>
        <p:spPr bwMode="auto">
          <a:xfrm>
            <a:off x="6227763" y="3587750"/>
            <a:ext cx="396875" cy="4318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050" dirty="0">
                <a:solidFill>
                  <a:srgbClr val="002060"/>
                </a:solidFill>
              </a:rPr>
              <a:t>118</a:t>
            </a:r>
          </a:p>
          <a:p>
            <a:pPr>
              <a:defRPr/>
            </a:pPr>
            <a:r>
              <a:rPr lang="it-IT" sz="1050" dirty="0">
                <a:solidFill>
                  <a:srgbClr val="002060"/>
                </a:solidFill>
              </a:rPr>
              <a:t>115</a:t>
            </a:r>
            <a:endParaRPr lang="it-IT" sz="105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C:\Users\fsormani\Desktop\AGRI\PIANO AGRICOLTURA PIACENZA\PIANO AGRICOLTURA 2013\CATTIVELLI\DSCN916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9613" y="1774825"/>
            <a:ext cx="2886075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Rettangolo 7"/>
          <p:cNvSpPr>
            <a:spLocks noChangeArrowheads="1"/>
          </p:cNvSpPr>
          <p:nvPr/>
        </p:nvSpPr>
        <p:spPr bwMode="auto">
          <a:xfrm>
            <a:off x="611188" y="1751013"/>
            <a:ext cx="5089525" cy="4338637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marL="285750" indent="-285750" algn="just">
              <a:spcAft>
                <a:spcPts val="600"/>
              </a:spcAft>
              <a:buFontTx/>
              <a:buChar char="•"/>
            </a:pPr>
            <a:r>
              <a:rPr lang="it-IT" altLang="it-IT" sz="1600">
                <a:cs typeface="Arial" charset="0"/>
              </a:rPr>
              <a:t>conservare i prodotti nei loro contenitori originali con le etichette originali integre e leggibili;</a:t>
            </a:r>
          </a:p>
          <a:p>
            <a:pPr marL="285750" indent="-285750" algn="just">
              <a:spcAft>
                <a:spcPts val="600"/>
              </a:spcAft>
              <a:buFontTx/>
              <a:buChar char="•"/>
            </a:pPr>
            <a:r>
              <a:rPr lang="it-IT" altLang="it-IT" sz="1600">
                <a:cs typeface="Arial" charset="0"/>
              </a:rPr>
              <a:t>proteggere le confezioni in carta (es. sacchi dei formulati in polvere) dal contatto con spigoli e margini taglienti;</a:t>
            </a:r>
          </a:p>
          <a:p>
            <a:pPr marL="285750" indent="-285750" algn="just">
              <a:spcAft>
                <a:spcPts val="600"/>
              </a:spcAft>
              <a:buFontTx/>
              <a:buChar char="•"/>
            </a:pPr>
            <a:r>
              <a:rPr lang="it-IT" altLang="it-IT" sz="1600">
                <a:cs typeface="Arial" charset="0"/>
              </a:rPr>
              <a:t>controllare che le confezioni non siano danneggiate o deteriorate prima di movimentarle, eventualmente isolarle e riporle in altri contenitori a tenuta con le etichette ben in vista;</a:t>
            </a:r>
          </a:p>
          <a:p>
            <a:pPr marL="285750" indent="-285750" algn="just">
              <a:spcAft>
                <a:spcPts val="600"/>
              </a:spcAft>
              <a:buFontTx/>
              <a:buChar char="•"/>
            </a:pPr>
            <a:r>
              <a:rPr lang="it-IT" altLang="it-IT" sz="1600">
                <a:cs typeface="Arial" charset="0"/>
              </a:rPr>
              <a:t>posizionare sempre:</a:t>
            </a:r>
          </a:p>
          <a:p>
            <a:pPr marL="541338" lvl="1" indent="-180975" algn="just">
              <a:buFont typeface="Wingdings" pitchFamily="2" charset="2"/>
              <a:buChar char="ü"/>
            </a:pPr>
            <a:r>
              <a:rPr lang="it-IT" altLang="it-IT" sz="1600">
                <a:cs typeface="Arial" charset="0"/>
              </a:rPr>
              <a:t>i prodotti liquidi nei ripiani più bassi e quelli in polvere in alto;</a:t>
            </a:r>
          </a:p>
          <a:p>
            <a:pPr marL="541338" lvl="1" indent="-180975" algn="just">
              <a:buFont typeface="Wingdings" pitchFamily="2" charset="2"/>
              <a:buChar char="ü"/>
            </a:pPr>
            <a:r>
              <a:rPr lang="it-IT" altLang="it-IT" sz="1600">
                <a:cs typeface="Arial" charset="0"/>
              </a:rPr>
              <a:t>i prodotti più tossici e più pesanti nei ripiani più bassi e quelli meno tossici in alto </a:t>
            </a:r>
          </a:p>
        </p:txBody>
      </p:sp>
      <p:sp>
        <p:nvSpPr>
          <p:cNvPr id="86020" name="Rectangle 4"/>
          <p:cNvSpPr txBox="1">
            <a:spLocks noChangeArrowheads="1"/>
          </p:cNvSpPr>
          <p:nvPr/>
        </p:nvSpPr>
        <p:spPr bwMode="auto">
          <a:xfrm>
            <a:off x="304800" y="120650"/>
            <a:ext cx="8382000" cy="4635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2075" tIns="46038" rIns="92075" bIns="46038" anchor="ctr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it-IT" altLang="it-IT" sz="2400"/>
              <a:t>AMBIENTI DI LAVORO</a:t>
            </a:r>
            <a:endParaRPr lang="it-IT" altLang="it-IT" sz="1600"/>
          </a:p>
        </p:txBody>
      </p:sp>
      <p:sp>
        <p:nvSpPr>
          <p:cNvPr id="86021" name="Rectangle 18"/>
          <p:cNvSpPr>
            <a:spLocks noChangeArrowheads="1"/>
          </p:cNvSpPr>
          <p:nvPr/>
        </p:nvSpPr>
        <p:spPr bwMode="auto">
          <a:xfrm>
            <a:off x="373063" y="838200"/>
            <a:ext cx="3478212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it-IT" altLang="it-IT" sz="2000"/>
              <a:t>DEPOSITO FITOSANITARI</a:t>
            </a:r>
          </a:p>
        </p:txBody>
      </p:sp>
      <p:pic>
        <p:nvPicPr>
          <p:cNvPr id="860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836613"/>
            <a:ext cx="78105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000" y="3303588"/>
            <a:ext cx="2500313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81000" y="3303588"/>
            <a:ext cx="8305800" cy="1662112"/>
          </a:xfrm>
          <a:prstGeom prst="rect">
            <a:avLst/>
          </a:prstGeom>
          <a:noFill/>
          <a:ln w="12700">
            <a:solidFill>
              <a:srgbClr val="00B050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700" dirty="0">
                <a:latin typeface="Arial" pitchFamily="34" charset="0"/>
                <a:cs typeface="Arial" pitchFamily="34" charset="0"/>
              </a:rPr>
              <a:t>SICUREZZA DEL PERSONALE</a:t>
            </a:r>
          </a:p>
          <a:p>
            <a:pPr marL="174625" indent="-174625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1700" dirty="0">
                <a:latin typeface="Arial" pitchFamily="34" charset="0"/>
                <a:cs typeface="Arial" pitchFamily="34" charset="0"/>
              </a:rPr>
              <a:t>DPI, in armadietto “dedicato” da indossare prima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174625" algn="l"/>
              </a:tabLst>
              <a:defRPr/>
            </a:pPr>
            <a:r>
              <a:rPr lang="it-IT" sz="1700" dirty="0">
                <a:latin typeface="Arial" pitchFamily="34" charset="0"/>
                <a:cs typeface="Arial" pitchFamily="34" charset="0"/>
              </a:rPr>
              <a:t>	di entrare nel locale adibito a stoccaggio e prima di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174625" algn="l"/>
              </a:tabLst>
              <a:defRPr/>
            </a:pPr>
            <a:r>
              <a:rPr lang="it-IT" sz="1700" dirty="0">
                <a:latin typeface="Arial" pitchFamily="34" charset="0"/>
                <a:cs typeface="Arial" pitchFamily="34" charset="0"/>
              </a:rPr>
              <a:t>	eventuali tamponamenti di perdite;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it-IT" sz="1700" dirty="0">
              <a:latin typeface="Arial" pitchFamily="34" charset="0"/>
              <a:cs typeface="Arial" pitchFamily="34" charset="0"/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1700" dirty="0">
                <a:latin typeface="Arial" pitchFamily="34" charset="0"/>
                <a:cs typeface="Arial" pitchFamily="34" charset="0"/>
              </a:rPr>
              <a:t>SCHEDE dati di sicurezza</a:t>
            </a:r>
          </a:p>
        </p:txBody>
      </p:sp>
      <p:pic>
        <p:nvPicPr>
          <p:cNvPr id="8704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4300" y="4368800"/>
            <a:ext cx="2305050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5" name="Rectangle 4"/>
          <p:cNvSpPr txBox="1">
            <a:spLocks noChangeArrowheads="1"/>
          </p:cNvSpPr>
          <p:nvPr/>
        </p:nvSpPr>
        <p:spPr bwMode="auto">
          <a:xfrm>
            <a:off x="304800" y="120650"/>
            <a:ext cx="8382000" cy="4635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2075" tIns="46038" rIns="92075" bIns="46038" anchor="ctr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it-IT" altLang="it-IT" sz="2400"/>
              <a:t>AMBIENTI DI LAVORO</a:t>
            </a:r>
            <a:endParaRPr lang="it-IT" altLang="it-IT" sz="1600"/>
          </a:p>
        </p:txBody>
      </p:sp>
      <p:sp>
        <p:nvSpPr>
          <p:cNvPr id="87046" name="Rectangle 18"/>
          <p:cNvSpPr>
            <a:spLocks noChangeArrowheads="1"/>
          </p:cNvSpPr>
          <p:nvPr/>
        </p:nvSpPr>
        <p:spPr bwMode="auto">
          <a:xfrm>
            <a:off x="373063" y="838200"/>
            <a:ext cx="3478212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it-IT" altLang="it-IT" sz="2000"/>
              <a:t>DEPOSITO FITOSANITARI</a:t>
            </a:r>
          </a:p>
        </p:txBody>
      </p: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395288" y="1778000"/>
            <a:ext cx="8291512" cy="1155700"/>
          </a:xfrm>
          <a:prstGeom prst="rect">
            <a:avLst/>
          </a:prstGeom>
          <a:noFill/>
          <a:ln w="12700">
            <a:solidFill>
              <a:srgbClr val="00B050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700" dirty="0">
                <a:latin typeface="Arial" pitchFamily="34" charset="0"/>
                <a:cs typeface="Arial" pitchFamily="34" charset="0"/>
              </a:rPr>
              <a:t>DOTAZIONI DI SICUREZZA </a:t>
            </a:r>
          </a:p>
          <a:p>
            <a:pPr marL="171450" indent="-17145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1700" dirty="0">
                <a:latin typeface="Arial" pitchFamily="34" charset="0"/>
                <a:cs typeface="Arial" pitchFamily="34" charset="0"/>
              </a:rPr>
              <a:t>strumenti di primo soccorso (valigia o pacchetto);</a:t>
            </a:r>
          </a:p>
          <a:p>
            <a:pPr marL="171450" indent="-17145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1700" dirty="0">
                <a:latin typeface="Arial" pitchFamily="34" charset="0"/>
                <a:cs typeface="Arial" pitchFamily="34" charset="0"/>
              </a:rPr>
              <a:t>materiale ed attrezzature idonee a tamponare e raccogliere eventuali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tabLst>
                <a:tab pos="174625" algn="l"/>
              </a:tabLst>
              <a:defRPr/>
            </a:pPr>
            <a:r>
              <a:rPr lang="it-IT" sz="1700" dirty="0">
                <a:latin typeface="Arial" pitchFamily="34" charset="0"/>
                <a:cs typeface="Arial" pitchFamily="34" charset="0"/>
              </a:rPr>
              <a:t>	sversamenti accidentali di prodotto</a:t>
            </a:r>
          </a:p>
        </p:txBody>
      </p:sp>
      <p:pic>
        <p:nvPicPr>
          <p:cNvPr id="87048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888" y="1500188"/>
            <a:ext cx="1125537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9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7475" y="1963738"/>
            <a:ext cx="115411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0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9338" y="2565400"/>
            <a:ext cx="1069975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4"/>
          <p:cNvSpPr txBox="1">
            <a:spLocks noChangeArrowheads="1"/>
          </p:cNvSpPr>
          <p:nvPr/>
        </p:nvSpPr>
        <p:spPr bwMode="auto">
          <a:xfrm>
            <a:off x="304800" y="120650"/>
            <a:ext cx="8382000" cy="4635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2075" tIns="46038" rIns="92075" bIns="46038" anchor="ctr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it-IT" altLang="it-IT" sz="2400"/>
              <a:t>AMBIENTI DI LAVORO</a:t>
            </a:r>
            <a:endParaRPr lang="it-IT" altLang="it-IT" sz="1600"/>
          </a:p>
        </p:txBody>
      </p:sp>
      <p:sp>
        <p:nvSpPr>
          <p:cNvPr id="88067" name="Rectangle 18"/>
          <p:cNvSpPr>
            <a:spLocks noChangeArrowheads="1"/>
          </p:cNvSpPr>
          <p:nvPr/>
        </p:nvSpPr>
        <p:spPr bwMode="auto">
          <a:xfrm>
            <a:off x="373063" y="838200"/>
            <a:ext cx="3838575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it-IT" altLang="it-IT" sz="2000"/>
              <a:t>SERBATOIO COMBUSTIBILE</a:t>
            </a:r>
          </a:p>
        </p:txBody>
      </p:sp>
      <p:pic>
        <p:nvPicPr>
          <p:cNvPr id="88068" name="Picture 2" descr="E:\MILENA\fototeca_lucidoteca\FOTOTECA\AGRICOLTURA\depositi_locali_impianti_scale\caldaia_compressore_serbatoio combustibile\serbatoio gasolio a norma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2700" y="838200"/>
            <a:ext cx="3511550" cy="4391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69" name="Picture 3" descr="F:\MilenaB\Fototeca\AGRICOLTURA\depositi_locali_impianti_scale\caldaia_compressore_serbatoio combustibile\serbatoio gasolio non a norma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2497138"/>
            <a:ext cx="4605338" cy="310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70" name="Rectangle 12"/>
          <p:cNvSpPr>
            <a:spLocks noChangeArrowheads="1"/>
          </p:cNvSpPr>
          <p:nvPr/>
        </p:nvSpPr>
        <p:spPr bwMode="auto">
          <a:xfrm>
            <a:off x="5076825" y="5229225"/>
            <a:ext cx="3527425" cy="1139825"/>
          </a:xfrm>
          <a:prstGeom prst="rect">
            <a:avLst/>
          </a:prstGeom>
          <a:noFill/>
          <a:ln w="127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>
            <a:spAutoFit/>
          </a:bodyPr>
          <a:lstStyle/>
          <a:p>
            <a:pPr marL="171450" indent="-171450" algn="just">
              <a:buFontTx/>
              <a:buChar char="•"/>
            </a:pPr>
            <a:r>
              <a:rPr lang="it-IT" altLang="it-IT" sz="1700">
                <a:cs typeface="Arial" charset="0"/>
              </a:rPr>
              <a:t>bacino di contenimento</a:t>
            </a:r>
          </a:p>
          <a:p>
            <a:pPr marL="171450" indent="-171450" algn="just">
              <a:buFontTx/>
              <a:buChar char="•"/>
            </a:pPr>
            <a:r>
              <a:rPr lang="it-IT" altLang="it-IT" sz="1700">
                <a:cs typeface="Arial" charset="0"/>
              </a:rPr>
              <a:t>copertura</a:t>
            </a:r>
          </a:p>
          <a:p>
            <a:pPr marL="171450" indent="-171450" algn="just">
              <a:buFontTx/>
              <a:buChar char="•"/>
            </a:pPr>
            <a:r>
              <a:rPr lang="it-IT" altLang="it-IT" sz="1700">
                <a:cs typeface="Arial" charset="0"/>
              </a:rPr>
              <a:t>messa a terra</a:t>
            </a:r>
          </a:p>
          <a:p>
            <a:pPr marL="171450" indent="-171450" algn="just">
              <a:buFontTx/>
              <a:buChar char="•"/>
            </a:pPr>
            <a:r>
              <a:rPr lang="it-IT" altLang="it-IT" sz="1700">
                <a:cs typeface="Arial" charset="0"/>
              </a:rPr>
              <a:t>estintori</a:t>
            </a:r>
          </a:p>
        </p:txBody>
      </p:sp>
      <p:pic>
        <p:nvPicPr>
          <p:cNvPr id="88071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2413" y="838200"/>
            <a:ext cx="779462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2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4638" y="2543175"/>
            <a:ext cx="822325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3" name="Picture 1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1500" y="1844675"/>
            <a:ext cx="479425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4" name="Picture 1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088" y="1844675"/>
            <a:ext cx="479425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E:\MILENA\fototeca_lucidoteca\FOTOTECA\AGRICOLTURA\depositi_locali_impianti_scale\locali di servizio\spogliatoio_pessimo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063" y="1992313"/>
            <a:ext cx="4183062" cy="3668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1" name="Picture 3" descr="E:\MILENA\fototeca_lucidoteca\FOTOTECA\AGRICOLTURA\depositi_locali_impianti_scale\locali di servizio\spogliatoio_pulito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825" y="3267075"/>
            <a:ext cx="3287713" cy="356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2" name="Rectangle 5"/>
          <p:cNvSpPr>
            <a:spLocks noChangeArrowheads="1"/>
          </p:cNvSpPr>
          <p:nvPr/>
        </p:nvSpPr>
        <p:spPr bwMode="auto">
          <a:xfrm>
            <a:off x="4622800" y="765175"/>
            <a:ext cx="4064000" cy="2446338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marL="171450" indent="-171450" algn="just" eaLnBrk="0" hangingPunct="0">
              <a:buFontTx/>
              <a:buChar char="•"/>
            </a:pPr>
            <a:r>
              <a:rPr lang="it-IT" altLang="it-IT" sz="1700">
                <a:cs typeface="Arial" charset="0"/>
              </a:rPr>
              <a:t>aerati, illuminati e riscaldati nel periodo invernale</a:t>
            </a:r>
          </a:p>
          <a:p>
            <a:pPr marL="171450" indent="-171450" algn="just" eaLnBrk="0" hangingPunct="0">
              <a:buFontTx/>
              <a:buChar char="•"/>
            </a:pPr>
            <a:r>
              <a:rPr lang="it-IT" altLang="it-IT" sz="1700">
                <a:cs typeface="Arial" charset="0"/>
              </a:rPr>
              <a:t>dotati di arredi (armadietti personali a doppio scomparto, sedili, panche …</a:t>
            </a:r>
          </a:p>
          <a:p>
            <a:pPr marL="171450" indent="-171450" algn="just" eaLnBrk="0" hangingPunct="0">
              <a:buFontTx/>
              <a:buChar char="•"/>
            </a:pPr>
            <a:r>
              <a:rPr lang="it-IT" altLang="it-IT" sz="1700">
                <a:cs typeface="Arial" charset="0"/>
              </a:rPr>
              <a:t>distinti per sesso (solo per aziende con oltre 5 addetti) </a:t>
            </a:r>
          </a:p>
          <a:p>
            <a:pPr marL="171450" indent="-171450" algn="just" eaLnBrk="0" hangingPunct="0">
              <a:buFontTx/>
              <a:buChar char="•"/>
            </a:pPr>
            <a:r>
              <a:rPr lang="it-IT" altLang="it-IT" sz="1700">
                <a:cs typeface="Arial" charset="0"/>
              </a:rPr>
              <a:t>mantenuti in buone condizioni igieniche</a:t>
            </a:r>
          </a:p>
        </p:txBody>
      </p:sp>
      <p:sp>
        <p:nvSpPr>
          <p:cNvPr id="89093" name="Rectangle 4"/>
          <p:cNvSpPr txBox="1">
            <a:spLocks noChangeArrowheads="1"/>
          </p:cNvSpPr>
          <p:nvPr/>
        </p:nvSpPr>
        <p:spPr bwMode="auto">
          <a:xfrm>
            <a:off x="304800" y="120650"/>
            <a:ext cx="8382000" cy="4635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2075" tIns="46038" rIns="92075" bIns="46038" anchor="ctr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it-IT" altLang="it-IT" sz="2400"/>
              <a:t>AMBIENTI DI LAVORO</a:t>
            </a:r>
            <a:endParaRPr lang="it-IT" altLang="it-IT" sz="1600"/>
          </a:p>
        </p:txBody>
      </p:sp>
      <p:sp>
        <p:nvSpPr>
          <p:cNvPr id="89094" name="Rectangle 18"/>
          <p:cNvSpPr>
            <a:spLocks noChangeArrowheads="1"/>
          </p:cNvSpPr>
          <p:nvPr/>
        </p:nvSpPr>
        <p:spPr bwMode="auto">
          <a:xfrm>
            <a:off x="373063" y="838200"/>
            <a:ext cx="3838575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it-IT" altLang="it-IT" sz="2000"/>
              <a:t>SPOGLIATOI</a:t>
            </a:r>
          </a:p>
        </p:txBody>
      </p:sp>
      <p:pic>
        <p:nvPicPr>
          <p:cNvPr id="89095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9675" y="3278188"/>
            <a:ext cx="779463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4838700"/>
            <a:ext cx="822325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F:\MilenaB\Materiali informativi\Video agricoltura 2004_2005\officina_manutenzione\ferrari_cisterna olio 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0113" y="822325"/>
            <a:ext cx="3965575" cy="4570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5" name="Picture 3" descr="F:\MilenaB\Materiali informativi\Video agricoltura 2004_2005\officina_manutenzione\la razza_barili di olio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063" y="1484313"/>
            <a:ext cx="3729037" cy="403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16" name="Rectangle 5"/>
          <p:cNvSpPr>
            <a:spLocks noChangeArrowheads="1"/>
          </p:cNvSpPr>
          <p:nvPr/>
        </p:nvSpPr>
        <p:spPr bwMode="auto">
          <a:xfrm>
            <a:off x="4710113" y="5445125"/>
            <a:ext cx="3965575" cy="1138238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marL="171450" indent="-171450" algn="just" eaLnBrk="0" hangingPunct="0">
              <a:buFontTx/>
              <a:buChar char="•"/>
            </a:pPr>
            <a:r>
              <a:rPr lang="it-IT" altLang="it-IT" sz="1700">
                <a:cs typeface="Arial" charset="0"/>
              </a:rPr>
              <a:t>con vasca di contenimento, per eventuali fuoriuscite</a:t>
            </a:r>
          </a:p>
          <a:p>
            <a:pPr marL="171450" indent="-171450" algn="just" eaLnBrk="0" hangingPunct="0">
              <a:buFontTx/>
              <a:buChar char="•"/>
            </a:pPr>
            <a:r>
              <a:rPr lang="it-IT" altLang="it-IT" sz="1700">
                <a:cs typeface="Arial" charset="0"/>
              </a:rPr>
              <a:t>prodotto erogato tramite pompa, tubo estensibile e pistola</a:t>
            </a:r>
          </a:p>
        </p:txBody>
      </p:sp>
      <p:sp>
        <p:nvSpPr>
          <p:cNvPr id="90117" name="Rectangle 4"/>
          <p:cNvSpPr txBox="1">
            <a:spLocks noChangeArrowheads="1"/>
          </p:cNvSpPr>
          <p:nvPr/>
        </p:nvSpPr>
        <p:spPr bwMode="auto">
          <a:xfrm>
            <a:off x="304800" y="120650"/>
            <a:ext cx="8382000" cy="4635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2075" tIns="46038" rIns="92075" bIns="46038" anchor="ctr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it-IT" altLang="it-IT" sz="2400"/>
              <a:t>AMBIENTI DI LAVORO</a:t>
            </a:r>
            <a:endParaRPr lang="it-IT" altLang="it-IT" sz="1600"/>
          </a:p>
        </p:txBody>
      </p:sp>
      <p:sp>
        <p:nvSpPr>
          <p:cNvPr id="90118" name="Rectangle 18"/>
          <p:cNvSpPr>
            <a:spLocks noChangeArrowheads="1"/>
          </p:cNvSpPr>
          <p:nvPr/>
        </p:nvSpPr>
        <p:spPr bwMode="auto">
          <a:xfrm>
            <a:off x="373063" y="838200"/>
            <a:ext cx="3838575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it-IT" altLang="it-IT" sz="2000"/>
              <a:t>DEPOSITO  OLIO MINERALE</a:t>
            </a:r>
          </a:p>
        </p:txBody>
      </p:sp>
      <p:pic>
        <p:nvPicPr>
          <p:cNvPr id="90119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6225" y="836613"/>
            <a:ext cx="779463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9775" y="4694238"/>
            <a:ext cx="822325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19" descr="deposito corrosivi senza tettoia "/>
          <p:cNvPicPr>
            <a:picLocks noChangeAspect="1" noChangeArrowheads="1"/>
          </p:cNvPicPr>
          <p:nvPr/>
        </p:nvPicPr>
        <p:blipFill>
          <a:blip r:embed="rId2" cstate="email">
            <a:lum brigh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954338"/>
            <a:ext cx="4756150" cy="2951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39" name="Picture 14" descr="tettoia_prodotti chimici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479675"/>
            <a:ext cx="4083050" cy="4025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0" name="Rectangle 4"/>
          <p:cNvSpPr txBox="1">
            <a:spLocks noChangeArrowheads="1"/>
          </p:cNvSpPr>
          <p:nvPr/>
        </p:nvSpPr>
        <p:spPr bwMode="auto">
          <a:xfrm>
            <a:off x="304800" y="120650"/>
            <a:ext cx="8382000" cy="4635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2075" tIns="46038" rIns="92075" bIns="46038" anchor="ctr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it-IT" altLang="it-IT" sz="2400"/>
              <a:t>AMBIENTI DI LAVORO</a:t>
            </a:r>
            <a:endParaRPr lang="it-IT" altLang="it-IT" sz="1600"/>
          </a:p>
        </p:txBody>
      </p:sp>
      <p:sp>
        <p:nvSpPr>
          <p:cNvPr id="91141" name="Rectangle 18"/>
          <p:cNvSpPr>
            <a:spLocks noChangeArrowheads="1"/>
          </p:cNvSpPr>
          <p:nvPr/>
        </p:nvSpPr>
        <p:spPr bwMode="auto">
          <a:xfrm>
            <a:off x="373063" y="838200"/>
            <a:ext cx="3838575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it-IT" altLang="it-IT" sz="2000"/>
              <a:t>DEPOSITO  DETERGENTI</a:t>
            </a:r>
          </a:p>
        </p:txBody>
      </p:sp>
      <p:pic>
        <p:nvPicPr>
          <p:cNvPr id="9114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5073650"/>
            <a:ext cx="822325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3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8913" y="2495550"/>
            <a:ext cx="8382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4" name="Rettangolo 1"/>
          <p:cNvSpPr>
            <a:spLocks noChangeArrowheads="1"/>
          </p:cNvSpPr>
          <p:nvPr/>
        </p:nvSpPr>
        <p:spPr bwMode="auto">
          <a:xfrm>
            <a:off x="354013" y="1484313"/>
            <a:ext cx="8332787" cy="1008062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Tx/>
              <a:buChar char="•"/>
            </a:pPr>
            <a:r>
              <a:rPr lang="it-IT" altLang="it-IT" sz="1700">
                <a:cs typeface="Arial" charset="0"/>
              </a:rPr>
              <a:t>Protetto dagli agenti atmosferici, dotato di pavimento uniforme con cordolo  di contenimento, separazione dei prodotti incompatibili</a:t>
            </a: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it-IT" altLang="it-IT" sz="1700">
                <a:cs typeface="Arial" charset="0"/>
              </a:rPr>
              <a:t>Segnalato con cartelli di sicurezza  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F:\MilenaB\Fototeca\AGRICOLTURA\depositi_locali_impianti_scale\caldaia_compressore_serbatoio combustibile\caldaia griglie aerazione port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7900" y="2533650"/>
            <a:ext cx="3313113" cy="4189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3" name="Picture 3" descr="F:\MilenaB\Fototeca\AGRICOLTURA\depositi_locali_impianti_scale\caldaia_compressore_serbatoio combustibile\locale caldaia_inadeguato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2533650"/>
            <a:ext cx="3527425" cy="4170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4" name="Rectangle 7"/>
          <p:cNvSpPr>
            <a:spLocks noChangeArrowheads="1"/>
          </p:cNvSpPr>
          <p:nvPr/>
        </p:nvSpPr>
        <p:spPr bwMode="auto">
          <a:xfrm>
            <a:off x="373063" y="1301750"/>
            <a:ext cx="8313737" cy="1138238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marL="171450" indent="-171450" algn="just" eaLnBrk="0" hangingPunct="0">
              <a:buFontTx/>
              <a:buChar char="•"/>
            </a:pPr>
            <a:r>
              <a:rPr lang="it-IT" altLang="it-IT" sz="1700">
                <a:cs typeface="Arial" charset="0"/>
              </a:rPr>
              <a:t>aerato, separato da altri locali, provvisto di cordolo di contenimento, segnalato con cartelli di sicurezza, provvisto di estintore nelle vicinanze</a:t>
            </a:r>
          </a:p>
          <a:p>
            <a:pPr marL="171450" indent="-171450" algn="just" eaLnBrk="0" hangingPunct="0">
              <a:buFontTx/>
              <a:buChar char="•"/>
            </a:pPr>
            <a:r>
              <a:rPr lang="it-IT" altLang="it-IT" sz="1700">
                <a:cs typeface="Arial" charset="0"/>
              </a:rPr>
              <a:t>non deve essere utilizzato come un locale di deposito</a:t>
            </a:r>
          </a:p>
          <a:p>
            <a:pPr marL="171450" indent="-171450" algn="just" eaLnBrk="0" hangingPunct="0">
              <a:buFontTx/>
              <a:buChar char="•"/>
            </a:pPr>
            <a:r>
              <a:rPr lang="it-IT" altLang="it-IT" sz="1700">
                <a:cs typeface="Arial" charset="0"/>
              </a:rPr>
              <a:t>bruciatore di potenza oltre le 100.000 kcal/h, soggetto a controllo dei VVFF</a:t>
            </a:r>
          </a:p>
        </p:txBody>
      </p:sp>
      <p:pic>
        <p:nvPicPr>
          <p:cNvPr id="92165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1550" y="2552700"/>
            <a:ext cx="779463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2552700"/>
            <a:ext cx="822325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7" name="Rectangle 4"/>
          <p:cNvSpPr txBox="1">
            <a:spLocks noChangeArrowheads="1"/>
          </p:cNvSpPr>
          <p:nvPr/>
        </p:nvSpPr>
        <p:spPr bwMode="auto">
          <a:xfrm>
            <a:off x="304800" y="120650"/>
            <a:ext cx="8382000" cy="4635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2075" tIns="46038" rIns="92075" bIns="46038" anchor="ctr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it-IT" altLang="it-IT" sz="2400"/>
              <a:t>AMBIENTI DI LAVORO</a:t>
            </a:r>
            <a:endParaRPr lang="it-IT" altLang="it-IT" sz="1600"/>
          </a:p>
        </p:txBody>
      </p:sp>
      <p:sp>
        <p:nvSpPr>
          <p:cNvPr id="92168" name="Rectangle 18"/>
          <p:cNvSpPr>
            <a:spLocks noChangeArrowheads="1"/>
          </p:cNvSpPr>
          <p:nvPr/>
        </p:nvSpPr>
        <p:spPr bwMode="auto">
          <a:xfrm>
            <a:off x="373063" y="838200"/>
            <a:ext cx="4122737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it-IT" altLang="it-IT" sz="2000"/>
              <a:t>LOCALE CENTRALE TERMICA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304800" y="220663"/>
            <a:ext cx="8382000" cy="831850"/>
          </a:xfrm>
          <a:prstGeom prst="rect">
            <a:avLst/>
          </a:prstGeo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2075" tIns="46038" rIns="92075" bIns="46038" anchor="ctr">
            <a:spAutoFit/>
          </a:bodyPr>
          <a:lstStyle/>
          <a:p>
            <a:pPr algn="ctr" eaLnBrk="0" hangingPunct="0">
              <a:defRPr/>
            </a:pPr>
            <a:r>
              <a:rPr lang="it-IT" sz="2400" kern="0" dirty="0"/>
              <a:t>INFORTUNI IN AGRICOLTURA</a:t>
            </a:r>
          </a:p>
          <a:p>
            <a:pPr algn="ctr" eaLnBrk="0" hangingPunct="0">
              <a:defRPr/>
            </a:pPr>
            <a:r>
              <a:rPr lang="it-IT" sz="2400" kern="0" dirty="0"/>
              <a:t>IN EMILIA-ROMAGNA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11188" y="1916113"/>
            <a:ext cx="7993062" cy="232410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763" eaLnBrk="0" hangingPunct="0">
              <a:spcAft>
                <a:spcPts val="600"/>
              </a:spcAft>
              <a:buSzPct val="100000"/>
              <a:tabLst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34513" algn="l"/>
                <a:tab pos="9883775" algn="l"/>
                <a:tab pos="10333038" algn="l"/>
                <a:tab pos="10782300" algn="l"/>
              </a:tabLst>
              <a:defRPr/>
            </a:pPr>
            <a:r>
              <a:rPr lang="it-IT" sz="2000" kern="0" dirty="0">
                <a:solidFill>
                  <a:srgbClr val="000000"/>
                </a:solidFill>
              </a:rPr>
              <a:t>                                                                                                                                                Nel Periodo 2007 – 2012:</a:t>
            </a:r>
          </a:p>
          <a:p>
            <a:pPr indent="4763" eaLnBrk="0" hangingPunct="0">
              <a:buSzPct val="100000"/>
              <a:tabLst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34513" algn="l"/>
                <a:tab pos="9883775" algn="l"/>
                <a:tab pos="10333038" algn="l"/>
                <a:tab pos="10782300" algn="l"/>
              </a:tabLst>
              <a:defRPr/>
            </a:pPr>
            <a:r>
              <a:rPr lang="it-IT" sz="2000" kern="0" dirty="0">
                <a:solidFill>
                  <a:srgbClr val="000000"/>
                </a:solidFill>
              </a:rPr>
              <a:t>infortuni con esito temporaneo = 88,7%, </a:t>
            </a:r>
          </a:p>
          <a:p>
            <a:pPr marL="558800" indent="-554038" eaLnBrk="0" hangingPunct="0">
              <a:buSzPct val="45000"/>
              <a:tabLst>
                <a:tab pos="5588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34513" algn="l"/>
                <a:tab pos="9883775" algn="l"/>
                <a:tab pos="10333038" algn="l"/>
                <a:tab pos="10782300" algn="l"/>
              </a:tabLst>
              <a:defRPr/>
            </a:pPr>
            <a:r>
              <a:rPr lang="it-IT" sz="2000" kern="0" dirty="0">
                <a:solidFill>
                  <a:srgbClr val="000000"/>
                </a:solidFill>
              </a:rPr>
              <a:t>infortuni con postumi permanenti = 11,1%</a:t>
            </a:r>
          </a:p>
          <a:p>
            <a:pPr marL="558800" indent="-554038" eaLnBrk="0" hangingPunct="0">
              <a:buSzPct val="45000"/>
              <a:tabLst>
                <a:tab pos="5588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34513" algn="l"/>
                <a:tab pos="9883775" algn="l"/>
                <a:tab pos="10333038" algn="l"/>
                <a:tab pos="10782300" algn="l"/>
              </a:tabLst>
              <a:defRPr/>
            </a:pPr>
            <a:r>
              <a:rPr lang="it-IT" sz="2000" kern="0" dirty="0">
                <a:solidFill>
                  <a:srgbClr val="000000"/>
                </a:solidFill>
              </a:rPr>
              <a:t>infortuni con esito mortale = 0,2%</a:t>
            </a:r>
          </a:p>
          <a:p>
            <a:pPr marL="558800" indent="-554038" eaLnBrk="0" hangingPunct="0">
              <a:buSzPct val="45000"/>
              <a:tabLst>
                <a:tab pos="5588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34513" algn="l"/>
                <a:tab pos="9883775" algn="l"/>
                <a:tab pos="10333038" algn="l"/>
                <a:tab pos="10782300" algn="l"/>
              </a:tabLst>
              <a:defRPr/>
            </a:pPr>
            <a:endParaRPr lang="it-IT" sz="2000" kern="0" dirty="0">
              <a:solidFill>
                <a:srgbClr val="000000"/>
              </a:solidFill>
            </a:endParaRPr>
          </a:p>
          <a:p>
            <a:pPr marL="558800" indent="-554038" eaLnBrk="0" hangingPunct="0">
              <a:buSzPct val="45000"/>
              <a:tabLst>
                <a:tab pos="5588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34513" algn="l"/>
                <a:tab pos="9883775" algn="l"/>
                <a:tab pos="10333038" algn="l"/>
                <a:tab pos="10782300" algn="l"/>
              </a:tabLst>
              <a:defRPr/>
            </a:pPr>
            <a:r>
              <a:rPr lang="it-IT" sz="2000" kern="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633538" y="6442075"/>
            <a:ext cx="6889750" cy="2603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it-IT" sz="1100" i="1" kern="0" dirty="0">
                <a:solidFill>
                  <a:srgbClr val="000000"/>
                </a:solidFill>
              </a:rPr>
              <a:t>Report annuale sui danni da lavoro in Regione Emilia Romagna 2014 – analisi eventi al 2012</a:t>
            </a:r>
            <a:endParaRPr lang="it-IT" dirty="0">
              <a:latin typeface="Times New Roman" pitchFamily="16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611188" y="1628775"/>
            <a:ext cx="5014912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2000" kern="0" dirty="0">
                <a:solidFill>
                  <a:srgbClr val="000000"/>
                </a:solidFill>
              </a:rPr>
              <a:t>Trend in calo: - 44,8% dal 2003 al 2012</a:t>
            </a:r>
            <a:endParaRPr lang="it-IT" dirty="0">
              <a:latin typeface="Times New Roman" pitchFamily="16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1835150" y="4221163"/>
            <a:ext cx="6653213" cy="1323975"/>
          </a:xfrm>
          <a:prstGeom prst="rect">
            <a:avLst/>
          </a:prstGeom>
          <a:solidFill>
            <a:srgbClr val="FFCC99"/>
          </a:solidFill>
          <a:ln w="19050" cap="flat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2075" tIns="46038" rIns="92075" bIns="46038" anchor="ctr">
            <a:spAutoFit/>
          </a:bodyPr>
          <a:lstStyle/>
          <a:p>
            <a:pPr marL="558800" indent="-554038" algn="r" eaLnBrk="0" hangingPunct="0">
              <a:buSzPct val="45000"/>
              <a:tabLst>
                <a:tab pos="5588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34513" algn="l"/>
                <a:tab pos="9883775" algn="l"/>
                <a:tab pos="10333038" algn="l"/>
                <a:tab pos="10782300" algn="l"/>
              </a:tabLst>
              <a:defRPr/>
            </a:pPr>
            <a:r>
              <a:rPr lang="it-IT" sz="2000" kern="0" dirty="0">
                <a:ea typeface="+mj-ea"/>
                <a:cs typeface="+mj-cs"/>
              </a:rPr>
              <a:t>Tendenza alla diminuzione nei casi di esito temporaneo </a:t>
            </a:r>
          </a:p>
          <a:p>
            <a:pPr marL="555625" indent="-550863" algn="r" eaLnBrk="0" hangingPunct="0">
              <a:buSzPct val="45000"/>
              <a:tabLst>
                <a:tab pos="5588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34513" algn="l"/>
                <a:tab pos="9883775" algn="l"/>
                <a:tab pos="10333038" algn="l"/>
                <a:tab pos="10782300" algn="l"/>
              </a:tabLst>
              <a:defRPr/>
            </a:pPr>
            <a:r>
              <a:rPr lang="it-IT" sz="2000" kern="0" dirty="0">
                <a:ea typeface="+mj-ea"/>
                <a:cs typeface="+mj-cs"/>
              </a:rPr>
              <a:t> Tendenza all’aumento </a:t>
            </a:r>
            <a:r>
              <a:rPr lang="it-IT" sz="2000" kern="0" dirty="0"/>
              <a:t>nei casi di esito </a:t>
            </a:r>
            <a:r>
              <a:rPr lang="it-IT" sz="2000" kern="0" dirty="0">
                <a:ea typeface="+mj-ea"/>
                <a:cs typeface="+mj-cs"/>
              </a:rPr>
              <a:t>permanente</a:t>
            </a:r>
          </a:p>
          <a:p>
            <a:pPr marL="555625" indent="-550863" algn="r" eaLnBrk="0" hangingPunct="0">
              <a:buSzPct val="45000"/>
              <a:tabLst>
                <a:tab pos="5588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  <a:tab pos="9434513" algn="l"/>
                <a:tab pos="9883775" algn="l"/>
                <a:tab pos="10333038" algn="l"/>
                <a:tab pos="10782300" algn="l"/>
              </a:tabLst>
              <a:defRPr/>
            </a:pPr>
            <a:r>
              <a:rPr lang="it-IT" sz="2000" kern="0" dirty="0">
                <a:ea typeface="+mj-ea"/>
                <a:cs typeface="+mj-cs"/>
              </a:rPr>
              <a:t> I casi mortali sono stabili negli anni – circa 13/anno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E:\MILENA\fototeca_lucidoteca\FOTOTECA\AGRICOLTURA\depositi_locali_impianti_scale\locali di servizio\wc e doccia_puliti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6100" y="3055938"/>
            <a:ext cx="3098800" cy="3629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7" name="Picture 3" descr="G:\MilenaB\Fototeca\AGRICOLTURA\depositi_locali_impianti_scale\locali di servizio\servizio igienico_pessimo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363" y="1916113"/>
            <a:ext cx="3563937" cy="4305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88" name="Rectangle 7"/>
          <p:cNvSpPr>
            <a:spLocks noChangeArrowheads="1"/>
          </p:cNvSpPr>
          <p:nvPr/>
        </p:nvSpPr>
        <p:spPr bwMode="auto">
          <a:xfrm>
            <a:off x="4140200" y="838200"/>
            <a:ext cx="4535488" cy="19240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marL="171450" indent="-171450" algn="just" eaLnBrk="0" hangingPunct="0">
              <a:buFontTx/>
              <a:buChar char="•"/>
            </a:pPr>
            <a:r>
              <a:rPr lang="it-IT" altLang="it-IT" sz="1700">
                <a:cs typeface="Arial" charset="0"/>
              </a:rPr>
              <a:t>aerati, illuminati e distinti per sesso                                                                 (solo per aziende con oltre 10 addetti), </a:t>
            </a:r>
          </a:p>
          <a:p>
            <a:pPr marL="171450" indent="-171450" algn="just" eaLnBrk="0" hangingPunct="0">
              <a:buFontTx/>
              <a:buChar char="•"/>
            </a:pPr>
            <a:r>
              <a:rPr lang="it-IT" altLang="it-IT" sz="1700">
                <a:cs typeface="Arial" charset="0"/>
              </a:rPr>
              <a:t>collocati in prossimità degli spogliatoi, riscaldati nel periodo invernale (docce)</a:t>
            </a:r>
          </a:p>
          <a:p>
            <a:pPr marL="171450" indent="-171450" algn="just" eaLnBrk="0" hangingPunct="0">
              <a:buFontTx/>
              <a:buChar char="•"/>
            </a:pPr>
            <a:r>
              <a:rPr lang="it-IT" altLang="it-IT" sz="1700">
                <a:cs typeface="Arial" charset="0"/>
              </a:rPr>
              <a:t>provvisti di acqua calda e fredda, mezzi detergenti e per asciugarsi </a:t>
            </a:r>
          </a:p>
          <a:p>
            <a:pPr marL="171450" indent="-171450" algn="just" eaLnBrk="0" hangingPunct="0">
              <a:buFontTx/>
              <a:buChar char="•"/>
            </a:pPr>
            <a:r>
              <a:rPr lang="it-IT" altLang="it-IT" sz="1700">
                <a:cs typeface="Arial" charset="0"/>
              </a:rPr>
              <a:t>mantenuti in buone condizioni igieniche</a:t>
            </a:r>
          </a:p>
        </p:txBody>
      </p:sp>
      <p:sp>
        <p:nvSpPr>
          <p:cNvPr id="93189" name="Rectangle 4"/>
          <p:cNvSpPr txBox="1">
            <a:spLocks noChangeArrowheads="1"/>
          </p:cNvSpPr>
          <p:nvPr/>
        </p:nvSpPr>
        <p:spPr bwMode="auto">
          <a:xfrm>
            <a:off x="304800" y="120650"/>
            <a:ext cx="8382000" cy="4635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2075" tIns="46038" rIns="92075" bIns="46038" anchor="ctr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it-IT" altLang="it-IT" sz="2400"/>
              <a:t>AMBIENTI DI LAVORO</a:t>
            </a:r>
            <a:endParaRPr lang="it-IT" altLang="it-IT" sz="1600"/>
          </a:p>
        </p:txBody>
      </p:sp>
      <p:sp>
        <p:nvSpPr>
          <p:cNvPr id="93190" name="Rectangle 18"/>
          <p:cNvSpPr>
            <a:spLocks noChangeArrowheads="1"/>
          </p:cNvSpPr>
          <p:nvPr/>
        </p:nvSpPr>
        <p:spPr bwMode="auto">
          <a:xfrm>
            <a:off x="373063" y="838200"/>
            <a:ext cx="3551237" cy="708025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it-IT" altLang="it-IT" sz="2000"/>
              <a:t>SERVIZI IGIENICI, DOCCE, LAVANDINI</a:t>
            </a:r>
          </a:p>
        </p:txBody>
      </p:sp>
      <p:pic>
        <p:nvPicPr>
          <p:cNvPr id="93191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5438" y="5846763"/>
            <a:ext cx="779462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2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0025" y="5418138"/>
            <a:ext cx="822325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AMBIENTI DI LAVORO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4211" name="Rectangle 18"/>
          <p:cNvSpPr>
            <a:spLocks noChangeArrowheads="1"/>
          </p:cNvSpPr>
          <p:nvPr/>
        </p:nvSpPr>
        <p:spPr bwMode="auto">
          <a:xfrm>
            <a:off x="373063" y="838200"/>
            <a:ext cx="2686050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it-IT" altLang="it-IT" sz="2000"/>
              <a:t>STALLE BOVINI</a:t>
            </a:r>
          </a:p>
        </p:txBody>
      </p:sp>
      <p:sp>
        <p:nvSpPr>
          <p:cNvPr id="94212" name="Rectangle 12"/>
          <p:cNvSpPr>
            <a:spLocks noChangeArrowheads="1"/>
          </p:cNvSpPr>
          <p:nvPr/>
        </p:nvSpPr>
        <p:spPr bwMode="auto">
          <a:xfrm>
            <a:off x="409575" y="1341438"/>
            <a:ext cx="8208963" cy="354012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FFFFFF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just"/>
            <a:r>
              <a:rPr lang="it-IT" altLang="it-IT" sz="1700">
                <a:cs typeface="Arial" charset="0"/>
              </a:rPr>
              <a:t>MISURE STRUTTURALI DI PREVENZIONE</a:t>
            </a:r>
            <a:endParaRPr lang="en-US" altLang="it-IT" sz="1700">
              <a:cs typeface="Arial" charset="0"/>
            </a:endParaRPr>
          </a:p>
        </p:txBody>
      </p:sp>
      <p:pic>
        <p:nvPicPr>
          <p:cNvPr id="9421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400" y="2997200"/>
            <a:ext cx="78105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4" name="Picture 3" descr="PIC0003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088" y="1828800"/>
            <a:ext cx="5799137" cy="468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5" name="Rettangolo 14"/>
          <p:cNvSpPr>
            <a:spLocks noChangeArrowheads="1"/>
          </p:cNvSpPr>
          <p:nvPr/>
        </p:nvSpPr>
        <p:spPr bwMode="auto">
          <a:xfrm>
            <a:off x="6537325" y="3862388"/>
            <a:ext cx="1827213" cy="615950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just"/>
            <a:r>
              <a:rPr lang="it-IT" altLang="it-IT" sz="1700">
                <a:cs typeface="Arial" charset="0"/>
              </a:rPr>
              <a:t>trappole autocatturanti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AMBIENTI DI LAVORO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5235" name="Rectangle 18"/>
          <p:cNvSpPr>
            <a:spLocks noChangeArrowheads="1"/>
          </p:cNvSpPr>
          <p:nvPr/>
        </p:nvSpPr>
        <p:spPr bwMode="auto">
          <a:xfrm>
            <a:off x="373063" y="838200"/>
            <a:ext cx="2111375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it-IT" altLang="it-IT" sz="2000"/>
              <a:t>STALLE BOVINI</a:t>
            </a:r>
          </a:p>
        </p:txBody>
      </p:sp>
      <p:sp>
        <p:nvSpPr>
          <p:cNvPr id="95236" name="Rectangle 12"/>
          <p:cNvSpPr>
            <a:spLocks noChangeArrowheads="1"/>
          </p:cNvSpPr>
          <p:nvPr/>
        </p:nvSpPr>
        <p:spPr bwMode="auto">
          <a:xfrm>
            <a:off x="409575" y="1341438"/>
            <a:ext cx="8208963" cy="354012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FFFFFF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just"/>
            <a:r>
              <a:rPr lang="it-IT" altLang="it-IT" sz="1700">
                <a:cs typeface="Arial" charset="0"/>
              </a:rPr>
              <a:t>MISURE STRUTTURALI DI PREVENZIONE</a:t>
            </a:r>
            <a:endParaRPr lang="en-US" altLang="it-IT" sz="1700">
              <a:cs typeface="Arial" charset="0"/>
            </a:endParaRPr>
          </a:p>
        </p:txBody>
      </p:sp>
      <p:pic>
        <p:nvPicPr>
          <p:cNvPr id="9523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063" y="1793875"/>
            <a:ext cx="78105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8" name="Rettangolo 2"/>
          <p:cNvSpPr>
            <a:spLocks noChangeArrowheads="1"/>
          </p:cNvSpPr>
          <p:nvPr/>
        </p:nvSpPr>
        <p:spPr bwMode="auto">
          <a:xfrm>
            <a:off x="1258888" y="1887538"/>
            <a:ext cx="7359650" cy="615950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just"/>
            <a:r>
              <a:rPr lang="it-IT" altLang="it-IT" sz="1700">
                <a:cs typeface="Arial" charset="0"/>
              </a:rPr>
              <a:t>Luoghi protetti o vie di fuga con varchi 30-35 cm ad intervalli opportuni (25-30 metri) per le stalle aperte o un varco in ogni box. </a:t>
            </a:r>
          </a:p>
        </p:txBody>
      </p:sp>
      <p:pic>
        <p:nvPicPr>
          <p:cNvPr id="95239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688" y="2708275"/>
            <a:ext cx="5392737" cy="1766888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40" name="Rectangle 3"/>
          <p:cNvSpPr>
            <a:spLocks noChangeArrowheads="1"/>
          </p:cNvSpPr>
          <p:nvPr/>
        </p:nvSpPr>
        <p:spPr bwMode="auto">
          <a:xfrm>
            <a:off x="571500" y="4524375"/>
            <a:ext cx="7889875" cy="17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marL="457200" indent="-457200" algn="just">
              <a:spcBef>
                <a:spcPct val="50000"/>
              </a:spcBef>
            </a:pPr>
            <a:r>
              <a:rPr lang="it-IT" altLang="it-IT" sz="1700">
                <a:cs typeface="Arial" charset="0"/>
              </a:rPr>
              <a:t>tre esempi di passaggi-uomo: </a:t>
            </a:r>
          </a:p>
          <a:p>
            <a:pPr marL="457200" indent="-457200" algn="just">
              <a:spcBef>
                <a:spcPct val="50000"/>
              </a:spcBef>
              <a:buFontTx/>
              <a:buAutoNum type="alphaUcParenR"/>
            </a:pPr>
            <a:r>
              <a:rPr lang="it-IT" altLang="it-IT" sz="1700">
                <a:cs typeface="Arial" charset="0"/>
              </a:rPr>
              <a:t>passo d’uomo per bovini adulti;</a:t>
            </a:r>
          </a:p>
          <a:p>
            <a:pPr marL="457200" indent="-457200" algn="just">
              <a:spcBef>
                <a:spcPct val="50000"/>
              </a:spcBef>
              <a:buFontTx/>
              <a:buAutoNum type="alphaUcParenR"/>
            </a:pPr>
            <a:r>
              <a:rPr lang="it-IT" altLang="it-IT" sz="1700">
                <a:cs typeface="Arial" charset="0"/>
              </a:rPr>
              <a:t>passo d’uomo con barriera inferiore per bovini di taglia disomogenea; </a:t>
            </a:r>
          </a:p>
          <a:p>
            <a:pPr marL="457200" indent="-457200" algn="just">
              <a:spcBef>
                <a:spcPct val="50000"/>
              </a:spcBef>
              <a:buFontTx/>
              <a:buAutoNum type="alphaUcParenR"/>
            </a:pPr>
            <a:r>
              <a:rPr lang="it-IT" altLang="it-IT" sz="1700">
                <a:cs typeface="Arial" charset="0"/>
              </a:rPr>
              <a:t>passo d’uomo con sportello a doppia battuta e chiusura a chiavistello per bovini di taglia disomogenea. </a:t>
            </a:r>
          </a:p>
        </p:txBody>
      </p:sp>
      <p:pic>
        <p:nvPicPr>
          <p:cNvPr id="95241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888" y="2636838"/>
            <a:ext cx="2376487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E:\MilenaB\fototeca_lucidoteca\FOTOTECA\AGRICOLTURA\depositi_vasche_recinti\box animali 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575" y="2647950"/>
            <a:ext cx="4038600" cy="3181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59" name="Picture 3" descr="F:\MilenaB\Fototeca\AGRICOLTURA\depositi_locali_impianti_scale\box _cattura animali\spazio di fuga uomo 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9775" y="1817688"/>
            <a:ext cx="4267200" cy="32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60" name="Rectangle 4"/>
          <p:cNvSpPr txBox="1">
            <a:spLocks noChangeArrowheads="1"/>
          </p:cNvSpPr>
          <p:nvPr/>
        </p:nvSpPr>
        <p:spPr bwMode="auto">
          <a:xfrm>
            <a:off x="304800" y="120650"/>
            <a:ext cx="8382000" cy="4635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it-IT" altLang="it-IT" sz="2400"/>
              <a:t>AMBIENTI DI LAVORO</a:t>
            </a:r>
            <a:endParaRPr lang="it-IT" altLang="it-IT" sz="1600"/>
          </a:p>
        </p:txBody>
      </p:sp>
      <p:sp>
        <p:nvSpPr>
          <p:cNvPr id="96261" name="Rectangle 18"/>
          <p:cNvSpPr>
            <a:spLocks noChangeArrowheads="1"/>
          </p:cNvSpPr>
          <p:nvPr/>
        </p:nvSpPr>
        <p:spPr bwMode="auto">
          <a:xfrm>
            <a:off x="373063" y="838200"/>
            <a:ext cx="2327275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it-IT" altLang="it-IT" sz="2000"/>
              <a:t>STALLE BOVINI</a:t>
            </a:r>
          </a:p>
        </p:txBody>
      </p:sp>
      <p:sp>
        <p:nvSpPr>
          <p:cNvPr id="96262" name="Rectangle 12"/>
          <p:cNvSpPr>
            <a:spLocks noChangeArrowheads="1"/>
          </p:cNvSpPr>
          <p:nvPr/>
        </p:nvSpPr>
        <p:spPr bwMode="auto">
          <a:xfrm>
            <a:off x="409575" y="1341438"/>
            <a:ext cx="8208963" cy="354012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FFFFFF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just"/>
            <a:r>
              <a:rPr lang="it-IT" altLang="it-IT" sz="1700">
                <a:cs typeface="Arial" charset="0"/>
              </a:rPr>
              <a:t>MISURE STRUTTURALI DI PREVENZIONE</a:t>
            </a:r>
            <a:endParaRPr lang="en-US" altLang="it-IT" sz="1700">
              <a:cs typeface="Arial" charset="0"/>
            </a:endParaRPr>
          </a:p>
        </p:txBody>
      </p:sp>
      <p:pic>
        <p:nvPicPr>
          <p:cNvPr id="96263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563" y="5002213"/>
            <a:ext cx="822325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9775" y="4198938"/>
            <a:ext cx="78105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5" name="Rettangolo 16"/>
          <p:cNvSpPr>
            <a:spLocks noChangeArrowheads="1"/>
          </p:cNvSpPr>
          <p:nvPr/>
        </p:nvSpPr>
        <p:spPr bwMode="auto">
          <a:xfrm>
            <a:off x="4549775" y="5176838"/>
            <a:ext cx="4244975" cy="614362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just"/>
            <a:r>
              <a:rPr lang="it-IT" altLang="it-IT" sz="1700">
                <a:cs typeface="Arial" charset="0"/>
              </a:rPr>
              <a:t>• Uso di rastrelliere auto-catturanti per qualunque intervento sugli animali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AMBIENTI DI LAVORO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7283" name="Rectangle 18"/>
          <p:cNvSpPr>
            <a:spLocks noChangeArrowheads="1"/>
          </p:cNvSpPr>
          <p:nvPr/>
        </p:nvSpPr>
        <p:spPr bwMode="auto">
          <a:xfrm>
            <a:off x="373063" y="838200"/>
            <a:ext cx="2686050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it-IT" altLang="it-IT" sz="2000"/>
              <a:t>STALLE BOVINI</a:t>
            </a:r>
          </a:p>
        </p:txBody>
      </p:sp>
      <p:sp>
        <p:nvSpPr>
          <p:cNvPr id="97284" name="Rectangle 12"/>
          <p:cNvSpPr>
            <a:spLocks noChangeArrowheads="1"/>
          </p:cNvSpPr>
          <p:nvPr/>
        </p:nvSpPr>
        <p:spPr bwMode="auto">
          <a:xfrm>
            <a:off x="409575" y="1341438"/>
            <a:ext cx="8208963" cy="354012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FFFFFF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just"/>
            <a:r>
              <a:rPr lang="it-IT" altLang="it-IT" sz="1700">
                <a:cs typeface="Arial" charset="0"/>
              </a:rPr>
              <a:t>MISURE STRUTTURALI DI PREVENZIONE</a:t>
            </a:r>
            <a:endParaRPr lang="en-US" altLang="it-IT" sz="1700">
              <a:cs typeface="Arial" charset="0"/>
            </a:endParaRPr>
          </a:p>
        </p:txBody>
      </p:sp>
      <p:sp>
        <p:nvSpPr>
          <p:cNvPr id="97285" name="Rettangolo 2"/>
          <p:cNvSpPr>
            <a:spLocks noChangeArrowheads="1"/>
          </p:cNvSpPr>
          <p:nvPr/>
        </p:nvSpPr>
        <p:spPr bwMode="auto">
          <a:xfrm>
            <a:off x="1450975" y="2047875"/>
            <a:ext cx="7167563" cy="615950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just"/>
            <a:r>
              <a:rPr lang="it-IT" altLang="it-IT" sz="1700">
                <a:cs typeface="Arial" charset="0"/>
              </a:rPr>
              <a:t>percorsi protetti per la movimentazione del bestiame per evitare pericolosi contatti </a:t>
            </a:r>
          </a:p>
        </p:txBody>
      </p:sp>
      <p:pic>
        <p:nvPicPr>
          <p:cNvPr id="972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3563" y="2805113"/>
            <a:ext cx="5360987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9728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25" y="1911350"/>
            <a:ext cx="78105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488" y="2363788"/>
            <a:ext cx="4443412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98307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AMBIENTI DI LAVORO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8308" name="Rectangle 18"/>
          <p:cNvSpPr>
            <a:spLocks noChangeArrowheads="1"/>
          </p:cNvSpPr>
          <p:nvPr/>
        </p:nvSpPr>
        <p:spPr bwMode="auto">
          <a:xfrm>
            <a:off x="373063" y="838200"/>
            <a:ext cx="2686050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it-IT" altLang="it-IT" sz="2000"/>
              <a:t>SALA MUNGITURA</a:t>
            </a:r>
          </a:p>
        </p:txBody>
      </p:sp>
      <p:sp>
        <p:nvSpPr>
          <p:cNvPr id="98309" name="Rectangle 12"/>
          <p:cNvSpPr>
            <a:spLocks noChangeArrowheads="1"/>
          </p:cNvSpPr>
          <p:nvPr/>
        </p:nvSpPr>
        <p:spPr bwMode="auto">
          <a:xfrm>
            <a:off x="409575" y="1341438"/>
            <a:ext cx="8208963" cy="354012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FFFFFF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just"/>
            <a:r>
              <a:rPr lang="it-IT" altLang="it-IT" sz="1700">
                <a:cs typeface="Arial" charset="0"/>
              </a:rPr>
              <a:t>MISURE STRUTTURALI DI PREVENZIONE</a:t>
            </a:r>
            <a:endParaRPr lang="en-US" altLang="it-IT" sz="1700">
              <a:cs typeface="Arial" charset="0"/>
            </a:endParaRPr>
          </a:p>
        </p:txBody>
      </p:sp>
      <p:pic>
        <p:nvPicPr>
          <p:cNvPr id="98310" name="Picture 4" descr="P101007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3613" y="1882775"/>
            <a:ext cx="3992562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1" name="Rectangle 5"/>
          <p:cNvSpPr>
            <a:spLocks noChangeArrowheads="1"/>
          </p:cNvSpPr>
          <p:nvPr/>
        </p:nvSpPr>
        <p:spPr bwMode="auto">
          <a:xfrm>
            <a:off x="4821238" y="4941888"/>
            <a:ext cx="3935412" cy="614362"/>
          </a:xfrm>
          <a:prstGeom prst="rect">
            <a:avLst/>
          </a:prstGeom>
          <a:noFill/>
          <a:ln w="12700" cap="sq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just">
              <a:tabLst>
                <a:tab pos="101600" algn="l"/>
              </a:tabLst>
            </a:pPr>
            <a:r>
              <a:rPr lang="it-IT" altLang="it-IT" sz="1700">
                <a:cs typeface="Arial" charset="0"/>
              </a:rPr>
              <a:t>cancelli mobili per convogliare le bovine in sala mungitura </a:t>
            </a:r>
          </a:p>
        </p:txBody>
      </p:sp>
      <p:pic>
        <p:nvPicPr>
          <p:cNvPr id="98312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3613" y="5680075"/>
            <a:ext cx="78105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3" name="Rectangle 2"/>
          <p:cNvSpPr>
            <a:spLocks noChangeArrowheads="1"/>
          </p:cNvSpPr>
          <p:nvPr/>
        </p:nvSpPr>
        <p:spPr bwMode="auto">
          <a:xfrm>
            <a:off x="285750" y="5556250"/>
            <a:ext cx="4375150" cy="615950"/>
          </a:xfrm>
          <a:prstGeom prst="rect">
            <a:avLst/>
          </a:prstGeom>
          <a:noFill/>
          <a:ln w="12700" cap="sq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tabLst>
                <a:tab pos="184150" algn="l"/>
              </a:tabLst>
            </a:pPr>
            <a:r>
              <a:rPr lang="it-IT" altLang="it-IT" sz="1700">
                <a:cs typeface="Arial" charset="0"/>
              </a:rPr>
              <a:t>accompagnatori nella sala d’attesa della mungitura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6363" y="2446338"/>
            <a:ext cx="3565525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AMBIENTI DI LAVORO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9332" name="Rectangle 12"/>
          <p:cNvSpPr>
            <a:spLocks noChangeArrowheads="1"/>
          </p:cNvSpPr>
          <p:nvPr/>
        </p:nvSpPr>
        <p:spPr bwMode="auto">
          <a:xfrm>
            <a:off x="409575" y="1346200"/>
            <a:ext cx="8208963" cy="354013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FFFFFF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just"/>
            <a:r>
              <a:rPr lang="it-IT" altLang="it-IT" sz="1700">
                <a:cs typeface="Arial" charset="0"/>
              </a:rPr>
              <a:t>lavorazioni e rischi</a:t>
            </a:r>
            <a:endParaRPr lang="en-US" altLang="it-IT" sz="1700">
              <a:cs typeface="Arial" charset="0"/>
            </a:endParaRPr>
          </a:p>
        </p:txBody>
      </p:sp>
      <p:pic>
        <p:nvPicPr>
          <p:cNvPr id="99333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7175" y="2419350"/>
            <a:ext cx="84137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4" name="Rectangle 18"/>
          <p:cNvSpPr>
            <a:spLocks noChangeArrowheads="1"/>
          </p:cNvSpPr>
          <p:nvPr/>
        </p:nvSpPr>
        <p:spPr bwMode="auto">
          <a:xfrm>
            <a:off x="373063" y="838200"/>
            <a:ext cx="2686050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it-IT" altLang="it-IT" sz="2000"/>
              <a:t>SALA MUNGITURA</a:t>
            </a:r>
          </a:p>
        </p:txBody>
      </p:sp>
      <p:sp>
        <p:nvSpPr>
          <p:cNvPr id="99335" name="Rettangolo 2"/>
          <p:cNvSpPr>
            <a:spLocks noChangeArrowheads="1"/>
          </p:cNvSpPr>
          <p:nvPr/>
        </p:nvSpPr>
        <p:spPr bwMode="auto">
          <a:xfrm>
            <a:off x="461963" y="1930400"/>
            <a:ext cx="4541837" cy="4538663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just">
              <a:buFontTx/>
              <a:buChar char="•"/>
            </a:pPr>
            <a:r>
              <a:rPr lang="it-IT" altLang="it-IT" sz="1700">
                <a:cs typeface="Arial" charset="0"/>
              </a:rPr>
              <a:t>la zona di accesso alla fossa di mungitura non deve interferire con i percorsi degli animali. L’accesso deve avvenire mediante scaletta protetta con varco di fuga nella zona verso la sala di attesa. </a:t>
            </a:r>
          </a:p>
          <a:p>
            <a:pPr algn="just">
              <a:buFontTx/>
              <a:buChar char="•"/>
            </a:pPr>
            <a:r>
              <a:rPr lang="it-IT" altLang="it-IT" sz="1700">
                <a:cs typeface="Arial" charset="0"/>
              </a:rPr>
              <a:t>le scale devono avere protezione anticaduta su entrambi i lati (es. parapetto), gradini antiscivolo (es. grigliato metallico) e corrimano almeno da un lato. </a:t>
            </a:r>
          </a:p>
          <a:p>
            <a:pPr algn="just">
              <a:buFontTx/>
              <a:buChar char="•"/>
            </a:pPr>
            <a:r>
              <a:rPr lang="it-IT" altLang="it-IT" sz="1700">
                <a:cs typeface="Arial" charset="0"/>
              </a:rPr>
              <a:t>il fondo della fossa deve avere condotte per il rapido allontanamento dei liquidi. Pavimenti e pareti devono essere facilmente pulibili e disinfettabili. Le pavimentazioni devono essere lavabili e antiscivolo (porfido, resina, …) 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AMBIENTI DI LAVORO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0355" name="Rettangolo 1"/>
          <p:cNvSpPr>
            <a:spLocks noChangeArrowheads="1"/>
          </p:cNvSpPr>
          <p:nvPr/>
        </p:nvSpPr>
        <p:spPr bwMode="auto">
          <a:xfrm>
            <a:off x="4713288" y="2711450"/>
            <a:ext cx="3890962" cy="323215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just"/>
            <a:r>
              <a:rPr lang="it-IT" altLang="it-IT" sz="1700">
                <a:cs typeface="Arial" charset="0"/>
              </a:rPr>
              <a:t>Sala mungitura: per ottenere una posizione ergonomica corretta il livello del pavimento della fossa del mungitore deve trovarsi ad una quota inferiore di circa 1 m rispetto alla quota delle poste di mungitura (0,9 – 1,10). </a:t>
            </a:r>
          </a:p>
          <a:p>
            <a:pPr algn="just"/>
            <a:r>
              <a:rPr lang="it-IT" altLang="it-IT" sz="1700">
                <a:cs typeface="Arial" charset="0"/>
              </a:rPr>
              <a:t>Ciò consente di ridurre l’affaticamento, il rischio di patologie articolari e/o dorso-lombari e di infortuni da calci inferti dalle vacche. </a:t>
            </a:r>
          </a:p>
        </p:txBody>
      </p:sp>
      <p:pic>
        <p:nvPicPr>
          <p:cNvPr id="100356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063" y="2228850"/>
            <a:ext cx="4249737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7" name="Rectangle 18"/>
          <p:cNvSpPr>
            <a:spLocks noChangeArrowheads="1"/>
          </p:cNvSpPr>
          <p:nvPr/>
        </p:nvSpPr>
        <p:spPr bwMode="auto">
          <a:xfrm>
            <a:off x="373063" y="838200"/>
            <a:ext cx="2686050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it-IT" altLang="it-IT" sz="2000"/>
              <a:t>SALA MUNGITURA</a:t>
            </a:r>
          </a:p>
        </p:txBody>
      </p:sp>
      <p:sp>
        <p:nvSpPr>
          <p:cNvPr id="100358" name="Rectangle 12"/>
          <p:cNvSpPr>
            <a:spLocks noChangeArrowheads="1"/>
          </p:cNvSpPr>
          <p:nvPr/>
        </p:nvSpPr>
        <p:spPr bwMode="auto">
          <a:xfrm>
            <a:off x="409575" y="1346200"/>
            <a:ext cx="8208963" cy="354013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FFFFFF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just"/>
            <a:r>
              <a:rPr lang="it-IT" altLang="it-IT" sz="1700">
                <a:cs typeface="Arial" charset="0"/>
              </a:rPr>
              <a:t>lavorazioni e rischi</a:t>
            </a:r>
            <a:endParaRPr lang="en-US" altLang="it-IT" sz="1700">
              <a:cs typeface="Arial" charset="0"/>
            </a:endParaRPr>
          </a:p>
        </p:txBody>
      </p:sp>
      <p:pic>
        <p:nvPicPr>
          <p:cNvPr id="100359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3975" y="2711450"/>
            <a:ext cx="78105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7" descr="sala mungitura ingresso animali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113" y="1916113"/>
            <a:ext cx="3556000" cy="46974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79" name="Picture 8" descr="sala mungitura ruotante panoramic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4988" y="1916113"/>
            <a:ext cx="4114800" cy="3086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80" name="Rectangle 4"/>
          <p:cNvSpPr txBox="1">
            <a:spLocks noChangeArrowheads="1"/>
          </p:cNvSpPr>
          <p:nvPr/>
        </p:nvSpPr>
        <p:spPr bwMode="auto">
          <a:xfrm>
            <a:off x="304800" y="120650"/>
            <a:ext cx="8382000" cy="463550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it-IT" altLang="it-IT" sz="2400"/>
              <a:t>AMBIENTI DI LAVORO</a:t>
            </a:r>
            <a:endParaRPr lang="it-IT" altLang="it-IT" sz="1600"/>
          </a:p>
        </p:txBody>
      </p:sp>
      <p:sp>
        <p:nvSpPr>
          <p:cNvPr id="101381" name="Rectangle 18"/>
          <p:cNvSpPr>
            <a:spLocks noChangeArrowheads="1"/>
          </p:cNvSpPr>
          <p:nvPr/>
        </p:nvSpPr>
        <p:spPr bwMode="auto">
          <a:xfrm>
            <a:off x="373063" y="838200"/>
            <a:ext cx="2686050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it-IT" altLang="it-IT" sz="2000"/>
              <a:t>SALA MUNGITURA</a:t>
            </a:r>
          </a:p>
        </p:txBody>
      </p:sp>
      <p:sp>
        <p:nvSpPr>
          <p:cNvPr id="101382" name="Rectangle 12"/>
          <p:cNvSpPr>
            <a:spLocks noChangeArrowheads="1"/>
          </p:cNvSpPr>
          <p:nvPr/>
        </p:nvSpPr>
        <p:spPr bwMode="auto">
          <a:xfrm>
            <a:off x="409575" y="1346200"/>
            <a:ext cx="8208963" cy="354013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FFFFFF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just"/>
            <a:r>
              <a:rPr lang="it-IT" altLang="it-IT" sz="1700">
                <a:cs typeface="Arial" charset="0"/>
              </a:rPr>
              <a:t>lavorazioni e rischi</a:t>
            </a:r>
            <a:endParaRPr lang="en-US" altLang="it-IT" sz="1700">
              <a:cs typeface="Arial" charset="0"/>
            </a:endParaRPr>
          </a:p>
        </p:txBody>
      </p:sp>
      <p:sp>
        <p:nvSpPr>
          <p:cNvPr id="101383" name="Rettangolo 1"/>
          <p:cNvSpPr>
            <a:spLocks noChangeArrowheads="1"/>
          </p:cNvSpPr>
          <p:nvPr/>
        </p:nvSpPr>
        <p:spPr bwMode="auto">
          <a:xfrm>
            <a:off x="4338638" y="5229225"/>
            <a:ext cx="4121150" cy="1008063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Tx/>
              <a:buChar char="•"/>
            </a:pPr>
            <a:r>
              <a:rPr lang="it-IT" altLang="it-IT" sz="1700">
                <a:solidFill>
                  <a:srgbClr val="000000"/>
                </a:solidFill>
                <a:cs typeface="Arial" charset="0"/>
              </a:rPr>
              <a:t>Tenuti in buone condizioni igieniche</a:t>
            </a: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it-IT" altLang="it-IT" sz="1700">
                <a:solidFill>
                  <a:srgbClr val="000000"/>
                </a:solidFill>
                <a:cs typeface="Arial" charset="0"/>
              </a:rPr>
              <a:t>Privilegiare l’uso di materiale anti-sdrucciolo</a:t>
            </a:r>
          </a:p>
        </p:txBody>
      </p:sp>
      <p:pic>
        <p:nvPicPr>
          <p:cNvPr id="10138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1588" y="1916113"/>
            <a:ext cx="78105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120650"/>
            <a:ext cx="8382000" cy="463550"/>
          </a:xfrm>
          <a:solidFill>
            <a:srgbClr val="FFFF99"/>
          </a:solidFill>
          <a:ln w="12700" cap="flat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it-IT" altLang="it-IT" sz="2400" b="1" smtClean="0">
                <a:solidFill>
                  <a:schemeClr val="tx1"/>
                </a:solidFill>
                <a:latin typeface="Arial" charset="0"/>
              </a:rPr>
              <a:t>AMBIENTI DI LAVORO</a:t>
            </a:r>
            <a:endParaRPr lang="it-IT" altLang="it-IT" sz="1600" b="1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2403" name="Rectangle 18"/>
          <p:cNvSpPr>
            <a:spLocks noChangeArrowheads="1"/>
          </p:cNvSpPr>
          <p:nvPr/>
        </p:nvSpPr>
        <p:spPr bwMode="auto">
          <a:xfrm>
            <a:off x="373063" y="838200"/>
            <a:ext cx="2686050" cy="400050"/>
          </a:xfrm>
          <a:prstGeom prst="rect">
            <a:avLst/>
          </a:prstGeom>
          <a:solidFill>
            <a:srgbClr val="FFCC99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it-IT" altLang="it-IT" sz="2000"/>
              <a:t>STALLA BOVINI</a:t>
            </a:r>
          </a:p>
        </p:txBody>
      </p:sp>
      <p:sp>
        <p:nvSpPr>
          <p:cNvPr id="102404" name="Rectangle 12"/>
          <p:cNvSpPr>
            <a:spLocks noChangeArrowheads="1"/>
          </p:cNvSpPr>
          <p:nvPr/>
        </p:nvSpPr>
        <p:spPr bwMode="auto">
          <a:xfrm>
            <a:off x="409575" y="1341438"/>
            <a:ext cx="8208963" cy="354012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FFFFFF"/>
              </a:gs>
            </a:gsLst>
            <a:lin ang="27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just"/>
            <a:r>
              <a:rPr lang="it-IT" altLang="it-IT" sz="1700">
                <a:cs typeface="Arial" charset="0"/>
              </a:rPr>
              <a:t>GESTIONE TORI</a:t>
            </a:r>
            <a:endParaRPr lang="en-US" altLang="it-IT" sz="1700">
              <a:cs typeface="Arial" charset="0"/>
            </a:endParaRPr>
          </a:p>
        </p:txBody>
      </p:sp>
      <p:pic>
        <p:nvPicPr>
          <p:cNvPr id="10240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1833563"/>
            <a:ext cx="78105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6088" y="3044825"/>
            <a:ext cx="5403850" cy="364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7" name="Rettangolo 1"/>
          <p:cNvSpPr>
            <a:spLocks noChangeArrowheads="1"/>
          </p:cNvSpPr>
          <p:nvPr/>
        </p:nvSpPr>
        <p:spPr bwMode="auto">
          <a:xfrm>
            <a:off x="1547813" y="1833563"/>
            <a:ext cx="7070725" cy="1138237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just"/>
            <a:r>
              <a:rPr lang="it-IT" altLang="it-IT" sz="1700">
                <a:cs typeface="Arial" charset="0"/>
              </a:rPr>
              <a:t>Dotare i tori di anello al naso, per guidare l’animale con un bastone uncinato restando all’esterno del recinto.</a:t>
            </a:r>
          </a:p>
          <a:p>
            <a:pPr algn="just"/>
            <a:r>
              <a:rPr lang="it-IT" altLang="it-IT" sz="1700">
                <a:cs typeface="Arial" charset="0"/>
              </a:rPr>
              <a:t>L’addetto non deve entrare nei recinti in presenza di toro libero all’interno di un gruppo di bovine. Il personale addetto 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def">
  <a:themeElements>
    <a:clrScheme name="">
      <a:dk1>
        <a:srgbClr val="000000"/>
      </a:dk1>
      <a:lt1>
        <a:srgbClr val="FFFFFF"/>
      </a:lt1>
      <a:dk2>
        <a:srgbClr val="000000"/>
      </a:dk2>
      <a:lt2>
        <a:srgbClr val="C0C0C0"/>
      </a:lt2>
      <a:accent1>
        <a:srgbClr val="FFFFFF"/>
      </a:accent1>
      <a:accent2>
        <a:srgbClr val="FFFFFF"/>
      </a:accent2>
      <a:accent3>
        <a:srgbClr val="FFFFFF"/>
      </a:accent3>
      <a:accent4>
        <a:srgbClr val="000000"/>
      </a:accent4>
      <a:accent5>
        <a:srgbClr val="FFFFFF"/>
      </a:accent5>
      <a:accent6>
        <a:srgbClr val="E7E7E7"/>
      </a:accent6>
      <a:hlink>
        <a:srgbClr val="0033CC"/>
      </a:hlink>
      <a:folHlink>
        <a:srgbClr val="00CCFF"/>
      </a:folHlink>
    </a:clrScheme>
    <a:fontScheme name="predef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chemeClr val="bg2"/>
          </a:outerShdw>
        </a:effectLst>
      </a:spPr>
      <a:bodyPr vert="horz" wrap="square" lIns="92075" tIns="46038" rIns="92075" bIns="46038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chemeClr val="bg2"/>
          </a:outerShdw>
        </a:effectLst>
      </a:spPr>
      <a:bodyPr vert="horz" wrap="square" lIns="92075" tIns="46038" rIns="92075" bIns="46038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edef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ef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ef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ef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ef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ef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ef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C0C0C0"/>
    </a:lt2>
    <a:accent1>
      <a:srgbClr val="FFFFFF"/>
    </a:accent1>
    <a:accent2>
      <a:srgbClr val="FFFFFF"/>
    </a:accent2>
    <a:accent3>
      <a:srgbClr val="FFFFFF"/>
    </a:accent3>
    <a:accent4>
      <a:srgbClr val="000000"/>
    </a:accent4>
    <a:accent5>
      <a:srgbClr val="FFFFFF"/>
    </a:accent5>
    <a:accent6>
      <a:srgbClr val="E7E7E7"/>
    </a:accent6>
    <a:hlink>
      <a:srgbClr val="0033CC"/>
    </a:hlink>
    <a:folHlink>
      <a:srgbClr val="00CCFF"/>
    </a:folHlink>
  </a:clrScheme>
  <a:fontScheme name="predef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C0C0C0"/>
    </a:lt2>
    <a:accent1>
      <a:srgbClr val="FFFFFF"/>
    </a:accent1>
    <a:accent2>
      <a:srgbClr val="FFFFFF"/>
    </a:accent2>
    <a:accent3>
      <a:srgbClr val="FFFFFF"/>
    </a:accent3>
    <a:accent4>
      <a:srgbClr val="000000"/>
    </a:accent4>
    <a:accent5>
      <a:srgbClr val="FFFFFF"/>
    </a:accent5>
    <a:accent6>
      <a:srgbClr val="E7E7E7"/>
    </a:accent6>
    <a:hlink>
      <a:srgbClr val="0033CC"/>
    </a:hlink>
    <a:folHlink>
      <a:srgbClr val="00CCFF"/>
    </a:folHlink>
  </a:clrScheme>
  <a:fontScheme name="predef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c:\msoffice\powerpnt\predef.ppt</Template>
  <TotalTime>1632</TotalTime>
  <Pages>34</Pages>
  <Words>5703</Words>
  <Application>Microsoft Macintosh PowerPoint</Application>
  <PresentationFormat>Presentazione su schermo (4:3)</PresentationFormat>
  <Paragraphs>1027</Paragraphs>
  <Slides>134</Slides>
  <Notes>82</Notes>
  <HiddenSlides>0</HiddenSlides>
  <MMClips>0</MMClips>
  <ScaleCrop>false</ScaleCrop>
  <HeadingPairs>
    <vt:vector size="10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3</vt:i4>
      </vt:variant>
      <vt:variant>
        <vt:lpstr>Titoli diapositive</vt:lpstr>
      </vt:variant>
      <vt:variant>
        <vt:i4>134</vt:i4>
      </vt:variant>
      <vt:variant>
        <vt:lpstr>Presentazioni personalizzate</vt:lpstr>
      </vt:variant>
      <vt:variant>
        <vt:i4>1</vt:i4>
      </vt:variant>
    </vt:vector>
  </HeadingPairs>
  <TitlesOfParts>
    <vt:vector size="148" baseType="lpstr">
      <vt:lpstr>Calibri</vt:lpstr>
      <vt:lpstr>Microsoft YaHei</vt:lpstr>
      <vt:lpstr>Webdings</vt:lpstr>
      <vt:lpstr>Wingdings 3</vt:lpstr>
      <vt:lpstr>宋体</vt:lpstr>
      <vt:lpstr>Arial</vt:lpstr>
      <vt:lpstr>Symbol</vt:lpstr>
      <vt:lpstr>Times New Roman</vt:lpstr>
      <vt:lpstr>Wingdings</vt:lpstr>
      <vt:lpstr>predef</vt:lpstr>
      <vt:lpstr>ClipArt</vt:lpstr>
      <vt:lpstr>Fotografia Photo Editor</vt:lpstr>
      <vt:lpstr>Clip</vt:lpstr>
      <vt:lpstr>DALLA SCUOLA UN LAVORO SICURO   Corso per LAVORATORI ”FORMAZIONE SPECIFICA  COMPARTO AGRICOLTURA  Salute e Sicurezza  nei Luoghi di Lavoro” 8 ore</vt:lpstr>
      <vt:lpstr>Presentazione di PowerPoint</vt:lpstr>
      <vt:lpstr>D. Lgs.  09.04.08   n. 81</vt:lpstr>
      <vt:lpstr>Presentazione di PowerPoint</vt:lpstr>
      <vt:lpstr>Modulo 1 – Sicurezza  4 ore </vt:lpstr>
      <vt:lpstr>Modulo 2 – Salute e Igiene  4 ore</vt:lpstr>
      <vt:lpstr>DALLA SCUOLA UN LAVORO SICURO   Corso per LAVORATORI ”FORMAZIONE SPECIFICA  COMPARTO AGRICOLTURA</vt:lpstr>
      <vt:lpstr>Presentazione di PowerPoint</vt:lpstr>
      <vt:lpstr>Presentazione di PowerPoint</vt:lpstr>
      <vt:lpstr>INFORTUNI IN AGRICOLTURA ANNO 2013</vt:lpstr>
      <vt:lpstr>INFORTUNI IN AGRICOLTURA ANNO 2013</vt:lpstr>
      <vt:lpstr>INFORTUNI IN AGRICOLTURA ANNO 2013</vt:lpstr>
      <vt:lpstr>RISCHI INFORTUNI</vt:lpstr>
      <vt:lpstr>RISCHI INFORTUNI</vt:lpstr>
      <vt:lpstr>MECCANICI GENERALI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MACCHINE</vt:lpstr>
      <vt:lpstr>MACCHINE</vt:lpstr>
      <vt:lpstr>MACCHINE</vt:lpstr>
      <vt:lpstr>MACCHINE</vt:lpstr>
      <vt:lpstr>MACCHINE</vt:lpstr>
      <vt:lpstr>MACCHINE</vt:lpstr>
      <vt:lpstr>MACCHINE</vt:lpstr>
      <vt:lpstr>MACCHINE</vt:lpstr>
      <vt:lpstr>MACCHINE</vt:lpstr>
      <vt:lpstr>Presentazione di PowerPoint</vt:lpstr>
      <vt:lpstr>MACCHINE</vt:lpstr>
      <vt:lpstr>MACCHINE</vt:lpstr>
      <vt:lpstr>MACCHINE</vt:lpstr>
      <vt:lpstr>MACCHINE</vt:lpstr>
      <vt:lpstr>MACCHINE</vt:lpstr>
      <vt:lpstr>MACCHINE</vt:lpstr>
      <vt:lpstr>MACCHINE</vt:lpstr>
      <vt:lpstr>MACCHINE</vt:lpstr>
      <vt:lpstr>MACCHINE</vt:lpstr>
      <vt:lpstr>MACCHINE</vt:lpstr>
      <vt:lpstr>MACCHINE</vt:lpstr>
      <vt:lpstr>MACCHINE</vt:lpstr>
      <vt:lpstr>MACCHINE</vt:lpstr>
      <vt:lpstr>MACCHINE</vt:lpstr>
      <vt:lpstr>MACCHINE</vt:lpstr>
      <vt:lpstr>Presentazione di PowerPoint</vt:lpstr>
      <vt:lpstr>Presentazione di PowerPoint</vt:lpstr>
      <vt:lpstr>MACCHINE AGRICOLE DESILATRICI, MISCELATRICI TRINCIATRICI E DISTRIBUTRICI DI INSILATI</vt:lpstr>
      <vt:lpstr>MACCHINE AGRICOLE DESILATRICI, MISCELATRICI TRINCIATRICI E DISTRIBUTRICI DI INSILATI</vt:lpstr>
      <vt:lpstr>MACCHINE AGRICOLE DESILATRICI, MISCELATRICI TRINCIATRICI E DISTRIBUTRICI DI INSILATI</vt:lpstr>
      <vt:lpstr>MACCHINE AGRICOLE DESILATRICI, MISCELATRICI TRINCIATRICI E DISTRIBUTRICI DI INSILATI</vt:lpstr>
      <vt:lpstr>MACCHINE AGRICOLE DESILATRICI, MISCELATRICI TRINCIATRICI E DISTRIBUTRICI DI INSILATI</vt:lpstr>
      <vt:lpstr>MACCHINE AGRICOLE DESILATRICI, MISCELATRICI TRINCIATRICI E DISTRIBUTRICI DI INSILATI</vt:lpstr>
      <vt:lpstr>MACCHINE AGRICOLE DESILATRICI, MISCELATRICI TRINCIATRICI E DISTRIBUTRICI DI INSILATI</vt:lpstr>
      <vt:lpstr>CARRO RACCOGLI FRUTTA</vt:lpstr>
      <vt:lpstr>Presentazione di PowerPoint</vt:lpstr>
      <vt:lpstr>Presentazione di PowerPoint</vt:lpstr>
      <vt:lpstr>Presentazione di PowerPoint</vt:lpstr>
      <vt:lpstr>Presentazione di PowerPoint</vt:lpstr>
      <vt:lpstr>ATTREZZATURE</vt:lpstr>
      <vt:lpstr>ATTREZZATURE</vt:lpstr>
      <vt:lpstr>ATTREZZATURE</vt:lpstr>
      <vt:lpstr>CADUTE DALL’ALTO E IN PROFONDITA’</vt:lpstr>
      <vt:lpstr>CADUTE DALL’ALTO</vt:lpstr>
      <vt:lpstr>CADUTE DALL’ALTO</vt:lpstr>
      <vt:lpstr>CADUTE DALL’ALTO</vt:lpstr>
      <vt:lpstr>CADUTE DALL’ALTO</vt:lpstr>
      <vt:lpstr>CADUTE DALL’ALTO</vt:lpstr>
      <vt:lpstr>CADUTE IN PROFONDITA’</vt:lpstr>
      <vt:lpstr>INVESTIMENTO PERSONE</vt:lpstr>
      <vt:lpstr>INVESTIMENTO PERSONE</vt:lpstr>
      <vt:lpstr>INVESTIMENTO PERSONE</vt:lpstr>
      <vt:lpstr>ELETTRICI GENERALI</vt:lpstr>
      <vt:lpstr>ELETTRICI GENERALI</vt:lpstr>
      <vt:lpstr>ELETTRICI GENERALI</vt:lpstr>
      <vt:lpstr>ELETTRICI GENERALI</vt:lpstr>
      <vt:lpstr>ELETTRICI GENERALI</vt:lpstr>
      <vt:lpstr>AMBIENTI DI LAVORO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AMBIENTI DI LAVORO</vt:lpstr>
      <vt:lpstr>AMBIENTI DI LAVORO</vt:lpstr>
      <vt:lpstr>Presentazione di PowerPoint</vt:lpstr>
      <vt:lpstr>AMBIENTI DI LAVORO</vt:lpstr>
      <vt:lpstr>AMBIENTI DI LAVORO</vt:lpstr>
      <vt:lpstr>AMBIENTI DI LAVORO</vt:lpstr>
      <vt:lpstr>AMBIENTI DI LAVORO</vt:lpstr>
      <vt:lpstr>Presentazione di PowerPoint</vt:lpstr>
      <vt:lpstr>AMBIENTI DI LAVORO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AMBIENTI DI LAVORO</vt:lpstr>
      <vt:lpstr>AMBIENTI DI LAVORO</vt:lpstr>
      <vt:lpstr>AMBIENTI DI LAVORO</vt:lpstr>
      <vt:lpstr>AMBIENTI DI LAVORO</vt:lpstr>
      <vt:lpstr>AMBIENTI DI LAVORO</vt:lpstr>
      <vt:lpstr>AMBIENTI DI LAVORO</vt:lpstr>
      <vt:lpstr>SEGNALETICA</vt:lpstr>
      <vt:lpstr>Presentazione di PowerPoint</vt:lpstr>
      <vt:lpstr>SEGNALETICA</vt:lpstr>
      <vt:lpstr>SEGNALETICA</vt:lpstr>
      <vt:lpstr>SEGNALETICA</vt:lpstr>
      <vt:lpstr>SEGNALETICA</vt:lpstr>
      <vt:lpstr>Presentazione di PowerPoint</vt:lpstr>
      <vt:lpstr>SEGNALETICA</vt:lpstr>
      <vt:lpstr>RISCHIO INCENDIO</vt:lpstr>
      <vt:lpstr>Presentazione di PowerPoint</vt:lpstr>
      <vt:lpstr>Presentazione di PowerPoint</vt:lpstr>
      <vt:lpstr>RISCHIO INCENDIO</vt:lpstr>
      <vt:lpstr>RISCHIO INCENDIO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personalizzata 1</vt:lpstr>
    </vt:vector>
  </TitlesOfParts>
  <Manager>Dipartimento Sanità Pubblica</Manager>
  <Company>Azienda USL di Reggio Emilia</Company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626-01-tit I-cd scuole</dc:title>
  <dc:subject>CD scuole-titolo I Dlgs 626</dc:subject>
  <dc:creator>SPSAL</dc:creator>
  <cp:lastModifiedBy>angela camagni</cp:lastModifiedBy>
  <cp:revision>517</cp:revision>
  <cp:lastPrinted>2015-11-25T07:10:31Z</cp:lastPrinted>
  <dcterms:created xsi:type="dcterms:W3CDTF">1995-10-27T18:34:02Z</dcterms:created>
  <dcterms:modified xsi:type="dcterms:W3CDTF">2022-10-19T12:33:34Z</dcterms:modified>
</cp:coreProperties>
</file>