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659" r:id="rId2"/>
    <p:sldId id="665" r:id="rId3"/>
    <p:sldId id="667" r:id="rId4"/>
    <p:sldId id="668" r:id="rId5"/>
    <p:sldId id="669" r:id="rId6"/>
    <p:sldId id="674" r:id="rId7"/>
    <p:sldId id="675" r:id="rId8"/>
    <p:sldId id="676" r:id="rId9"/>
    <p:sldId id="679" r:id="rId10"/>
    <p:sldId id="681" r:id="rId11"/>
    <p:sldId id="682" r:id="rId12"/>
    <p:sldId id="684" r:id="rId13"/>
    <p:sldId id="688" r:id="rId14"/>
    <p:sldId id="689" r:id="rId15"/>
    <p:sldId id="692" r:id="rId16"/>
    <p:sldId id="696" r:id="rId17"/>
    <p:sldId id="700" r:id="rId18"/>
    <p:sldId id="701" r:id="rId19"/>
    <p:sldId id="704" r:id="rId20"/>
    <p:sldId id="706" r:id="rId21"/>
    <p:sldId id="707" r:id="rId22"/>
    <p:sldId id="721" r:id="rId23"/>
    <p:sldId id="709" r:id="rId24"/>
    <p:sldId id="710" r:id="rId25"/>
    <p:sldId id="714" r:id="rId26"/>
    <p:sldId id="715" r:id="rId27"/>
    <p:sldId id="716" r:id="rId28"/>
    <p:sldId id="717" r:id="rId29"/>
    <p:sldId id="718" r:id="rId30"/>
    <p:sldId id="722" r:id="rId31"/>
    <p:sldId id="723" r:id="rId32"/>
    <p:sldId id="724" r:id="rId33"/>
    <p:sldId id="725" r:id="rId34"/>
    <p:sldId id="719" r:id="rId35"/>
    <p:sldId id="720" r:id="rId36"/>
  </p:sldIdLst>
  <p:sldSz cx="12192000" cy="6858000"/>
  <p:notesSz cx="7104063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zione senza titolo" id="{36F0F4A1-B47A-415A-A40C-088BA76ED333}">
          <p14:sldIdLst>
            <p14:sldId id="659"/>
            <p14:sldId id="665"/>
            <p14:sldId id="667"/>
            <p14:sldId id="668"/>
            <p14:sldId id="669"/>
            <p14:sldId id="674"/>
            <p14:sldId id="675"/>
            <p14:sldId id="676"/>
            <p14:sldId id="679"/>
            <p14:sldId id="681"/>
            <p14:sldId id="682"/>
            <p14:sldId id="684"/>
            <p14:sldId id="688"/>
            <p14:sldId id="689"/>
            <p14:sldId id="692"/>
            <p14:sldId id="696"/>
            <p14:sldId id="700"/>
            <p14:sldId id="701"/>
            <p14:sldId id="704"/>
            <p14:sldId id="706"/>
            <p14:sldId id="707"/>
            <p14:sldId id="721"/>
            <p14:sldId id="709"/>
            <p14:sldId id="710"/>
            <p14:sldId id="714"/>
            <p14:sldId id="715"/>
            <p14:sldId id="716"/>
            <p14:sldId id="717"/>
            <p14:sldId id="718"/>
            <p14:sldId id="722"/>
            <p14:sldId id="723"/>
            <p14:sldId id="724"/>
            <p14:sldId id="725"/>
            <p14:sldId id="719"/>
            <p14:sldId id="7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0066FF"/>
    <a:srgbClr val="CC0099"/>
    <a:srgbClr val="CC3399"/>
    <a:srgbClr val="CC0066"/>
    <a:srgbClr val="993366"/>
    <a:srgbClr val="0099CC"/>
    <a:srgbClr val="1E63AE"/>
    <a:srgbClr val="33C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051A79-491B-B70B-DCD6-600A801FF8B2}" v="133" dt="2022-11-04T09:39:48.452"/>
    <p1510:client id="{20E2132C-3D68-BD1F-EB69-FCAB33689964}" v="102" dt="2022-10-10T13:42:19.088"/>
    <p1510:client id="{333E02C9-1B7F-A77E-FF40-28F62BFFEC56}" v="311" dt="2022-10-10T16:42:00.541"/>
    <p1510:client id="{4357D69E-4DBB-46E5-91E9-7F3C20826D94}" v="1" dt="2022-07-02T17:29:07.442"/>
    <p1510:client id="{540D2F19-99AB-931C-88EC-497318D176EF}" v="1326" dt="2022-10-28T14:16:30.844"/>
    <p1510:client id="{56B34DB5-4D27-B626-7F5D-11DFA24757A2}" v="1374" dt="2022-10-18T09:31:08.875"/>
    <p1510:client id="{5CE977CE-93B7-F809-3FB7-77A522DAC7FD}" v="694" dt="2022-10-13T15:56:54.971"/>
    <p1510:client id="{65187D88-952B-60C1-4B55-83DD469C529A}" v="2" dt="2022-10-19T10:29:32.647"/>
    <p1510:client id="{697A85B4-A8AB-E66D-9881-2D96F3240181}" v="1" dt="2022-10-10T16:46:32.111"/>
    <p1510:client id="{8741CE91-251D-F384-3D6D-1058027188F2}" v="33" dt="2022-11-02T16:20:55.202"/>
    <p1510:client id="{AC7D0700-FFED-C00E-65DF-D997821BDE1C}" v="1864" dt="2022-10-10T16:33:12.004"/>
    <p1510:client id="{AD33D6A9-4A80-C57D-D106-2A128FC6CA7A}" v="59" dt="2022-10-13T15:58:26.201"/>
    <p1510:client id="{CD497F82-059C-65D9-06F3-ED9FD75FA560}" v="47" dt="2022-10-19T12:40:11.953"/>
    <p1510:client id="{D9255E36-9BA7-4DAB-A95A-6C01D68ABF27}" v="2" dt="2022-07-02T16:12:12.363"/>
    <p1510:client id="{D9474A55-1AC3-353C-D102-E81171C05697}" v="219" dt="2022-11-04T09:36:46.972"/>
    <p1510:client id="{DC7E8CBB-4F6A-6707-BB49-F9401F739274}" v="89" dt="2022-11-02T17:37:15.421"/>
    <p1510:client id="{F0EB68D1-7B5D-4B2E-AB35-2095384B1FEB}" v="1" dt="2022-10-19T12:32:13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79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la Maria Teresa" userId="S::mariateresa.cella@regione.emilia-romagna.it::f4ef26f7-1ef9-4293-bd6a-270d91641d2f" providerId="AD" clId="Web-{333E02C9-1B7F-A77E-FF40-28F62BFFEC56}"/>
    <pc:docChg chg="addSld delSld modSld modSection">
      <pc:chgData name="Cella Maria Teresa" userId="S::mariateresa.cella@regione.emilia-romagna.it::f4ef26f7-1ef9-4293-bd6a-270d91641d2f" providerId="AD" clId="Web-{333E02C9-1B7F-A77E-FF40-28F62BFFEC56}" dt="2022-10-10T16:41:59.369" v="236" actId="20577"/>
      <pc:docMkLst>
        <pc:docMk/>
      </pc:docMkLst>
      <pc:sldChg chg="del">
        <pc:chgData name="Cella Maria Teresa" userId="S::mariateresa.cella@regione.emilia-romagna.it::f4ef26f7-1ef9-4293-bd6a-270d91641d2f" providerId="AD" clId="Web-{333E02C9-1B7F-A77E-FF40-28F62BFFEC56}" dt="2022-10-10T16:37:39.780" v="12"/>
        <pc:sldMkLst>
          <pc:docMk/>
          <pc:sldMk cId="0" sldId="414"/>
        </pc:sldMkLst>
      </pc:sldChg>
      <pc:sldChg chg="del">
        <pc:chgData name="Cella Maria Teresa" userId="S::mariateresa.cella@regione.emilia-romagna.it::f4ef26f7-1ef9-4293-bd6a-270d91641d2f" providerId="AD" clId="Web-{333E02C9-1B7F-A77E-FF40-28F62BFFEC56}" dt="2022-10-10T16:37:38.093" v="11"/>
        <pc:sldMkLst>
          <pc:docMk/>
          <pc:sldMk cId="507723815" sldId="430"/>
        </pc:sldMkLst>
      </pc:sldChg>
      <pc:sldChg chg="add">
        <pc:chgData name="Cella Maria Teresa" userId="S::mariateresa.cella@regione.emilia-romagna.it::f4ef26f7-1ef9-4293-bd6a-270d91641d2f" providerId="AD" clId="Web-{333E02C9-1B7F-A77E-FF40-28F62BFFEC56}" dt="2022-10-10T16:35:33.934" v="0"/>
        <pc:sldMkLst>
          <pc:docMk/>
          <pc:sldMk cId="3196136538" sldId="433"/>
        </pc:sldMkLst>
      </pc:sldChg>
      <pc:sldChg chg="modSp add">
        <pc:chgData name="Cella Maria Teresa" userId="S::mariateresa.cella@regione.emilia-romagna.it::f4ef26f7-1ef9-4293-bd6a-270d91641d2f" providerId="AD" clId="Web-{333E02C9-1B7F-A77E-FF40-28F62BFFEC56}" dt="2022-10-10T16:41:59.369" v="236" actId="20577"/>
        <pc:sldMkLst>
          <pc:docMk/>
          <pc:sldMk cId="116087076" sldId="434"/>
        </pc:sldMkLst>
        <pc:spChg chg="mod">
          <ac:chgData name="Cella Maria Teresa" userId="S::mariateresa.cella@regione.emilia-romagna.it::f4ef26f7-1ef9-4293-bd6a-270d91641d2f" providerId="AD" clId="Web-{333E02C9-1B7F-A77E-FF40-28F62BFFEC56}" dt="2022-10-10T16:36:59.592" v="9" actId="20577"/>
          <ac:spMkLst>
            <pc:docMk/>
            <pc:sldMk cId="116087076" sldId="434"/>
            <ac:spMk id="2" creationId="{8BDDEC61-993F-EBD6-57BD-48365C5CCE58}"/>
          </ac:spMkLst>
        </pc:spChg>
        <pc:spChg chg="mod">
          <ac:chgData name="Cella Maria Teresa" userId="S::mariateresa.cella@regione.emilia-romagna.it::f4ef26f7-1ef9-4293-bd6a-270d91641d2f" providerId="AD" clId="Web-{333E02C9-1B7F-A77E-FF40-28F62BFFEC56}" dt="2022-10-10T16:41:59.369" v="236" actId="20577"/>
          <ac:spMkLst>
            <pc:docMk/>
            <pc:sldMk cId="116087076" sldId="434"/>
            <ac:spMk id="3" creationId="{E370267C-4851-1A9F-CB57-27EF6D154B4E}"/>
          </ac:spMkLst>
        </pc:spChg>
      </pc:sldChg>
      <pc:sldChg chg="addSp delSp modSp add replId">
        <pc:chgData name="Cella Maria Teresa" userId="S::mariateresa.cella@regione.emilia-romagna.it::f4ef26f7-1ef9-4293-bd6a-270d91641d2f" providerId="AD" clId="Web-{333E02C9-1B7F-A77E-FF40-28F62BFFEC56}" dt="2022-10-10T16:41:19.770" v="233"/>
        <pc:sldMkLst>
          <pc:docMk/>
          <pc:sldMk cId="700786706" sldId="435"/>
        </pc:sldMkLst>
        <pc:spChg chg="mod">
          <ac:chgData name="Cella Maria Teresa" userId="S::mariateresa.cella@regione.emilia-romagna.it::f4ef26f7-1ef9-4293-bd6a-270d91641d2f" providerId="AD" clId="Web-{333E02C9-1B7F-A77E-FF40-28F62BFFEC56}" dt="2022-10-10T16:39:55.175" v="75" actId="14100"/>
          <ac:spMkLst>
            <pc:docMk/>
            <pc:sldMk cId="700786706" sldId="435"/>
            <ac:spMk id="2" creationId="{4A284488-B490-D0C4-0A4E-B7EA2D84D51D}"/>
          </ac:spMkLst>
        </pc:spChg>
        <pc:spChg chg="del mod">
          <ac:chgData name="Cella Maria Teresa" userId="S::mariateresa.cella@regione.emilia-romagna.it::f4ef26f7-1ef9-4293-bd6a-270d91641d2f" providerId="AD" clId="Web-{333E02C9-1B7F-A77E-FF40-28F62BFFEC56}" dt="2022-10-10T16:38:25.438" v="44"/>
          <ac:spMkLst>
            <pc:docMk/>
            <pc:sldMk cId="700786706" sldId="435"/>
            <ac:spMk id="3" creationId="{AE0CD9CE-F847-98E3-18C6-AB7C06549391}"/>
          </ac:spMkLst>
        </pc:spChg>
        <pc:spChg chg="del">
          <ac:chgData name="Cella Maria Teresa" userId="S::mariateresa.cella@regione.emilia-romagna.it::f4ef26f7-1ef9-4293-bd6a-270d91641d2f" providerId="AD" clId="Web-{333E02C9-1B7F-A77E-FF40-28F62BFFEC56}" dt="2022-10-10T16:38:29.657" v="46"/>
          <ac:spMkLst>
            <pc:docMk/>
            <pc:sldMk cId="700786706" sldId="435"/>
            <ac:spMk id="5" creationId="{E3E9297F-4168-0335-0DFE-C0F687019B8B}"/>
          </ac:spMkLst>
        </pc:spChg>
        <pc:spChg chg="del">
          <ac:chgData name="Cella Maria Teresa" userId="S::mariateresa.cella@regione.emilia-romagna.it::f4ef26f7-1ef9-4293-bd6a-270d91641d2f" providerId="AD" clId="Web-{333E02C9-1B7F-A77E-FF40-28F62BFFEC56}" dt="2022-10-10T16:38:34.797" v="50"/>
          <ac:spMkLst>
            <pc:docMk/>
            <pc:sldMk cId="700786706" sldId="435"/>
            <ac:spMk id="6" creationId="{946460C4-FC4D-4F63-E915-5E78278DB45E}"/>
          </ac:spMkLst>
        </pc:spChg>
        <pc:spChg chg="del">
          <ac:chgData name="Cella Maria Teresa" userId="S::mariateresa.cella@regione.emilia-romagna.it::f4ef26f7-1ef9-4293-bd6a-270d91641d2f" providerId="AD" clId="Web-{333E02C9-1B7F-A77E-FF40-28F62BFFEC56}" dt="2022-10-10T16:38:30.657" v="47"/>
          <ac:spMkLst>
            <pc:docMk/>
            <pc:sldMk cId="700786706" sldId="435"/>
            <ac:spMk id="7" creationId="{82FF5527-D67C-E687-4C16-63EE5323F6B1}"/>
          </ac:spMkLst>
        </pc:spChg>
        <pc:spChg chg="del">
          <ac:chgData name="Cella Maria Teresa" userId="S::mariateresa.cella@regione.emilia-romagna.it::f4ef26f7-1ef9-4293-bd6a-270d91641d2f" providerId="AD" clId="Web-{333E02C9-1B7F-A77E-FF40-28F62BFFEC56}" dt="2022-10-10T16:38:33.907" v="49"/>
          <ac:spMkLst>
            <pc:docMk/>
            <pc:sldMk cId="700786706" sldId="435"/>
            <ac:spMk id="8" creationId="{33E0BE1F-0A3F-336A-9E25-0D72D8A095D1}"/>
          </ac:spMkLst>
        </pc:spChg>
        <pc:spChg chg="del">
          <ac:chgData name="Cella Maria Teresa" userId="S::mariateresa.cella@regione.emilia-romagna.it::f4ef26f7-1ef9-4293-bd6a-270d91641d2f" providerId="AD" clId="Web-{333E02C9-1B7F-A77E-FF40-28F62BFFEC56}" dt="2022-10-10T16:38:28.360" v="45"/>
          <ac:spMkLst>
            <pc:docMk/>
            <pc:sldMk cId="700786706" sldId="435"/>
            <ac:spMk id="9" creationId="{D92E96BB-A325-E886-1E2C-5B321A092C6C}"/>
          </ac:spMkLst>
        </pc:spChg>
        <pc:spChg chg="del">
          <ac:chgData name="Cella Maria Teresa" userId="S::mariateresa.cella@regione.emilia-romagna.it::f4ef26f7-1ef9-4293-bd6a-270d91641d2f" providerId="AD" clId="Web-{333E02C9-1B7F-A77E-FF40-28F62BFFEC56}" dt="2022-10-10T16:38:32.672" v="48"/>
          <ac:spMkLst>
            <pc:docMk/>
            <pc:sldMk cId="700786706" sldId="435"/>
            <ac:spMk id="10" creationId="{B39DE449-9D77-2F28-556D-92395EE4DA3D}"/>
          </ac:spMkLst>
        </pc:spChg>
        <pc:spChg chg="del">
          <ac:chgData name="Cella Maria Teresa" userId="S::mariateresa.cella@regione.emilia-romagna.it::f4ef26f7-1ef9-4293-bd6a-270d91641d2f" providerId="AD" clId="Web-{333E02C9-1B7F-A77E-FF40-28F62BFFEC56}" dt="2022-10-10T16:38:37.110" v="52"/>
          <ac:spMkLst>
            <pc:docMk/>
            <pc:sldMk cId="700786706" sldId="435"/>
            <ac:spMk id="11" creationId="{EA1B54DB-6777-D263-3313-6D883575616A}"/>
          </ac:spMkLst>
        </pc:spChg>
        <pc:spChg chg="del">
          <ac:chgData name="Cella Maria Teresa" userId="S::mariateresa.cella@regione.emilia-romagna.it::f4ef26f7-1ef9-4293-bd6a-270d91641d2f" providerId="AD" clId="Web-{333E02C9-1B7F-A77E-FF40-28F62BFFEC56}" dt="2022-10-10T16:38:35.860" v="51"/>
          <ac:spMkLst>
            <pc:docMk/>
            <pc:sldMk cId="700786706" sldId="435"/>
            <ac:spMk id="12" creationId="{04633C38-3528-222E-7DDB-53955A70A68E}"/>
          </ac:spMkLst>
        </pc:spChg>
        <pc:graphicFrameChg chg="add mod modGraphic">
          <ac:chgData name="Cella Maria Teresa" userId="S::mariateresa.cella@regione.emilia-romagna.it::f4ef26f7-1ef9-4293-bd6a-270d91641d2f" providerId="AD" clId="Web-{333E02C9-1B7F-A77E-FF40-28F62BFFEC56}" dt="2022-10-10T16:41:19.770" v="233"/>
          <ac:graphicFrameMkLst>
            <pc:docMk/>
            <pc:sldMk cId="700786706" sldId="435"/>
            <ac:graphicFrameMk id="4" creationId="{12FE6A15-3DC5-792F-1F30-48B0718CBE88}"/>
          </ac:graphicFrameMkLst>
        </pc:graphicFrameChg>
      </pc:sldChg>
    </pc:docChg>
  </pc:docChgLst>
  <pc:docChgLst>
    <pc:chgData name="Cella Maria Teresa" userId="S::mariateresa.cella@regione.emilia-romagna.it::f4ef26f7-1ef9-4293-bd6a-270d91641d2f" providerId="AD" clId="Web-{65187D88-952B-60C1-4B55-83DD469C529A}"/>
    <pc:docChg chg="modSld">
      <pc:chgData name="Cella Maria Teresa" userId="S::mariateresa.cella@regione.emilia-romagna.it::f4ef26f7-1ef9-4293-bd6a-270d91641d2f" providerId="AD" clId="Web-{65187D88-952B-60C1-4B55-83DD469C529A}" dt="2022-10-19T10:29:32.647" v="1"/>
      <pc:docMkLst>
        <pc:docMk/>
      </pc:docMkLst>
      <pc:sldChg chg="modSp">
        <pc:chgData name="Cella Maria Teresa" userId="S::mariateresa.cella@regione.emilia-romagna.it::f4ef26f7-1ef9-4293-bd6a-270d91641d2f" providerId="AD" clId="Web-{65187D88-952B-60C1-4B55-83DD469C529A}" dt="2022-10-19T10:29:32.647" v="1"/>
        <pc:sldMkLst>
          <pc:docMk/>
          <pc:sldMk cId="1069636702" sldId="422"/>
        </pc:sldMkLst>
        <pc:graphicFrameChg chg="mod modGraphic">
          <ac:chgData name="Cella Maria Teresa" userId="S::mariateresa.cella@regione.emilia-romagna.it::f4ef26f7-1ef9-4293-bd6a-270d91641d2f" providerId="AD" clId="Web-{65187D88-952B-60C1-4B55-83DD469C529A}" dt="2022-10-19T10:29:32.647" v="1"/>
          <ac:graphicFrameMkLst>
            <pc:docMk/>
            <pc:sldMk cId="1069636702" sldId="422"/>
            <ac:graphicFrameMk id="6" creationId="{8B96BECD-9713-2806-1BE9-A1AED4FB58D1}"/>
          </ac:graphicFrameMkLst>
        </pc:graphicFrameChg>
      </pc:sldChg>
    </pc:docChg>
  </pc:docChgLst>
  <pc:docChgLst>
    <pc:chgData name="Cella Maria Teresa" userId="S::mariateresa.cella@regione.emilia-romagna.it::f4ef26f7-1ef9-4293-bd6a-270d91641d2f" providerId="AD" clId="Web-{AD33D6A9-4A80-C57D-D106-2A128FC6CA7A}"/>
    <pc:docChg chg="modSld">
      <pc:chgData name="Cella Maria Teresa" userId="S::mariateresa.cella@regione.emilia-romagna.it::f4ef26f7-1ef9-4293-bd6a-270d91641d2f" providerId="AD" clId="Web-{AD33D6A9-4A80-C57D-D106-2A128FC6CA7A}" dt="2022-10-13T15:58:26.201" v="53"/>
      <pc:docMkLst>
        <pc:docMk/>
      </pc:docMkLst>
      <pc:sldChg chg="modSp">
        <pc:chgData name="Cella Maria Teresa" userId="S::mariateresa.cella@regione.emilia-romagna.it::f4ef26f7-1ef9-4293-bd6a-270d91641d2f" providerId="AD" clId="Web-{AD33D6A9-4A80-C57D-D106-2A128FC6CA7A}" dt="2022-10-13T15:58:26.201" v="53"/>
        <pc:sldMkLst>
          <pc:docMk/>
          <pc:sldMk cId="116087076" sldId="434"/>
        </pc:sldMkLst>
        <pc:spChg chg="mod">
          <ac:chgData name="Cella Maria Teresa" userId="S::mariateresa.cella@regione.emilia-romagna.it::f4ef26f7-1ef9-4293-bd6a-270d91641d2f" providerId="AD" clId="Web-{AD33D6A9-4A80-C57D-D106-2A128FC6CA7A}" dt="2022-10-13T15:58:26.201" v="53"/>
          <ac:spMkLst>
            <pc:docMk/>
            <pc:sldMk cId="116087076" sldId="434"/>
            <ac:spMk id="2" creationId="{8BDDEC61-993F-EBD6-57BD-48365C5CCE58}"/>
          </ac:spMkLst>
        </pc:spChg>
        <pc:spChg chg="mod">
          <ac:chgData name="Cella Maria Teresa" userId="S::mariateresa.cella@regione.emilia-romagna.it::f4ef26f7-1ef9-4293-bd6a-270d91641d2f" providerId="AD" clId="Web-{AD33D6A9-4A80-C57D-D106-2A128FC6CA7A}" dt="2022-10-13T15:58:01.607" v="46" actId="1076"/>
          <ac:spMkLst>
            <pc:docMk/>
            <pc:sldMk cId="116087076" sldId="434"/>
            <ac:spMk id="3" creationId="{E370267C-4851-1A9F-CB57-27EF6D154B4E}"/>
          </ac:spMkLst>
        </pc:spChg>
        <pc:spChg chg="mod">
          <ac:chgData name="Cella Maria Teresa" userId="S::mariateresa.cella@regione.emilia-romagna.it::f4ef26f7-1ef9-4293-bd6a-270d91641d2f" providerId="AD" clId="Web-{AD33D6A9-4A80-C57D-D106-2A128FC6CA7A}" dt="2022-10-13T15:57:58.732" v="45" actId="20577"/>
          <ac:spMkLst>
            <pc:docMk/>
            <pc:sldMk cId="116087076" sldId="434"/>
            <ac:spMk id="25602" creationId="{00000000-0000-0000-0000-000000000000}"/>
          </ac:spMkLst>
        </pc:spChg>
      </pc:sldChg>
    </pc:docChg>
  </pc:docChgLst>
  <pc:docChgLst>
    <pc:chgData name="Cella Maria Teresa" userId="S::mariateresa.cella@regione.emilia-romagna.it::f4ef26f7-1ef9-4293-bd6a-270d91641d2f" providerId="AD" clId="Web-{D9474A55-1AC3-353C-D102-E81171C05697}"/>
    <pc:docChg chg="addSld delSld modSld modSection">
      <pc:chgData name="Cella Maria Teresa" userId="S::mariateresa.cella@regione.emilia-romagna.it::f4ef26f7-1ef9-4293-bd6a-270d91641d2f" providerId="AD" clId="Web-{D9474A55-1AC3-353C-D102-E81171C05697}" dt="2022-11-04T09:36:46.972" v="115"/>
      <pc:docMkLst>
        <pc:docMk/>
      </pc:docMkLst>
      <pc:sldChg chg="modSp">
        <pc:chgData name="Cella Maria Teresa" userId="S::mariateresa.cella@regione.emilia-romagna.it::f4ef26f7-1ef9-4293-bd6a-270d91641d2f" providerId="AD" clId="Web-{D9474A55-1AC3-353C-D102-E81171C05697}" dt="2022-11-04T09:32:31.748" v="110" actId="20577"/>
        <pc:sldMkLst>
          <pc:docMk/>
          <pc:sldMk cId="3988363662" sldId="424"/>
        </pc:sldMkLst>
        <pc:spChg chg="mod">
          <ac:chgData name="Cella Maria Teresa" userId="S::mariateresa.cella@regione.emilia-romagna.it::f4ef26f7-1ef9-4293-bd6a-270d91641d2f" providerId="AD" clId="Web-{D9474A55-1AC3-353C-D102-E81171C05697}" dt="2022-11-04T09:32:31.748" v="110" actId="20577"/>
          <ac:spMkLst>
            <pc:docMk/>
            <pc:sldMk cId="3988363662" sldId="424"/>
            <ac:spMk id="2" creationId="{3089054D-A76B-BCA3-EA16-35845DAA4DBE}"/>
          </ac:spMkLst>
        </pc:spChg>
      </pc:sldChg>
      <pc:sldChg chg="modSp">
        <pc:chgData name="Cella Maria Teresa" userId="S::mariateresa.cella@regione.emilia-romagna.it::f4ef26f7-1ef9-4293-bd6a-270d91641d2f" providerId="AD" clId="Web-{D9474A55-1AC3-353C-D102-E81171C05697}" dt="2022-11-04T09:33:06.202" v="111" actId="1076"/>
        <pc:sldMkLst>
          <pc:docMk/>
          <pc:sldMk cId="536366829" sldId="429"/>
        </pc:sldMkLst>
        <pc:spChg chg="mod">
          <ac:chgData name="Cella Maria Teresa" userId="S::mariateresa.cella@regione.emilia-romagna.it::f4ef26f7-1ef9-4293-bd6a-270d91641d2f" providerId="AD" clId="Web-{D9474A55-1AC3-353C-D102-E81171C05697}" dt="2022-11-04T09:33:06.202" v="111" actId="1076"/>
          <ac:spMkLst>
            <pc:docMk/>
            <pc:sldMk cId="536366829" sldId="429"/>
            <ac:spMk id="6" creationId="{F51A8D63-3793-77FF-EE03-D7D2008F51A9}"/>
          </ac:spMkLst>
        </pc:spChg>
      </pc:sldChg>
      <pc:sldChg chg="modSp">
        <pc:chgData name="Cella Maria Teresa" userId="S::mariateresa.cella@regione.emilia-romagna.it::f4ef26f7-1ef9-4293-bd6a-270d91641d2f" providerId="AD" clId="Web-{D9474A55-1AC3-353C-D102-E81171C05697}" dt="2022-11-04T09:34:39.532" v="113" actId="20577"/>
        <pc:sldMkLst>
          <pc:docMk/>
          <pc:sldMk cId="116087076" sldId="434"/>
        </pc:sldMkLst>
        <pc:spChg chg="mod">
          <ac:chgData name="Cella Maria Teresa" userId="S::mariateresa.cella@regione.emilia-romagna.it::f4ef26f7-1ef9-4293-bd6a-270d91641d2f" providerId="AD" clId="Web-{D9474A55-1AC3-353C-D102-E81171C05697}" dt="2022-11-04T09:34:39.532" v="113" actId="20577"/>
          <ac:spMkLst>
            <pc:docMk/>
            <pc:sldMk cId="116087076" sldId="434"/>
            <ac:spMk id="2" creationId="{8BDDEC61-993F-EBD6-57BD-48365C5CCE58}"/>
          </ac:spMkLst>
        </pc:spChg>
      </pc:sldChg>
      <pc:sldChg chg="modSp">
        <pc:chgData name="Cella Maria Teresa" userId="S::mariateresa.cella@regione.emilia-romagna.it::f4ef26f7-1ef9-4293-bd6a-270d91641d2f" providerId="AD" clId="Web-{D9474A55-1AC3-353C-D102-E81171C05697}" dt="2022-11-04T09:29:24.963" v="81" actId="20577"/>
        <pc:sldMkLst>
          <pc:docMk/>
          <pc:sldMk cId="946960798" sldId="448"/>
        </pc:sldMkLst>
        <pc:spChg chg="mod">
          <ac:chgData name="Cella Maria Teresa" userId="S::mariateresa.cella@regione.emilia-romagna.it::f4ef26f7-1ef9-4293-bd6a-270d91641d2f" providerId="AD" clId="Web-{D9474A55-1AC3-353C-D102-E81171C05697}" dt="2022-11-04T09:29:24.963" v="81" actId="20577"/>
          <ac:spMkLst>
            <pc:docMk/>
            <pc:sldMk cId="946960798" sldId="448"/>
            <ac:spMk id="5" creationId="{DC81F2A3-70E9-21B9-DF05-420D7BA45C9A}"/>
          </ac:spMkLst>
        </pc:spChg>
      </pc:sldChg>
      <pc:sldChg chg="modSp">
        <pc:chgData name="Cella Maria Teresa" userId="S::mariateresa.cella@regione.emilia-romagna.it::f4ef26f7-1ef9-4293-bd6a-270d91641d2f" providerId="AD" clId="Web-{D9474A55-1AC3-353C-D102-E81171C05697}" dt="2022-11-04T09:30:24.261" v="84" actId="20577"/>
        <pc:sldMkLst>
          <pc:docMk/>
          <pc:sldMk cId="1844475282" sldId="450"/>
        </pc:sldMkLst>
        <pc:spChg chg="mod">
          <ac:chgData name="Cella Maria Teresa" userId="S::mariateresa.cella@regione.emilia-romagna.it::f4ef26f7-1ef9-4293-bd6a-270d91641d2f" providerId="AD" clId="Web-{D9474A55-1AC3-353C-D102-E81171C05697}" dt="2022-11-04T09:30:04.214" v="82" actId="20577"/>
          <ac:spMkLst>
            <pc:docMk/>
            <pc:sldMk cId="1844475282" sldId="450"/>
            <ac:spMk id="3" creationId="{78503C5A-412D-113A-5F38-1D56323F3EA2}"/>
          </ac:spMkLst>
        </pc:spChg>
        <pc:spChg chg="mod">
          <ac:chgData name="Cella Maria Teresa" userId="S::mariateresa.cella@regione.emilia-romagna.it::f4ef26f7-1ef9-4293-bd6a-270d91641d2f" providerId="AD" clId="Web-{D9474A55-1AC3-353C-D102-E81171C05697}" dt="2022-11-04T09:30:24.261" v="84" actId="20577"/>
          <ac:spMkLst>
            <pc:docMk/>
            <pc:sldMk cId="1844475282" sldId="450"/>
            <ac:spMk id="9" creationId="{9BFA28CA-37A8-3AD0-69C0-EB40B8A94F45}"/>
          </ac:spMkLst>
        </pc:spChg>
      </pc:sldChg>
      <pc:sldChg chg="modSp">
        <pc:chgData name="Cella Maria Teresa" userId="S::mariateresa.cella@regione.emilia-romagna.it::f4ef26f7-1ef9-4293-bd6a-270d91641d2f" providerId="AD" clId="Web-{D9474A55-1AC3-353C-D102-E81171C05697}" dt="2022-11-04T09:31:53.169" v="109" actId="20577"/>
        <pc:sldMkLst>
          <pc:docMk/>
          <pc:sldMk cId="377567192" sldId="451"/>
        </pc:sldMkLst>
        <pc:spChg chg="mod">
          <ac:chgData name="Cella Maria Teresa" userId="S::mariateresa.cella@regione.emilia-romagna.it::f4ef26f7-1ef9-4293-bd6a-270d91641d2f" providerId="AD" clId="Web-{D9474A55-1AC3-353C-D102-E81171C05697}" dt="2022-11-04T09:31:53.169" v="109" actId="20577"/>
          <ac:spMkLst>
            <pc:docMk/>
            <pc:sldMk cId="377567192" sldId="451"/>
            <ac:spMk id="3" creationId="{53420A65-C5AD-9AEA-F344-A9145388ECD0}"/>
          </ac:spMkLst>
        </pc:spChg>
        <pc:spChg chg="mod">
          <ac:chgData name="Cella Maria Teresa" userId="S::mariateresa.cella@regione.emilia-romagna.it::f4ef26f7-1ef9-4293-bd6a-270d91641d2f" providerId="AD" clId="Web-{D9474A55-1AC3-353C-D102-E81171C05697}" dt="2022-11-04T09:30:53.621" v="85" actId="688"/>
          <ac:spMkLst>
            <pc:docMk/>
            <pc:sldMk cId="377567192" sldId="451"/>
            <ac:spMk id="4" creationId="{597B6EC8-12DB-CE78-AEE0-7DF05A3BA3AC}"/>
          </ac:spMkLst>
        </pc:spChg>
      </pc:sldChg>
      <pc:sldChg chg="new del">
        <pc:chgData name="Cella Maria Teresa" userId="S::mariateresa.cella@regione.emilia-romagna.it::f4ef26f7-1ef9-4293-bd6a-270d91641d2f" providerId="AD" clId="Web-{D9474A55-1AC3-353C-D102-E81171C05697}" dt="2022-11-04T09:36:46.972" v="115"/>
        <pc:sldMkLst>
          <pc:docMk/>
          <pc:sldMk cId="4170152626" sldId="459"/>
        </pc:sldMkLst>
      </pc:sldChg>
    </pc:docChg>
  </pc:docChgLst>
  <pc:docChgLst>
    <pc:chgData name="Cella Maria Teresa" userId="S::mariateresa.cella@regione.emilia-romagna.it::f4ef26f7-1ef9-4293-bd6a-270d91641d2f" providerId="AD" clId="Web-{540D2F19-99AB-931C-88EC-497318D176EF}"/>
    <pc:docChg chg="addSld delSld modSld modSection">
      <pc:chgData name="Cella Maria Teresa" userId="S::mariateresa.cella@regione.emilia-romagna.it::f4ef26f7-1ef9-4293-bd6a-270d91641d2f" providerId="AD" clId="Web-{540D2F19-99AB-931C-88EC-497318D176EF}" dt="2022-10-28T14:16:30.844" v="1002"/>
      <pc:docMkLst>
        <pc:docMk/>
      </pc:docMkLst>
      <pc:sldChg chg="addSp delSp modSp">
        <pc:chgData name="Cella Maria Teresa" userId="S::mariateresa.cella@regione.emilia-romagna.it::f4ef26f7-1ef9-4293-bd6a-270d91641d2f" providerId="AD" clId="Web-{540D2F19-99AB-931C-88EC-497318D176EF}" dt="2022-10-28T13:26:35.076" v="83" actId="20577"/>
        <pc:sldMkLst>
          <pc:docMk/>
          <pc:sldMk cId="0" sldId="413"/>
        </pc:sldMkLst>
        <pc:spChg chg="add mod">
          <ac:chgData name="Cella Maria Teresa" userId="S::mariateresa.cella@regione.emilia-romagna.it::f4ef26f7-1ef9-4293-bd6a-270d91641d2f" providerId="AD" clId="Web-{540D2F19-99AB-931C-88EC-497318D176EF}" dt="2022-10-28T13:25:31.028" v="72" actId="14100"/>
          <ac:spMkLst>
            <pc:docMk/>
            <pc:sldMk cId="0" sldId="413"/>
            <ac:spMk id="2" creationId="{1E1515A5-AA5A-6763-0F8A-924A2FEECAF5}"/>
          </ac:spMkLst>
        </pc:spChg>
        <pc:spChg chg="mod">
          <ac:chgData name="Cella Maria Teresa" userId="S::mariateresa.cella@regione.emilia-romagna.it::f4ef26f7-1ef9-4293-bd6a-270d91641d2f" providerId="AD" clId="Web-{540D2F19-99AB-931C-88EC-497318D176EF}" dt="2022-10-28T13:26:35.076" v="83" actId="20577"/>
          <ac:spMkLst>
            <pc:docMk/>
            <pc:sldMk cId="0" sldId="413"/>
            <ac:spMk id="10" creationId="{00000000-0000-0000-0000-000000000000}"/>
          </ac:spMkLst>
        </pc:spChg>
        <pc:picChg chg="add del mod">
          <ac:chgData name="Cella Maria Teresa" userId="S::mariateresa.cella@regione.emilia-romagna.it::f4ef26f7-1ef9-4293-bd6a-270d91641d2f" providerId="AD" clId="Web-{540D2F19-99AB-931C-88EC-497318D176EF}" dt="2022-10-28T13:24:19.557" v="50"/>
          <ac:picMkLst>
            <pc:docMk/>
            <pc:sldMk cId="0" sldId="413"/>
            <ac:picMk id="3" creationId="{1694033F-8662-C5E4-D347-44B721DAC9F1}"/>
          </ac:picMkLst>
        </pc:picChg>
        <pc:picChg chg="add mod">
          <ac:chgData name="Cella Maria Teresa" userId="S::mariateresa.cella@regione.emilia-romagna.it::f4ef26f7-1ef9-4293-bd6a-270d91641d2f" providerId="AD" clId="Web-{540D2F19-99AB-931C-88EC-497318D176EF}" dt="2022-10-28T13:24:37.511" v="56" actId="1076"/>
          <ac:picMkLst>
            <pc:docMk/>
            <pc:sldMk cId="0" sldId="413"/>
            <ac:picMk id="4" creationId="{CA1B7A8A-2D4B-168C-B7BF-707D5EFE6ACC}"/>
          </ac:picMkLst>
        </pc:picChg>
      </pc:sldChg>
      <pc:sldChg chg="addSp modSp">
        <pc:chgData name="Cella Maria Teresa" userId="S::mariateresa.cella@regione.emilia-romagna.it::f4ef26f7-1ef9-4293-bd6a-270d91641d2f" providerId="AD" clId="Web-{540D2F19-99AB-931C-88EC-497318D176EF}" dt="2022-10-28T13:45:59.015" v="510"/>
        <pc:sldMkLst>
          <pc:docMk/>
          <pc:sldMk cId="0" sldId="415"/>
        </pc:sldMkLst>
        <pc:spChg chg="add mod">
          <ac:chgData name="Cella Maria Teresa" userId="S::mariateresa.cella@regione.emilia-romagna.it::f4ef26f7-1ef9-4293-bd6a-270d91641d2f" providerId="AD" clId="Web-{540D2F19-99AB-931C-88EC-497318D176EF}" dt="2022-10-28T13:45:59.015" v="510"/>
          <ac:spMkLst>
            <pc:docMk/>
            <pc:sldMk cId="0" sldId="415"/>
            <ac:spMk id="5" creationId="{720B1C77-74AF-4751-6E6C-F6106482E7DB}"/>
          </ac:spMkLst>
        </pc:spChg>
      </pc:sldChg>
      <pc:sldChg chg="addSp modSp">
        <pc:chgData name="Cella Maria Teresa" userId="S::mariateresa.cella@regione.emilia-romagna.it::f4ef26f7-1ef9-4293-bd6a-270d91641d2f" providerId="AD" clId="Web-{540D2F19-99AB-931C-88EC-497318D176EF}" dt="2022-10-28T13:35:54.327" v="436"/>
        <pc:sldMkLst>
          <pc:docMk/>
          <pc:sldMk cId="1069636702" sldId="422"/>
        </pc:sldMkLst>
        <pc:spChg chg="add mod">
          <ac:chgData name="Cella Maria Teresa" userId="S::mariateresa.cella@regione.emilia-romagna.it::f4ef26f7-1ef9-4293-bd6a-270d91641d2f" providerId="AD" clId="Web-{540D2F19-99AB-931C-88EC-497318D176EF}" dt="2022-10-28T13:34:51.029" v="157" actId="1076"/>
          <ac:spMkLst>
            <pc:docMk/>
            <pc:sldMk cId="1069636702" sldId="422"/>
            <ac:spMk id="3" creationId="{12008F91-2993-2CC0-8EEC-CEAE334BE1F7}"/>
          </ac:spMkLst>
        </pc:spChg>
        <pc:graphicFrameChg chg="mod modGraphic">
          <ac:chgData name="Cella Maria Teresa" userId="S::mariateresa.cella@regione.emilia-romagna.it::f4ef26f7-1ef9-4293-bd6a-270d91641d2f" providerId="AD" clId="Web-{540D2F19-99AB-931C-88EC-497318D176EF}" dt="2022-10-28T13:35:54.327" v="436"/>
          <ac:graphicFrameMkLst>
            <pc:docMk/>
            <pc:sldMk cId="1069636702" sldId="422"/>
            <ac:graphicFrameMk id="6" creationId="{8B96BECD-9713-2806-1BE9-A1AED4FB58D1}"/>
          </ac:graphicFrameMkLst>
        </pc:graphicFrameChg>
      </pc:sldChg>
      <pc:sldChg chg="modSp del">
        <pc:chgData name="Cella Maria Teresa" userId="S::mariateresa.cella@regione.emilia-romagna.it::f4ef26f7-1ef9-4293-bd6a-270d91641d2f" providerId="AD" clId="Web-{540D2F19-99AB-931C-88EC-497318D176EF}" dt="2022-10-28T14:16:28.610" v="999"/>
        <pc:sldMkLst>
          <pc:docMk/>
          <pc:sldMk cId="3944066541" sldId="423"/>
        </pc:sldMkLst>
        <pc:graphicFrameChg chg="mod modGraphic">
          <ac:chgData name="Cella Maria Teresa" userId="S::mariateresa.cella@regione.emilia-romagna.it::f4ef26f7-1ef9-4293-bd6a-270d91641d2f" providerId="AD" clId="Web-{540D2F19-99AB-931C-88EC-497318D176EF}" dt="2022-10-28T14:15:59.531" v="998"/>
          <ac:graphicFrameMkLst>
            <pc:docMk/>
            <pc:sldMk cId="3944066541" sldId="423"/>
            <ac:graphicFrameMk id="8" creationId="{B2603831-3904-B1F8-E379-4E852D1117D3}"/>
          </ac:graphicFrameMkLst>
        </pc:graphicFrameChg>
      </pc:sldChg>
      <pc:sldChg chg="addSp delSp modSp">
        <pc:chgData name="Cella Maria Teresa" userId="S::mariateresa.cella@regione.emilia-romagna.it::f4ef26f7-1ef9-4293-bd6a-270d91641d2f" providerId="AD" clId="Web-{540D2F19-99AB-931C-88EC-497318D176EF}" dt="2022-10-28T13:45:35.530" v="508"/>
        <pc:sldMkLst>
          <pc:docMk/>
          <pc:sldMk cId="3988363662" sldId="424"/>
        </pc:sldMkLst>
        <pc:spChg chg="add mod">
          <ac:chgData name="Cella Maria Teresa" userId="S::mariateresa.cella@regione.emilia-romagna.it::f4ef26f7-1ef9-4293-bd6a-270d91641d2f" providerId="AD" clId="Web-{540D2F19-99AB-931C-88EC-497318D176EF}" dt="2022-10-28T13:45:28.155" v="507"/>
          <ac:spMkLst>
            <pc:docMk/>
            <pc:sldMk cId="3988363662" sldId="424"/>
            <ac:spMk id="4" creationId="{BD034881-D255-F021-3567-9F7BE0CAAF0C}"/>
          </ac:spMkLst>
        </pc:spChg>
        <pc:spChg chg="del">
          <ac:chgData name="Cella Maria Teresa" userId="S::mariateresa.cella@regione.emilia-romagna.it::f4ef26f7-1ef9-4293-bd6a-270d91641d2f" providerId="AD" clId="Web-{540D2F19-99AB-931C-88EC-497318D176EF}" dt="2022-10-28T13:43:47.230" v="490"/>
          <ac:spMkLst>
            <pc:docMk/>
            <pc:sldMk cId="3988363662" sldId="424"/>
            <ac:spMk id="5" creationId="{940D5E03-2187-035F-18A0-BF2E6D740AC5}"/>
          </ac:spMkLst>
        </pc:spChg>
        <pc:spChg chg="mod">
          <ac:chgData name="Cella Maria Teresa" userId="S::mariateresa.cella@regione.emilia-romagna.it::f4ef26f7-1ef9-4293-bd6a-270d91641d2f" providerId="AD" clId="Web-{540D2F19-99AB-931C-88EC-497318D176EF}" dt="2022-10-28T13:45:35.530" v="508"/>
          <ac:spMkLst>
            <pc:docMk/>
            <pc:sldMk cId="3988363662" sldId="424"/>
            <ac:spMk id="6" creationId="{015820A2-B677-089C-85E6-AB3038C40AEE}"/>
          </ac:spMkLst>
        </pc:spChg>
      </pc:sldChg>
      <pc:sldChg chg="addSp modSp">
        <pc:chgData name="Cella Maria Teresa" userId="S::mariateresa.cella@regione.emilia-romagna.it::f4ef26f7-1ef9-4293-bd6a-270d91641d2f" providerId="AD" clId="Web-{540D2F19-99AB-931C-88EC-497318D176EF}" dt="2022-10-28T13:46:29" v="512" actId="1076"/>
        <pc:sldMkLst>
          <pc:docMk/>
          <pc:sldMk cId="2220876275" sldId="428"/>
        </pc:sldMkLst>
        <pc:spChg chg="add mod">
          <ac:chgData name="Cella Maria Teresa" userId="S::mariateresa.cella@regione.emilia-romagna.it::f4ef26f7-1ef9-4293-bd6a-270d91641d2f" providerId="AD" clId="Web-{540D2F19-99AB-931C-88EC-497318D176EF}" dt="2022-10-28T13:46:29" v="512" actId="1076"/>
          <ac:spMkLst>
            <pc:docMk/>
            <pc:sldMk cId="2220876275" sldId="428"/>
            <ac:spMk id="5" creationId="{EE9C365A-1A02-2D18-88C7-1459B243C5F9}"/>
          </ac:spMkLst>
        </pc:spChg>
      </pc:sldChg>
      <pc:sldChg chg="addSp delSp modSp">
        <pc:chgData name="Cella Maria Teresa" userId="S::mariateresa.cella@regione.emilia-romagna.it::f4ef26f7-1ef9-4293-bd6a-270d91641d2f" providerId="AD" clId="Web-{540D2F19-99AB-931C-88EC-497318D176EF}" dt="2022-10-28T13:58:04.675" v="765" actId="20577"/>
        <pc:sldMkLst>
          <pc:docMk/>
          <pc:sldMk cId="536366829" sldId="429"/>
        </pc:sldMkLst>
        <pc:spChg chg="mod">
          <ac:chgData name="Cella Maria Teresa" userId="S::mariateresa.cella@regione.emilia-romagna.it::f4ef26f7-1ef9-4293-bd6a-270d91641d2f" providerId="AD" clId="Web-{540D2F19-99AB-931C-88EC-497318D176EF}" dt="2022-10-28T13:50:07.787" v="647" actId="20577"/>
          <ac:spMkLst>
            <pc:docMk/>
            <pc:sldMk cId="536366829" sldId="429"/>
            <ac:spMk id="4" creationId="{E9B2E408-4574-85D4-BB68-15A78A40B5C3}"/>
          </ac:spMkLst>
        </pc:spChg>
        <pc:spChg chg="mod">
          <ac:chgData name="Cella Maria Teresa" userId="S::mariateresa.cella@regione.emilia-romagna.it::f4ef26f7-1ef9-4293-bd6a-270d91641d2f" providerId="AD" clId="Web-{540D2F19-99AB-931C-88EC-497318D176EF}" dt="2022-10-28T13:58:04.675" v="765" actId="20577"/>
          <ac:spMkLst>
            <pc:docMk/>
            <pc:sldMk cId="536366829" sldId="429"/>
            <ac:spMk id="5" creationId="{E3E9297F-4168-0335-0DFE-C0F687019B8B}"/>
          </ac:spMkLst>
        </pc:spChg>
        <pc:spChg chg="add mod">
          <ac:chgData name="Cella Maria Teresa" userId="S::mariateresa.cella@regione.emilia-romagna.it::f4ef26f7-1ef9-4293-bd6a-270d91641d2f" providerId="AD" clId="Web-{540D2F19-99AB-931C-88EC-497318D176EF}" dt="2022-10-28T13:46:53.126" v="514" actId="1076"/>
          <ac:spMkLst>
            <pc:docMk/>
            <pc:sldMk cId="536366829" sldId="429"/>
            <ac:spMk id="7" creationId="{1DD9DB11-43A1-DDDD-D122-E52FEC9B3717}"/>
          </ac:spMkLst>
        </pc:spChg>
        <pc:spChg chg="add del mod">
          <ac:chgData name="Cella Maria Teresa" userId="S::mariateresa.cella@regione.emilia-romagna.it::f4ef26f7-1ef9-4293-bd6a-270d91641d2f" providerId="AD" clId="Web-{540D2F19-99AB-931C-88EC-497318D176EF}" dt="2022-10-28T13:57:27.283" v="750"/>
          <ac:spMkLst>
            <pc:docMk/>
            <pc:sldMk cId="536366829" sldId="429"/>
            <ac:spMk id="8" creationId="{5D2A8A8D-0A5C-1A48-2404-BF10C6AA59E5}"/>
          </ac:spMkLst>
        </pc:spChg>
        <pc:spChg chg="mod">
          <ac:chgData name="Cella Maria Teresa" userId="S::mariateresa.cella@regione.emilia-romagna.it::f4ef26f7-1ef9-4293-bd6a-270d91641d2f" providerId="AD" clId="Web-{540D2F19-99AB-931C-88EC-497318D176EF}" dt="2022-10-28T13:50:15.006" v="648" actId="1076"/>
          <ac:spMkLst>
            <pc:docMk/>
            <pc:sldMk cId="536366829" sldId="429"/>
            <ac:spMk id="10" creationId="{EBD9FDED-25C4-71E0-3971-922366E2921D}"/>
          </ac:spMkLst>
        </pc:spChg>
      </pc:sldChg>
      <pc:sldChg chg="addSp modSp">
        <pc:chgData name="Cella Maria Teresa" userId="S::mariateresa.cella@regione.emilia-romagna.it::f4ef26f7-1ef9-4293-bd6a-270d91641d2f" providerId="AD" clId="Web-{540D2F19-99AB-931C-88EC-497318D176EF}" dt="2022-10-28T13:52:03.634" v="663" actId="20577"/>
        <pc:sldMkLst>
          <pc:docMk/>
          <pc:sldMk cId="3118855769" sldId="431"/>
        </pc:sldMkLst>
        <pc:spChg chg="add">
          <ac:chgData name="Cella Maria Teresa" userId="S::mariateresa.cella@regione.emilia-romagna.it::f4ef26f7-1ef9-4293-bd6a-270d91641d2f" providerId="AD" clId="Web-{540D2F19-99AB-931C-88EC-497318D176EF}" dt="2022-10-28T13:31:37.805" v="136"/>
          <ac:spMkLst>
            <pc:docMk/>
            <pc:sldMk cId="3118855769" sldId="431"/>
            <ac:spMk id="4" creationId="{209DDEAB-401C-BA93-0C42-0BC41396B819}"/>
          </ac:spMkLst>
        </pc:spChg>
        <pc:spChg chg="mod">
          <ac:chgData name="Cella Maria Teresa" userId="S::mariateresa.cella@regione.emilia-romagna.it::f4ef26f7-1ef9-4293-bd6a-270d91641d2f" providerId="AD" clId="Web-{540D2F19-99AB-931C-88EC-497318D176EF}" dt="2022-10-28T13:51:28.914" v="659" actId="20577"/>
          <ac:spMkLst>
            <pc:docMk/>
            <pc:sldMk cId="3118855769" sldId="431"/>
            <ac:spMk id="5" creationId="{E3E9297F-4168-0335-0DFE-C0F687019B8B}"/>
          </ac:spMkLst>
        </pc:spChg>
        <pc:spChg chg="mod">
          <ac:chgData name="Cella Maria Teresa" userId="S::mariateresa.cella@regione.emilia-romagna.it::f4ef26f7-1ef9-4293-bd6a-270d91641d2f" providerId="AD" clId="Web-{540D2F19-99AB-931C-88EC-497318D176EF}" dt="2022-10-28T13:52:03.634" v="663" actId="20577"/>
          <ac:spMkLst>
            <pc:docMk/>
            <pc:sldMk cId="3118855769" sldId="431"/>
            <ac:spMk id="7" creationId="{82FF5527-D67C-E687-4C16-63EE5323F6B1}"/>
          </ac:spMkLst>
        </pc:spChg>
      </pc:sldChg>
      <pc:sldChg chg="addSp delSp modSp">
        <pc:chgData name="Cella Maria Teresa" userId="S::mariateresa.cella@regione.emilia-romagna.it::f4ef26f7-1ef9-4293-bd6a-270d91641d2f" providerId="AD" clId="Web-{540D2F19-99AB-931C-88EC-497318D176EF}" dt="2022-10-28T13:53:26.011" v="679" actId="1076"/>
        <pc:sldMkLst>
          <pc:docMk/>
          <pc:sldMk cId="2120931377" sldId="432"/>
        </pc:sldMkLst>
        <pc:spChg chg="add del mod">
          <ac:chgData name="Cella Maria Teresa" userId="S::mariateresa.cella@regione.emilia-romagna.it::f4ef26f7-1ef9-4293-bd6a-270d91641d2f" providerId="AD" clId="Web-{540D2F19-99AB-931C-88EC-497318D176EF}" dt="2022-10-28T13:52:57.541" v="672"/>
          <ac:spMkLst>
            <pc:docMk/>
            <pc:sldMk cId="2120931377" sldId="432"/>
            <ac:spMk id="4" creationId="{16032F65-C394-46B4-058E-D9D2E1A4FDCF}"/>
          </ac:spMkLst>
        </pc:spChg>
        <pc:spChg chg="mod">
          <ac:chgData name="Cella Maria Teresa" userId="S::mariateresa.cella@regione.emilia-romagna.it::f4ef26f7-1ef9-4293-bd6a-270d91641d2f" providerId="AD" clId="Web-{540D2F19-99AB-931C-88EC-497318D176EF}" dt="2022-10-28T13:53:21.261" v="678" actId="20577"/>
          <ac:spMkLst>
            <pc:docMk/>
            <pc:sldMk cId="2120931377" sldId="432"/>
            <ac:spMk id="5" creationId="{E3E9297F-4168-0335-0DFE-C0F687019B8B}"/>
          </ac:spMkLst>
        </pc:spChg>
        <pc:spChg chg="mod">
          <ac:chgData name="Cella Maria Teresa" userId="S::mariateresa.cella@regione.emilia-romagna.it::f4ef26f7-1ef9-4293-bd6a-270d91641d2f" providerId="AD" clId="Web-{540D2F19-99AB-931C-88EC-497318D176EF}" dt="2022-10-28T13:53:26.011" v="679" actId="1076"/>
          <ac:spMkLst>
            <pc:docMk/>
            <pc:sldMk cId="2120931377" sldId="432"/>
            <ac:spMk id="9" creationId="{D92E96BB-A325-E886-1E2C-5B321A092C6C}"/>
          </ac:spMkLst>
        </pc:spChg>
      </pc:sldChg>
      <pc:sldChg chg="addSp modSp">
        <pc:chgData name="Cella Maria Teresa" userId="S::mariateresa.cella@regione.emilia-romagna.it::f4ef26f7-1ef9-4293-bd6a-270d91641d2f" providerId="AD" clId="Web-{540D2F19-99AB-931C-88EC-497318D176EF}" dt="2022-10-28T13:59:17.067" v="784" actId="20577"/>
        <pc:sldMkLst>
          <pc:docMk/>
          <pc:sldMk cId="116087076" sldId="434"/>
        </pc:sldMkLst>
        <pc:spChg chg="mod">
          <ac:chgData name="Cella Maria Teresa" userId="S::mariateresa.cella@regione.emilia-romagna.it::f4ef26f7-1ef9-4293-bd6a-270d91641d2f" providerId="AD" clId="Web-{540D2F19-99AB-931C-88EC-497318D176EF}" dt="2022-10-28T13:59:17.067" v="784" actId="20577"/>
          <ac:spMkLst>
            <pc:docMk/>
            <pc:sldMk cId="116087076" sldId="434"/>
            <ac:spMk id="2" creationId="{8BDDEC61-993F-EBD6-57BD-48365C5CCE58}"/>
          </ac:spMkLst>
        </pc:spChg>
        <pc:spChg chg="mod">
          <ac:chgData name="Cella Maria Teresa" userId="S::mariateresa.cella@regione.emilia-romagna.it::f4ef26f7-1ef9-4293-bd6a-270d91641d2f" providerId="AD" clId="Web-{540D2F19-99AB-931C-88EC-497318D176EF}" dt="2022-10-28T13:58:49.145" v="776" actId="20577"/>
          <ac:spMkLst>
            <pc:docMk/>
            <pc:sldMk cId="116087076" sldId="434"/>
            <ac:spMk id="3" creationId="{E370267C-4851-1A9F-CB57-27EF6D154B4E}"/>
          </ac:spMkLst>
        </pc:spChg>
        <pc:spChg chg="add mod">
          <ac:chgData name="Cella Maria Teresa" userId="S::mariateresa.cella@regione.emilia-romagna.it::f4ef26f7-1ef9-4293-bd6a-270d91641d2f" providerId="AD" clId="Web-{540D2F19-99AB-931C-88EC-497318D176EF}" dt="2022-10-28T13:52:32.462" v="667" actId="1076"/>
          <ac:spMkLst>
            <pc:docMk/>
            <pc:sldMk cId="116087076" sldId="434"/>
            <ac:spMk id="5" creationId="{000DA74D-47DB-BC9D-4A19-9982AD5CA45B}"/>
          </ac:spMkLst>
        </pc:spChg>
      </pc:sldChg>
      <pc:sldChg chg="modSp">
        <pc:chgData name="Cella Maria Teresa" userId="S::mariateresa.cella@regione.emilia-romagna.it::f4ef26f7-1ef9-4293-bd6a-270d91641d2f" providerId="AD" clId="Web-{540D2F19-99AB-931C-88EC-497318D176EF}" dt="2022-10-28T14:12:49.385" v="984"/>
        <pc:sldMkLst>
          <pc:docMk/>
          <pc:sldMk cId="700786706" sldId="435"/>
        </pc:sldMkLst>
        <pc:graphicFrameChg chg="mod modGraphic">
          <ac:chgData name="Cella Maria Teresa" userId="S::mariateresa.cella@regione.emilia-romagna.it::f4ef26f7-1ef9-4293-bd6a-270d91641d2f" providerId="AD" clId="Web-{540D2F19-99AB-931C-88EC-497318D176EF}" dt="2022-10-28T14:12:49.385" v="984"/>
          <ac:graphicFrameMkLst>
            <pc:docMk/>
            <pc:sldMk cId="700786706" sldId="435"/>
            <ac:graphicFrameMk id="4" creationId="{12FE6A15-3DC5-792F-1F30-48B0718CBE88}"/>
          </ac:graphicFrameMkLst>
        </pc:graphicFrameChg>
      </pc:sldChg>
      <pc:sldChg chg="addSp modSp">
        <pc:chgData name="Cella Maria Teresa" userId="S::mariateresa.cella@regione.emilia-romagna.it::f4ef26f7-1ef9-4293-bd6a-270d91641d2f" providerId="AD" clId="Web-{540D2F19-99AB-931C-88EC-497318D176EF}" dt="2022-10-28T13:34:18.841" v="153"/>
        <pc:sldMkLst>
          <pc:docMk/>
          <pc:sldMk cId="2301563444" sldId="436"/>
        </pc:sldMkLst>
        <pc:spChg chg="mod">
          <ac:chgData name="Cella Maria Teresa" userId="S::mariateresa.cella@regione.emilia-romagna.it::f4ef26f7-1ef9-4293-bd6a-270d91641d2f" providerId="AD" clId="Web-{540D2F19-99AB-931C-88EC-497318D176EF}" dt="2022-10-28T13:29:34.534" v="109" actId="20577"/>
          <ac:spMkLst>
            <pc:docMk/>
            <pc:sldMk cId="2301563444" sldId="436"/>
            <ac:spMk id="4" creationId="{A58AA399-F1DF-9452-74EE-B3E9A706998F}"/>
          </ac:spMkLst>
        </pc:spChg>
        <pc:spChg chg="add mod">
          <ac:chgData name="Cella Maria Teresa" userId="S::mariateresa.cella@regione.emilia-romagna.it::f4ef26f7-1ef9-4293-bd6a-270d91641d2f" providerId="AD" clId="Web-{540D2F19-99AB-931C-88EC-497318D176EF}" dt="2022-10-28T13:34:18.841" v="153"/>
          <ac:spMkLst>
            <pc:docMk/>
            <pc:sldMk cId="2301563444" sldId="436"/>
            <ac:spMk id="5" creationId="{A427743F-671F-36C1-7092-DB89FAE785C9}"/>
          </ac:spMkLst>
        </pc:spChg>
      </pc:sldChg>
      <pc:sldChg chg="addSp modSp">
        <pc:chgData name="Cella Maria Teresa" userId="S::mariateresa.cella@regione.emilia-romagna.it::f4ef26f7-1ef9-4293-bd6a-270d91641d2f" providerId="AD" clId="Web-{540D2F19-99AB-931C-88EC-497318D176EF}" dt="2022-10-28T13:34:27.685" v="154"/>
        <pc:sldMkLst>
          <pc:docMk/>
          <pc:sldMk cId="170222323" sldId="437"/>
        </pc:sldMkLst>
        <pc:spChg chg="mod">
          <ac:chgData name="Cella Maria Teresa" userId="S::mariateresa.cella@regione.emilia-romagna.it::f4ef26f7-1ef9-4293-bd6a-270d91641d2f" providerId="AD" clId="Web-{540D2F19-99AB-931C-88EC-497318D176EF}" dt="2022-10-28T13:30:01.035" v="112" actId="20577"/>
          <ac:spMkLst>
            <pc:docMk/>
            <pc:sldMk cId="170222323" sldId="437"/>
            <ac:spMk id="5" creationId="{AFE0D9D7-A959-E6D8-9778-65899CFB76FC}"/>
          </ac:spMkLst>
        </pc:spChg>
        <pc:spChg chg="mod">
          <ac:chgData name="Cella Maria Teresa" userId="S::mariateresa.cella@regione.emilia-romagna.it::f4ef26f7-1ef9-4293-bd6a-270d91641d2f" providerId="AD" clId="Web-{540D2F19-99AB-931C-88EC-497318D176EF}" dt="2022-10-28T13:32:05.353" v="139" actId="1076"/>
          <ac:spMkLst>
            <pc:docMk/>
            <pc:sldMk cId="170222323" sldId="437"/>
            <ac:spMk id="6" creationId="{A91207BD-D702-A04D-3B1F-841D07B5FEE9}"/>
          </ac:spMkLst>
        </pc:spChg>
        <pc:spChg chg="mod">
          <ac:chgData name="Cella Maria Teresa" userId="S::mariateresa.cella@regione.emilia-romagna.it::f4ef26f7-1ef9-4293-bd6a-270d91641d2f" providerId="AD" clId="Web-{540D2F19-99AB-931C-88EC-497318D176EF}" dt="2022-10-28T13:32:10.587" v="140" actId="1076"/>
          <ac:spMkLst>
            <pc:docMk/>
            <pc:sldMk cId="170222323" sldId="437"/>
            <ac:spMk id="7" creationId="{A2E5408E-6297-AE94-D95F-A87225E1755A}"/>
          </ac:spMkLst>
        </pc:spChg>
        <pc:spChg chg="add mod">
          <ac:chgData name="Cella Maria Teresa" userId="S::mariateresa.cella@regione.emilia-romagna.it::f4ef26f7-1ef9-4293-bd6a-270d91641d2f" providerId="AD" clId="Web-{540D2F19-99AB-931C-88EC-497318D176EF}" dt="2022-10-28T13:34:27.685" v="154"/>
          <ac:spMkLst>
            <pc:docMk/>
            <pc:sldMk cId="170222323" sldId="437"/>
            <ac:spMk id="8" creationId="{7873C119-7E74-4038-4D22-B779A79F64F0}"/>
          </ac:spMkLst>
        </pc:spChg>
      </pc:sldChg>
      <pc:sldChg chg="addSp delSp">
        <pc:chgData name="Cella Maria Teresa" userId="S::mariateresa.cella@regione.emilia-romagna.it::f4ef26f7-1ef9-4293-bd6a-270d91641d2f" providerId="AD" clId="Web-{540D2F19-99AB-931C-88EC-497318D176EF}" dt="2022-10-28T13:32:28.166" v="141"/>
        <pc:sldMkLst>
          <pc:docMk/>
          <pc:sldMk cId="1898086332" sldId="438"/>
        </pc:sldMkLst>
        <pc:spChg chg="add del">
          <ac:chgData name="Cella Maria Teresa" userId="S::mariateresa.cella@regione.emilia-romagna.it::f4ef26f7-1ef9-4293-bd6a-270d91641d2f" providerId="AD" clId="Web-{540D2F19-99AB-931C-88EC-497318D176EF}" dt="2022-10-28T13:32:28.166" v="141"/>
          <ac:spMkLst>
            <pc:docMk/>
            <pc:sldMk cId="1898086332" sldId="438"/>
            <ac:spMk id="11" creationId="{864AA508-9397-D22C-C1C1-D3DA3A5BC2CF}"/>
          </ac:spMkLst>
        </pc:spChg>
      </pc:sldChg>
      <pc:sldChg chg="addSp modSp">
        <pc:chgData name="Cella Maria Teresa" userId="S::mariateresa.cella@regione.emilia-romagna.it::f4ef26f7-1ef9-4293-bd6a-270d91641d2f" providerId="AD" clId="Web-{540D2F19-99AB-931C-88EC-497318D176EF}" dt="2022-10-28T13:34:36.450" v="155"/>
        <pc:sldMkLst>
          <pc:docMk/>
          <pc:sldMk cId="3423067705" sldId="439"/>
        </pc:sldMkLst>
        <pc:spChg chg="mod">
          <ac:chgData name="Cella Maria Teresa" userId="S::mariateresa.cella@regione.emilia-romagna.it::f4ef26f7-1ef9-4293-bd6a-270d91641d2f" providerId="AD" clId="Web-{540D2F19-99AB-931C-88EC-497318D176EF}" dt="2022-10-28T13:32:40.697" v="143" actId="1076"/>
          <ac:spMkLst>
            <pc:docMk/>
            <pc:sldMk cId="3423067705" sldId="439"/>
            <ac:spMk id="9" creationId="{D2C382B9-629D-C12C-470B-48BC535E706C}"/>
          </ac:spMkLst>
        </pc:spChg>
        <pc:spChg chg="mod">
          <ac:chgData name="Cella Maria Teresa" userId="S::mariateresa.cella@regione.emilia-romagna.it::f4ef26f7-1ef9-4293-bd6a-270d91641d2f" providerId="AD" clId="Web-{540D2F19-99AB-931C-88EC-497318D176EF}" dt="2022-10-28T13:32:36.916" v="142" actId="1076"/>
          <ac:spMkLst>
            <pc:docMk/>
            <pc:sldMk cId="3423067705" sldId="439"/>
            <ac:spMk id="10" creationId="{B8A38EFE-2206-3324-5795-00445489FC1D}"/>
          </ac:spMkLst>
        </pc:spChg>
        <pc:spChg chg="add mod">
          <ac:chgData name="Cella Maria Teresa" userId="S::mariateresa.cella@regione.emilia-romagna.it::f4ef26f7-1ef9-4293-bd6a-270d91641d2f" providerId="AD" clId="Web-{540D2F19-99AB-931C-88EC-497318D176EF}" dt="2022-10-28T13:34:36.450" v="155"/>
          <ac:spMkLst>
            <pc:docMk/>
            <pc:sldMk cId="3423067705" sldId="439"/>
            <ac:spMk id="11" creationId="{B2B5430B-53AC-B846-7087-9948BA865592}"/>
          </ac:spMkLst>
        </pc:spChg>
      </pc:sldChg>
      <pc:sldChg chg="addSp delSp modSp">
        <pc:chgData name="Cella Maria Teresa" userId="S::mariateresa.cella@regione.emilia-romagna.it::f4ef26f7-1ef9-4293-bd6a-270d91641d2f" providerId="AD" clId="Web-{540D2F19-99AB-931C-88EC-497318D176EF}" dt="2022-10-28T13:33:15.808" v="148" actId="1076"/>
        <pc:sldMkLst>
          <pc:docMk/>
          <pc:sldMk cId="1699655197" sldId="440"/>
        </pc:sldMkLst>
        <pc:spChg chg="mod">
          <ac:chgData name="Cella Maria Teresa" userId="S::mariateresa.cella@regione.emilia-romagna.it::f4ef26f7-1ef9-4293-bd6a-270d91641d2f" providerId="AD" clId="Web-{540D2F19-99AB-931C-88EC-497318D176EF}" dt="2022-10-28T13:33:15.808" v="148" actId="1076"/>
          <ac:spMkLst>
            <pc:docMk/>
            <pc:sldMk cId="1699655197" sldId="440"/>
            <ac:spMk id="11" creationId="{4D096C78-1D24-B4E5-A711-1A7FA109832D}"/>
          </ac:spMkLst>
        </pc:spChg>
        <pc:spChg chg="add del">
          <ac:chgData name="Cella Maria Teresa" userId="S::mariateresa.cella@regione.emilia-romagna.it::f4ef26f7-1ef9-4293-bd6a-270d91641d2f" providerId="AD" clId="Web-{540D2F19-99AB-931C-88EC-497318D176EF}" dt="2022-10-28T13:33:03.120" v="144"/>
          <ac:spMkLst>
            <pc:docMk/>
            <pc:sldMk cId="1699655197" sldId="440"/>
            <ac:spMk id="13" creationId="{842BD6BB-FEDA-97E0-1D11-4E465BA96AC1}"/>
          </ac:spMkLst>
        </pc:spChg>
      </pc:sldChg>
      <pc:sldChg chg="addSp delSp modSp">
        <pc:chgData name="Cella Maria Teresa" userId="S::mariateresa.cella@regione.emilia-romagna.it::f4ef26f7-1ef9-4293-bd6a-270d91641d2f" providerId="AD" clId="Web-{540D2F19-99AB-931C-88EC-497318D176EF}" dt="2022-10-28T13:33:40.152" v="152" actId="1076"/>
        <pc:sldMkLst>
          <pc:docMk/>
          <pc:sldMk cId="2303008427" sldId="441"/>
        </pc:sldMkLst>
        <pc:spChg chg="add del">
          <ac:chgData name="Cella Maria Teresa" userId="S::mariateresa.cella@regione.emilia-romagna.it::f4ef26f7-1ef9-4293-bd6a-270d91641d2f" providerId="AD" clId="Web-{540D2F19-99AB-931C-88EC-497318D176EF}" dt="2022-10-28T13:33:26.433" v="149"/>
          <ac:spMkLst>
            <pc:docMk/>
            <pc:sldMk cId="2303008427" sldId="441"/>
            <ac:spMk id="5" creationId="{9AA2DCC0-4A5C-450C-DF3C-F1F06F21F6F8}"/>
          </ac:spMkLst>
        </pc:spChg>
        <pc:spChg chg="mod">
          <ac:chgData name="Cella Maria Teresa" userId="S::mariateresa.cella@regione.emilia-romagna.it::f4ef26f7-1ef9-4293-bd6a-270d91641d2f" providerId="AD" clId="Web-{540D2F19-99AB-931C-88EC-497318D176EF}" dt="2022-10-28T13:33:40.152" v="152" actId="1076"/>
          <ac:spMkLst>
            <pc:docMk/>
            <pc:sldMk cId="2303008427" sldId="441"/>
            <ac:spMk id="11" creationId="{4D096C78-1D24-B4E5-A711-1A7FA109832D}"/>
          </ac:spMkLst>
        </pc:spChg>
      </pc:sldChg>
      <pc:sldChg chg="addSp modSp">
        <pc:chgData name="Cella Maria Teresa" userId="S::mariateresa.cella@regione.emilia-romagna.it::f4ef26f7-1ef9-4293-bd6a-270d91641d2f" providerId="AD" clId="Web-{540D2F19-99AB-931C-88EC-497318D176EF}" dt="2022-10-28T13:38:40.722" v="439"/>
        <pc:sldMkLst>
          <pc:docMk/>
          <pc:sldMk cId="764249628" sldId="442"/>
        </pc:sldMkLst>
        <pc:spChg chg="add mod">
          <ac:chgData name="Cella Maria Teresa" userId="S::mariateresa.cella@regione.emilia-romagna.it::f4ef26f7-1ef9-4293-bd6a-270d91641d2f" providerId="AD" clId="Web-{540D2F19-99AB-931C-88EC-497318D176EF}" dt="2022-10-28T13:38:40.722" v="439"/>
          <ac:spMkLst>
            <pc:docMk/>
            <pc:sldMk cId="764249628" sldId="442"/>
            <ac:spMk id="7" creationId="{4E12F6D3-57CF-4F9F-9879-F2F45E73388B}"/>
          </ac:spMkLst>
        </pc:spChg>
      </pc:sldChg>
      <pc:sldChg chg="addSp delSp modSp">
        <pc:chgData name="Cella Maria Teresa" userId="S::mariateresa.cella@regione.emilia-romagna.it::f4ef26f7-1ef9-4293-bd6a-270d91641d2f" providerId="AD" clId="Web-{540D2F19-99AB-931C-88EC-497318D176EF}" dt="2022-10-28T13:39:00.113" v="443"/>
        <pc:sldMkLst>
          <pc:docMk/>
          <pc:sldMk cId="1930195227" sldId="443"/>
        </pc:sldMkLst>
        <pc:spChg chg="add del mod">
          <ac:chgData name="Cella Maria Teresa" userId="S::mariateresa.cella@regione.emilia-romagna.it::f4ef26f7-1ef9-4293-bd6a-270d91641d2f" providerId="AD" clId="Web-{540D2F19-99AB-931C-88EC-497318D176EF}" dt="2022-10-28T13:39:00.113" v="443"/>
          <ac:spMkLst>
            <pc:docMk/>
            <pc:sldMk cId="1930195227" sldId="443"/>
            <ac:spMk id="9" creationId="{EF385276-80C9-9D52-D09E-FF9DCF3A47BC}"/>
          </ac:spMkLst>
        </pc:spChg>
      </pc:sldChg>
      <pc:sldChg chg="addSp delSp">
        <pc:chgData name="Cella Maria Teresa" userId="S::mariateresa.cella@regione.emilia-romagna.it::f4ef26f7-1ef9-4293-bd6a-270d91641d2f" providerId="AD" clId="Web-{540D2F19-99AB-931C-88EC-497318D176EF}" dt="2022-10-28T13:39:05.551" v="444"/>
        <pc:sldMkLst>
          <pc:docMk/>
          <pc:sldMk cId="726406980" sldId="444"/>
        </pc:sldMkLst>
        <pc:spChg chg="add del">
          <ac:chgData name="Cella Maria Teresa" userId="S::mariateresa.cella@regione.emilia-romagna.it::f4ef26f7-1ef9-4293-bd6a-270d91641d2f" providerId="AD" clId="Web-{540D2F19-99AB-931C-88EC-497318D176EF}" dt="2022-10-28T13:39:05.551" v="444"/>
          <ac:spMkLst>
            <pc:docMk/>
            <pc:sldMk cId="726406980" sldId="444"/>
            <ac:spMk id="9" creationId="{9F7943F7-00D1-DB4A-049D-E7D115886605}"/>
          </ac:spMkLst>
        </pc:spChg>
      </pc:sldChg>
      <pc:sldChg chg="addSp modSp">
        <pc:chgData name="Cella Maria Teresa" userId="S::mariateresa.cella@regione.emilia-romagna.it::f4ef26f7-1ef9-4293-bd6a-270d91641d2f" providerId="AD" clId="Web-{540D2F19-99AB-931C-88EC-497318D176EF}" dt="2022-10-28T13:39:31.442" v="449" actId="1076"/>
        <pc:sldMkLst>
          <pc:docMk/>
          <pc:sldMk cId="2458350237" sldId="445"/>
        </pc:sldMkLst>
        <pc:spChg chg="add mod">
          <ac:chgData name="Cella Maria Teresa" userId="S::mariateresa.cella@regione.emilia-romagna.it::f4ef26f7-1ef9-4293-bd6a-270d91641d2f" providerId="AD" clId="Web-{540D2F19-99AB-931C-88EC-497318D176EF}" dt="2022-10-28T13:39:31.442" v="449" actId="1076"/>
          <ac:spMkLst>
            <pc:docMk/>
            <pc:sldMk cId="2458350237" sldId="445"/>
            <ac:spMk id="5" creationId="{B6A4643F-C838-6AD9-E2B5-5AA532C6852B}"/>
          </ac:spMkLst>
        </pc:spChg>
        <pc:picChg chg="mod">
          <ac:chgData name="Cella Maria Teresa" userId="S::mariateresa.cella@regione.emilia-romagna.it::f4ef26f7-1ef9-4293-bd6a-270d91641d2f" providerId="AD" clId="Web-{540D2F19-99AB-931C-88EC-497318D176EF}" dt="2022-10-28T13:39:22.458" v="447" actId="1076"/>
          <ac:picMkLst>
            <pc:docMk/>
            <pc:sldMk cId="2458350237" sldId="445"/>
            <ac:picMk id="2" creationId="{FC465283-F945-D983-F696-8967964CA413}"/>
          </ac:picMkLst>
        </pc:picChg>
      </pc:sldChg>
      <pc:sldChg chg="addSp delSp modSp">
        <pc:chgData name="Cella Maria Teresa" userId="S::mariateresa.cella@regione.emilia-romagna.it::f4ef26f7-1ef9-4293-bd6a-270d91641d2f" providerId="AD" clId="Web-{540D2F19-99AB-931C-88EC-497318D176EF}" dt="2022-10-28T13:39:17.989" v="446"/>
        <pc:sldMkLst>
          <pc:docMk/>
          <pc:sldMk cId="1598370478" sldId="446"/>
        </pc:sldMkLst>
        <pc:spChg chg="add del mod">
          <ac:chgData name="Cella Maria Teresa" userId="S::mariateresa.cella@regione.emilia-romagna.it::f4ef26f7-1ef9-4293-bd6a-270d91641d2f" providerId="AD" clId="Web-{540D2F19-99AB-931C-88EC-497318D176EF}" dt="2022-10-28T13:39:17.989" v="446"/>
          <ac:spMkLst>
            <pc:docMk/>
            <pc:sldMk cId="1598370478" sldId="446"/>
            <ac:spMk id="5" creationId="{0843F773-4845-CBA4-052E-8AF9E3C790DA}"/>
          </ac:spMkLst>
        </pc:spChg>
      </pc:sldChg>
      <pc:sldChg chg="addSp modSp">
        <pc:chgData name="Cella Maria Teresa" userId="S::mariateresa.cella@regione.emilia-romagna.it::f4ef26f7-1ef9-4293-bd6a-270d91641d2f" providerId="AD" clId="Web-{540D2F19-99AB-931C-88EC-497318D176EF}" dt="2022-10-28T13:39:58.927" v="455"/>
        <pc:sldMkLst>
          <pc:docMk/>
          <pc:sldMk cId="1769859482" sldId="447"/>
        </pc:sldMkLst>
        <pc:spChg chg="add mod">
          <ac:chgData name="Cella Maria Teresa" userId="S::mariateresa.cella@regione.emilia-romagna.it::f4ef26f7-1ef9-4293-bd6a-270d91641d2f" providerId="AD" clId="Web-{540D2F19-99AB-931C-88EC-497318D176EF}" dt="2022-10-28T13:39:58.927" v="455"/>
          <ac:spMkLst>
            <pc:docMk/>
            <pc:sldMk cId="1769859482" sldId="447"/>
            <ac:spMk id="6" creationId="{CC1A3115-B64C-2455-D96C-B114E547A7A4}"/>
          </ac:spMkLst>
        </pc:spChg>
      </pc:sldChg>
      <pc:sldChg chg="addSp modSp">
        <pc:chgData name="Cella Maria Teresa" userId="S::mariateresa.cella@regione.emilia-romagna.it::f4ef26f7-1ef9-4293-bd6a-270d91641d2f" providerId="AD" clId="Web-{540D2F19-99AB-931C-88EC-497318D176EF}" dt="2022-10-28T13:39:51.787" v="454" actId="20577"/>
        <pc:sldMkLst>
          <pc:docMk/>
          <pc:sldMk cId="946960798" sldId="448"/>
        </pc:sldMkLst>
        <pc:spChg chg="add mod">
          <ac:chgData name="Cella Maria Teresa" userId="S::mariateresa.cella@regione.emilia-romagna.it::f4ef26f7-1ef9-4293-bd6a-270d91641d2f" providerId="AD" clId="Web-{540D2F19-99AB-931C-88EC-497318D176EF}" dt="2022-10-28T13:39:51.787" v="454" actId="20577"/>
          <ac:spMkLst>
            <pc:docMk/>
            <pc:sldMk cId="946960798" sldId="448"/>
            <ac:spMk id="3" creationId="{59E66859-ECFF-7561-8265-299141FB15DD}"/>
          </ac:spMkLst>
        </pc:spChg>
      </pc:sldChg>
      <pc:sldChg chg="addSp delSp modSp">
        <pc:chgData name="Cella Maria Teresa" userId="S::mariateresa.cella@regione.emilia-romagna.it::f4ef26f7-1ef9-4293-bd6a-270d91641d2f" providerId="AD" clId="Web-{540D2F19-99AB-931C-88EC-497318D176EF}" dt="2022-10-28T13:41:21.930" v="463"/>
        <pc:sldMkLst>
          <pc:docMk/>
          <pc:sldMk cId="2985432813" sldId="449"/>
        </pc:sldMkLst>
        <pc:spChg chg="add mod">
          <ac:chgData name="Cella Maria Teresa" userId="S::mariateresa.cella@regione.emilia-romagna.it::f4ef26f7-1ef9-4293-bd6a-270d91641d2f" providerId="AD" clId="Web-{540D2F19-99AB-931C-88EC-497318D176EF}" dt="2022-10-28T13:40:09.334" v="457" actId="1076"/>
          <ac:spMkLst>
            <pc:docMk/>
            <pc:sldMk cId="2985432813" sldId="449"/>
            <ac:spMk id="4" creationId="{986BE9FB-F627-1DDF-FD3D-4BC138813516}"/>
          </ac:spMkLst>
        </pc:spChg>
        <pc:spChg chg="del mod">
          <ac:chgData name="Cella Maria Teresa" userId="S::mariateresa.cella@regione.emilia-romagna.it::f4ef26f7-1ef9-4293-bd6a-270d91641d2f" providerId="AD" clId="Web-{540D2F19-99AB-931C-88EC-497318D176EF}" dt="2022-10-28T13:41:21.930" v="463"/>
          <ac:spMkLst>
            <pc:docMk/>
            <pc:sldMk cId="2985432813" sldId="449"/>
            <ac:spMk id="8" creationId="{CD792A75-19E6-93DC-9989-C73263614313}"/>
          </ac:spMkLst>
        </pc:spChg>
      </pc:sldChg>
      <pc:sldChg chg="addSp modSp">
        <pc:chgData name="Cella Maria Teresa" userId="S::mariateresa.cella@regione.emilia-romagna.it::f4ef26f7-1ef9-4293-bd6a-270d91641d2f" providerId="AD" clId="Web-{540D2F19-99AB-931C-88EC-497318D176EF}" dt="2022-10-28T13:40:59.523" v="462" actId="1076"/>
        <pc:sldMkLst>
          <pc:docMk/>
          <pc:sldMk cId="1844475282" sldId="450"/>
        </pc:sldMkLst>
        <pc:spChg chg="add mod">
          <ac:chgData name="Cella Maria Teresa" userId="S::mariateresa.cella@regione.emilia-romagna.it::f4ef26f7-1ef9-4293-bd6a-270d91641d2f" providerId="AD" clId="Web-{540D2F19-99AB-931C-88EC-497318D176EF}" dt="2022-10-28T13:40:53.898" v="460" actId="1076"/>
          <ac:spMkLst>
            <pc:docMk/>
            <pc:sldMk cId="1844475282" sldId="450"/>
            <ac:spMk id="6" creationId="{38D1EC7E-DB9A-BE49-0DB2-5F5D9CE4FCDD}"/>
          </ac:spMkLst>
        </pc:spChg>
        <pc:spChg chg="mod">
          <ac:chgData name="Cella Maria Teresa" userId="S::mariateresa.cella@regione.emilia-romagna.it::f4ef26f7-1ef9-4293-bd6a-270d91641d2f" providerId="AD" clId="Web-{540D2F19-99AB-931C-88EC-497318D176EF}" dt="2022-10-28T13:40:59.523" v="462" actId="1076"/>
          <ac:spMkLst>
            <pc:docMk/>
            <pc:sldMk cId="1844475282" sldId="450"/>
            <ac:spMk id="11" creationId="{734D6303-ECA8-4133-CD70-6E65723A464A}"/>
          </ac:spMkLst>
        </pc:spChg>
        <pc:picChg chg="mod">
          <ac:chgData name="Cella Maria Teresa" userId="S::mariateresa.cella@regione.emilia-romagna.it::f4ef26f7-1ef9-4293-bd6a-270d91641d2f" providerId="AD" clId="Web-{540D2F19-99AB-931C-88EC-497318D176EF}" dt="2022-10-28T13:40:57.070" v="461" actId="1076"/>
          <ac:picMkLst>
            <pc:docMk/>
            <pc:sldMk cId="1844475282" sldId="450"/>
            <ac:picMk id="10" creationId="{641B66C2-6BE5-D9F9-8A0D-7C3CFB287756}"/>
          </ac:picMkLst>
        </pc:picChg>
      </pc:sldChg>
      <pc:sldChg chg="addSp modSp">
        <pc:chgData name="Cella Maria Teresa" userId="S::mariateresa.cella@regione.emilia-romagna.it::f4ef26f7-1ef9-4293-bd6a-270d91641d2f" providerId="AD" clId="Web-{540D2F19-99AB-931C-88EC-497318D176EF}" dt="2022-10-28T13:41:59.540" v="470" actId="1076"/>
        <pc:sldMkLst>
          <pc:docMk/>
          <pc:sldMk cId="377567192" sldId="451"/>
        </pc:sldMkLst>
        <pc:spChg chg="mod">
          <ac:chgData name="Cella Maria Teresa" userId="S::mariateresa.cella@regione.emilia-romagna.it::f4ef26f7-1ef9-4293-bd6a-270d91641d2f" providerId="AD" clId="Web-{540D2F19-99AB-931C-88EC-497318D176EF}" dt="2022-10-28T13:41:41.633" v="466" actId="1076"/>
          <ac:spMkLst>
            <pc:docMk/>
            <pc:sldMk cId="377567192" sldId="451"/>
            <ac:spMk id="3" creationId="{53420A65-C5AD-9AEA-F344-A9145388ECD0}"/>
          </ac:spMkLst>
        </pc:spChg>
        <pc:spChg chg="mod">
          <ac:chgData name="Cella Maria Teresa" userId="S::mariateresa.cella@regione.emilia-romagna.it::f4ef26f7-1ef9-4293-bd6a-270d91641d2f" providerId="AD" clId="Web-{540D2F19-99AB-931C-88EC-497318D176EF}" dt="2022-10-28T13:41:53.587" v="468" actId="1076"/>
          <ac:spMkLst>
            <pc:docMk/>
            <pc:sldMk cId="377567192" sldId="451"/>
            <ac:spMk id="4" creationId="{597B6EC8-12DB-CE78-AEE0-7DF05A3BA3AC}"/>
          </ac:spMkLst>
        </pc:spChg>
        <pc:spChg chg="add mod">
          <ac:chgData name="Cella Maria Teresa" userId="S::mariateresa.cella@regione.emilia-romagna.it::f4ef26f7-1ef9-4293-bd6a-270d91641d2f" providerId="AD" clId="Web-{540D2F19-99AB-931C-88EC-497318D176EF}" dt="2022-10-28T13:41:38.852" v="465" actId="1076"/>
          <ac:spMkLst>
            <pc:docMk/>
            <pc:sldMk cId="377567192" sldId="451"/>
            <ac:spMk id="6" creationId="{DD7EF914-1777-A1ED-F741-9D51F05DEE19}"/>
          </ac:spMkLst>
        </pc:spChg>
        <pc:spChg chg="mod">
          <ac:chgData name="Cella Maria Teresa" userId="S::mariateresa.cella@regione.emilia-romagna.it::f4ef26f7-1ef9-4293-bd6a-270d91641d2f" providerId="AD" clId="Web-{540D2F19-99AB-931C-88EC-497318D176EF}" dt="2022-10-28T13:41:45.211" v="467" actId="1076"/>
          <ac:spMkLst>
            <pc:docMk/>
            <pc:sldMk cId="377567192" sldId="451"/>
            <ac:spMk id="7" creationId="{BD257A96-9E2C-F924-EA39-D7EAC02B4949}"/>
          </ac:spMkLst>
        </pc:spChg>
        <pc:spChg chg="mod">
          <ac:chgData name="Cella Maria Teresa" userId="S::mariateresa.cella@regione.emilia-romagna.it::f4ef26f7-1ef9-4293-bd6a-270d91641d2f" providerId="AD" clId="Web-{540D2F19-99AB-931C-88EC-497318D176EF}" dt="2022-10-28T13:41:56.040" v="469" actId="1076"/>
          <ac:spMkLst>
            <pc:docMk/>
            <pc:sldMk cId="377567192" sldId="451"/>
            <ac:spMk id="8" creationId="{CD792A75-19E6-93DC-9989-C73263614313}"/>
          </ac:spMkLst>
        </pc:spChg>
        <pc:spChg chg="mod">
          <ac:chgData name="Cella Maria Teresa" userId="S::mariateresa.cella@regione.emilia-romagna.it::f4ef26f7-1ef9-4293-bd6a-270d91641d2f" providerId="AD" clId="Web-{540D2F19-99AB-931C-88EC-497318D176EF}" dt="2022-10-28T13:41:59.540" v="470" actId="1076"/>
          <ac:spMkLst>
            <pc:docMk/>
            <pc:sldMk cId="377567192" sldId="451"/>
            <ac:spMk id="9" creationId="{53048693-53CE-4D5B-C28E-210E2B2BF922}"/>
          </ac:spMkLst>
        </pc:spChg>
      </pc:sldChg>
      <pc:sldChg chg="addSp del">
        <pc:chgData name="Cella Maria Teresa" userId="S::mariateresa.cella@regione.emilia-romagna.it::f4ef26f7-1ef9-4293-bd6a-270d91641d2f" providerId="AD" clId="Web-{540D2F19-99AB-931C-88EC-497318D176EF}" dt="2022-10-28T13:43:28.355" v="489"/>
        <pc:sldMkLst>
          <pc:docMk/>
          <pc:sldMk cId="3478130555" sldId="452"/>
        </pc:sldMkLst>
        <pc:spChg chg="add">
          <ac:chgData name="Cella Maria Teresa" userId="S::mariateresa.cella@regione.emilia-romagna.it::f4ef26f7-1ef9-4293-bd6a-270d91641d2f" providerId="AD" clId="Web-{540D2F19-99AB-931C-88EC-497318D176EF}" dt="2022-10-28T13:31:31.196" v="131"/>
          <ac:spMkLst>
            <pc:docMk/>
            <pc:sldMk cId="3478130555" sldId="452"/>
            <ac:spMk id="4" creationId="{0AAC7E0E-7AA7-8973-23EC-997526E77930}"/>
          </ac:spMkLst>
        </pc:spChg>
      </pc:sldChg>
      <pc:sldChg chg="addSp modSp">
        <pc:chgData name="Cella Maria Teresa" userId="S::mariateresa.cella@regione.emilia-romagna.it::f4ef26f7-1ef9-4293-bd6a-270d91641d2f" providerId="AD" clId="Web-{540D2F19-99AB-931C-88EC-497318D176EF}" dt="2022-10-28T13:38:30.441" v="438"/>
        <pc:sldMkLst>
          <pc:docMk/>
          <pc:sldMk cId="3440623562" sldId="453"/>
        </pc:sldMkLst>
        <pc:spChg chg="add mod">
          <ac:chgData name="Cella Maria Teresa" userId="S::mariateresa.cella@regione.emilia-romagna.it::f4ef26f7-1ef9-4293-bd6a-270d91641d2f" providerId="AD" clId="Web-{540D2F19-99AB-931C-88EC-497318D176EF}" dt="2022-10-28T13:38:30.441" v="438"/>
          <ac:spMkLst>
            <pc:docMk/>
            <pc:sldMk cId="3440623562" sldId="453"/>
            <ac:spMk id="4" creationId="{B9E7421D-D3FF-F527-73E1-816EE8937E3D}"/>
          </ac:spMkLst>
        </pc:spChg>
        <pc:picChg chg="mod">
          <ac:chgData name="Cella Maria Teresa" userId="S::mariateresa.cella@regione.emilia-romagna.it::f4ef26f7-1ef9-4293-bd6a-270d91641d2f" providerId="AD" clId="Web-{540D2F19-99AB-931C-88EC-497318D176EF}" dt="2022-10-28T13:37:03.126" v="437" actId="1076"/>
          <ac:picMkLst>
            <pc:docMk/>
            <pc:sldMk cId="3440623562" sldId="453"/>
            <ac:picMk id="2" creationId="{B6E4BECD-6ACD-4486-CD23-574BB0C0F86E}"/>
          </ac:picMkLst>
        </pc:picChg>
      </pc:sldChg>
      <pc:sldChg chg="del">
        <pc:chgData name="Cella Maria Teresa" userId="S::mariateresa.cella@regione.emilia-romagna.it::f4ef26f7-1ef9-4293-bd6a-270d91641d2f" providerId="AD" clId="Web-{540D2F19-99AB-931C-88EC-497318D176EF}" dt="2022-10-28T14:16:30.844" v="1002"/>
        <pc:sldMkLst>
          <pc:docMk/>
          <pc:sldMk cId="2900310202" sldId="454"/>
        </pc:sldMkLst>
      </pc:sldChg>
      <pc:sldChg chg="addSp delSp modSp add replId">
        <pc:chgData name="Cella Maria Teresa" userId="S::mariateresa.cella@regione.emilia-romagna.it::f4ef26f7-1ef9-4293-bd6a-270d91641d2f" providerId="AD" clId="Web-{540D2F19-99AB-931C-88EC-497318D176EF}" dt="2022-10-28T13:45:05.529" v="505" actId="20577"/>
        <pc:sldMkLst>
          <pc:docMk/>
          <pc:sldMk cId="2903788779" sldId="455"/>
        </pc:sldMkLst>
        <pc:spChg chg="mod">
          <ac:chgData name="Cella Maria Teresa" userId="S::mariateresa.cella@regione.emilia-romagna.it::f4ef26f7-1ef9-4293-bd6a-270d91641d2f" providerId="AD" clId="Web-{540D2F19-99AB-931C-88EC-497318D176EF}" dt="2022-10-28T13:44:22.294" v="501" actId="20577"/>
          <ac:spMkLst>
            <pc:docMk/>
            <pc:sldMk cId="2903788779" sldId="455"/>
            <ac:spMk id="2" creationId="{9D7EB0D7-2563-8C56-2514-377609097469}"/>
          </ac:spMkLst>
        </pc:spChg>
        <pc:spChg chg="del mod">
          <ac:chgData name="Cella Maria Teresa" userId="S::mariateresa.cella@regione.emilia-romagna.it::f4ef26f7-1ef9-4293-bd6a-270d91641d2f" providerId="AD" clId="Web-{540D2F19-99AB-931C-88EC-497318D176EF}" dt="2022-10-28T13:44:40.060" v="502"/>
          <ac:spMkLst>
            <pc:docMk/>
            <pc:sldMk cId="2903788779" sldId="455"/>
            <ac:spMk id="3" creationId="{23CC6B3D-BEB3-F499-FB1A-950DBB091879}"/>
          </ac:spMkLst>
        </pc:spChg>
        <pc:spChg chg="add mod">
          <ac:chgData name="Cella Maria Teresa" userId="S::mariateresa.cella@regione.emilia-romagna.it::f4ef26f7-1ef9-4293-bd6a-270d91641d2f" providerId="AD" clId="Web-{540D2F19-99AB-931C-88EC-497318D176EF}" dt="2022-10-28T13:45:05.529" v="505" actId="20577"/>
          <ac:spMkLst>
            <pc:docMk/>
            <pc:sldMk cId="2903788779" sldId="455"/>
            <ac:spMk id="5" creationId="{935E4A87-D406-27AC-B360-03E35F2152CB}"/>
          </ac:spMkLst>
        </pc:spChg>
        <pc:picChg chg="del">
          <ac:chgData name="Cella Maria Teresa" userId="S::mariateresa.cella@regione.emilia-romagna.it::f4ef26f7-1ef9-4293-bd6a-270d91641d2f" providerId="AD" clId="Web-{540D2F19-99AB-931C-88EC-497318D176EF}" dt="2022-10-28T13:43:50.590" v="491"/>
          <ac:picMkLst>
            <pc:docMk/>
            <pc:sldMk cId="2903788779" sldId="455"/>
            <ac:picMk id="4" creationId="{4F6F9B25-3FA7-85F5-5AAA-D8858C7C4E77}"/>
          </ac:picMkLst>
        </pc:picChg>
      </pc:sldChg>
      <pc:sldChg chg="add del replId">
        <pc:chgData name="Cella Maria Teresa" userId="S::mariateresa.cella@regione.emilia-romagna.it::f4ef26f7-1ef9-4293-bd6a-270d91641d2f" providerId="AD" clId="Web-{540D2F19-99AB-931C-88EC-497318D176EF}" dt="2022-10-28T14:16:29.406" v="1000"/>
        <pc:sldMkLst>
          <pc:docMk/>
          <pc:sldMk cId="2530216462" sldId="456"/>
        </pc:sldMkLst>
      </pc:sldChg>
      <pc:sldChg chg="add del replId">
        <pc:chgData name="Cella Maria Teresa" userId="S::mariateresa.cella@regione.emilia-romagna.it::f4ef26f7-1ef9-4293-bd6a-270d91641d2f" providerId="AD" clId="Web-{540D2F19-99AB-931C-88EC-497318D176EF}" dt="2022-10-28T14:16:30.172" v="1001"/>
        <pc:sldMkLst>
          <pc:docMk/>
          <pc:sldMk cId="110030740" sldId="457"/>
        </pc:sldMkLst>
      </pc:sldChg>
    </pc:docChg>
  </pc:docChgLst>
  <pc:docChgLst>
    <pc:chgData name="Cella Maria Teresa" userId="S::mariateresa.cella@regione.emilia-romagna.it::f4ef26f7-1ef9-4293-bd6a-270d91641d2f" providerId="AD" clId="Web-{8741CE91-251D-F384-3D6D-1058027188F2}"/>
    <pc:docChg chg="modSld">
      <pc:chgData name="Cella Maria Teresa" userId="S::mariateresa.cella@regione.emilia-romagna.it::f4ef26f7-1ef9-4293-bd6a-270d91641d2f" providerId="AD" clId="Web-{8741CE91-251D-F384-3D6D-1058027188F2}" dt="2022-11-02T16:20:52.889" v="16" actId="20577"/>
      <pc:docMkLst>
        <pc:docMk/>
      </pc:docMkLst>
      <pc:sldChg chg="modSp">
        <pc:chgData name="Cella Maria Teresa" userId="S::mariateresa.cella@regione.emilia-romagna.it::f4ef26f7-1ef9-4293-bd6a-270d91641d2f" providerId="AD" clId="Web-{8741CE91-251D-F384-3D6D-1058027188F2}" dt="2022-11-02T16:20:52.889" v="16" actId="20577"/>
        <pc:sldMkLst>
          <pc:docMk/>
          <pc:sldMk cId="2301563444" sldId="436"/>
        </pc:sldMkLst>
        <pc:spChg chg="mod">
          <ac:chgData name="Cella Maria Teresa" userId="S::mariateresa.cella@regione.emilia-romagna.it::f4ef26f7-1ef9-4293-bd6a-270d91641d2f" providerId="AD" clId="Web-{8741CE91-251D-F384-3D6D-1058027188F2}" dt="2022-11-02T16:20:52.889" v="16" actId="20577"/>
          <ac:spMkLst>
            <pc:docMk/>
            <pc:sldMk cId="2301563444" sldId="436"/>
            <ac:spMk id="3" creationId="{1E600201-D723-5E23-5625-89B40A9774F0}"/>
          </ac:spMkLst>
        </pc:spChg>
      </pc:sldChg>
    </pc:docChg>
  </pc:docChgLst>
  <pc:docChgLst>
    <pc:chgData name="Cella Maria Teresa" userId="S::mariateresa.cella@regione.emilia-romagna.it::f4ef26f7-1ef9-4293-bd6a-270d91641d2f" providerId="AD" clId="Web-{697A85B4-A8AB-E66D-9881-2D96F3240181}"/>
    <pc:docChg chg="modSld">
      <pc:chgData name="Cella Maria Teresa" userId="S::mariateresa.cella@regione.emilia-romagna.it::f4ef26f7-1ef9-4293-bd6a-270d91641d2f" providerId="AD" clId="Web-{697A85B4-A8AB-E66D-9881-2D96F3240181}" dt="2022-10-10T16:46:32.111" v="0"/>
      <pc:docMkLst>
        <pc:docMk/>
      </pc:docMkLst>
      <pc:sldChg chg="modSp">
        <pc:chgData name="Cella Maria Teresa" userId="S::mariateresa.cella@regione.emilia-romagna.it::f4ef26f7-1ef9-4293-bd6a-270d91641d2f" providerId="AD" clId="Web-{697A85B4-A8AB-E66D-9881-2D96F3240181}" dt="2022-10-10T16:46:32.111" v="0"/>
        <pc:sldMkLst>
          <pc:docMk/>
          <pc:sldMk cId="700786706" sldId="435"/>
        </pc:sldMkLst>
        <pc:graphicFrameChg chg="modGraphic">
          <ac:chgData name="Cella Maria Teresa" userId="S::mariateresa.cella@regione.emilia-romagna.it::f4ef26f7-1ef9-4293-bd6a-270d91641d2f" providerId="AD" clId="Web-{697A85B4-A8AB-E66D-9881-2D96F3240181}" dt="2022-10-10T16:46:32.111" v="0"/>
          <ac:graphicFrameMkLst>
            <pc:docMk/>
            <pc:sldMk cId="700786706" sldId="435"/>
            <ac:graphicFrameMk id="4" creationId="{12FE6A15-3DC5-792F-1F30-48B0718CBE88}"/>
          </ac:graphicFrameMkLst>
        </pc:graphicFrameChg>
      </pc:sldChg>
    </pc:docChg>
  </pc:docChgLst>
  <pc:docChgLst>
    <pc:chgData name="Cella Maria Teresa" userId="S::mariateresa.cella@regione.emilia-romagna.it::f4ef26f7-1ef9-4293-bd6a-270d91641d2f" providerId="AD" clId="Web-{CD497F82-059C-65D9-06F3-ED9FD75FA560}"/>
    <pc:docChg chg="modSld">
      <pc:chgData name="Cella Maria Teresa" userId="S::mariateresa.cella@regione.emilia-romagna.it::f4ef26f7-1ef9-4293-bd6a-270d91641d2f" providerId="AD" clId="Web-{CD497F82-059C-65D9-06F3-ED9FD75FA560}" dt="2022-10-19T12:40:10.531" v="32" actId="20577"/>
      <pc:docMkLst>
        <pc:docMk/>
      </pc:docMkLst>
      <pc:sldChg chg="modSp">
        <pc:chgData name="Cella Maria Teresa" userId="S::mariateresa.cella@regione.emilia-romagna.it::f4ef26f7-1ef9-4293-bd6a-270d91641d2f" providerId="AD" clId="Web-{CD497F82-059C-65D9-06F3-ED9FD75FA560}" dt="2022-10-19T12:40:10.531" v="32" actId="20577"/>
        <pc:sldMkLst>
          <pc:docMk/>
          <pc:sldMk cId="116087076" sldId="434"/>
        </pc:sldMkLst>
        <pc:spChg chg="mod">
          <ac:chgData name="Cella Maria Teresa" userId="S::mariateresa.cella@regione.emilia-romagna.it::f4ef26f7-1ef9-4293-bd6a-270d91641d2f" providerId="AD" clId="Web-{CD497F82-059C-65D9-06F3-ED9FD75FA560}" dt="2022-10-19T12:40:10.531" v="32" actId="20577"/>
          <ac:spMkLst>
            <pc:docMk/>
            <pc:sldMk cId="116087076" sldId="434"/>
            <ac:spMk id="2" creationId="{8BDDEC61-993F-EBD6-57BD-48365C5CCE58}"/>
          </ac:spMkLst>
        </pc:spChg>
      </pc:sldChg>
      <pc:sldChg chg="modSp">
        <pc:chgData name="Cella Maria Teresa" userId="S::mariateresa.cella@regione.emilia-romagna.it::f4ef26f7-1ef9-4293-bd6a-270d91641d2f" providerId="AD" clId="Web-{CD497F82-059C-65D9-06F3-ED9FD75FA560}" dt="2022-10-19T12:35:59.460" v="2" actId="20577"/>
        <pc:sldMkLst>
          <pc:docMk/>
          <pc:sldMk cId="2301563444" sldId="436"/>
        </pc:sldMkLst>
        <pc:spChg chg="mod">
          <ac:chgData name="Cella Maria Teresa" userId="S::mariateresa.cella@regione.emilia-romagna.it::f4ef26f7-1ef9-4293-bd6a-270d91641d2f" providerId="AD" clId="Web-{CD497F82-059C-65D9-06F3-ED9FD75FA560}" dt="2022-10-19T12:35:59.460" v="2" actId="20577"/>
          <ac:spMkLst>
            <pc:docMk/>
            <pc:sldMk cId="2301563444" sldId="436"/>
            <ac:spMk id="2" creationId="{0F5645A7-5667-5885-E5FA-CE9262AFD348}"/>
          </ac:spMkLst>
        </pc:spChg>
      </pc:sldChg>
      <pc:sldChg chg="modSp">
        <pc:chgData name="Cella Maria Teresa" userId="S::mariateresa.cella@regione.emilia-romagna.it::f4ef26f7-1ef9-4293-bd6a-270d91641d2f" providerId="AD" clId="Web-{CD497F82-059C-65D9-06F3-ED9FD75FA560}" dt="2022-10-19T12:36:15.039" v="5" actId="20577"/>
        <pc:sldMkLst>
          <pc:docMk/>
          <pc:sldMk cId="170222323" sldId="437"/>
        </pc:sldMkLst>
        <pc:spChg chg="mod">
          <ac:chgData name="Cella Maria Teresa" userId="S::mariateresa.cella@regione.emilia-romagna.it::f4ef26f7-1ef9-4293-bd6a-270d91641d2f" providerId="AD" clId="Web-{CD497F82-059C-65D9-06F3-ED9FD75FA560}" dt="2022-10-19T12:36:15.039" v="5" actId="20577"/>
          <ac:spMkLst>
            <pc:docMk/>
            <pc:sldMk cId="170222323" sldId="437"/>
            <ac:spMk id="2" creationId="{22740A59-AE6D-498A-99DA-F45A9AB47AD1}"/>
          </ac:spMkLst>
        </pc:spChg>
      </pc:sldChg>
      <pc:sldChg chg="modSp">
        <pc:chgData name="Cella Maria Teresa" userId="S::mariateresa.cella@regione.emilia-romagna.it::f4ef26f7-1ef9-4293-bd6a-270d91641d2f" providerId="AD" clId="Web-{CD497F82-059C-65D9-06F3-ED9FD75FA560}" dt="2022-10-19T12:36:51.149" v="10" actId="20577"/>
        <pc:sldMkLst>
          <pc:docMk/>
          <pc:sldMk cId="1898086332" sldId="438"/>
        </pc:sldMkLst>
        <pc:spChg chg="mod">
          <ac:chgData name="Cella Maria Teresa" userId="S::mariateresa.cella@regione.emilia-romagna.it::f4ef26f7-1ef9-4293-bd6a-270d91641d2f" providerId="AD" clId="Web-{CD497F82-059C-65D9-06F3-ED9FD75FA560}" dt="2022-10-19T12:36:32.368" v="8" actId="20577"/>
          <ac:spMkLst>
            <pc:docMk/>
            <pc:sldMk cId="1898086332" sldId="438"/>
            <ac:spMk id="2" creationId="{5202140F-D5B1-83E2-E1E6-497DFA8080F1}"/>
          </ac:spMkLst>
        </pc:spChg>
        <pc:spChg chg="mod">
          <ac:chgData name="Cella Maria Teresa" userId="S::mariateresa.cella@regione.emilia-romagna.it::f4ef26f7-1ef9-4293-bd6a-270d91641d2f" providerId="AD" clId="Web-{CD497F82-059C-65D9-06F3-ED9FD75FA560}" dt="2022-10-19T12:36:51.149" v="10" actId="20577"/>
          <ac:spMkLst>
            <pc:docMk/>
            <pc:sldMk cId="1898086332" sldId="438"/>
            <ac:spMk id="9" creationId="{AAEC83FF-7FB9-03D6-CDAE-8DFEFAA837A9}"/>
          </ac:spMkLst>
        </pc:spChg>
      </pc:sldChg>
      <pc:sldChg chg="modSp">
        <pc:chgData name="Cella Maria Teresa" userId="S::mariateresa.cella@regione.emilia-romagna.it::f4ef26f7-1ef9-4293-bd6a-270d91641d2f" providerId="AD" clId="Web-{CD497F82-059C-65D9-06F3-ED9FD75FA560}" dt="2022-10-19T12:37:20.478" v="13" actId="20577"/>
        <pc:sldMkLst>
          <pc:docMk/>
          <pc:sldMk cId="3423067705" sldId="439"/>
        </pc:sldMkLst>
        <pc:spChg chg="mod">
          <ac:chgData name="Cella Maria Teresa" userId="S::mariateresa.cella@regione.emilia-romagna.it::f4ef26f7-1ef9-4293-bd6a-270d91641d2f" providerId="AD" clId="Web-{CD497F82-059C-65D9-06F3-ED9FD75FA560}" dt="2022-10-19T12:37:20.478" v="13" actId="20577"/>
          <ac:spMkLst>
            <pc:docMk/>
            <pc:sldMk cId="3423067705" sldId="439"/>
            <ac:spMk id="2" creationId="{B5962987-0779-7E55-89C1-4AB7DAA13665}"/>
          </ac:spMkLst>
        </pc:spChg>
      </pc:sldChg>
      <pc:sldChg chg="modSp">
        <pc:chgData name="Cella Maria Teresa" userId="S::mariateresa.cella@regione.emilia-romagna.it::f4ef26f7-1ef9-4293-bd6a-270d91641d2f" providerId="AD" clId="Web-{CD497F82-059C-65D9-06F3-ED9FD75FA560}" dt="2022-10-19T12:37:35.557" v="16" actId="20577"/>
        <pc:sldMkLst>
          <pc:docMk/>
          <pc:sldMk cId="1699655197" sldId="440"/>
        </pc:sldMkLst>
        <pc:spChg chg="mod">
          <ac:chgData name="Cella Maria Teresa" userId="S::mariateresa.cella@regione.emilia-romagna.it::f4ef26f7-1ef9-4293-bd6a-270d91641d2f" providerId="AD" clId="Web-{CD497F82-059C-65D9-06F3-ED9FD75FA560}" dt="2022-10-19T12:37:35.557" v="16" actId="20577"/>
          <ac:spMkLst>
            <pc:docMk/>
            <pc:sldMk cId="1699655197" sldId="440"/>
            <ac:spMk id="2" creationId="{A7575001-68FC-4422-44DC-95BA4AA303A3}"/>
          </ac:spMkLst>
        </pc:spChg>
      </pc:sldChg>
      <pc:sldChg chg="modSp">
        <pc:chgData name="Cella Maria Teresa" userId="S::mariateresa.cella@regione.emilia-romagna.it::f4ef26f7-1ef9-4293-bd6a-270d91641d2f" providerId="AD" clId="Web-{CD497F82-059C-65D9-06F3-ED9FD75FA560}" dt="2022-10-19T12:37:51.745" v="19" actId="20577"/>
        <pc:sldMkLst>
          <pc:docMk/>
          <pc:sldMk cId="2303008427" sldId="441"/>
        </pc:sldMkLst>
        <pc:spChg chg="mod">
          <ac:chgData name="Cella Maria Teresa" userId="S::mariateresa.cella@regione.emilia-romagna.it::f4ef26f7-1ef9-4293-bd6a-270d91641d2f" providerId="AD" clId="Web-{CD497F82-059C-65D9-06F3-ED9FD75FA560}" dt="2022-10-19T12:37:51.745" v="19" actId="20577"/>
          <ac:spMkLst>
            <pc:docMk/>
            <pc:sldMk cId="2303008427" sldId="441"/>
            <ac:spMk id="2" creationId="{A7575001-68FC-4422-44DC-95BA4AA303A3}"/>
          </ac:spMkLst>
        </pc:spChg>
      </pc:sldChg>
      <pc:sldChg chg="modSp">
        <pc:chgData name="Cella Maria Teresa" userId="S::mariateresa.cella@regione.emilia-romagna.it::f4ef26f7-1ef9-4293-bd6a-270d91641d2f" providerId="AD" clId="Web-{CD497F82-059C-65D9-06F3-ED9FD75FA560}" dt="2022-10-19T12:38:21.855" v="22" actId="20577"/>
        <pc:sldMkLst>
          <pc:docMk/>
          <pc:sldMk cId="764249628" sldId="442"/>
        </pc:sldMkLst>
        <pc:spChg chg="mod">
          <ac:chgData name="Cella Maria Teresa" userId="S::mariateresa.cella@regione.emilia-romagna.it::f4ef26f7-1ef9-4293-bd6a-270d91641d2f" providerId="AD" clId="Web-{CD497F82-059C-65D9-06F3-ED9FD75FA560}" dt="2022-10-19T12:38:21.855" v="22" actId="20577"/>
          <ac:spMkLst>
            <pc:docMk/>
            <pc:sldMk cId="764249628" sldId="442"/>
            <ac:spMk id="2" creationId="{655EA330-128D-A421-5713-0F5B73DB8012}"/>
          </ac:spMkLst>
        </pc:spChg>
      </pc:sldChg>
      <pc:sldChg chg="modSp">
        <pc:chgData name="Cella Maria Teresa" userId="S::mariateresa.cella@regione.emilia-romagna.it::f4ef26f7-1ef9-4293-bd6a-270d91641d2f" providerId="AD" clId="Web-{CD497F82-059C-65D9-06F3-ED9FD75FA560}" dt="2022-10-19T12:38:29.668" v="23" actId="20577"/>
        <pc:sldMkLst>
          <pc:docMk/>
          <pc:sldMk cId="1930195227" sldId="443"/>
        </pc:sldMkLst>
        <pc:spChg chg="mod">
          <ac:chgData name="Cella Maria Teresa" userId="S::mariateresa.cella@regione.emilia-romagna.it::f4ef26f7-1ef9-4293-bd6a-270d91641d2f" providerId="AD" clId="Web-{CD497F82-059C-65D9-06F3-ED9FD75FA560}" dt="2022-10-19T12:38:29.668" v="23" actId="20577"/>
          <ac:spMkLst>
            <pc:docMk/>
            <pc:sldMk cId="1930195227" sldId="443"/>
            <ac:spMk id="2" creationId="{B09227EC-7B75-0FE8-2D41-511943E36325}"/>
          </ac:spMkLst>
        </pc:spChg>
      </pc:sldChg>
      <pc:sldChg chg="modSp">
        <pc:chgData name="Cella Maria Teresa" userId="S::mariateresa.cella@regione.emilia-romagna.it::f4ef26f7-1ef9-4293-bd6a-270d91641d2f" providerId="AD" clId="Web-{CD497F82-059C-65D9-06F3-ED9FD75FA560}" dt="2022-10-19T12:38:40.606" v="24" actId="20577"/>
        <pc:sldMkLst>
          <pc:docMk/>
          <pc:sldMk cId="726406980" sldId="444"/>
        </pc:sldMkLst>
        <pc:spChg chg="mod">
          <ac:chgData name="Cella Maria Teresa" userId="S::mariateresa.cella@regione.emilia-romagna.it::f4ef26f7-1ef9-4293-bd6a-270d91641d2f" providerId="AD" clId="Web-{CD497F82-059C-65D9-06F3-ED9FD75FA560}" dt="2022-10-19T12:38:40.606" v="24" actId="20577"/>
          <ac:spMkLst>
            <pc:docMk/>
            <pc:sldMk cId="726406980" sldId="444"/>
            <ac:spMk id="2" creationId="{229942C9-6229-9197-8ED9-51E591554713}"/>
          </ac:spMkLst>
        </pc:spChg>
      </pc:sldChg>
      <pc:sldChg chg="modSp">
        <pc:chgData name="Cella Maria Teresa" userId="S::mariateresa.cella@regione.emilia-romagna.it::f4ef26f7-1ef9-4293-bd6a-270d91641d2f" providerId="AD" clId="Web-{CD497F82-059C-65D9-06F3-ED9FD75FA560}" dt="2022-10-19T12:39:01.560" v="26" actId="20577"/>
        <pc:sldMkLst>
          <pc:docMk/>
          <pc:sldMk cId="2458350237" sldId="445"/>
        </pc:sldMkLst>
        <pc:spChg chg="mod">
          <ac:chgData name="Cella Maria Teresa" userId="S::mariateresa.cella@regione.emilia-romagna.it::f4ef26f7-1ef9-4293-bd6a-270d91641d2f" providerId="AD" clId="Web-{CD497F82-059C-65D9-06F3-ED9FD75FA560}" dt="2022-10-19T12:39:01.560" v="26" actId="20577"/>
          <ac:spMkLst>
            <pc:docMk/>
            <pc:sldMk cId="2458350237" sldId="445"/>
            <ac:spMk id="4" creationId="{04BB71CF-F9F5-891E-E7B9-1E393E54BA1B}"/>
          </ac:spMkLst>
        </pc:spChg>
      </pc:sldChg>
      <pc:sldChg chg="modSp">
        <pc:chgData name="Cella Maria Teresa" userId="S::mariateresa.cella@regione.emilia-romagna.it::f4ef26f7-1ef9-4293-bd6a-270d91641d2f" providerId="AD" clId="Web-{CD497F82-059C-65D9-06F3-ED9FD75FA560}" dt="2022-10-19T12:38:51.763" v="25" actId="20577"/>
        <pc:sldMkLst>
          <pc:docMk/>
          <pc:sldMk cId="1598370478" sldId="446"/>
        </pc:sldMkLst>
        <pc:spChg chg="mod">
          <ac:chgData name="Cella Maria Teresa" userId="S::mariateresa.cella@regione.emilia-romagna.it::f4ef26f7-1ef9-4293-bd6a-270d91641d2f" providerId="AD" clId="Web-{CD497F82-059C-65D9-06F3-ED9FD75FA560}" dt="2022-10-19T12:38:51.763" v="25" actId="20577"/>
          <ac:spMkLst>
            <pc:docMk/>
            <pc:sldMk cId="1598370478" sldId="446"/>
            <ac:spMk id="2" creationId="{229942C9-6229-9197-8ED9-51E591554713}"/>
          </ac:spMkLst>
        </pc:spChg>
      </pc:sldChg>
      <pc:sldChg chg="modSp">
        <pc:chgData name="Cella Maria Teresa" userId="S::mariateresa.cella@regione.emilia-romagna.it::f4ef26f7-1ef9-4293-bd6a-270d91641d2f" providerId="AD" clId="Web-{CD497F82-059C-65D9-06F3-ED9FD75FA560}" dt="2022-10-19T12:39:20.748" v="28" actId="20577"/>
        <pc:sldMkLst>
          <pc:docMk/>
          <pc:sldMk cId="1769859482" sldId="447"/>
        </pc:sldMkLst>
        <pc:spChg chg="mod">
          <ac:chgData name="Cella Maria Teresa" userId="S::mariateresa.cella@regione.emilia-romagna.it::f4ef26f7-1ef9-4293-bd6a-270d91641d2f" providerId="AD" clId="Web-{CD497F82-059C-65D9-06F3-ED9FD75FA560}" dt="2022-10-19T12:39:20.748" v="28" actId="20577"/>
          <ac:spMkLst>
            <pc:docMk/>
            <pc:sldMk cId="1769859482" sldId="447"/>
            <ac:spMk id="2" creationId="{9D7EB0D7-2563-8C56-2514-377609097469}"/>
          </ac:spMkLst>
        </pc:spChg>
      </pc:sldChg>
      <pc:sldChg chg="modSp">
        <pc:chgData name="Cella Maria Teresa" userId="S::mariateresa.cella@regione.emilia-romagna.it::f4ef26f7-1ef9-4293-bd6a-270d91641d2f" providerId="AD" clId="Web-{CD497F82-059C-65D9-06F3-ED9FD75FA560}" dt="2022-10-19T12:39:12.888" v="27" actId="20577"/>
        <pc:sldMkLst>
          <pc:docMk/>
          <pc:sldMk cId="946960798" sldId="448"/>
        </pc:sldMkLst>
        <pc:spChg chg="mod">
          <ac:chgData name="Cella Maria Teresa" userId="S::mariateresa.cella@regione.emilia-romagna.it::f4ef26f7-1ef9-4293-bd6a-270d91641d2f" providerId="AD" clId="Web-{CD497F82-059C-65D9-06F3-ED9FD75FA560}" dt="2022-10-19T12:39:12.888" v="27" actId="20577"/>
          <ac:spMkLst>
            <pc:docMk/>
            <pc:sldMk cId="946960798" sldId="448"/>
            <ac:spMk id="4" creationId="{04BB71CF-F9F5-891E-E7B9-1E393E54BA1B}"/>
          </ac:spMkLst>
        </pc:spChg>
      </pc:sldChg>
      <pc:sldChg chg="modSp">
        <pc:chgData name="Cella Maria Teresa" userId="S::mariateresa.cella@regione.emilia-romagna.it::f4ef26f7-1ef9-4293-bd6a-270d91641d2f" providerId="AD" clId="Web-{CD497F82-059C-65D9-06F3-ED9FD75FA560}" dt="2022-10-19T12:39:30.873" v="29" actId="20577"/>
        <pc:sldMkLst>
          <pc:docMk/>
          <pc:sldMk cId="2985432813" sldId="449"/>
        </pc:sldMkLst>
        <pc:spChg chg="mod">
          <ac:chgData name="Cella Maria Teresa" userId="S::mariateresa.cella@regione.emilia-romagna.it::f4ef26f7-1ef9-4293-bd6a-270d91641d2f" providerId="AD" clId="Web-{CD497F82-059C-65D9-06F3-ED9FD75FA560}" dt="2022-10-19T12:39:30.873" v="29" actId="20577"/>
          <ac:spMkLst>
            <pc:docMk/>
            <pc:sldMk cId="2985432813" sldId="449"/>
            <ac:spMk id="2" creationId="{9D7EB0D7-2563-8C56-2514-377609097469}"/>
          </ac:spMkLst>
        </pc:spChg>
      </pc:sldChg>
      <pc:sldChg chg="modSp">
        <pc:chgData name="Cella Maria Teresa" userId="S::mariateresa.cella@regione.emilia-romagna.it::f4ef26f7-1ef9-4293-bd6a-270d91641d2f" providerId="AD" clId="Web-{CD497F82-059C-65D9-06F3-ED9FD75FA560}" dt="2022-10-19T12:39:41.967" v="30" actId="20577"/>
        <pc:sldMkLst>
          <pc:docMk/>
          <pc:sldMk cId="1844475282" sldId="450"/>
        </pc:sldMkLst>
        <pc:spChg chg="mod">
          <ac:chgData name="Cella Maria Teresa" userId="S::mariateresa.cella@regione.emilia-romagna.it::f4ef26f7-1ef9-4293-bd6a-270d91641d2f" providerId="AD" clId="Web-{CD497F82-059C-65D9-06F3-ED9FD75FA560}" dt="2022-10-19T12:39:41.967" v="30" actId="20577"/>
          <ac:spMkLst>
            <pc:docMk/>
            <pc:sldMk cId="1844475282" sldId="450"/>
            <ac:spMk id="2" creationId="{9D7EB0D7-2563-8C56-2514-377609097469}"/>
          </ac:spMkLst>
        </pc:spChg>
      </pc:sldChg>
      <pc:sldChg chg="modSp">
        <pc:chgData name="Cella Maria Teresa" userId="S::mariateresa.cella@regione.emilia-romagna.it::f4ef26f7-1ef9-4293-bd6a-270d91641d2f" providerId="AD" clId="Web-{CD497F82-059C-65D9-06F3-ED9FD75FA560}" dt="2022-10-19T12:39:51.671" v="31" actId="20577"/>
        <pc:sldMkLst>
          <pc:docMk/>
          <pc:sldMk cId="377567192" sldId="451"/>
        </pc:sldMkLst>
        <pc:spChg chg="mod">
          <ac:chgData name="Cella Maria Teresa" userId="S::mariateresa.cella@regione.emilia-romagna.it::f4ef26f7-1ef9-4293-bd6a-270d91641d2f" providerId="AD" clId="Web-{CD497F82-059C-65D9-06F3-ED9FD75FA560}" dt="2022-10-19T12:39:51.671" v="31" actId="20577"/>
          <ac:spMkLst>
            <pc:docMk/>
            <pc:sldMk cId="377567192" sldId="451"/>
            <ac:spMk id="2" creationId="{9D7EB0D7-2563-8C56-2514-377609097469}"/>
          </ac:spMkLst>
        </pc:spChg>
      </pc:sldChg>
    </pc:docChg>
  </pc:docChgLst>
  <pc:docChgLst>
    <pc:chgData name="Cella Maria Teresa" userId="S::mariateresa.cella@regione.emilia-romagna.it::f4ef26f7-1ef9-4293-bd6a-270d91641d2f" providerId="AD" clId="Web-{56B34DB5-4D27-B626-7F5D-11DFA24757A2}"/>
    <pc:docChg chg="addSld delSld modSld modSection">
      <pc:chgData name="Cella Maria Teresa" userId="S::mariateresa.cella@regione.emilia-romagna.it::f4ef26f7-1ef9-4293-bd6a-270d91641d2f" providerId="AD" clId="Web-{56B34DB5-4D27-B626-7F5D-11DFA24757A2}" dt="2022-10-18T09:31:02.750" v="1048"/>
      <pc:docMkLst>
        <pc:docMk/>
      </pc:docMkLst>
      <pc:sldChg chg="addSp modSp">
        <pc:chgData name="Cella Maria Teresa" userId="S::mariateresa.cella@regione.emilia-romagna.it::f4ef26f7-1ef9-4293-bd6a-270d91641d2f" providerId="AD" clId="Web-{56B34DB5-4D27-B626-7F5D-11DFA24757A2}" dt="2022-10-18T08:52:48.812" v="753" actId="14100"/>
        <pc:sldMkLst>
          <pc:docMk/>
          <pc:sldMk cId="1096193691" sldId="421"/>
        </pc:sldMkLst>
        <pc:spChg chg="add mod">
          <ac:chgData name="Cella Maria Teresa" userId="S::mariateresa.cella@regione.emilia-romagna.it::f4ef26f7-1ef9-4293-bd6a-270d91641d2f" providerId="AD" clId="Web-{56B34DB5-4D27-B626-7F5D-11DFA24757A2}" dt="2022-10-18T08:52:48.812" v="753" actId="14100"/>
          <ac:spMkLst>
            <pc:docMk/>
            <pc:sldMk cId="1096193691" sldId="421"/>
            <ac:spMk id="2" creationId="{1C2E6420-EBA8-3065-E813-5ABBC054F3F0}"/>
          </ac:spMkLst>
        </pc:spChg>
        <pc:spChg chg="mod">
          <ac:chgData name="Cella Maria Teresa" userId="S::mariateresa.cella@regione.emilia-romagna.it::f4ef26f7-1ef9-4293-bd6a-270d91641d2f" providerId="AD" clId="Web-{56B34DB5-4D27-B626-7F5D-11DFA24757A2}" dt="2022-10-18T08:41:53.403" v="698" actId="20577"/>
          <ac:spMkLst>
            <pc:docMk/>
            <pc:sldMk cId="1096193691" sldId="421"/>
            <ac:spMk id="4" creationId="{6B2D9AE8-FB8D-B7F1-4497-7751E2229F05}"/>
          </ac:spMkLst>
        </pc:spChg>
      </pc:sldChg>
      <pc:sldChg chg="addSp delSp modSp">
        <pc:chgData name="Cella Maria Teresa" userId="S::mariateresa.cella@regione.emilia-romagna.it::f4ef26f7-1ef9-4293-bd6a-270d91641d2f" providerId="AD" clId="Web-{56B34DB5-4D27-B626-7F5D-11DFA24757A2}" dt="2022-10-18T08:50:57.699" v="716" actId="1076"/>
        <pc:sldMkLst>
          <pc:docMk/>
          <pc:sldMk cId="1069636702" sldId="422"/>
        </pc:sldMkLst>
        <pc:spChg chg="add del mod">
          <ac:chgData name="Cella Maria Teresa" userId="S::mariateresa.cella@regione.emilia-romagna.it::f4ef26f7-1ef9-4293-bd6a-270d91641d2f" providerId="AD" clId="Web-{56B34DB5-4D27-B626-7F5D-11DFA24757A2}" dt="2022-10-18T08:48:35.336" v="704"/>
          <ac:spMkLst>
            <pc:docMk/>
            <pc:sldMk cId="1069636702" sldId="422"/>
            <ac:spMk id="2" creationId="{24FDAF20-5081-DAD4-2024-F6E5D392A697}"/>
          </ac:spMkLst>
        </pc:spChg>
        <pc:spChg chg="mod">
          <ac:chgData name="Cella Maria Teresa" userId="S::mariateresa.cella@regione.emilia-romagna.it::f4ef26f7-1ef9-4293-bd6a-270d91641d2f" providerId="AD" clId="Web-{56B34DB5-4D27-B626-7F5D-11DFA24757A2}" dt="2022-10-18T07:36:08.067" v="4" actId="20577"/>
          <ac:spMkLst>
            <pc:docMk/>
            <pc:sldMk cId="1069636702" sldId="422"/>
            <ac:spMk id="4" creationId="{58DB239F-DCE8-CAE6-7E06-572A6697F235}"/>
          </ac:spMkLst>
        </pc:spChg>
        <pc:graphicFrameChg chg="add del mod modGraphic">
          <ac:chgData name="Cella Maria Teresa" userId="S::mariateresa.cella@regione.emilia-romagna.it::f4ef26f7-1ef9-4293-bd6a-270d91641d2f" providerId="AD" clId="Web-{56B34DB5-4D27-B626-7F5D-11DFA24757A2}" dt="2022-10-18T08:48:34.117" v="703"/>
          <ac:graphicFrameMkLst>
            <pc:docMk/>
            <pc:sldMk cId="1069636702" sldId="422"/>
            <ac:graphicFrameMk id="3" creationId="{A4D4E800-3FCC-2E3A-3378-2E4FAD3DB9CF}"/>
          </ac:graphicFrameMkLst>
        </pc:graphicFrameChg>
        <pc:graphicFrameChg chg="add mod modGraphic">
          <ac:chgData name="Cella Maria Teresa" userId="S::mariateresa.cella@regione.emilia-romagna.it::f4ef26f7-1ef9-4293-bd6a-270d91641d2f" providerId="AD" clId="Web-{56B34DB5-4D27-B626-7F5D-11DFA24757A2}" dt="2022-10-18T08:50:57.699" v="716" actId="1076"/>
          <ac:graphicFrameMkLst>
            <pc:docMk/>
            <pc:sldMk cId="1069636702" sldId="422"/>
            <ac:graphicFrameMk id="6" creationId="{8B96BECD-9713-2806-1BE9-A1AED4FB58D1}"/>
          </ac:graphicFrameMkLst>
        </pc:graphicFrameChg>
        <pc:picChg chg="del mod">
          <ac:chgData name="Cella Maria Teresa" userId="S::mariateresa.cella@regione.emilia-romagna.it::f4ef26f7-1ef9-4293-bd6a-270d91641d2f" providerId="AD" clId="Web-{56B34DB5-4D27-B626-7F5D-11DFA24757A2}" dt="2022-10-18T08:50:51.059" v="715"/>
          <ac:picMkLst>
            <pc:docMk/>
            <pc:sldMk cId="1069636702" sldId="422"/>
            <ac:picMk id="8" creationId="{337241B3-DE27-7B6D-43C4-243E6911F8A3}"/>
          </ac:picMkLst>
        </pc:picChg>
        <pc:picChg chg="del mod">
          <ac:chgData name="Cella Maria Teresa" userId="S::mariateresa.cella@regione.emilia-romagna.it::f4ef26f7-1ef9-4293-bd6a-270d91641d2f" providerId="AD" clId="Web-{56B34DB5-4D27-B626-7F5D-11DFA24757A2}" dt="2022-10-18T08:35:50.784" v="487"/>
          <ac:picMkLst>
            <pc:docMk/>
            <pc:sldMk cId="1069636702" sldId="422"/>
            <ac:picMk id="9" creationId="{D7D09736-F8B8-A3A4-23C6-41029E300137}"/>
          </ac:picMkLst>
        </pc:picChg>
      </pc:sldChg>
      <pc:sldChg chg="addSp delSp modSp">
        <pc:chgData name="Cella Maria Teresa" userId="S::mariateresa.cella@regione.emilia-romagna.it::f4ef26f7-1ef9-4293-bd6a-270d91641d2f" providerId="AD" clId="Web-{56B34DB5-4D27-B626-7F5D-11DFA24757A2}" dt="2022-10-18T09:10:39.310" v="850"/>
        <pc:sldMkLst>
          <pc:docMk/>
          <pc:sldMk cId="3944066541" sldId="423"/>
        </pc:sldMkLst>
        <pc:spChg chg="mod">
          <ac:chgData name="Cella Maria Teresa" userId="S::mariateresa.cella@regione.emilia-romagna.it::f4ef26f7-1ef9-4293-bd6a-270d91641d2f" providerId="AD" clId="Web-{56B34DB5-4D27-B626-7F5D-11DFA24757A2}" dt="2022-10-18T09:08:22.041" v="832" actId="20577"/>
          <ac:spMkLst>
            <pc:docMk/>
            <pc:sldMk cId="3944066541" sldId="423"/>
            <ac:spMk id="2" creationId="{D7D65882-EE1F-4524-BF14-3144719B19F1}"/>
          </ac:spMkLst>
        </pc:spChg>
        <pc:spChg chg="add del mod">
          <ac:chgData name="Cella Maria Teresa" userId="S::mariateresa.cella@regione.emilia-romagna.it::f4ef26f7-1ef9-4293-bd6a-270d91641d2f" providerId="AD" clId="Web-{56B34DB5-4D27-B626-7F5D-11DFA24757A2}" dt="2022-10-18T09:01:29.342" v="828"/>
          <ac:spMkLst>
            <pc:docMk/>
            <pc:sldMk cId="3944066541" sldId="423"/>
            <ac:spMk id="3" creationId="{77E6501A-A0A8-E806-5FD2-BD756828A5C0}"/>
          </ac:spMkLst>
        </pc:spChg>
        <pc:spChg chg="add del mod">
          <ac:chgData name="Cella Maria Teresa" userId="S::mariateresa.cella@regione.emilia-romagna.it::f4ef26f7-1ef9-4293-bd6a-270d91641d2f" providerId="AD" clId="Web-{56B34DB5-4D27-B626-7F5D-11DFA24757A2}" dt="2022-10-18T09:01:33.061" v="831"/>
          <ac:spMkLst>
            <pc:docMk/>
            <pc:sldMk cId="3944066541" sldId="423"/>
            <ac:spMk id="5" creationId="{08C60B21-DD26-1F0A-7EA2-1E2F6547C1A2}"/>
          </ac:spMkLst>
        </pc:spChg>
        <pc:graphicFrameChg chg="del mod modGraphic">
          <ac:chgData name="Cella Maria Teresa" userId="S::mariateresa.cella@regione.emilia-romagna.it::f4ef26f7-1ef9-4293-bd6a-270d91641d2f" providerId="AD" clId="Web-{56B34DB5-4D27-B626-7F5D-11DFA24757A2}" dt="2022-10-18T08:54:00.533" v="756"/>
          <ac:graphicFrameMkLst>
            <pc:docMk/>
            <pc:sldMk cId="3944066541" sldId="423"/>
            <ac:graphicFrameMk id="6" creationId="{553973A6-3D70-D0DD-AB46-B8799DE080BD}"/>
          </ac:graphicFrameMkLst>
        </pc:graphicFrameChg>
        <pc:graphicFrameChg chg="add mod modGraphic">
          <ac:chgData name="Cella Maria Teresa" userId="S::mariateresa.cella@regione.emilia-romagna.it::f4ef26f7-1ef9-4293-bd6a-270d91641d2f" providerId="AD" clId="Web-{56B34DB5-4D27-B626-7F5D-11DFA24757A2}" dt="2022-10-18T09:10:39.310" v="850"/>
          <ac:graphicFrameMkLst>
            <pc:docMk/>
            <pc:sldMk cId="3944066541" sldId="423"/>
            <ac:graphicFrameMk id="8" creationId="{B2603831-3904-B1F8-E379-4E852D1117D3}"/>
          </ac:graphicFrameMkLst>
        </pc:graphicFrameChg>
      </pc:sldChg>
      <pc:sldChg chg="modSp">
        <pc:chgData name="Cella Maria Teresa" userId="S::mariateresa.cella@regione.emilia-romagna.it::f4ef26f7-1ef9-4293-bd6a-270d91641d2f" providerId="AD" clId="Web-{56B34DB5-4D27-B626-7F5D-11DFA24757A2}" dt="2022-10-18T09:23:24.222" v="920" actId="20577"/>
        <pc:sldMkLst>
          <pc:docMk/>
          <pc:sldMk cId="3988363662" sldId="424"/>
        </pc:sldMkLst>
        <pc:spChg chg="mod">
          <ac:chgData name="Cella Maria Teresa" userId="S::mariateresa.cella@regione.emilia-romagna.it::f4ef26f7-1ef9-4293-bd6a-270d91641d2f" providerId="AD" clId="Web-{56B34DB5-4D27-B626-7F5D-11DFA24757A2}" dt="2022-10-18T08:56:07.427" v="769" actId="1076"/>
          <ac:spMkLst>
            <pc:docMk/>
            <pc:sldMk cId="3988363662" sldId="424"/>
            <ac:spMk id="5" creationId="{940D5E03-2187-035F-18A0-BF2E6D740AC5}"/>
          </ac:spMkLst>
        </pc:spChg>
        <pc:spChg chg="mod">
          <ac:chgData name="Cella Maria Teresa" userId="S::mariateresa.cella@regione.emilia-romagna.it::f4ef26f7-1ef9-4293-bd6a-270d91641d2f" providerId="AD" clId="Web-{56B34DB5-4D27-B626-7F5D-11DFA24757A2}" dt="2022-10-18T09:23:24.222" v="920" actId="20577"/>
          <ac:spMkLst>
            <pc:docMk/>
            <pc:sldMk cId="3988363662" sldId="424"/>
            <ac:spMk id="6" creationId="{015820A2-B677-089C-85E6-AB3038C40AEE}"/>
          </ac:spMkLst>
        </pc:spChg>
      </pc:sldChg>
      <pc:sldChg chg="addSp delSp modSp">
        <pc:chgData name="Cella Maria Teresa" userId="S::mariateresa.cella@regione.emilia-romagna.it::f4ef26f7-1ef9-4293-bd6a-270d91641d2f" providerId="AD" clId="Web-{56B34DB5-4D27-B626-7F5D-11DFA24757A2}" dt="2022-10-18T09:31:02.750" v="1048"/>
        <pc:sldMkLst>
          <pc:docMk/>
          <pc:sldMk cId="700786706" sldId="435"/>
        </pc:sldMkLst>
        <pc:spChg chg="add del mod">
          <ac:chgData name="Cella Maria Teresa" userId="S::mariateresa.cella@regione.emilia-romagna.it::f4ef26f7-1ef9-4293-bd6a-270d91641d2f" providerId="AD" clId="Web-{56B34DB5-4D27-B626-7F5D-11DFA24757A2}" dt="2022-10-18T09:29:36.498" v="990"/>
          <ac:spMkLst>
            <pc:docMk/>
            <pc:sldMk cId="700786706" sldId="435"/>
            <ac:spMk id="3" creationId="{3B2121FF-48D2-9CAE-8AAB-E3DCD44B66A7}"/>
          </ac:spMkLst>
        </pc:spChg>
        <pc:graphicFrameChg chg="mod modGraphic">
          <ac:chgData name="Cella Maria Teresa" userId="S::mariateresa.cella@regione.emilia-romagna.it::f4ef26f7-1ef9-4293-bd6a-270d91641d2f" providerId="AD" clId="Web-{56B34DB5-4D27-B626-7F5D-11DFA24757A2}" dt="2022-10-18T09:31:02.750" v="1048"/>
          <ac:graphicFrameMkLst>
            <pc:docMk/>
            <pc:sldMk cId="700786706" sldId="435"/>
            <ac:graphicFrameMk id="4" creationId="{12FE6A15-3DC5-792F-1F30-48B0718CBE88}"/>
          </ac:graphicFrameMkLst>
        </pc:graphicFrameChg>
      </pc:sldChg>
      <pc:sldChg chg="modSp">
        <pc:chgData name="Cella Maria Teresa" userId="S::mariateresa.cella@regione.emilia-romagna.it::f4ef26f7-1ef9-4293-bd6a-270d91641d2f" providerId="AD" clId="Web-{56B34DB5-4D27-B626-7F5D-11DFA24757A2}" dt="2022-10-18T08:55:35.879" v="766" actId="20577"/>
        <pc:sldMkLst>
          <pc:docMk/>
          <pc:sldMk cId="2985432813" sldId="449"/>
        </pc:sldMkLst>
        <pc:spChg chg="mod">
          <ac:chgData name="Cella Maria Teresa" userId="S::mariateresa.cella@regione.emilia-romagna.it::f4ef26f7-1ef9-4293-bd6a-270d91641d2f" providerId="AD" clId="Web-{56B34DB5-4D27-B626-7F5D-11DFA24757A2}" dt="2022-10-18T08:55:35.879" v="766" actId="20577"/>
          <ac:spMkLst>
            <pc:docMk/>
            <pc:sldMk cId="2985432813" sldId="449"/>
            <ac:spMk id="8" creationId="{CD792A75-19E6-93DC-9989-C73263614313}"/>
          </ac:spMkLst>
        </pc:spChg>
      </pc:sldChg>
      <pc:sldChg chg="modSp">
        <pc:chgData name="Cella Maria Teresa" userId="S::mariateresa.cella@regione.emilia-romagna.it::f4ef26f7-1ef9-4293-bd6a-270d91641d2f" providerId="AD" clId="Web-{56B34DB5-4D27-B626-7F5D-11DFA24757A2}" dt="2022-10-18T08:55:50.911" v="767" actId="20577"/>
        <pc:sldMkLst>
          <pc:docMk/>
          <pc:sldMk cId="377567192" sldId="451"/>
        </pc:sldMkLst>
        <pc:spChg chg="mod">
          <ac:chgData name="Cella Maria Teresa" userId="S::mariateresa.cella@regione.emilia-romagna.it::f4ef26f7-1ef9-4293-bd6a-270d91641d2f" providerId="AD" clId="Web-{56B34DB5-4D27-B626-7F5D-11DFA24757A2}" dt="2022-10-18T08:55:50.911" v="767" actId="20577"/>
          <ac:spMkLst>
            <pc:docMk/>
            <pc:sldMk cId="377567192" sldId="451"/>
            <ac:spMk id="8" creationId="{CD792A75-19E6-93DC-9989-C73263614313}"/>
          </ac:spMkLst>
        </pc:spChg>
      </pc:sldChg>
      <pc:sldChg chg="addSp modSp new">
        <pc:chgData name="Cella Maria Teresa" userId="S::mariateresa.cella@regione.emilia-romagna.it::f4ef26f7-1ef9-4293-bd6a-270d91641d2f" providerId="AD" clId="Web-{56B34DB5-4D27-B626-7F5D-11DFA24757A2}" dt="2022-10-18T08:50:33.730" v="714" actId="1076"/>
        <pc:sldMkLst>
          <pc:docMk/>
          <pc:sldMk cId="3440623562" sldId="453"/>
        </pc:sldMkLst>
        <pc:picChg chg="add mod">
          <ac:chgData name="Cella Maria Teresa" userId="S::mariateresa.cella@regione.emilia-romagna.it::f4ef26f7-1ef9-4293-bd6a-270d91641d2f" providerId="AD" clId="Web-{56B34DB5-4D27-B626-7F5D-11DFA24757A2}" dt="2022-10-18T08:50:33.730" v="714" actId="1076"/>
          <ac:picMkLst>
            <pc:docMk/>
            <pc:sldMk cId="3440623562" sldId="453"/>
            <ac:picMk id="2" creationId="{B6E4BECD-6ACD-4486-CD23-574BB0C0F86E}"/>
          </ac:picMkLst>
        </pc:picChg>
      </pc:sldChg>
      <pc:sldChg chg="modSp add replId">
        <pc:chgData name="Cella Maria Teresa" userId="S::mariateresa.cella@regione.emilia-romagna.it::f4ef26f7-1ef9-4293-bd6a-270d91641d2f" providerId="AD" clId="Web-{56B34DB5-4D27-B626-7F5D-11DFA24757A2}" dt="2022-10-18T09:10:31.216" v="849"/>
        <pc:sldMkLst>
          <pc:docMk/>
          <pc:sldMk cId="2900310202" sldId="454"/>
        </pc:sldMkLst>
        <pc:graphicFrameChg chg="mod modGraphic">
          <ac:chgData name="Cella Maria Teresa" userId="S::mariateresa.cella@regione.emilia-romagna.it::f4ef26f7-1ef9-4293-bd6a-270d91641d2f" providerId="AD" clId="Web-{56B34DB5-4D27-B626-7F5D-11DFA24757A2}" dt="2022-10-18T09:10:31.216" v="849"/>
          <ac:graphicFrameMkLst>
            <pc:docMk/>
            <pc:sldMk cId="2900310202" sldId="454"/>
            <ac:graphicFrameMk id="8" creationId="{B2603831-3904-B1F8-E379-4E852D1117D3}"/>
          </ac:graphicFrameMkLst>
        </pc:graphicFrameChg>
      </pc:sldChg>
      <pc:sldChg chg="new del">
        <pc:chgData name="Cella Maria Teresa" userId="S::mariateresa.cella@regione.emilia-romagna.it::f4ef26f7-1ef9-4293-bd6a-270d91641d2f" providerId="AD" clId="Web-{56B34DB5-4D27-B626-7F5D-11DFA24757A2}" dt="2022-10-18T09:17:52.228" v="853"/>
        <pc:sldMkLst>
          <pc:docMk/>
          <pc:sldMk cId="508386131" sldId="455"/>
        </pc:sldMkLst>
      </pc:sldChg>
      <pc:sldChg chg="add del replId">
        <pc:chgData name="Cella Maria Teresa" userId="S::mariateresa.cella@regione.emilia-romagna.it::f4ef26f7-1ef9-4293-bd6a-270d91641d2f" providerId="AD" clId="Web-{56B34DB5-4D27-B626-7F5D-11DFA24757A2}" dt="2022-10-18T09:11:15.686" v="851"/>
        <pc:sldMkLst>
          <pc:docMk/>
          <pc:sldMk cId="2634780285" sldId="455"/>
        </pc:sldMkLst>
      </pc:sldChg>
    </pc:docChg>
  </pc:docChgLst>
  <pc:docChgLst>
    <pc:chgData name="Cella Maria Teresa" userId="S::mariateresa.cella@regione.emilia-romagna.it::f4ef26f7-1ef9-4293-bd6a-270d91641d2f" providerId="AD" clId="Web-{DC7E8CBB-4F6A-6707-BB49-F9401F739274}"/>
    <pc:docChg chg="addSld delSld modSld sldOrd modSection">
      <pc:chgData name="Cella Maria Teresa" userId="S::mariateresa.cella@regione.emilia-romagna.it::f4ef26f7-1ef9-4293-bd6a-270d91641d2f" providerId="AD" clId="Web-{DC7E8CBB-4F6A-6707-BB49-F9401F739274}" dt="2022-11-02T17:37:15.421" v="78" actId="1076"/>
      <pc:docMkLst>
        <pc:docMk/>
      </pc:docMkLst>
      <pc:sldChg chg="addSp delSp modSp">
        <pc:chgData name="Cella Maria Teresa" userId="S::mariateresa.cella@regione.emilia-romagna.it::f4ef26f7-1ef9-4293-bd6a-270d91641d2f" providerId="AD" clId="Web-{DC7E8CBB-4F6A-6707-BB49-F9401F739274}" dt="2022-11-02T17:35:19.137" v="45" actId="1076"/>
        <pc:sldMkLst>
          <pc:docMk/>
          <pc:sldMk cId="536366829" sldId="429"/>
        </pc:sldMkLst>
        <pc:spChg chg="mod">
          <ac:chgData name="Cella Maria Teresa" userId="S::mariateresa.cella@regione.emilia-romagna.it::f4ef26f7-1ef9-4293-bd6a-270d91641d2f" providerId="AD" clId="Web-{DC7E8CBB-4F6A-6707-BB49-F9401F739274}" dt="2022-11-02T17:35:19.137" v="45" actId="1076"/>
          <ac:spMkLst>
            <pc:docMk/>
            <pc:sldMk cId="536366829" sldId="429"/>
            <ac:spMk id="4" creationId="{E9B2E408-4574-85D4-BB68-15A78A40B5C3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3:11.150" v="4"/>
          <ac:spMkLst>
            <pc:docMk/>
            <pc:sldMk cId="536366829" sldId="429"/>
            <ac:spMk id="5" creationId="{E3E9297F-4168-0335-0DFE-C0F687019B8B}"/>
          </ac:spMkLst>
        </pc:spChg>
        <pc:spChg chg="add mod">
          <ac:chgData name="Cella Maria Teresa" userId="S::mariateresa.cella@regione.emilia-romagna.it::f4ef26f7-1ef9-4293-bd6a-270d91641d2f" providerId="AD" clId="Web-{DC7E8CBB-4F6A-6707-BB49-F9401F739274}" dt="2022-11-02T17:35:16.606" v="44" actId="1076"/>
          <ac:spMkLst>
            <pc:docMk/>
            <pc:sldMk cId="536366829" sldId="429"/>
            <ac:spMk id="6" creationId="{F51A8D63-3793-77FF-EE03-D7D2008F51A9}"/>
          </ac:spMkLst>
        </pc:spChg>
        <pc:spChg chg="add mod">
          <ac:chgData name="Cella Maria Teresa" userId="S::mariateresa.cella@regione.emilia-romagna.it::f4ef26f7-1ef9-4293-bd6a-270d91641d2f" providerId="AD" clId="Web-{DC7E8CBB-4F6A-6707-BB49-F9401F739274}" dt="2022-11-02T17:34:06.651" v="30"/>
          <ac:spMkLst>
            <pc:docMk/>
            <pc:sldMk cId="536366829" sldId="429"/>
            <ac:spMk id="8" creationId="{3BF8C858-8451-B83A-FC7E-6BC126AA3826}"/>
          </ac:spMkLst>
        </pc:spChg>
        <pc:spChg chg="mod">
          <ac:chgData name="Cella Maria Teresa" userId="S::mariateresa.cella@regione.emilia-romagna.it::f4ef26f7-1ef9-4293-bd6a-270d91641d2f" providerId="AD" clId="Web-{DC7E8CBB-4F6A-6707-BB49-F9401F739274}" dt="2022-11-02T17:34:22.761" v="34" actId="14100"/>
          <ac:spMkLst>
            <pc:docMk/>
            <pc:sldMk cId="536366829" sldId="429"/>
            <ac:spMk id="9" creationId="{D92E96BB-A325-E886-1E2C-5B321A092C6C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3:08.541" v="2"/>
          <ac:spMkLst>
            <pc:docMk/>
            <pc:sldMk cId="536366829" sldId="429"/>
            <ac:spMk id="10" creationId="{EBD9FDED-25C4-71E0-3971-922366E2921D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3:09.744" v="3"/>
          <ac:spMkLst>
            <pc:docMk/>
            <pc:sldMk cId="536366829" sldId="429"/>
            <ac:spMk id="11" creationId="{B095A459-0147-D3B1-0DB7-2F8FC31D432A}"/>
          </ac:spMkLst>
        </pc:spChg>
      </pc:sldChg>
      <pc:sldChg chg="delSp modSp">
        <pc:chgData name="Cella Maria Teresa" userId="S::mariateresa.cella@regione.emilia-romagna.it::f4ef26f7-1ef9-4293-bd6a-270d91641d2f" providerId="AD" clId="Web-{DC7E8CBB-4F6A-6707-BB49-F9401F739274}" dt="2022-11-02T17:36:25.967" v="59" actId="1076"/>
        <pc:sldMkLst>
          <pc:docMk/>
          <pc:sldMk cId="2120931377" sldId="432"/>
        </pc:sldMkLst>
        <pc:spChg chg="mod">
          <ac:chgData name="Cella Maria Teresa" userId="S::mariateresa.cella@regione.emilia-romagna.it::f4ef26f7-1ef9-4293-bd6a-270d91641d2f" providerId="AD" clId="Web-{DC7E8CBB-4F6A-6707-BB49-F9401F739274}" dt="2022-11-02T17:36:25.967" v="59" actId="1076"/>
          <ac:spMkLst>
            <pc:docMk/>
            <pc:sldMk cId="2120931377" sldId="432"/>
            <ac:spMk id="5" creationId="{E3E9297F-4168-0335-0DFE-C0F687019B8B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6:05.435" v="52"/>
          <ac:spMkLst>
            <pc:docMk/>
            <pc:sldMk cId="2120931377" sldId="432"/>
            <ac:spMk id="6" creationId="{946460C4-FC4D-4F63-E915-5E78278DB45E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6:04.044" v="51"/>
          <ac:spMkLst>
            <pc:docMk/>
            <pc:sldMk cId="2120931377" sldId="432"/>
            <ac:spMk id="7" creationId="{82FF5527-D67C-E687-4C16-63EE5323F6B1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5:58.685" v="49"/>
          <ac:spMkLst>
            <pc:docMk/>
            <pc:sldMk cId="2120931377" sldId="432"/>
            <ac:spMk id="8" creationId="{33E0BE1F-0A3F-336A-9E25-0D72D8A095D1}"/>
          </ac:spMkLst>
        </pc:spChg>
        <pc:spChg chg="mod">
          <ac:chgData name="Cella Maria Teresa" userId="S::mariateresa.cella@regione.emilia-romagna.it::f4ef26f7-1ef9-4293-bd6a-270d91641d2f" providerId="AD" clId="Web-{DC7E8CBB-4F6A-6707-BB49-F9401F739274}" dt="2022-11-02T17:36:23.326" v="58" actId="14100"/>
          <ac:spMkLst>
            <pc:docMk/>
            <pc:sldMk cId="2120931377" sldId="432"/>
            <ac:spMk id="9" creationId="{D92E96BB-A325-E886-1E2C-5B321A092C6C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6:03.060" v="50"/>
          <ac:spMkLst>
            <pc:docMk/>
            <pc:sldMk cId="2120931377" sldId="432"/>
            <ac:spMk id="10" creationId="{B39DE449-9D77-2F28-556D-92395EE4DA3D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6:08.701" v="54"/>
          <ac:spMkLst>
            <pc:docMk/>
            <pc:sldMk cId="2120931377" sldId="432"/>
            <ac:spMk id="11" creationId="{EA1B54DB-6777-D263-3313-6D883575616A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6:07.841" v="53"/>
          <ac:spMkLst>
            <pc:docMk/>
            <pc:sldMk cId="2120931377" sldId="432"/>
            <ac:spMk id="12" creationId="{04633C38-3528-222E-7DDB-53955A70A68E}"/>
          </ac:spMkLst>
        </pc:spChg>
      </pc:sldChg>
      <pc:sldChg chg="ord">
        <pc:chgData name="Cella Maria Teresa" userId="S::mariateresa.cella@regione.emilia-romagna.it::f4ef26f7-1ef9-4293-bd6a-270d91641d2f" providerId="AD" clId="Web-{DC7E8CBB-4F6A-6707-BB49-F9401F739274}" dt="2022-11-02T17:35:01.840" v="43"/>
        <pc:sldMkLst>
          <pc:docMk/>
          <pc:sldMk cId="116087076" sldId="434"/>
        </pc:sldMkLst>
      </pc:sldChg>
      <pc:sldChg chg="ord">
        <pc:chgData name="Cella Maria Teresa" userId="S::mariateresa.cella@regione.emilia-romagna.it::f4ef26f7-1ef9-4293-bd6a-270d91641d2f" providerId="AD" clId="Web-{DC7E8CBB-4F6A-6707-BB49-F9401F739274}" dt="2022-11-02T17:35:52.325" v="48"/>
        <pc:sldMkLst>
          <pc:docMk/>
          <pc:sldMk cId="700786706" sldId="435"/>
        </pc:sldMkLst>
      </pc:sldChg>
      <pc:sldChg chg="delSp modSp add replId">
        <pc:chgData name="Cella Maria Teresa" userId="S::mariateresa.cella@regione.emilia-romagna.it::f4ef26f7-1ef9-4293-bd6a-270d91641d2f" providerId="AD" clId="Web-{DC7E8CBB-4F6A-6707-BB49-F9401F739274}" dt="2022-11-02T17:34:42.840" v="41" actId="1076"/>
        <pc:sldMkLst>
          <pc:docMk/>
          <pc:sldMk cId="1375436273" sldId="456"/>
        </pc:sldMkLst>
        <pc:spChg chg="del">
          <ac:chgData name="Cella Maria Teresa" userId="S::mariateresa.cella@regione.emilia-romagna.it::f4ef26f7-1ef9-4293-bd6a-270d91641d2f" providerId="AD" clId="Web-{DC7E8CBB-4F6A-6707-BB49-F9401F739274}" dt="2022-11-02T17:34:34.511" v="36"/>
          <ac:spMkLst>
            <pc:docMk/>
            <pc:sldMk cId="1375436273" sldId="456"/>
            <ac:spMk id="3" creationId="{AE0CD9CE-F847-98E3-18C6-AB7C06549391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4:36.589" v="38"/>
          <ac:spMkLst>
            <pc:docMk/>
            <pc:sldMk cId="1375436273" sldId="456"/>
            <ac:spMk id="4" creationId="{E9B2E408-4574-85D4-BB68-15A78A40B5C3}"/>
          </ac:spMkLst>
        </pc:spChg>
        <pc:spChg chg="mod">
          <ac:chgData name="Cella Maria Teresa" userId="S::mariateresa.cella@regione.emilia-romagna.it::f4ef26f7-1ef9-4293-bd6a-270d91641d2f" providerId="AD" clId="Web-{DC7E8CBB-4F6A-6707-BB49-F9401F739274}" dt="2022-11-02T17:34:41.011" v="40" actId="1076"/>
          <ac:spMkLst>
            <pc:docMk/>
            <pc:sldMk cId="1375436273" sldId="456"/>
            <ac:spMk id="5" creationId="{E3E9297F-4168-0335-0DFE-C0F687019B8B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4:35.511" v="37"/>
          <ac:spMkLst>
            <pc:docMk/>
            <pc:sldMk cId="1375436273" sldId="456"/>
            <ac:spMk id="9" creationId="{D92E96BB-A325-E886-1E2C-5B321A092C6C}"/>
          </ac:spMkLst>
        </pc:spChg>
        <pc:spChg chg="mod">
          <ac:chgData name="Cella Maria Teresa" userId="S::mariateresa.cella@regione.emilia-romagna.it::f4ef26f7-1ef9-4293-bd6a-270d91641d2f" providerId="AD" clId="Web-{DC7E8CBB-4F6A-6707-BB49-F9401F739274}" dt="2022-11-02T17:34:38.683" v="39" actId="1076"/>
          <ac:spMkLst>
            <pc:docMk/>
            <pc:sldMk cId="1375436273" sldId="456"/>
            <ac:spMk id="10" creationId="{EBD9FDED-25C4-71E0-3971-922366E2921D}"/>
          </ac:spMkLst>
        </pc:spChg>
        <pc:spChg chg="mod">
          <ac:chgData name="Cella Maria Teresa" userId="S::mariateresa.cella@regione.emilia-romagna.it::f4ef26f7-1ef9-4293-bd6a-270d91641d2f" providerId="AD" clId="Web-{DC7E8CBB-4F6A-6707-BB49-F9401F739274}" dt="2022-11-02T17:34:42.840" v="41" actId="1076"/>
          <ac:spMkLst>
            <pc:docMk/>
            <pc:sldMk cId="1375436273" sldId="456"/>
            <ac:spMk id="11" creationId="{B095A459-0147-D3B1-0DB7-2F8FC31D432A}"/>
          </ac:spMkLst>
        </pc:spChg>
      </pc:sldChg>
      <pc:sldChg chg="add del replId">
        <pc:chgData name="Cella Maria Teresa" userId="S::mariateresa.cella@regione.emilia-romagna.it::f4ef26f7-1ef9-4293-bd6a-270d91641d2f" providerId="AD" clId="Web-{DC7E8CBB-4F6A-6707-BB49-F9401F739274}" dt="2022-11-02T17:34:48.215" v="42"/>
        <pc:sldMkLst>
          <pc:docMk/>
          <pc:sldMk cId="2410313534" sldId="457"/>
        </pc:sldMkLst>
      </pc:sldChg>
      <pc:sldChg chg="delSp modSp add replId">
        <pc:chgData name="Cella Maria Teresa" userId="S::mariateresa.cella@regione.emilia-romagna.it::f4ef26f7-1ef9-4293-bd6a-270d91641d2f" providerId="AD" clId="Web-{DC7E8CBB-4F6A-6707-BB49-F9401F739274}" dt="2022-11-02T17:36:44.311" v="66"/>
        <pc:sldMkLst>
          <pc:docMk/>
          <pc:sldMk cId="3341554422" sldId="457"/>
        </pc:sldMkLst>
        <pc:spChg chg="del">
          <ac:chgData name="Cella Maria Teresa" userId="S::mariateresa.cella@regione.emilia-romagna.it::f4ef26f7-1ef9-4293-bd6a-270d91641d2f" providerId="AD" clId="Web-{DC7E8CBB-4F6A-6707-BB49-F9401F739274}" dt="2022-11-02T17:36:31.373" v="60"/>
          <ac:spMkLst>
            <pc:docMk/>
            <pc:sldMk cId="3341554422" sldId="457"/>
            <ac:spMk id="3" creationId="{AE0CD9CE-F847-98E3-18C6-AB7C06549391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6:34.983" v="62"/>
          <ac:spMkLst>
            <pc:docMk/>
            <pc:sldMk cId="3341554422" sldId="457"/>
            <ac:spMk id="5" creationId="{E3E9297F-4168-0335-0DFE-C0F687019B8B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6:41.952" v="64"/>
          <ac:spMkLst>
            <pc:docMk/>
            <pc:sldMk cId="3341554422" sldId="457"/>
            <ac:spMk id="6" creationId="{946460C4-FC4D-4F63-E915-5E78278DB45E}"/>
          </ac:spMkLst>
        </pc:spChg>
        <pc:spChg chg="mod">
          <ac:chgData name="Cella Maria Teresa" userId="S::mariateresa.cella@regione.emilia-romagna.it::f4ef26f7-1ef9-4293-bd6a-270d91641d2f" providerId="AD" clId="Web-{DC7E8CBB-4F6A-6707-BB49-F9401F739274}" dt="2022-11-02T17:36:38.889" v="63" actId="1076"/>
          <ac:spMkLst>
            <pc:docMk/>
            <pc:sldMk cId="3341554422" sldId="457"/>
            <ac:spMk id="8" creationId="{33E0BE1F-0A3F-336A-9E25-0D72D8A095D1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6:33.561" v="61"/>
          <ac:spMkLst>
            <pc:docMk/>
            <pc:sldMk cId="3341554422" sldId="457"/>
            <ac:spMk id="9" creationId="{D92E96BB-A325-E886-1E2C-5B321A092C6C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6:44.311" v="66"/>
          <ac:spMkLst>
            <pc:docMk/>
            <pc:sldMk cId="3341554422" sldId="457"/>
            <ac:spMk id="11" creationId="{EA1B54DB-6777-D263-3313-6D883575616A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6:43.358" v="65"/>
          <ac:spMkLst>
            <pc:docMk/>
            <pc:sldMk cId="3341554422" sldId="457"/>
            <ac:spMk id="12" creationId="{04633C38-3528-222E-7DDB-53955A70A68E}"/>
          </ac:spMkLst>
        </pc:spChg>
      </pc:sldChg>
      <pc:sldChg chg="delSp modSp add replId">
        <pc:chgData name="Cella Maria Teresa" userId="S::mariateresa.cella@regione.emilia-romagna.it::f4ef26f7-1ef9-4293-bd6a-270d91641d2f" providerId="AD" clId="Web-{DC7E8CBB-4F6A-6707-BB49-F9401F739274}" dt="2022-11-02T17:37:15.421" v="78" actId="1076"/>
        <pc:sldMkLst>
          <pc:docMk/>
          <pc:sldMk cId="1250479777" sldId="458"/>
        </pc:sldMkLst>
        <pc:spChg chg="del">
          <ac:chgData name="Cella Maria Teresa" userId="S::mariateresa.cella@regione.emilia-romagna.it::f4ef26f7-1ef9-4293-bd6a-270d91641d2f" providerId="AD" clId="Web-{DC7E8CBB-4F6A-6707-BB49-F9401F739274}" dt="2022-11-02T17:36:48.999" v="67"/>
          <ac:spMkLst>
            <pc:docMk/>
            <pc:sldMk cId="1250479777" sldId="458"/>
            <ac:spMk id="3" creationId="{AE0CD9CE-F847-98E3-18C6-AB7C06549391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6:52.092" v="69"/>
          <ac:spMkLst>
            <pc:docMk/>
            <pc:sldMk cId="1250479777" sldId="458"/>
            <ac:spMk id="5" creationId="{E3E9297F-4168-0335-0DFE-C0F687019B8B}"/>
          </ac:spMkLst>
        </pc:spChg>
        <pc:spChg chg="mod">
          <ac:chgData name="Cella Maria Teresa" userId="S::mariateresa.cella@regione.emilia-romagna.it::f4ef26f7-1ef9-4293-bd6a-270d91641d2f" providerId="AD" clId="Web-{DC7E8CBB-4F6A-6707-BB49-F9401F739274}" dt="2022-11-02T17:36:59.046" v="73" actId="1076"/>
          <ac:spMkLst>
            <pc:docMk/>
            <pc:sldMk cId="1250479777" sldId="458"/>
            <ac:spMk id="6" creationId="{946460C4-FC4D-4F63-E915-5E78278DB45E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6:56.202" v="72"/>
          <ac:spMkLst>
            <pc:docMk/>
            <pc:sldMk cId="1250479777" sldId="458"/>
            <ac:spMk id="7" creationId="{82FF5527-D67C-E687-4C16-63EE5323F6B1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6:53.952" v="70"/>
          <ac:spMkLst>
            <pc:docMk/>
            <pc:sldMk cId="1250479777" sldId="458"/>
            <ac:spMk id="8" creationId="{33E0BE1F-0A3F-336A-9E25-0D72D8A095D1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6:50.186" v="68"/>
          <ac:spMkLst>
            <pc:docMk/>
            <pc:sldMk cId="1250479777" sldId="458"/>
            <ac:spMk id="9" creationId="{D92E96BB-A325-E886-1E2C-5B321A092C6C}"/>
          </ac:spMkLst>
        </pc:spChg>
        <pc:spChg chg="del">
          <ac:chgData name="Cella Maria Teresa" userId="S::mariateresa.cella@regione.emilia-romagna.it::f4ef26f7-1ef9-4293-bd6a-270d91641d2f" providerId="AD" clId="Web-{DC7E8CBB-4F6A-6707-BB49-F9401F739274}" dt="2022-11-02T17:36:55.155" v="71"/>
          <ac:spMkLst>
            <pc:docMk/>
            <pc:sldMk cId="1250479777" sldId="458"/>
            <ac:spMk id="10" creationId="{B39DE449-9D77-2F28-556D-92395EE4DA3D}"/>
          </ac:spMkLst>
        </pc:spChg>
        <pc:spChg chg="mod">
          <ac:chgData name="Cella Maria Teresa" userId="S::mariateresa.cella@regione.emilia-romagna.it::f4ef26f7-1ef9-4293-bd6a-270d91641d2f" providerId="AD" clId="Web-{DC7E8CBB-4F6A-6707-BB49-F9401F739274}" dt="2022-11-02T17:37:15.421" v="78" actId="1076"/>
          <ac:spMkLst>
            <pc:docMk/>
            <pc:sldMk cId="1250479777" sldId="458"/>
            <ac:spMk id="11" creationId="{EA1B54DB-6777-D263-3313-6D883575616A}"/>
          </ac:spMkLst>
        </pc:spChg>
        <pc:spChg chg="mod">
          <ac:chgData name="Cella Maria Teresa" userId="S::mariateresa.cella@regione.emilia-romagna.it::f4ef26f7-1ef9-4293-bd6a-270d91641d2f" providerId="AD" clId="Web-{DC7E8CBB-4F6A-6707-BB49-F9401F739274}" dt="2022-11-02T17:37:13.280" v="77" actId="14100"/>
          <ac:spMkLst>
            <pc:docMk/>
            <pc:sldMk cId="1250479777" sldId="458"/>
            <ac:spMk id="12" creationId="{04633C38-3528-222E-7DDB-53955A70A68E}"/>
          </ac:spMkLst>
        </pc:spChg>
      </pc:sldChg>
    </pc:docChg>
  </pc:docChgLst>
  <pc:docChgLst>
    <pc:chgData name="Cella Maria Teresa" userId="S::mariateresa.cella@regione.emilia-romagna.it::f4ef26f7-1ef9-4293-bd6a-270d91641d2f" providerId="AD" clId="Web-{F0EB68D1-7B5D-4B2E-AB35-2095384B1FEB}"/>
    <pc:docChg chg="modSld">
      <pc:chgData name="Cella Maria Teresa" userId="S::mariateresa.cella@regione.emilia-romagna.it::f4ef26f7-1ef9-4293-bd6a-270d91641d2f" providerId="AD" clId="Web-{F0EB68D1-7B5D-4B2E-AB35-2095384B1FEB}" dt="2022-10-19T12:32:13.790" v="0" actId="14100"/>
      <pc:docMkLst>
        <pc:docMk/>
      </pc:docMkLst>
      <pc:sldChg chg="modSp">
        <pc:chgData name="Cella Maria Teresa" userId="S::mariateresa.cella@regione.emilia-romagna.it::f4ef26f7-1ef9-4293-bd6a-270d91641d2f" providerId="AD" clId="Web-{F0EB68D1-7B5D-4B2E-AB35-2095384B1FEB}" dt="2022-10-19T12:32:13.790" v="0" actId="14100"/>
        <pc:sldMkLst>
          <pc:docMk/>
          <pc:sldMk cId="2301563444" sldId="436"/>
        </pc:sldMkLst>
        <pc:spChg chg="mod">
          <ac:chgData name="Cella Maria Teresa" userId="S::mariateresa.cella@regione.emilia-romagna.it::f4ef26f7-1ef9-4293-bd6a-270d91641d2f" providerId="AD" clId="Web-{F0EB68D1-7B5D-4B2E-AB35-2095384B1FEB}" dt="2022-10-19T12:32:13.790" v="0" actId="14100"/>
          <ac:spMkLst>
            <pc:docMk/>
            <pc:sldMk cId="2301563444" sldId="436"/>
            <ac:spMk id="2" creationId="{0F5645A7-5667-5885-E5FA-CE9262AFD348}"/>
          </ac:spMkLst>
        </pc:spChg>
      </pc:sldChg>
    </pc:docChg>
  </pc:docChgLst>
  <pc:docChgLst>
    <pc:chgData name="Cella Maria Teresa" userId="S::mariateresa.cella@regione.emilia-romagna.it::f4ef26f7-1ef9-4293-bd6a-270d91641d2f" providerId="AD" clId="Web-{AC7D0700-FFED-C00E-65DF-D997821BDE1C}"/>
    <pc:docChg chg="addSld modSld sldOrd modSection">
      <pc:chgData name="Cella Maria Teresa" userId="S::mariateresa.cella@regione.emilia-romagna.it::f4ef26f7-1ef9-4293-bd6a-270d91641d2f" providerId="AD" clId="Web-{AC7D0700-FFED-C00E-65DF-D997821BDE1C}" dt="2022-10-10T16:33:12.004" v="1130" actId="20577"/>
      <pc:docMkLst>
        <pc:docMk/>
      </pc:docMkLst>
      <pc:sldChg chg="ord">
        <pc:chgData name="Cella Maria Teresa" userId="S::mariateresa.cella@regione.emilia-romagna.it::f4ef26f7-1ef9-4293-bd6a-270d91641d2f" providerId="AD" clId="Web-{AC7D0700-FFED-C00E-65DF-D997821BDE1C}" dt="2022-10-10T15:52:05.625" v="225"/>
        <pc:sldMkLst>
          <pc:docMk/>
          <pc:sldMk cId="0" sldId="414"/>
        </pc:sldMkLst>
      </pc:sldChg>
      <pc:sldChg chg="ord">
        <pc:chgData name="Cella Maria Teresa" userId="S::mariateresa.cella@regione.emilia-romagna.it::f4ef26f7-1ef9-4293-bd6a-270d91641d2f" providerId="AD" clId="Web-{AC7D0700-FFED-C00E-65DF-D997821BDE1C}" dt="2022-10-10T15:54:49.459" v="248"/>
        <pc:sldMkLst>
          <pc:docMk/>
          <pc:sldMk cId="0" sldId="415"/>
        </pc:sldMkLst>
      </pc:sldChg>
      <pc:sldChg chg="addSp modSp ord">
        <pc:chgData name="Cella Maria Teresa" userId="S::mariateresa.cella@regione.emilia-romagna.it::f4ef26f7-1ef9-4293-bd6a-270d91641d2f" providerId="AD" clId="Web-{AC7D0700-FFED-C00E-65DF-D997821BDE1C}" dt="2022-10-10T15:45:17.222" v="133" actId="1076"/>
        <pc:sldMkLst>
          <pc:docMk/>
          <pc:sldMk cId="813328624" sldId="417"/>
        </pc:sldMkLst>
        <pc:spChg chg="add">
          <ac:chgData name="Cella Maria Teresa" userId="S::mariateresa.cella@regione.emilia-romagna.it::f4ef26f7-1ef9-4293-bd6a-270d91641d2f" providerId="AD" clId="Web-{AC7D0700-FFED-C00E-65DF-D997821BDE1C}" dt="2022-10-10T15:40:54.542" v="45"/>
          <ac:spMkLst>
            <pc:docMk/>
            <pc:sldMk cId="813328624" sldId="417"/>
            <ac:spMk id="2" creationId="{D8E3FD87-652F-FE45-510C-A4AA236BDD51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5:45:17.222" v="133" actId="1076"/>
          <ac:spMkLst>
            <pc:docMk/>
            <pc:sldMk cId="813328624" sldId="417"/>
            <ac:spMk id="3" creationId="{F9E9F54F-A824-8535-B869-1DDD838C0936}"/>
          </ac:spMkLst>
        </pc:spChg>
      </pc:sldChg>
      <pc:sldChg chg="addSp modSp">
        <pc:chgData name="Cella Maria Teresa" userId="S::mariateresa.cella@regione.emilia-romagna.it::f4ef26f7-1ef9-4293-bd6a-270d91641d2f" providerId="AD" clId="Web-{AC7D0700-FFED-C00E-65DF-D997821BDE1C}" dt="2022-10-10T16:28:28.147" v="1023" actId="20577"/>
        <pc:sldMkLst>
          <pc:docMk/>
          <pc:sldMk cId="4158131047" sldId="418"/>
        </pc:sldMkLst>
        <pc:spChg chg="add">
          <ac:chgData name="Cella Maria Teresa" userId="S::mariateresa.cella@regione.emilia-romagna.it::f4ef26f7-1ef9-4293-bd6a-270d91641d2f" providerId="AD" clId="Web-{AC7D0700-FFED-C00E-65DF-D997821BDE1C}" dt="2022-10-10T15:39:09.710" v="26"/>
          <ac:spMkLst>
            <pc:docMk/>
            <pc:sldMk cId="4158131047" sldId="418"/>
            <ac:spMk id="2" creationId="{F2DD66B0-511F-4E3D-2B99-067A746B3396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6:28:28.147" v="1023" actId="20577"/>
          <ac:spMkLst>
            <pc:docMk/>
            <pc:sldMk cId="4158131047" sldId="418"/>
            <ac:spMk id="3" creationId="{84F16C96-D1C7-72EF-25C3-5B39EF109F3F}"/>
          </ac:spMkLst>
        </pc:spChg>
        <pc:spChg chg="add">
          <ac:chgData name="Cella Maria Teresa" userId="S::mariateresa.cella@regione.emilia-romagna.it::f4ef26f7-1ef9-4293-bd6a-270d91641d2f" providerId="AD" clId="Web-{AC7D0700-FFED-C00E-65DF-D997821BDE1C}" dt="2022-10-10T15:39:23.211" v="28"/>
          <ac:spMkLst>
            <pc:docMk/>
            <pc:sldMk cId="4158131047" sldId="418"/>
            <ac:spMk id="4" creationId="{95FDD5A7-0CD1-A5D5-2775-84BE305A12CF}"/>
          </ac:spMkLst>
        </pc:spChg>
        <pc:spChg chg="add">
          <ac:chgData name="Cella Maria Teresa" userId="S::mariateresa.cella@regione.emilia-romagna.it::f4ef26f7-1ef9-4293-bd6a-270d91641d2f" providerId="AD" clId="Web-{AC7D0700-FFED-C00E-65DF-D997821BDE1C}" dt="2022-10-10T15:39:30.695" v="29"/>
          <ac:spMkLst>
            <pc:docMk/>
            <pc:sldMk cId="4158131047" sldId="418"/>
            <ac:spMk id="5" creationId="{BF4FB358-FDED-9711-3C69-5D1D8E90CEE0}"/>
          </ac:spMkLst>
        </pc:spChg>
        <pc:spChg chg="add">
          <ac:chgData name="Cella Maria Teresa" userId="S::mariateresa.cella@regione.emilia-romagna.it::f4ef26f7-1ef9-4293-bd6a-270d91641d2f" providerId="AD" clId="Web-{AC7D0700-FFED-C00E-65DF-D997821BDE1C}" dt="2022-10-10T15:39:35.633" v="30"/>
          <ac:spMkLst>
            <pc:docMk/>
            <pc:sldMk cId="4158131047" sldId="418"/>
            <ac:spMk id="6" creationId="{8D74F7F5-DF2B-FB4A-98CD-96E62E858D6B}"/>
          </ac:spMkLst>
        </pc:spChg>
        <pc:spChg chg="add">
          <ac:chgData name="Cella Maria Teresa" userId="S::mariateresa.cella@regione.emilia-romagna.it::f4ef26f7-1ef9-4293-bd6a-270d91641d2f" providerId="AD" clId="Web-{AC7D0700-FFED-C00E-65DF-D997821BDE1C}" dt="2022-10-10T15:39:41.211" v="31"/>
          <ac:spMkLst>
            <pc:docMk/>
            <pc:sldMk cId="4158131047" sldId="418"/>
            <ac:spMk id="7" creationId="{440A7BE1-5DF3-E48D-6DC7-BDB58C005134}"/>
          </ac:spMkLst>
        </pc:spChg>
        <pc:spChg chg="add">
          <ac:chgData name="Cella Maria Teresa" userId="S::mariateresa.cella@regione.emilia-romagna.it::f4ef26f7-1ef9-4293-bd6a-270d91641d2f" providerId="AD" clId="Web-{AC7D0700-FFED-C00E-65DF-D997821BDE1C}" dt="2022-10-10T15:39:47.508" v="32"/>
          <ac:spMkLst>
            <pc:docMk/>
            <pc:sldMk cId="4158131047" sldId="418"/>
            <ac:spMk id="8" creationId="{CDCEC45A-E7C7-5323-56CA-4A8BD5AF18DC}"/>
          </ac:spMkLst>
        </pc:spChg>
        <pc:spChg chg="add">
          <ac:chgData name="Cella Maria Teresa" userId="S::mariateresa.cella@regione.emilia-romagna.it::f4ef26f7-1ef9-4293-bd6a-270d91641d2f" providerId="AD" clId="Web-{AC7D0700-FFED-C00E-65DF-D997821BDE1C}" dt="2022-10-10T15:39:54.602" v="33"/>
          <ac:spMkLst>
            <pc:docMk/>
            <pc:sldMk cId="4158131047" sldId="418"/>
            <ac:spMk id="9" creationId="{95496816-E953-536D-F899-BE259506F472}"/>
          </ac:spMkLst>
        </pc:spChg>
      </pc:sldChg>
      <pc:sldChg chg="addSp modSp">
        <pc:chgData name="Cella Maria Teresa" userId="S::mariateresa.cella@regione.emilia-romagna.it::f4ef26f7-1ef9-4293-bd6a-270d91641d2f" providerId="AD" clId="Web-{AC7D0700-FFED-C00E-65DF-D997821BDE1C}" dt="2022-10-10T16:28:10.584" v="1018" actId="1076"/>
        <pc:sldMkLst>
          <pc:docMk/>
          <pc:sldMk cId="1773225698" sldId="419"/>
        </pc:sldMkLst>
        <pc:spChg chg="add">
          <ac:chgData name="Cella Maria Teresa" userId="S::mariateresa.cella@regione.emilia-romagna.it::f4ef26f7-1ef9-4293-bd6a-270d91641d2f" providerId="AD" clId="Web-{AC7D0700-FFED-C00E-65DF-D997821BDE1C}" dt="2022-10-10T15:38:29.662" v="21"/>
          <ac:spMkLst>
            <pc:docMk/>
            <pc:sldMk cId="1773225698" sldId="419"/>
            <ac:spMk id="2" creationId="{901868C5-EB9E-5D6A-2D80-51CFA12A78FF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6:28:04.896" v="1016" actId="1076"/>
          <ac:spMkLst>
            <pc:docMk/>
            <pc:sldMk cId="1773225698" sldId="419"/>
            <ac:spMk id="3" creationId="{7F27FB6B-2D9C-ABAF-9674-61AD48308367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6:28:07.459" v="1017" actId="1076"/>
          <ac:spMkLst>
            <pc:docMk/>
            <pc:sldMk cId="1773225698" sldId="419"/>
            <ac:spMk id="4" creationId="{F341080C-4A0E-7C72-5368-6ED9CA00022D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6:28:10.584" v="1018" actId="1076"/>
          <ac:spMkLst>
            <pc:docMk/>
            <pc:sldMk cId="1773225698" sldId="419"/>
            <ac:spMk id="5" creationId="{60D105EE-CF87-D7CE-5A41-B86E81DF46B1}"/>
          </ac:spMkLst>
        </pc:spChg>
        <pc:spChg chg="add">
          <ac:chgData name="Cella Maria Teresa" userId="S::mariateresa.cella@regione.emilia-romagna.it::f4ef26f7-1ef9-4293-bd6a-270d91641d2f" providerId="AD" clId="Web-{AC7D0700-FFED-C00E-65DF-D997821BDE1C}" dt="2022-10-10T15:38:53.288" v="25"/>
          <ac:spMkLst>
            <pc:docMk/>
            <pc:sldMk cId="1773225698" sldId="419"/>
            <ac:spMk id="6" creationId="{78E0FFD4-9D05-B773-0315-7922B14174B1}"/>
          </ac:spMkLst>
        </pc:spChg>
      </pc:sldChg>
      <pc:sldChg chg="modSp">
        <pc:chgData name="Cella Maria Teresa" userId="S::mariateresa.cella@regione.emilia-romagna.it::f4ef26f7-1ef9-4293-bd6a-270d91641d2f" providerId="AD" clId="Web-{AC7D0700-FFED-C00E-65DF-D997821BDE1C}" dt="2022-10-10T16:25:29.688" v="1007" actId="1076"/>
        <pc:sldMkLst>
          <pc:docMk/>
          <pc:sldMk cId="1096193691" sldId="421"/>
        </pc:sldMkLst>
        <pc:picChg chg="mod">
          <ac:chgData name="Cella Maria Teresa" userId="S::mariateresa.cella@regione.emilia-romagna.it::f4ef26f7-1ef9-4293-bd6a-270d91641d2f" providerId="AD" clId="Web-{AC7D0700-FFED-C00E-65DF-D997821BDE1C}" dt="2022-10-10T16:25:29.688" v="1007" actId="1076"/>
          <ac:picMkLst>
            <pc:docMk/>
            <pc:sldMk cId="1096193691" sldId="421"/>
            <ac:picMk id="10" creationId="{51CEFE2D-A0E5-6099-1D4D-711C6D578AF1}"/>
          </ac:picMkLst>
        </pc:picChg>
        <pc:picChg chg="mod">
          <ac:chgData name="Cella Maria Teresa" userId="S::mariateresa.cella@regione.emilia-romagna.it::f4ef26f7-1ef9-4293-bd6a-270d91641d2f" providerId="AD" clId="Web-{AC7D0700-FFED-C00E-65DF-D997821BDE1C}" dt="2022-10-10T16:25:27.938" v="1006" actId="14100"/>
          <ac:picMkLst>
            <pc:docMk/>
            <pc:sldMk cId="1096193691" sldId="421"/>
            <ac:picMk id="11" creationId="{ECA9BC0D-F617-19D4-1962-4EA6238EBFAE}"/>
          </ac:picMkLst>
        </pc:picChg>
      </pc:sldChg>
      <pc:sldChg chg="delSp modSp add ord">
        <pc:chgData name="Cella Maria Teresa" userId="S::mariateresa.cella@regione.emilia-romagna.it::f4ef26f7-1ef9-4293-bd6a-270d91641d2f" providerId="AD" clId="Web-{AC7D0700-FFED-C00E-65DF-D997821BDE1C}" dt="2022-10-10T16:25:20.594" v="1005" actId="1076"/>
        <pc:sldMkLst>
          <pc:docMk/>
          <pc:sldMk cId="1069636702" sldId="422"/>
        </pc:sldMkLst>
        <pc:spChg chg="mod">
          <ac:chgData name="Cella Maria Teresa" userId="S::mariateresa.cella@regione.emilia-romagna.it::f4ef26f7-1ef9-4293-bd6a-270d91641d2f" providerId="AD" clId="Web-{AC7D0700-FFED-C00E-65DF-D997821BDE1C}" dt="2022-10-10T16:25:13.813" v="1003" actId="14100"/>
          <ac:spMkLst>
            <pc:docMk/>
            <pc:sldMk cId="1069636702" sldId="422"/>
            <ac:spMk id="5" creationId="{9BB72F65-972F-8AFF-078C-253556152251}"/>
          </ac:spMkLst>
        </pc:spChg>
        <pc:spChg chg="del">
          <ac:chgData name="Cella Maria Teresa" userId="S::mariateresa.cella@regione.emilia-romagna.it::f4ef26f7-1ef9-4293-bd6a-270d91641d2f" providerId="AD" clId="Web-{AC7D0700-FFED-C00E-65DF-D997821BDE1C}" dt="2022-10-10T16:25:16.813" v="1004"/>
          <ac:spMkLst>
            <pc:docMk/>
            <pc:sldMk cId="1069636702" sldId="422"/>
            <ac:spMk id="10" creationId="{07EDB964-7992-331B-8F15-9115A907305D}"/>
          </ac:spMkLst>
        </pc:spChg>
        <pc:picChg chg="mod">
          <ac:chgData name="Cella Maria Teresa" userId="S::mariateresa.cella@regione.emilia-romagna.it::f4ef26f7-1ef9-4293-bd6a-270d91641d2f" providerId="AD" clId="Web-{AC7D0700-FFED-C00E-65DF-D997821BDE1C}" dt="2022-10-10T16:25:20.594" v="1005" actId="1076"/>
          <ac:picMkLst>
            <pc:docMk/>
            <pc:sldMk cId="1069636702" sldId="422"/>
            <ac:picMk id="8" creationId="{337241B3-DE27-7B6D-43C4-243E6911F8A3}"/>
          </ac:picMkLst>
        </pc:picChg>
      </pc:sldChg>
      <pc:sldChg chg="modSp add ord">
        <pc:chgData name="Cella Maria Teresa" userId="S::mariateresa.cella@regione.emilia-romagna.it::f4ef26f7-1ef9-4293-bd6a-270d91641d2f" providerId="AD" clId="Web-{AC7D0700-FFED-C00E-65DF-D997821BDE1C}" dt="2022-10-10T16:27:09.988" v="1014" actId="1076"/>
        <pc:sldMkLst>
          <pc:docMk/>
          <pc:sldMk cId="3944066541" sldId="423"/>
        </pc:sldMkLst>
        <pc:spChg chg="mod">
          <ac:chgData name="Cella Maria Teresa" userId="S::mariateresa.cella@regione.emilia-romagna.it::f4ef26f7-1ef9-4293-bd6a-270d91641d2f" providerId="AD" clId="Web-{AC7D0700-FFED-C00E-65DF-D997821BDE1C}" dt="2022-10-10T16:27:06.676" v="1013" actId="20577"/>
          <ac:spMkLst>
            <pc:docMk/>
            <pc:sldMk cId="3944066541" sldId="423"/>
            <ac:spMk id="2" creationId="{D7D65882-EE1F-4524-BF14-3144719B19F1}"/>
          </ac:spMkLst>
        </pc:spChg>
        <pc:graphicFrameChg chg="mod modGraphic">
          <ac:chgData name="Cella Maria Teresa" userId="S::mariateresa.cella@regione.emilia-romagna.it::f4ef26f7-1ef9-4293-bd6a-270d91641d2f" providerId="AD" clId="Web-{AC7D0700-FFED-C00E-65DF-D997821BDE1C}" dt="2022-10-10T16:27:09.988" v="1014" actId="1076"/>
          <ac:graphicFrameMkLst>
            <pc:docMk/>
            <pc:sldMk cId="3944066541" sldId="423"/>
            <ac:graphicFrameMk id="6" creationId="{553973A6-3D70-D0DD-AB46-B8799DE080BD}"/>
          </ac:graphicFrameMkLst>
        </pc:graphicFrameChg>
      </pc:sldChg>
      <pc:sldChg chg="addSp delSp modSp new">
        <pc:chgData name="Cella Maria Teresa" userId="S::mariateresa.cella@regione.emilia-romagna.it::f4ef26f7-1ef9-4293-bd6a-270d91641d2f" providerId="AD" clId="Web-{AC7D0700-FFED-C00E-65DF-D997821BDE1C}" dt="2022-10-10T15:52:05.579" v="223" actId="14100"/>
        <pc:sldMkLst>
          <pc:docMk/>
          <pc:sldMk cId="3988363662" sldId="424"/>
        </pc:sldMkLst>
        <pc:spChg chg="add mod">
          <ac:chgData name="Cella Maria Teresa" userId="S::mariateresa.cella@regione.emilia-romagna.it::f4ef26f7-1ef9-4293-bd6a-270d91641d2f" providerId="AD" clId="Web-{AC7D0700-FFED-C00E-65DF-D997821BDE1C}" dt="2022-10-10T15:47:18.210" v="154" actId="20577"/>
          <ac:spMkLst>
            <pc:docMk/>
            <pc:sldMk cId="3988363662" sldId="424"/>
            <ac:spMk id="2" creationId="{3089054D-A76B-BCA3-EA16-35845DAA4DBE}"/>
          </ac:spMkLst>
        </pc:spChg>
        <pc:spChg chg="add del">
          <ac:chgData name="Cella Maria Teresa" userId="S::mariateresa.cella@regione.emilia-romagna.it::f4ef26f7-1ef9-4293-bd6a-270d91641d2f" providerId="AD" clId="Web-{AC7D0700-FFED-C00E-65DF-D997821BDE1C}" dt="2022-10-10T15:46:00.005" v="138"/>
          <ac:spMkLst>
            <pc:docMk/>
            <pc:sldMk cId="3988363662" sldId="424"/>
            <ac:spMk id="3" creationId="{3089054D-A76B-BCA3-EA16-35845DAA4DBE}"/>
          </ac:spMkLst>
        </pc:spChg>
        <pc:spChg chg="add del">
          <ac:chgData name="Cella Maria Teresa" userId="S::mariateresa.cella@regione.emilia-romagna.it::f4ef26f7-1ef9-4293-bd6a-270d91641d2f" providerId="AD" clId="Web-{AC7D0700-FFED-C00E-65DF-D997821BDE1C}" dt="2022-10-10T15:46:15.036" v="140"/>
          <ac:spMkLst>
            <pc:docMk/>
            <pc:sldMk cId="3988363662" sldId="424"/>
            <ac:spMk id="4" creationId="{3089054D-A76B-BCA3-EA16-35845DAA4DBE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5:52:05.579" v="223" actId="14100"/>
          <ac:spMkLst>
            <pc:docMk/>
            <pc:sldMk cId="3988363662" sldId="424"/>
            <ac:spMk id="5" creationId="{940D5E03-2187-035F-18A0-BF2E6D740AC5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5:49:58.481" v="184" actId="1076"/>
          <ac:spMkLst>
            <pc:docMk/>
            <pc:sldMk cId="3988363662" sldId="424"/>
            <ac:spMk id="6" creationId="{015820A2-B677-089C-85E6-AB3038C40AEE}"/>
          </ac:spMkLst>
        </pc:spChg>
      </pc:sldChg>
      <pc:sldChg chg="addSp modSp new ord">
        <pc:chgData name="Cella Maria Teresa" userId="S::mariateresa.cella@regione.emilia-romagna.it::f4ef26f7-1ef9-4293-bd6a-270d91641d2f" providerId="AD" clId="Web-{AC7D0700-FFED-C00E-65DF-D997821BDE1C}" dt="2022-10-10T16:28:49.023" v="1027" actId="20577"/>
        <pc:sldMkLst>
          <pc:docMk/>
          <pc:sldMk cId="4286560991" sldId="425"/>
        </pc:sldMkLst>
        <pc:spChg chg="add mod">
          <ac:chgData name="Cella Maria Teresa" userId="S::mariateresa.cella@regione.emilia-romagna.it::f4ef26f7-1ef9-4293-bd6a-270d91641d2f" providerId="AD" clId="Web-{AC7D0700-FFED-C00E-65DF-D997821BDE1C}" dt="2022-10-10T15:40:26.932" v="39" actId="14100"/>
          <ac:spMkLst>
            <pc:docMk/>
            <pc:sldMk cId="4286560991" sldId="425"/>
            <ac:spMk id="2" creationId="{665BE5EF-9DDF-2D15-A3E2-197663309790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5:40:40.198" v="42" actId="20577"/>
          <ac:spMkLst>
            <pc:docMk/>
            <pc:sldMk cId="4286560991" sldId="425"/>
            <ac:spMk id="3" creationId="{4307B03C-BB16-3EF5-D6E9-348DA1F42C09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6:28:49.023" v="1027" actId="20577"/>
          <ac:spMkLst>
            <pc:docMk/>
            <pc:sldMk cId="4286560991" sldId="425"/>
            <ac:spMk id="4" creationId="{1DA2074E-731E-6886-277E-836E9D7BCC94}"/>
          </ac:spMkLst>
        </pc:spChg>
      </pc:sldChg>
      <pc:sldChg chg="addSp delSp modSp new">
        <pc:chgData name="Cella Maria Teresa" userId="S::mariateresa.cella@regione.emilia-romagna.it::f4ef26f7-1ef9-4293-bd6a-270d91641d2f" providerId="AD" clId="Web-{AC7D0700-FFED-C00E-65DF-D997821BDE1C}" dt="2022-10-10T15:53:11.690" v="238" actId="1076"/>
        <pc:sldMkLst>
          <pc:docMk/>
          <pc:sldMk cId="3254721154" sldId="426"/>
        </pc:sldMkLst>
        <pc:spChg chg="add">
          <ac:chgData name="Cella Maria Teresa" userId="S::mariateresa.cella@regione.emilia-romagna.it::f4ef26f7-1ef9-4293-bd6a-270d91641d2f" providerId="AD" clId="Web-{AC7D0700-FFED-C00E-65DF-D997821BDE1C}" dt="2022-10-10T15:52:13.110" v="228"/>
          <ac:spMkLst>
            <pc:docMk/>
            <pc:sldMk cId="3254721154" sldId="426"/>
            <ac:spMk id="2" creationId="{1117DE64-449E-F416-0405-E6D824B0B388}"/>
          </ac:spMkLst>
        </pc:spChg>
        <pc:spChg chg="add del">
          <ac:chgData name="Cella Maria Teresa" userId="S::mariateresa.cella@regione.emilia-romagna.it::f4ef26f7-1ef9-4293-bd6a-270d91641d2f" providerId="AD" clId="Web-{AC7D0700-FFED-C00E-65DF-D997821BDE1C}" dt="2022-10-10T15:52:25.970" v="230"/>
          <ac:spMkLst>
            <pc:docMk/>
            <pc:sldMk cId="3254721154" sldId="426"/>
            <ac:spMk id="3" creationId="{1117DE64-449E-F416-0405-E6D824B0B388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5:53:11.690" v="238" actId="1076"/>
          <ac:spMkLst>
            <pc:docMk/>
            <pc:sldMk cId="3254721154" sldId="426"/>
            <ac:spMk id="4" creationId="{357DADBB-684E-A8D7-A3E8-14E07DE5B8CE}"/>
          </ac:spMkLst>
        </pc:spChg>
      </pc:sldChg>
      <pc:sldChg chg="addSp modSp new">
        <pc:chgData name="Cella Maria Teresa" userId="S::mariateresa.cella@regione.emilia-romagna.it::f4ef26f7-1ef9-4293-bd6a-270d91641d2f" providerId="AD" clId="Web-{AC7D0700-FFED-C00E-65DF-D997821BDE1C}" dt="2022-10-10T15:53:49.254" v="245" actId="1076"/>
        <pc:sldMkLst>
          <pc:docMk/>
          <pc:sldMk cId="91022127" sldId="427"/>
        </pc:sldMkLst>
        <pc:spChg chg="add">
          <ac:chgData name="Cella Maria Teresa" userId="S::mariateresa.cella@regione.emilia-romagna.it::f4ef26f7-1ef9-4293-bd6a-270d91641d2f" providerId="AD" clId="Web-{AC7D0700-FFED-C00E-65DF-D997821BDE1C}" dt="2022-10-10T15:53:24.925" v="239"/>
          <ac:spMkLst>
            <pc:docMk/>
            <pc:sldMk cId="91022127" sldId="427"/>
            <ac:spMk id="2" creationId="{FE6CCE94-82C6-0C44-DC7E-2E37D790E709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5:53:49.254" v="245" actId="1076"/>
          <ac:spMkLst>
            <pc:docMk/>
            <pc:sldMk cId="91022127" sldId="427"/>
            <ac:spMk id="3" creationId="{A80AA761-ED59-2B67-0062-0A60BBB10D7B}"/>
          </ac:spMkLst>
        </pc:spChg>
      </pc:sldChg>
      <pc:sldChg chg="addSp modSp new ord">
        <pc:chgData name="Cella Maria Teresa" userId="S::mariateresa.cella@regione.emilia-romagna.it::f4ef26f7-1ef9-4293-bd6a-270d91641d2f" providerId="AD" clId="Web-{AC7D0700-FFED-C00E-65DF-D997821BDE1C}" dt="2022-10-10T16:16:08.780" v="821" actId="20577"/>
        <pc:sldMkLst>
          <pc:docMk/>
          <pc:sldMk cId="2220876275" sldId="428"/>
        </pc:sldMkLst>
        <pc:spChg chg="add mod">
          <ac:chgData name="Cella Maria Teresa" userId="S::mariateresa.cella@regione.emilia-romagna.it::f4ef26f7-1ef9-4293-bd6a-270d91641d2f" providerId="AD" clId="Web-{AC7D0700-FFED-C00E-65DF-D997821BDE1C}" dt="2022-10-10T15:56:08.055" v="265" actId="20577"/>
          <ac:spMkLst>
            <pc:docMk/>
            <pc:sldMk cId="2220876275" sldId="428"/>
            <ac:spMk id="2" creationId="{906ADFC4-5F02-44EC-780A-0DC28651044D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6:16:08.780" v="821" actId="20577"/>
          <ac:spMkLst>
            <pc:docMk/>
            <pc:sldMk cId="2220876275" sldId="428"/>
            <ac:spMk id="3" creationId="{AD21EEB7-49EF-F0A1-9A8C-820ECDE1D029}"/>
          </ac:spMkLst>
        </pc:spChg>
      </pc:sldChg>
      <pc:sldChg chg="addSp delSp modSp new">
        <pc:chgData name="Cella Maria Teresa" userId="S::mariateresa.cella@regione.emilia-romagna.it::f4ef26f7-1ef9-4293-bd6a-270d91641d2f" providerId="AD" clId="Web-{AC7D0700-FFED-C00E-65DF-D997821BDE1C}" dt="2022-10-10T16:12:22.882" v="737"/>
        <pc:sldMkLst>
          <pc:docMk/>
          <pc:sldMk cId="536366829" sldId="429"/>
        </pc:sldMkLst>
        <pc:spChg chg="add">
          <ac:chgData name="Cella Maria Teresa" userId="S::mariateresa.cella@regione.emilia-romagna.it::f4ef26f7-1ef9-4293-bd6a-270d91641d2f" providerId="AD" clId="Web-{AC7D0700-FFED-C00E-65DF-D997821BDE1C}" dt="2022-10-10T15:57:08.354" v="268"/>
          <ac:spMkLst>
            <pc:docMk/>
            <pc:sldMk cId="536366829" sldId="429"/>
            <ac:spMk id="2" creationId="{4A284488-B490-D0C4-0A4E-B7EA2D84D51D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6:04:58.025" v="497" actId="14100"/>
          <ac:spMkLst>
            <pc:docMk/>
            <pc:sldMk cId="536366829" sldId="429"/>
            <ac:spMk id="3" creationId="{AE0CD9CE-F847-98E3-18C6-AB7C06549391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6:05:00.040" v="498" actId="1076"/>
          <ac:spMkLst>
            <pc:docMk/>
            <pc:sldMk cId="536366829" sldId="429"/>
            <ac:spMk id="4" creationId="{E9B2E408-4574-85D4-BB68-15A78A40B5C3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6:06:28.199" v="560" actId="20577"/>
          <ac:spMkLst>
            <pc:docMk/>
            <pc:sldMk cId="536366829" sldId="429"/>
            <ac:spMk id="5" creationId="{E3E9297F-4168-0335-0DFE-C0F687019B8B}"/>
          </ac:spMkLst>
        </pc:spChg>
        <pc:spChg chg="add del mod">
          <ac:chgData name="Cella Maria Teresa" userId="S::mariateresa.cella@regione.emilia-romagna.it::f4ef26f7-1ef9-4293-bd6a-270d91641d2f" providerId="AD" clId="Web-{AC7D0700-FFED-C00E-65DF-D997821BDE1C}" dt="2022-10-10T16:04:42.274" v="494"/>
          <ac:spMkLst>
            <pc:docMk/>
            <pc:sldMk cId="536366829" sldId="429"/>
            <ac:spMk id="6" creationId="{FB87A8E0-E931-9DEA-F8F9-895197F4CDE2}"/>
          </ac:spMkLst>
        </pc:spChg>
        <pc:spChg chg="add del mod">
          <ac:chgData name="Cella Maria Teresa" userId="S::mariateresa.cella@regione.emilia-romagna.it::f4ef26f7-1ef9-4293-bd6a-270d91641d2f" providerId="AD" clId="Web-{AC7D0700-FFED-C00E-65DF-D997821BDE1C}" dt="2022-10-10T16:03:28.584" v="408"/>
          <ac:spMkLst>
            <pc:docMk/>
            <pc:sldMk cId="536366829" sldId="429"/>
            <ac:spMk id="7" creationId="{82FF5527-D67C-E687-4C16-63EE5323F6B1}"/>
          </ac:spMkLst>
        </pc:spChg>
        <pc:spChg chg="add del">
          <ac:chgData name="Cella Maria Teresa" userId="S::mariateresa.cella@regione.emilia-romagna.it::f4ef26f7-1ef9-4293-bd6a-270d91641d2f" providerId="AD" clId="Web-{AC7D0700-FFED-C00E-65DF-D997821BDE1C}" dt="2022-10-10T15:58:17.653" v="276"/>
          <ac:spMkLst>
            <pc:docMk/>
            <pc:sldMk cId="536366829" sldId="429"/>
            <ac:spMk id="8" creationId="{82FF5527-D67C-E687-4C16-63EE5323F6B1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6:05:01.806" v="499" actId="1076"/>
          <ac:spMkLst>
            <pc:docMk/>
            <pc:sldMk cId="536366829" sldId="429"/>
            <ac:spMk id="9" creationId="{D92E96BB-A325-E886-1E2C-5B321A092C6C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6:05:27.963" v="508" actId="20577"/>
          <ac:spMkLst>
            <pc:docMk/>
            <pc:sldMk cId="536366829" sldId="429"/>
            <ac:spMk id="10" creationId="{EBD9FDED-25C4-71E0-3971-922366E2921D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6:06:37.840" v="562" actId="1076"/>
          <ac:spMkLst>
            <pc:docMk/>
            <pc:sldMk cId="536366829" sldId="429"/>
            <ac:spMk id="11" creationId="{B095A459-0147-D3B1-0DB7-2F8FC31D432A}"/>
          </ac:spMkLst>
        </pc:spChg>
        <pc:spChg chg="add del mod">
          <ac:chgData name="Cella Maria Teresa" userId="S::mariateresa.cella@regione.emilia-romagna.it::f4ef26f7-1ef9-4293-bd6a-270d91641d2f" providerId="AD" clId="Web-{AC7D0700-FFED-C00E-65DF-D997821BDE1C}" dt="2022-10-10T16:12:22.882" v="737"/>
          <ac:spMkLst>
            <pc:docMk/>
            <pc:sldMk cId="536366829" sldId="429"/>
            <ac:spMk id="12" creationId="{E0AE1272-C1FC-9C5A-80E6-F724245B259D}"/>
          </ac:spMkLst>
        </pc:spChg>
      </pc:sldChg>
      <pc:sldChg chg="new ord">
        <pc:chgData name="Cella Maria Teresa" userId="S::mariateresa.cella@regione.emilia-romagna.it::f4ef26f7-1ef9-4293-bd6a-270d91641d2f" providerId="AD" clId="Web-{AC7D0700-FFED-C00E-65DF-D997821BDE1C}" dt="2022-10-10T15:59:39.983" v="291"/>
        <pc:sldMkLst>
          <pc:docMk/>
          <pc:sldMk cId="507723815" sldId="430"/>
        </pc:sldMkLst>
      </pc:sldChg>
      <pc:sldChg chg="addSp delSp modSp add replId">
        <pc:chgData name="Cella Maria Teresa" userId="S::mariateresa.cella@regione.emilia-romagna.it::f4ef26f7-1ef9-4293-bd6a-270d91641d2f" providerId="AD" clId="Web-{AC7D0700-FFED-C00E-65DF-D997821BDE1C}" dt="2022-10-10T16:31:30.907" v="1052" actId="20577"/>
        <pc:sldMkLst>
          <pc:docMk/>
          <pc:sldMk cId="3118855769" sldId="431"/>
        </pc:sldMkLst>
        <pc:spChg chg="mod">
          <ac:chgData name="Cella Maria Teresa" userId="S::mariateresa.cella@regione.emilia-romagna.it::f4ef26f7-1ef9-4293-bd6a-270d91641d2f" providerId="AD" clId="Web-{AC7D0700-FFED-C00E-65DF-D997821BDE1C}" dt="2022-10-10T16:08:35.032" v="610" actId="20577"/>
          <ac:spMkLst>
            <pc:docMk/>
            <pc:sldMk cId="3118855769" sldId="431"/>
            <ac:spMk id="3" creationId="{AE0CD9CE-F847-98E3-18C6-AB7C06549391}"/>
          </ac:spMkLst>
        </pc:spChg>
        <pc:spChg chg="del">
          <ac:chgData name="Cella Maria Teresa" userId="S::mariateresa.cella@regione.emilia-romagna.it::f4ef26f7-1ef9-4293-bd6a-270d91641d2f" providerId="AD" clId="Web-{AC7D0700-FFED-C00E-65DF-D997821BDE1C}" dt="2022-10-10T16:07:44.874" v="595"/>
          <ac:spMkLst>
            <pc:docMk/>
            <pc:sldMk cId="3118855769" sldId="431"/>
            <ac:spMk id="4" creationId="{E9B2E408-4574-85D4-BB68-15A78A40B5C3}"/>
          </ac:spMkLst>
        </pc:spChg>
        <pc:spChg chg="mod">
          <ac:chgData name="Cella Maria Teresa" userId="S::mariateresa.cella@regione.emilia-romagna.it::f4ef26f7-1ef9-4293-bd6a-270d91641d2f" providerId="AD" clId="Web-{AC7D0700-FFED-C00E-65DF-D997821BDE1C}" dt="2022-10-10T16:31:25.532" v="1048" actId="20577"/>
          <ac:spMkLst>
            <pc:docMk/>
            <pc:sldMk cId="3118855769" sldId="431"/>
            <ac:spMk id="5" creationId="{E3E9297F-4168-0335-0DFE-C0F687019B8B}"/>
          </ac:spMkLst>
        </pc:spChg>
        <pc:spChg chg="del mod">
          <ac:chgData name="Cella Maria Teresa" userId="S::mariateresa.cella@regione.emilia-romagna.it::f4ef26f7-1ef9-4293-bd6a-270d91641d2f" providerId="AD" clId="Web-{AC7D0700-FFED-C00E-65DF-D997821BDE1C}" dt="2022-10-10T16:09:07.845" v="619"/>
          <ac:spMkLst>
            <pc:docMk/>
            <pc:sldMk cId="3118855769" sldId="431"/>
            <ac:spMk id="6" creationId="{FB87A8E0-E931-9DEA-F8F9-895197F4CDE2}"/>
          </ac:spMkLst>
        </pc:spChg>
        <pc:spChg chg="mod">
          <ac:chgData name="Cella Maria Teresa" userId="S::mariateresa.cella@regione.emilia-romagna.it::f4ef26f7-1ef9-4293-bd6a-270d91641d2f" providerId="AD" clId="Web-{AC7D0700-FFED-C00E-65DF-D997821BDE1C}" dt="2022-10-10T16:31:30.907" v="1052" actId="20577"/>
          <ac:spMkLst>
            <pc:docMk/>
            <pc:sldMk cId="3118855769" sldId="431"/>
            <ac:spMk id="7" creationId="{82FF5527-D67C-E687-4C16-63EE5323F6B1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6:08:49.094" v="616" actId="14100"/>
          <ac:spMkLst>
            <pc:docMk/>
            <pc:sldMk cId="3118855769" sldId="431"/>
            <ac:spMk id="8" creationId="{33E0BE1F-0A3F-336A-9E25-0D72D8A095D1}"/>
          </ac:spMkLst>
        </pc:spChg>
        <pc:spChg chg="mod">
          <ac:chgData name="Cella Maria Teresa" userId="S::mariateresa.cella@regione.emilia-romagna.it::f4ef26f7-1ef9-4293-bd6a-270d91641d2f" providerId="AD" clId="Web-{AC7D0700-FFED-C00E-65DF-D997821BDE1C}" dt="2022-10-10T16:08:03.546" v="601" actId="1076"/>
          <ac:spMkLst>
            <pc:docMk/>
            <pc:sldMk cId="3118855769" sldId="431"/>
            <ac:spMk id="9" creationId="{D92E96BB-A325-E886-1E2C-5B321A092C6C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6:10:48.833" v="722" actId="1076"/>
          <ac:spMkLst>
            <pc:docMk/>
            <pc:sldMk cId="3118855769" sldId="431"/>
            <ac:spMk id="10" creationId="{B39DE449-9D77-2F28-556D-92395EE4DA3D}"/>
          </ac:spMkLst>
        </pc:spChg>
      </pc:sldChg>
      <pc:sldChg chg="addSp delSp modSp add replId">
        <pc:chgData name="Cella Maria Teresa" userId="S::mariateresa.cella@regione.emilia-romagna.it::f4ef26f7-1ef9-4293-bd6a-270d91641d2f" providerId="AD" clId="Web-{AC7D0700-FFED-C00E-65DF-D997821BDE1C}" dt="2022-10-10T16:33:12.004" v="1130" actId="20577"/>
        <pc:sldMkLst>
          <pc:docMk/>
          <pc:sldMk cId="2120931377" sldId="432"/>
        </pc:sldMkLst>
        <pc:spChg chg="mod">
          <ac:chgData name="Cella Maria Teresa" userId="S::mariateresa.cella@regione.emilia-romagna.it::f4ef26f7-1ef9-4293-bd6a-270d91641d2f" providerId="AD" clId="Web-{AC7D0700-FFED-C00E-65DF-D997821BDE1C}" dt="2022-10-10T16:22:15.839" v="935" actId="14100"/>
          <ac:spMkLst>
            <pc:docMk/>
            <pc:sldMk cId="2120931377" sldId="432"/>
            <ac:spMk id="3" creationId="{AE0CD9CE-F847-98E3-18C6-AB7C06549391}"/>
          </ac:spMkLst>
        </pc:spChg>
        <pc:spChg chg="add del mod">
          <ac:chgData name="Cella Maria Teresa" userId="S::mariateresa.cella@regione.emilia-romagna.it::f4ef26f7-1ef9-4293-bd6a-270d91641d2f" providerId="AD" clId="Web-{AC7D0700-FFED-C00E-65DF-D997821BDE1C}" dt="2022-10-10T16:18:48.582" v="889"/>
          <ac:spMkLst>
            <pc:docMk/>
            <pc:sldMk cId="2120931377" sldId="432"/>
            <ac:spMk id="4" creationId="{1332010E-0F66-3DD1-62A0-BB26FD54E4DE}"/>
          </ac:spMkLst>
        </pc:spChg>
        <pc:spChg chg="mod">
          <ac:chgData name="Cella Maria Teresa" userId="S::mariateresa.cella@regione.emilia-romagna.it::f4ef26f7-1ef9-4293-bd6a-270d91641d2f" providerId="AD" clId="Web-{AC7D0700-FFED-C00E-65DF-D997821BDE1C}" dt="2022-10-10T16:32:47.222" v="1125" actId="14100"/>
          <ac:spMkLst>
            <pc:docMk/>
            <pc:sldMk cId="2120931377" sldId="432"/>
            <ac:spMk id="5" creationId="{E3E9297F-4168-0335-0DFE-C0F687019B8B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6:23:03.168" v="946" actId="1076"/>
          <ac:spMkLst>
            <pc:docMk/>
            <pc:sldMk cId="2120931377" sldId="432"/>
            <ac:spMk id="6" creationId="{946460C4-FC4D-4F63-E915-5E78278DB45E}"/>
          </ac:spMkLst>
        </pc:spChg>
        <pc:spChg chg="mod">
          <ac:chgData name="Cella Maria Teresa" userId="S::mariateresa.cella@regione.emilia-romagna.it::f4ef26f7-1ef9-4293-bd6a-270d91641d2f" providerId="AD" clId="Web-{AC7D0700-FFED-C00E-65DF-D997821BDE1C}" dt="2022-10-10T16:33:12.004" v="1130" actId="20577"/>
          <ac:spMkLst>
            <pc:docMk/>
            <pc:sldMk cId="2120931377" sldId="432"/>
            <ac:spMk id="7" creationId="{82FF5527-D67C-E687-4C16-63EE5323F6B1}"/>
          </ac:spMkLst>
        </pc:spChg>
        <pc:spChg chg="mod">
          <ac:chgData name="Cella Maria Teresa" userId="S::mariateresa.cella@regione.emilia-romagna.it::f4ef26f7-1ef9-4293-bd6a-270d91641d2f" providerId="AD" clId="Web-{AC7D0700-FFED-C00E-65DF-D997821BDE1C}" dt="2022-10-10T16:22:27.167" v="938" actId="1076"/>
          <ac:spMkLst>
            <pc:docMk/>
            <pc:sldMk cId="2120931377" sldId="432"/>
            <ac:spMk id="8" creationId="{33E0BE1F-0A3F-336A-9E25-0D72D8A095D1}"/>
          </ac:spMkLst>
        </pc:spChg>
        <pc:spChg chg="mod">
          <ac:chgData name="Cella Maria Teresa" userId="S::mariateresa.cella@regione.emilia-romagna.it::f4ef26f7-1ef9-4293-bd6a-270d91641d2f" providerId="AD" clId="Web-{AC7D0700-FFED-C00E-65DF-D997821BDE1C}" dt="2022-10-10T16:22:21.073" v="937" actId="1076"/>
          <ac:spMkLst>
            <pc:docMk/>
            <pc:sldMk cId="2120931377" sldId="432"/>
            <ac:spMk id="9" creationId="{D92E96BB-A325-E886-1E2C-5B321A092C6C}"/>
          </ac:spMkLst>
        </pc:spChg>
        <pc:spChg chg="mod">
          <ac:chgData name="Cella Maria Teresa" userId="S::mariateresa.cella@regione.emilia-romagna.it::f4ef26f7-1ef9-4293-bd6a-270d91641d2f" providerId="AD" clId="Web-{AC7D0700-FFED-C00E-65DF-D997821BDE1C}" dt="2022-10-10T16:22:33.917" v="939" actId="1076"/>
          <ac:spMkLst>
            <pc:docMk/>
            <pc:sldMk cId="2120931377" sldId="432"/>
            <ac:spMk id="10" creationId="{B39DE449-9D77-2F28-556D-92395EE4DA3D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6:24:21.061" v="1002" actId="1076"/>
          <ac:spMkLst>
            <pc:docMk/>
            <pc:sldMk cId="2120931377" sldId="432"/>
            <ac:spMk id="11" creationId="{EA1B54DB-6777-D263-3313-6D883575616A}"/>
          </ac:spMkLst>
        </pc:spChg>
        <pc:spChg chg="add mod">
          <ac:chgData name="Cella Maria Teresa" userId="S::mariateresa.cella@regione.emilia-romagna.it::f4ef26f7-1ef9-4293-bd6a-270d91641d2f" providerId="AD" clId="Web-{AC7D0700-FFED-C00E-65DF-D997821BDE1C}" dt="2022-10-10T16:22:42.933" v="942" actId="1076"/>
          <ac:spMkLst>
            <pc:docMk/>
            <pc:sldMk cId="2120931377" sldId="432"/>
            <ac:spMk id="12" creationId="{04633C38-3528-222E-7DDB-53955A70A68E}"/>
          </ac:spMkLst>
        </pc:spChg>
      </pc:sldChg>
    </pc:docChg>
  </pc:docChgLst>
  <pc:docChgLst>
    <pc:chgData name="Cella Maria Teresa" userId="S::mariateresa.cella@regione.emilia-romagna.it::f4ef26f7-1ef9-4293-bd6a-270d91641d2f" providerId="AD" clId="Web-{20E2132C-3D68-BD1F-EB69-FCAB33689964}"/>
    <pc:docChg chg="addSld delSld modSld modSection">
      <pc:chgData name="Cella Maria Teresa" userId="S::mariateresa.cella@regione.emilia-romagna.it::f4ef26f7-1ef9-4293-bd6a-270d91641d2f" providerId="AD" clId="Web-{20E2132C-3D68-BD1F-EB69-FCAB33689964}" dt="2022-10-10T13:42:19.088" v="28"/>
      <pc:docMkLst>
        <pc:docMk/>
      </pc:docMkLst>
      <pc:sldChg chg="addSp">
        <pc:chgData name="Cella Maria Teresa" userId="S::mariateresa.cella@regione.emilia-romagna.it::f4ef26f7-1ef9-4293-bd6a-270d91641d2f" providerId="AD" clId="Web-{20E2132C-3D68-BD1F-EB69-FCAB33689964}" dt="2022-10-10T13:37:46.470" v="1"/>
        <pc:sldMkLst>
          <pc:docMk/>
          <pc:sldMk cId="0" sldId="412"/>
        </pc:sldMkLst>
        <pc:spChg chg="add">
          <ac:chgData name="Cella Maria Teresa" userId="S::mariateresa.cella@regione.emilia-romagna.it::f4ef26f7-1ef9-4293-bd6a-270d91641d2f" providerId="AD" clId="Web-{20E2132C-3D68-BD1F-EB69-FCAB33689964}" dt="2022-10-10T13:37:38.595" v="0"/>
          <ac:spMkLst>
            <pc:docMk/>
            <pc:sldMk cId="0" sldId="412"/>
            <ac:spMk id="2" creationId="{06E90447-D1CE-7897-4811-4343689C2842}"/>
          </ac:spMkLst>
        </pc:spChg>
        <pc:spChg chg="add">
          <ac:chgData name="Cella Maria Teresa" userId="S::mariateresa.cella@regione.emilia-romagna.it::f4ef26f7-1ef9-4293-bd6a-270d91641d2f" providerId="AD" clId="Web-{20E2132C-3D68-BD1F-EB69-FCAB33689964}" dt="2022-10-10T13:37:46.470" v="1"/>
          <ac:spMkLst>
            <pc:docMk/>
            <pc:sldMk cId="0" sldId="412"/>
            <ac:spMk id="3" creationId="{C1857E0D-096C-8760-9D7F-55429746D675}"/>
          </ac:spMkLst>
        </pc:spChg>
      </pc:sldChg>
      <pc:sldChg chg="addSp">
        <pc:chgData name="Cella Maria Teresa" userId="S::mariateresa.cella@regione.emilia-romagna.it::f4ef26f7-1ef9-4293-bd6a-270d91641d2f" providerId="AD" clId="Web-{20E2132C-3D68-BD1F-EB69-FCAB33689964}" dt="2022-10-10T13:38:06.158" v="3"/>
        <pc:sldMkLst>
          <pc:docMk/>
          <pc:sldMk cId="0" sldId="415"/>
        </pc:sldMkLst>
        <pc:spChg chg="add">
          <ac:chgData name="Cella Maria Teresa" userId="S::mariateresa.cella@regione.emilia-romagna.it::f4ef26f7-1ef9-4293-bd6a-270d91641d2f" providerId="AD" clId="Web-{20E2132C-3D68-BD1F-EB69-FCAB33689964}" dt="2022-10-10T13:37:57.689" v="2"/>
          <ac:spMkLst>
            <pc:docMk/>
            <pc:sldMk cId="0" sldId="415"/>
            <ac:spMk id="2" creationId="{0B6BF025-2D36-03C9-E1D9-568E7CAC85DA}"/>
          </ac:spMkLst>
        </pc:spChg>
        <pc:spChg chg="add">
          <ac:chgData name="Cella Maria Teresa" userId="S::mariateresa.cella@regione.emilia-romagna.it::f4ef26f7-1ef9-4293-bd6a-270d91641d2f" providerId="AD" clId="Web-{20E2132C-3D68-BD1F-EB69-FCAB33689964}" dt="2022-10-10T13:38:06.158" v="3"/>
          <ac:spMkLst>
            <pc:docMk/>
            <pc:sldMk cId="0" sldId="415"/>
            <ac:spMk id="3" creationId="{614C79C6-1E09-3CD1-0D3C-E114BA6F2B6C}"/>
          </ac:spMkLst>
        </pc:spChg>
      </pc:sldChg>
      <pc:sldChg chg="addSp new">
        <pc:chgData name="Cella Maria Teresa" userId="S::mariateresa.cella@regione.emilia-romagna.it::f4ef26f7-1ef9-4293-bd6a-270d91641d2f" providerId="AD" clId="Web-{20E2132C-3D68-BD1F-EB69-FCAB33689964}" dt="2022-10-10T13:39:00.301" v="9"/>
        <pc:sldMkLst>
          <pc:docMk/>
          <pc:sldMk cId="2998303756" sldId="416"/>
        </pc:sldMkLst>
        <pc:spChg chg="add">
          <ac:chgData name="Cella Maria Teresa" userId="S::mariateresa.cella@regione.emilia-romagna.it::f4ef26f7-1ef9-4293-bd6a-270d91641d2f" providerId="AD" clId="Web-{20E2132C-3D68-BD1F-EB69-FCAB33689964}" dt="2022-10-10T13:38:21.784" v="5"/>
          <ac:spMkLst>
            <pc:docMk/>
            <pc:sldMk cId="2998303756" sldId="416"/>
            <ac:spMk id="2" creationId="{6C923304-B441-8543-0ABD-2CA795527A1D}"/>
          </ac:spMkLst>
        </pc:spChg>
        <pc:spChg chg="add">
          <ac:chgData name="Cella Maria Teresa" userId="S::mariateresa.cella@regione.emilia-romagna.it::f4ef26f7-1ef9-4293-bd6a-270d91641d2f" providerId="AD" clId="Web-{20E2132C-3D68-BD1F-EB69-FCAB33689964}" dt="2022-10-10T13:38:37.394" v="6"/>
          <ac:spMkLst>
            <pc:docMk/>
            <pc:sldMk cId="2998303756" sldId="416"/>
            <ac:spMk id="3" creationId="{2866D9E5-7DCF-BA31-A59E-8D0BBBE03D7E}"/>
          </ac:spMkLst>
        </pc:spChg>
        <pc:spChg chg="add">
          <ac:chgData name="Cella Maria Teresa" userId="S::mariateresa.cella@regione.emilia-romagna.it::f4ef26f7-1ef9-4293-bd6a-270d91641d2f" providerId="AD" clId="Web-{20E2132C-3D68-BD1F-EB69-FCAB33689964}" dt="2022-10-10T13:38:44.644" v="7"/>
          <ac:spMkLst>
            <pc:docMk/>
            <pc:sldMk cId="2998303756" sldId="416"/>
            <ac:spMk id="4" creationId="{54042220-4BE0-67CB-1618-0537996D770D}"/>
          </ac:spMkLst>
        </pc:spChg>
        <pc:spChg chg="add">
          <ac:chgData name="Cella Maria Teresa" userId="S::mariateresa.cella@regione.emilia-romagna.it::f4ef26f7-1ef9-4293-bd6a-270d91641d2f" providerId="AD" clId="Web-{20E2132C-3D68-BD1F-EB69-FCAB33689964}" dt="2022-10-10T13:38:53.847" v="8"/>
          <ac:spMkLst>
            <pc:docMk/>
            <pc:sldMk cId="2998303756" sldId="416"/>
            <ac:spMk id="5" creationId="{7DFFF9DA-B3D3-ED5D-3D9C-6B6532F21C54}"/>
          </ac:spMkLst>
        </pc:spChg>
        <pc:spChg chg="add">
          <ac:chgData name="Cella Maria Teresa" userId="S::mariateresa.cella@regione.emilia-romagna.it::f4ef26f7-1ef9-4293-bd6a-270d91641d2f" providerId="AD" clId="Web-{20E2132C-3D68-BD1F-EB69-FCAB33689964}" dt="2022-10-10T13:39:00.301" v="9"/>
          <ac:spMkLst>
            <pc:docMk/>
            <pc:sldMk cId="2998303756" sldId="416"/>
            <ac:spMk id="6" creationId="{CBB98572-294D-14E3-9BF2-A1827E17876F}"/>
          </ac:spMkLst>
        </pc:spChg>
      </pc:sldChg>
      <pc:sldChg chg="new">
        <pc:chgData name="Cella Maria Teresa" userId="S::mariateresa.cella@regione.emilia-romagna.it::f4ef26f7-1ef9-4293-bd6a-270d91641d2f" providerId="AD" clId="Web-{20E2132C-3D68-BD1F-EB69-FCAB33689964}" dt="2022-10-10T13:39:04.332" v="10"/>
        <pc:sldMkLst>
          <pc:docMk/>
          <pc:sldMk cId="813328624" sldId="417"/>
        </pc:sldMkLst>
      </pc:sldChg>
      <pc:sldChg chg="new">
        <pc:chgData name="Cella Maria Teresa" userId="S::mariateresa.cella@regione.emilia-romagna.it::f4ef26f7-1ef9-4293-bd6a-270d91641d2f" providerId="AD" clId="Web-{20E2132C-3D68-BD1F-EB69-FCAB33689964}" dt="2022-10-10T13:39:06.629" v="11"/>
        <pc:sldMkLst>
          <pc:docMk/>
          <pc:sldMk cId="4158131047" sldId="418"/>
        </pc:sldMkLst>
      </pc:sldChg>
      <pc:sldChg chg="new">
        <pc:chgData name="Cella Maria Teresa" userId="S::mariateresa.cella@regione.emilia-romagna.it::f4ef26f7-1ef9-4293-bd6a-270d91641d2f" providerId="AD" clId="Web-{20E2132C-3D68-BD1F-EB69-FCAB33689964}" dt="2022-10-10T13:39:10.832" v="12"/>
        <pc:sldMkLst>
          <pc:docMk/>
          <pc:sldMk cId="1773225698" sldId="419"/>
        </pc:sldMkLst>
      </pc:sldChg>
      <pc:sldChg chg="addSp delSp modSp new del">
        <pc:chgData name="Cella Maria Teresa" userId="S::mariateresa.cella@regione.emilia-romagna.it::f4ef26f7-1ef9-4293-bd6a-270d91641d2f" providerId="AD" clId="Web-{20E2132C-3D68-BD1F-EB69-FCAB33689964}" dt="2022-10-10T13:42:19.088" v="28"/>
        <pc:sldMkLst>
          <pc:docMk/>
          <pc:sldMk cId="833589129" sldId="420"/>
        </pc:sldMkLst>
        <pc:spChg chg="add">
          <ac:chgData name="Cella Maria Teresa" userId="S::mariateresa.cella@regione.emilia-romagna.it::f4ef26f7-1ef9-4293-bd6a-270d91641d2f" providerId="AD" clId="Web-{20E2132C-3D68-BD1F-EB69-FCAB33689964}" dt="2022-10-10T13:39:28.536" v="14"/>
          <ac:spMkLst>
            <pc:docMk/>
            <pc:sldMk cId="833589129" sldId="420"/>
            <ac:spMk id="2" creationId="{CFC98780-6505-8BFD-69DF-7A823A7F7BF3}"/>
          </ac:spMkLst>
        </pc:spChg>
        <pc:spChg chg="add">
          <ac:chgData name="Cella Maria Teresa" userId="S::mariateresa.cella@regione.emilia-romagna.it::f4ef26f7-1ef9-4293-bd6a-270d91641d2f" providerId="AD" clId="Web-{20E2132C-3D68-BD1F-EB69-FCAB33689964}" dt="2022-10-10T13:39:35.614" v="15"/>
          <ac:spMkLst>
            <pc:docMk/>
            <pc:sldMk cId="833589129" sldId="420"/>
            <ac:spMk id="3" creationId="{29F7B085-D1A9-00AD-7A51-5D3B1E3DEDC6}"/>
          </ac:spMkLst>
        </pc:spChg>
        <pc:graphicFrameChg chg="add del mod">
          <ac:chgData name="Cella Maria Teresa" userId="S::mariateresa.cella@regione.emilia-romagna.it::f4ef26f7-1ef9-4293-bd6a-270d91641d2f" providerId="AD" clId="Web-{20E2132C-3D68-BD1F-EB69-FCAB33689964}" dt="2022-10-10T13:39:53.146" v="18"/>
          <ac:graphicFrameMkLst>
            <pc:docMk/>
            <pc:sldMk cId="833589129" sldId="420"/>
            <ac:graphicFrameMk id="5" creationId="{EA1399F6-93EA-2FD4-DD7C-1903336D64C0}"/>
          </ac:graphicFrameMkLst>
        </pc:graphicFrameChg>
        <pc:graphicFrameChg chg="add del mod">
          <ac:chgData name="Cella Maria Teresa" userId="S::mariateresa.cella@regione.emilia-romagna.it::f4ef26f7-1ef9-4293-bd6a-270d91641d2f" providerId="AD" clId="Web-{20E2132C-3D68-BD1F-EB69-FCAB33689964}" dt="2022-10-10T13:40:48.944" v="25"/>
          <ac:graphicFrameMkLst>
            <pc:docMk/>
            <pc:sldMk cId="833589129" sldId="420"/>
            <ac:graphicFrameMk id="8" creationId="{BF9F91AD-C3A6-B462-7B21-4B4CD1F0AE81}"/>
          </ac:graphicFrameMkLst>
        </pc:graphicFrameChg>
        <pc:graphicFrameChg chg="add del mod modGraphic">
          <ac:chgData name="Cella Maria Teresa" userId="S::mariateresa.cella@regione.emilia-romagna.it::f4ef26f7-1ef9-4293-bd6a-270d91641d2f" providerId="AD" clId="Web-{20E2132C-3D68-BD1F-EB69-FCAB33689964}" dt="2022-10-10T13:40:51.085" v="26"/>
          <ac:graphicFrameMkLst>
            <pc:docMk/>
            <pc:sldMk cId="833589129" sldId="420"/>
            <ac:graphicFrameMk id="10" creationId="{08298414-7477-9A52-B7C4-D813633B8B4A}"/>
          </ac:graphicFrameMkLst>
        </pc:graphicFrameChg>
        <pc:picChg chg="add mod">
          <ac:chgData name="Cella Maria Teresa" userId="S::mariateresa.cella@regione.emilia-romagna.it::f4ef26f7-1ef9-4293-bd6a-270d91641d2f" providerId="AD" clId="Web-{20E2132C-3D68-BD1F-EB69-FCAB33689964}" dt="2022-10-10T13:40:07.412" v="21" actId="1076"/>
          <ac:picMkLst>
            <pc:docMk/>
            <pc:sldMk cId="833589129" sldId="420"/>
            <ac:picMk id="6" creationId="{07E1F09D-2638-4BB4-01EB-AE6821606D2F}"/>
          </ac:picMkLst>
        </pc:picChg>
      </pc:sldChg>
      <pc:sldChg chg="add">
        <pc:chgData name="Cella Maria Teresa" userId="S::mariateresa.cella@regione.emilia-romagna.it::f4ef26f7-1ef9-4293-bd6a-270d91641d2f" providerId="AD" clId="Web-{20E2132C-3D68-BD1F-EB69-FCAB33689964}" dt="2022-10-10T13:41:28.696" v="27"/>
        <pc:sldMkLst>
          <pc:docMk/>
          <pc:sldMk cId="1096193691" sldId="421"/>
        </pc:sldMkLst>
      </pc:sldChg>
    </pc:docChg>
  </pc:docChgLst>
  <pc:docChgLst>
    <pc:chgData name="Cella Maria Teresa" userId="S::mariateresa.cella@regione.emilia-romagna.it::f4ef26f7-1ef9-4293-bd6a-270d91641d2f" providerId="AD" clId="Web-{18051A79-491B-B70B-DCD6-600A801FF8B2}"/>
    <pc:docChg chg="addSld modSld modSection">
      <pc:chgData name="Cella Maria Teresa" userId="S::mariateresa.cella@regione.emilia-romagna.it::f4ef26f7-1ef9-4293-bd6a-270d91641d2f" providerId="AD" clId="Web-{18051A79-491B-B70B-DCD6-600A801FF8B2}" dt="2022-11-04T09:39:48.452" v="79"/>
      <pc:docMkLst>
        <pc:docMk/>
      </pc:docMkLst>
      <pc:sldChg chg="modSp">
        <pc:chgData name="Cella Maria Teresa" userId="S::mariateresa.cella@regione.emilia-romagna.it::f4ef26f7-1ef9-4293-bd6a-270d91641d2f" providerId="AD" clId="Web-{18051A79-491B-B70B-DCD6-600A801FF8B2}" dt="2022-11-04T09:38:18.153" v="78" actId="20577"/>
        <pc:sldMkLst>
          <pc:docMk/>
          <pc:sldMk cId="2985432813" sldId="449"/>
        </pc:sldMkLst>
        <pc:spChg chg="mod">
          <ac:chgData name="Cella Maria Teresa" userId="S::mariateresa.cella@regione.emilia-romagna.it::f4ef26f7-1ef9-4293-bd6a-270d91641d2f" providerId="AD" clId="Web-{18051A79-491B-B70B-DCD6-600A801FF8B2}" dt="2022-11-04T09:37:48.981" v="23" actId="20577"/>
          <ac:spMkLst>
            <pc:docMk/>
            <pc:sldMk cId="2985432813" sldId="449"/>
            <ac:spMk id="2" creationId="{9D7EB0D7-2563-8C56-2514-377609097469}"/>
          </ac:spMkLst>
        </pc:spChg>
        <pc:spChg chg="mod">
          <ac:chgData name="Cella Maria Teresa" userId="S::mariateresa.cella@regione.emilia-romagna.it::f4ef26f7-1ef9-4293-bd6a-270d91641d2f" providerId="AD" clId="Web-{18051A79-491B-B70B-DCD6-600A801FF8B2}" dt="2022-11-04T09:38:08.309" v="74" actId="20577"/>
          <ac:spMkLst>
            <pc:docMk/>
            <pc:sldMk cId="2985432813" sldId="449"/>
            <ac:spMk id="5" creationId="{13912B45-71A4-C62C-B698-BC629DD9366B}"/>
          </ac:spMkLst>
        </pc:spChg>
        <pc:spChg chg="mod">
          <ac:chgData name="Cella Maria Teresa" userId="S::mariateresa.cella@regione.emilia-romagna.it::f4ef26f7-1ef9-4293-bd6a-270d91641d2f" providerId="AD" clId="Web-{18051A79-491B-B70B-DCD6-600A801FF8B2}" dt="2022-11-04T09:38:14.106" v="77" actId="20577"/>
          <ac:spMkLst>
            <pc:docMk/>
            <pc:sldMk cId="2985432813" sldId="449"/>
            <ac:spMk id="6" creationId="{E9C41838-20AD-8513-442E-1793C3867E4D}"/>
          </ac:spMkLst>
        </pc:spChg>
        <pc:spChg chg="mod">
          <ac:chgData name="Cella Maria Teresa" userId="S::mariateresa.cella@regione.emilia-romagna.it::f4ef26f7-1ef9-4293-bd6a-270d91641d2f" providerId="AD" clId="Web-{18051A79-491B-B70B-DCD6-600A801FF8B2}" dt="2022-11-04T09:38:18.153" v="78" actId="20577"/>
          <ac:spMkLst>
            <pc:docMk/>
            <pc:sldMk cId="2985432813" sldId="449"/>
            <ac:spMk id="7" creationId="{BD257A96-9E2C-F924-EA39-D7EAC02B4949}"/>
          </ac:spMkLst>
        </pc:spChg>
      </pc:sldChg>
      <pc:sldChg chg="add replId">
        <pc:chgData name="Cella Maria Teresa" userId="S::mariateresa.cella@regione.emilia-romagna.it::f4ef26f7-1ef9-4293-bd6a-270d91641d2f" providerId="AD" clId="Web-{18051A79-491B-B70B-DCD6-600A801FF8B2}" dt="2022-11-04T09:37:31.934" v="0"/>
        <pc:sldMkLst>
          <pc:docMk/>
          <pc:sldMk cId="3767385133" sldId="459"/>
        </pc:sldMkLst>
      </pc:sldChg>
      <pc:sldChg chg="new">
        <pc:chgData name="Cella Maria Teresa" userId="S::mariateresa.cella@regione.emilia-romagna.it::f4ef26f7-1ef9-4293-bd6a-270d91641d2f" providerId="AD" clId="Web-{18051A79-491B-B70B-DCD6-600A801FF8B2}" dt="2022-11-04T09:39:48.452" v="79"/>
        <pc:sldMkLst>
          <pc:docMk/>
          <pc:sldMk cId="2180532630" sldId="460"/>
        </pc:sldMkLst>
      </pc:sldChg>
    </pc:docChg>
  </pc:docChgLst>
  <pc:docChgLst>
    <pc:chgData name="Cella Maria Teresa" userId="S::mariateresa.cella@regione.emilia-romagna.it::f4ef26f7-1ef9-4293-bd6a-270d91641d2f" providerId="AD" clId="Web-{5CE977CE-93B7-F809-3FB7-77A522DAC7FD}"/>
    <pc:docChg chg="addSld delSld modSld sldOrd modSection">
      <pc:chgData name="Cella Maria Teresa" userId="S::mariateresa.cella@regione.emilia-romagna.it::f4ef26f7-1ef9-4293-bd6a-270d91641d2f" providerId="AD" clId="Web-{5CE977CE-93B7-F809-3FB7-77A522DAC7FD}" dt="2022-10-13T15:56:54.971" v="447" actId="20577"/>
      <pc:docMkLst>
        <pc:docMk/>
      </pc:docMkLst>
      <pc:sldChg chg="modSp">
        <pc:chgData name="Cella Maria Teresa" userId="S::mariateresa.cella@regione.emilia-romagna.it::f4ef26f7-1ef9-4293-bd6a-270d91641d2f" providerId="AD" clId="Web-{5CE977CE-93B7-F809-3FB7-77A522DAC7FD}" dt="2022-10-13T14:19:53.942" v="7" actId="20577"/>
        <pc:sldMkLst>
          <pc:docMk/>
          <pc:sldMk cId="0" sldId="412"/>
        </pc:sldMkLst>
        <pc:spChg chg="mod">
          <ac:chgData name="Cella Maria Teresa" userId="S::mariateresa.cella@regione.emilia-romagna.it::f4ef26f7-1ef9-4293-bd6a-270d91641d2f" providerId="AD" clId="Web-{5CE977CE-93B7-F809-3FB7-77A522DAC7FD}" dt="2022-10-13T14:19:53.942" v="7" actId="20577"/>
          <ac:spMkLst>
            <pc:docMk/>
            <pc:sldMk cId="0" sldId="412"/>
            <ac:spMk id="3" creationId="{C1857E0D-096C-8760-9D7F-55429746D675}"/>
          </ac:spMkLst>
        </pc:spChg>
      </pc:sldChg>
      <pc:sldChg chg="modSp">
        <pc:chgData name="Cella Maria Teresa" userId="S::mariateresa.cella@regione.emilia-romagna.it::f4ef26f7-1ef9-4293-bd6a-270d91641d2f" providerId="AD" clId="Web-{5CE977CE-93B7-F809-3FB7-77A522DAC7FD}" dt="2022-10-13T15:50:43.495" v="254" actId="20577"/>
        <pc:sldMkLst>
          <pc:docMk/>
          <pc:sldMk cId="0" sldId="415"/>
        </pc:sldMkLst>
        <pc:spChg chg="mod">
          <ac:chgData name="Cella Maria Teresa" userId="S::mariateresa.cella@regione.emilia-romagna.it::f4ef26f7-1ef9-4293-bd6a-270d91641d2f" providerId="AD" clId="Web-{5CE977CE-93B7-F809-3FB7-77A522DAC7FD}" dt="2022-10-13T15:48:31.065" v="228" actId="20577"/>
          <ac:spMkLst>
            <pc:docMk/>
            <pc:sldMk cId="0" sldId="415"/>
            <ac:spMk id="2" creationId="{0B6BF025-2D36-03C9-E1D9-568E7CAC85DA}"/>
          </ac:spMkLst>
        </pc:spChg>
        <pc:spChg chg="mod">
          <ac:chgData name="Cella Maria Teresa" userId="S::mariateresa.cella@regione.emilia-romagna.it::f4ef26f7-1ef9-4293-bd6a-270d91641d2f" providerId="AD" clId="Web-{5CE977CE-93B7-F809-3FB7-77A522DAC7FD}" dt="2022-10-13T15:50:43.495" v="254" actId="20577"/>
          <ac:spMkLst>
            <pc:docMk/>
            <pc:sldMk cId="0" sldId="415"/>
            <ac:spMk id="3" creationId="{614C79C6-1E09-3CD1-0D3C-E114BA6F2B6C}"/>
          </ac:spMkLst>
        </pc:spChg>
      </pc:sldChg>
      <pc:sldChg chg="modSp del">
        <pc:chgData name="Cella Maria Teresa" userId="S::mariateresa.cella@regione.emilia-romagna.it::f4ef26f7-1ef9-4293-bd6a-270d91641d2f" providerId="AD" clId="Web-{5CE977CE-93B7-F809-3FB7-77A522DAC7FD}" dt="2022-10-13T15:34:23.342" v="91"/>
        <pc:sldMkLst>
          <pc:docMk/>
          <pc:sldMk cId="2998303756" sldId="416"/>
        </pc:sldMkLst>
        <pc:spChg chg="mod">
          <ac:chgData name="Cella Maria Teresa" userId="S::mariateresa.cella@regione.emilia-romagna.it::f4ef26f7-1ef9-4293-bd6a-270d91641d2f" providerId="AD" clId="Web-{5CE977CE-93B7-F809-3FB7-77A522DAC7FD}" dt="2022-10-13T14:57:41.507" v="9" actId="20577"/>
          <ac:spMkLst>
            <pc:docMk/>
            <pc:sldMk cId="2998303756" sldId="416"/>
            <ac:spMk id="2" creationId="{6C923304-B441-8543-0ABD-2CA795527A1D}"/>
          </ac:spMkLst>
        </pc:spChg>
      </pc:sldChg>
      <pc:sldChg chg="del">
        <pc:chgData name="Cella Maria Teresa" userId="S::mariateresa.cella@regione.emilia-romagna.it::f4ef26f7-1ef9-4293-bd6a-270d91641d2f" providerId="AD" clId="Web-{5CE977CE-93B7-F809-3FB7-77A522DAC7FD}" dt="2022-10-13T15:46:12.119" v="187"/>
        <pc:sldMkLst>
          <pc:docMk/>
          <pc:sldMk cId="813328624" sldId="417"/>
        </pc:sldMkLst>
      </pc:sldChg>
      <pc:sldChg chg="del">
        <pc:chgData name="Cella Maria Teresa" userId="S::mariateresa.cella@regione.emilia-romagna.it::f4ef26f7-1ef9-4293-bd6a-270d91641d2f" providerId="AD" clId="Web-{5CE977CE-93B7-F809-3FB7-77A522DAC7FD}" dt="2022-10-13T15:46:09.478" v="185"/>
        <pc:sldMkLst>
          <pc:docMk/>
          <pc:sldMk cId="4158131047" sldId="418"/>
        </pc:sldMkLst>
      </pc:sldChg>
      <pc:sldChg chg="del">
        <pc:chgData name="Cella Maria Teresa" userId="S::mariateresa.cella@regione.emilia-romagna.it::f4ef26f7-1ef9-4293-bd6a-270d91641d2f" providerId="AD" clId="Web-{5CE977CE-93B7-F809-3FB7-77A522DAC7FD}" dt="2022-10-13T15:46:07.338" v="184"/>
        <pc:sldMkLst>
          <pc:docMk/>
          <pc:sldMk cId="1773225698" sldId="419"/>
        </pc:sldMkLst>
      </pc:sldChg>
      <pc:sldChg chg="addSp delSp">
        <pc:chgData name="Cella Maria Teresa" userId="S::mariateresa.cella@regione.emilia-romagna.it::f4ef26f7-1ef9-4293-bd6a-270d91641d2f" providerId="AD" clId="Web-{5CE977CE-93B7-F809-3FB7-77A522DAC7FD}" dt="2022-10-13T15:34:41.952" v="93"/>
        <pc:sldMkLst>
          <pc:docMk/>
          <pc:sldMk cId="3944066541" sldId="423"/>
        </pc:sldMkLst>
        <pc:spChg chg="add del">
          <ac:chgData name="Cella Maria Teresa" userId="S::mariateresa.cella@regione.emilia-romagna.it::f4ef26f7-1ef9-4293-bd6a-270d91641d2f" providerId="AD" clId="Web-{5CE977CE-93B7-F809-3FB7-77A522DAC7FD}" dt="2022-10-13T15:34:41.952" v="93"/>
          <ac:spMkLst>
            <pc:docMk/>
            <pc:sldMk cId="3944066541" sldId="423"/>
            <ac:spMk id="3" creationId="{655EA330-128D-A421-5713-0F5B73DB8012}"/>
          </ac:spMkLst>
        </pc:spChg>
      </pc:sldChg>
      <pc:sldChg chg="modSp">
        <pc:chgData name="Cella Maria Teresa" userId="S::mariateresa.cella@regione.emilia-romagna.it::f4ef26f7-1ef9-4293-bd6a-270d91641d2f" providerId="AD" clId="Web-{5CE977CE-93B7-F809-3FB7-77A522DAC7FD}" dt="2022-10-13T15:48:17.299" v="226" actId="20577"/>
        <pc:sldMkLst>
          <pc:docMk/>
          <pc:sldMk cId="3988363662" sldId="424"/>
        </pc:sldMkLst>
        <pc:spChg chg="mod">
          <ac:chgData name="Cella Maria Teresa" userId="S::mariateresa.cella@regione.emilia-romagna.it::f4ef26f7-1ef9-4293-bd6a-270d91641d2f" providerId="AD" clId="Web-{5CE977CE-93B7-F809-3FB7-77A522DAC7FD}" dt="2022-10-13T15:46:55.466" v="199" actId="20577"/>
          <ac:spMkLst>
            <pc:docMk/>
            <pc:sldMk cId="3988363662" sldId="424"/>
            <ac:spMk id="2" creationId="{3089054D-A76B-BCA3-EA16-35845DAA4DBE}"/>
          </ac:spMkLst>
        </pc:spChg>
        <pc:spChg chg="mod">
          <ac:chgData name="Cella Maria Teresa" userId="S::mariateresa.cella@regione.emilia-romagna.it::f4ef26f7-1ef9-4293-bd6a-270d91641d2f" providerId="AD" clId="Web-{5CE977CE-93B7-F809-3FB7-77A522DAC7FD}" dt="2022-10-13T15:47:13.576" v="206" actId="20577"/>
          <ac:spMkLst>
            <pc:docMk/>
            <pc:sldMk cId="3988363662" sldId="424"/>
            <ac:spMk id="5" creationId="{940D5E03-2187-035F-18A0-BF2E6D740AC5}"/>
          </ac:spMkLst>
        </pc:spChg>
        <pc:spChg chg="mod">
          <ac:chgData name="Cella Maria Teresa" userId="S::mariateresa.cella@regione.emilia-romagna.it::f4ef26f7-1ef9-4293-bd6a-270d91641d2f" providerId="AD" clId="Web-{5CE977CE-93B7-F809-3FB7-77A522DAC7FD}" dt="2022-10-13T15:48:17.299" v="226" actId="20577"/>
          <ac:spMkLst>
            <pc:docMk/>
            <pc:sldMk cId="3988363662" sldId="424"/>
            <ac:spMk id="6" creationId="{015820A2-B677-089C-85E6-AB3038C40AEE}"/>
          </ac:spMkLst>
        </pc:spChg>
      </pc:sldChg>
      <pc:sldChg chg="del">
        <pc:chgData name="Cella Maria Teresa" userId="S::mariateresa.cella@regione.emilia-romagna.it::f4ef26f7-1ef9-4293-bd6a-270d91641d2f" providerId="AD" clId="Web-{5CE977CE-93B7-F809-3FB7-77A522DAC7FD}" dt="2022-10-13T15:46:10.713" v="186"/>
        <pc:sldMkLst>
          <pc:docMk/>
          <pc:sldMk cId="4286560991" sldId="425"/>
        </pc:sldMkLst>
      </pc:sldChg>
      <pc:sldChg chg="del">
        <pc:chgData name="Cella Maria Teresa" userId="S::mariateresa.cella@regione.emilia-romagna.it::f4ef26f7-1ef9-4293-bd6a-270d91641d2f" providerId="AD" clId="Web-{5CE977CE-93B7-F809-3FB7-77A522DAC7FD}" dt="2022-10-13T15:46:14.213" v="188"/>
        <pc:sldMkLst>
          <pc:docMk/>
          <pc:sldMk cId="3254721154" sldId="426"/>
        </pc:sldMkLst>
      </pc:sldChg>
      <pc:sldChg chg="del">
        <pc:chgData name="Cella Maria Teresa" userId="S::mariateresa.cella@regione.emilia-romagna.it::f4ef26f7-1ef9-4293-bd6a-270d91641d2f" providerId="AD" clId="Web-{5CE977CE-93B7-F809-3FB7-77A522DAC7FD}" dt="2022-10-13T15:46:16.073" v="189"/>
        <pc:sldMkLst>
          <pc:docMk/>
          <pc:sldMk cId="91022127" sldId="427"/>
        </pc:sldMkLst>
      </pc:sldChg>
      <pc:sldChg chg="modSp">
        <pc:chgData name="Cella Maria Teresa" userId="S::mariateresa.cella@regione.emilia-romagna.it::f4ef26f7-1ef9-4293-bd6a-270d91641d2f" providerId="AD" clId="Web-{5CE977CE-93B7-F809-3FB7-77A522DAC7FD}" dt="2022-10-13T15:51:13.638" v="258" actId="20577"/>
        <pc:sldMkLst>
          <pc:docMk/>
          <pc:sldMk cId="536366829" sldId="429"/>
        </pc:sldMkLst>
        <pc:spChg chg="mod">
          <ac:chgData name="Cella Maria Teresa" userId="S::mariateresa.cella@regione.emilia-romagna.it::f4ef26f7-1ef9-4293-bd6a-270d91641d2f" providerId="AD" clId="Web-{5CE977CE-93B7-F809-3FB7-77A522DAC7FD}" dt="2022-10-13T15:51:13.638" v="258" actId="20577"/>
          <ac:spMkLst>
            <pc:docMk/>
            <pc:sldMk cId="536366829" sldId="429"/>
            <ac:spMk id="2" creationId="{4A284488-B490-D0C4-0A4E-B7EA2D84D51D}"/>
          </ac:spMkLst>
        </pc:spChg>
      </pc:sldChg>
      <pc:sldChg chg="addSp delSp">
        <pc:chgData name="Cella Maria Teresa" userId="S::mariateresa.cella@regione.emilia-romagna.it::f4ef26f7-1ef9-4293-bd6a-270d91641d2f" providerId="AD" clId="Web-{5CE977CE-93B7-F809-3FB7-77A522DAC7FD}" dt="2022-10-13T15:51:39.311" v="260"/>
        <pc:sldMkLst>
          <pc:docMk/>
          <pc:sldMk cId="3118855769" sldId="431"/>
        </pc:sldMkLst>
        <pc:spChg chg="del">
          <ac:chgData name="Cella Maria Teresa" userId="S::mariateresa.cella@regione.emilia-romagna.it::f4ef26f7-1ef9-4293-bd6a-270d91641d2f" providerId="AD" clId="Web-{5CE977CE-93B7-F809-3FB7-77A522DAC7FD}" dt="2022-10-13T15:51:38.874" v="259"/>
          <ac:spMkLst>
            <pc:docMk/>
            <pc:sldMk cId="3118855769" sldId="431"/>
            <ac:spMk id="2" creationId="{4A284488-B490-D0C4-0A4E-B7EA2D84D51D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51:39.311" v="260"/>
          <ac:spMkLst>
            <pc:docMk/>
            <pc:sldMk cId="3118855769" sldId="431"/>
            <ac:spMk id="6" creationId="{8412A003-02FE-9AA4-BFE7-96B68737A7D4}"/>
          </ac:spMkLst>
        </pc:spChg>
      </pc:sldChg>
      <pc:sldChg chg="addSp delSp">
        <pc:chgData name="Cella Maria Teresa" userId="S::mariateresa.cella@regione.emilia-romagna.it::f4ef26f7-1ef9-4293-bd6a-270d91641d2f" providerId="AD" clId="Web-{5CE977CE-93B7-F809-3FB7-77A522DAC7FD}" dt="2022-10-13T15:51:42.983" v="262"/>
        <pc:sldMkLst>
          <pc:docMk/>
          <pc:sldMk cId="2120931377" sldId="432"/>
        </pc:sldMkLst>
        <pc:spChg chg="del">
          <ac:chgData name="Cella Maria Teresa" userId="S::mariateresa.cella@regione.emilia-romagna.it::f4ef26f7-1ef9-4293-bd6a-270d91641d2f" providerId="AD" clId="Web-{5CE977CE-93B7-F809-3FB7-77A522DAC7FD}" dt="2022-10-13T15:51:42.405" v="261"/>
          <ac:spMkLst>
            <pc:docMk/>
            <pc:sldMk cId="2120931377" sldId="432"/>
            <ac:spMk id="2" creationId="{4A284488-B490-D0C4-0A4E-B7EA2D84D51D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51:42.983" v="262"/>
          <ac:spMkLst>
            <pc:docMk/>
            <pc:sldMk cId="2120931377" sldId="432"/>
            <ac:spMk id="13" creationId="{9F3B613A-1B7D-9310-6FF8-8BEDB6447E19}"/>
          </ac:spMkLst>
        </pc:spChg>
      </pc:sldChg>
      <pc:sldChg chg="del">
        <pc:chgData name="Cella Maria Teresa" userId="S::mariateresa.cella@regione.emilia-romagna.it::f4ef26f7-1ef9-4293-bd6a-270d91641d2f" providerId="AD" clId="Web-{5CE977CE-93B7-F809-3FB7-77A522DAC7FD}" dt="2022-10-13T15:56:43.908" v="445"/>
        <pc:sldMkLst>
          <pc:docMk/>
          <pc:sldMk cId="3196136538" sldId="433"/>
        </pc:sldMkLst>
      </pc:sldChg>
      <pc:sldChg chg="modSp">
        <pc:chgData name="Cella Maria Teresa" userId="S::mariateresa.cella@regione.emilia-romagna.it::f4ef26f7-1ef9-4293-bd6a-270d91641d2f" providerId="AD" clId="Web-{5CE977CE-93B7-F809-3FB7-77A522DAC7FD}" dt="2022-10-13T15:56:28.672" v="444" actId="20577"/>
        <pc:sldMkLst>
          <pc:docMk/>
          <pc:sldMk cId="116087076" sldId="434"/>
        </pc:sldMkLst>
        <pc:spChg chg="mod">
          <ac:chgData name="Cella Maria Teresa" userId="S::mariateresa.cella@regione.emilia-romagna.it::f4ef26f7-1ef9-4293-bd6a-270d91641d2f" providerId="AD" clId="Web-{5CE977CE-93B7-F809-3FB7-77A522DAC7FD}" dt="2022-10-13T15:56:28.672" v="444" actId="20577"/>
          <ac:spMkLst>
            <pc:docMk/>
            <pc:sldMk cId="116087076" sldId="434"/>
            <ac:spMk id="2" creationId="{8BDDEC61-993F-EBD6-57BD-48365C5CCE58}"/>
          </ac:spMkLst>
        </pc:spChg>
        <pc:spChg chg="mod">
          <ac:chgData name="Cella Maria Teresa" userId="S::mariateresa.cella@regione.emilia-romagna.it::f4ef26f7-1ef9-4293-bd6a-270d91641d2f" providerId="AD" clId="Web-{5CE977CE-93B7-F809-3FB7-77A522DAC7FD}" dt="2022-10-13T15:53:12.129" v="307" actId="20577"/>
          <ac:spMkLst>
            <pc:docMk/>
            <pc:sldMk cId="116087076" sldId="434"/>
            <ac:spMk id="3" creationId="{E370267C-4851-1A9F-CB57-27EF6D154B4E}"/>
          </ac:spMkLst>
        </pc:spChg>
      </pc:sldChg>
      <pc:sldChg chg="modSp">
        <pc:chgData name="Cella Maria Teresa" userId="S::mariateresa.cella@regione.emilia-romagna.it::f4ef26f7-1ef9-4293-bd6a-270d91641d2f" providerId="AD" clId="Web-{5CE977CE-93B7-F809-3FB7-77A522DAC7FD}" dt="2022-10-13T15:56:54.971" v="447" actId="20577"/>
        <pc:sldMkLst>
          <pc:docMk/>
          <pc:sldMk cId="700786706" sldId="435"/>
        </pc:sldMkLst>
        <pc:spChg chg="mod">
          <ac:chgData name="Cella Maria Teresa" userId="S::mariateresa.cella@regione.emilia-romagna.it::f4ef26f7-1ef9-4293-bd6a-270d91641d2f" providerId="AD" clId="Web-{5CE977CE-93B7-F809-3FB7-77A522DAC7FD}" dt="2022-10-13T15:56:54.971" v="447" actId="20577"/>
          <ac:spMkLst>
            <pc:docMk/>
            <pc:sldMk cId="700786706" sldId="435"/>
            <ac:spMk id="2" creationId="{4A284488-B490-D0C4-0A4E-B7EA2D84D51D}"/>
          </ac:spMkLst>
        </pc:spChg>
      </pc:sldChg>
      <pc:sldChg chg="addSp new ord">
        <pc:chgData name="Cella Maria Teresa" userId="S::mariateresa.cella@regione.emilia-romagna.it::f4ef26f7-1ef9-4293-bd6a-270d91641d2f" providerId="AD" clId="Web-{5CE977CE-93B7-F809-3FB7-77A522DAC7FD}" dt="2022-10-13T15:26:11.765" v="14"/>
        <pc:sldMkLst>
          <pc:docMk/>
          <pc:sldMk cId="2301563444" sldId="436"/>
        </pc:sldMkLst>
        <pc:spChg chg="add">
          <ac:chgData name="Cella Maria Teresa" userId="S::mariateresa.cella@regione.emilia-romagna.it::f4ef26f7-1ef9-4293-bd6a-270d91641d2f" providerId="AD" clId="Web-{5CE977CE-93B7-F809-3FB7-77A522DAC7FD}" dt="2022-10-13T15:25:59.717" v="12"/>
          <ac:spMkLst>
            <pc:docMk/>
            <pc:sldMk cId="2301563444" sldId="436"/>
            <ac:spMk id="2" creationId="{0F5645A7-5667-5885-E5FA-CE9262AFD348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26:05.920" v="13"/>
          <ac:spMkLst>
            <pc:docMk/>
            <pc:sldMk cId="2301563444" sldId="436"/>
            <ac:spMk id="3" creationId="{1E600201-D723-5E23-5625-89B40A9774F0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26:11.765" v="14"/>
          <ac:spMkLst>
            <pc:docMk/>
            <pc:sldMk cId="2301563444" sldId="436"/>
            <ac:spMk id="4" creationId="{A58AA399-F1DF-9452-74EE-B3E9A706998F}"/>
          </ac:spMkLst>
        </pc:spChg>
      </pc:sldChg>
      <pc:sldChg chg="addSp delSp modSp new">
        <pc:chgData name="Cella Maria Teresa" userId="S::mariateresa.cella@regione.emilia-romagna.it::f4ef26f7-1ef9-4293-bd6a-270d91641d2f" providerId="AD" clId="Web-{5CE977CE-93B7-F809-3FB7-77A522DAC7FD}" dt="2022-10-13T15:27:22.160" v="25" actId="1076"/>
        <pc:sldMkLst>
          <pc:docMk/>
          <pc:sldMk cId="170222323" sldId="437"/>
        </pc:sldMkLst>
        <pc:spChg chg="add">
          <ac:chgData name="Cella Maria Teresa" userId="S::mariateresa.cella@regione.emilia-romagna.it::f4ef26f7-1ef9-4293-bd6a-270d91641d2f" providerId="AD" clId="Web-{5CE977CE-93B7-F809-3FB7-77A522DAC7FD}" dt="2022-10-13T15:26:32.969" v="16"/>
          <ac:spMkLst>
            <pc:docMk/>
            <pc:sldMk cId="170222323" sldId="437"/>
            <ac:spMk id="2" creationId="{22740A59-AE6D-498A-99DA-F45A9AB47AD1}"/>
          </ac:spMkLst>
        </pc:spChg>
        <pc:spChg chg="add del mod">
          <ac:chgData name="Cella Maria Teresa" userId="S::mariateresa.cella@regione.emilia-romagna.it::f4ef26f7-1ef9-4293-bd6a-270d91641d2f" providerId="AD" clId="Web-{5CE977CE-93B7-F809-3FB7-77A522DAC7FD}" dt="2022-10-13T15:26:50.095" v="20"/>
          <ac:spMkLst>
            <pc:docMk/>
            <pc:sldMk cId="170222323" sldId="437"/>
            <ac:spMk id="3" creationId="{22740A59-AE6D-498A-99DA-F45A9AB47AD1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26:58.752" v="21"/>
          <ac:spMkLst>
            <pc:docMk/>
            <pc:sldMk cId="170222323" sldId="437"/>
            <ac:spMk id="4" creationId="{C1B54878-EE19-A895-5CFE-3F6891945A92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27:05.862" v="22"/>
          <ac:spMkLst>
            <pc:docMk/>
            <pc:sldMk cId="170222323" sldId="437"/>
            <ac:spMk id="5" creationId="{AFE0D9D7-A959-E6D8-9778-65899CFB76FC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27:12.440" v="23"/>
          <ac:spMkLst>
            <pc:docMk/>
            <pc:sldMk cId="170222323" sldId="437"/>
            <ac:spMk id="6" creationId="{A91207BD-D702-A04D-3B1F-841D07B5FEE9}"/>
          </ac:spMkLst>
        </pc:spChg>
        <pc:spChg chg="add mod">
          <ac:chgData name="Cella Maria Teresa" userId="S::mariateresa.cella@regione.emilia-romagna.it::f4ef26f7-1ef9-4293-bd6a-270d91641d2f" providerId="AD" clId="Web-{5CE977CE-93B7-F809-3FB7-77A522DAC7FD}" dt="2022-10-13T15:27:22.160" v="25" actId="1076"/>
          <ac:spMkLst>
            <pc:docMk/>
            <pc:sldMk cId="170222323" sldId="437"/>
            <ac:spMk id="7" creationId="{A2E5408E-6297-AE94-D95F-A87225E1755A}"/>
          </ac:spMkLst>
        </pc:spChg>
      </pc:sldChg>
      <pc:sldChg chg="addSp modSp new ord">
        <pc:chgData name="Cella Maria Teresa" userId="S::mariateresa.cella@regione.emilia-romagna.it::f4ef26f7-1ef9-4293-bd6a-270d91641d2f" providerId="AD" clId="Web-{5CE977CE-93B7-F809-3FB7-77A522DAC7FD}" dt="2022-10-13T15:28:47.321" v="41" actId="1076"/>
        <pc:sldMkLst>
          <pc:docMk/>
          <pc:sldMk cId="1898086332" sldId="438"/>
        </pc:sldMkLst>
        <pc:spChg chg="add">
          <ac:chgData name="Cella Maria Teresa" userId="S::mariateresa.cella@regione.emilia-romagna.it::f4ef26f7-1ef9-4293-bd6a-270d91641d2f" providerId="AD" clId="Web-{5CE977CE-93B7-F809-3FB7-77A522DAC7FD}" dt="2022-10-13T15:27:42.989" v="28"/>
          <ac:spMkLst>
            <pc:docMk/>
            <pc:sldMk cId="1898086332" sldId="438"/>
            <ac:spMk id="2" creationId="{5202140F-D5B1-83E2-E1E6-497DFA8080F1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27:49.474" v="29"/>
          <ac:spMkLst>
            <pc:docMk/>
            <pc:sldMk cId="1898086332" sldId="438"/>
            <ac:spMk id="3" creationId="{4AF8912F-BE8F-5E27-5D51-F5C694072DF5}"/>
          </ac:spMkLst>
        </pc:spChg>
        <pc:spChg chg="add mod">
          <ac:chgData name="Cella Maria Teresa" userId="S::mariateresa.cella@regione.emilia-romagna.it::f4ef26f7-1ef9-4293-bd6a-270d91641d2f" providerId="AD" clId="Web-{5CE977CE-93B7-F809-3FB7-77A522DAC7FD}" dt="2022-10-13T15:27:58.537" v="31" actId="1076"/>
          <ac:spMkLst>
            <pc:docMk/>
            <pc:sldMk cId="1898086332" sldId="438"/>
            <ac:spMk id="4" creationId="{013EA5E8-5EAA-4979-3E40-7481F50106B2}"/>
          </ac:spMkLst>
        </pc:spChg>
        <pc:spChg chg="add mod">
          <ac:chgData name="Cella Maria Teresa" userId="S::mariateresa.cella@regione.emilia-romagna.it::f4ef26f7-1ef9-4293-bd6a-270d91641d2f" providerId="AD" clId="Web-{5CE977CE-93B7-F809-3FB7-77A522DAC7FD}" dt="2022-10-13T15:28:08.381" v="33" actId="1076"/>
          <ac:spMkLst>
            <pc:docMk/>
            <pc:sldMk cId="1898086332" sldId="438"/>
            <ac:spMk id="5" creationId="{F71D4770-0332-2BF5-AE79-40FE20A37763}"/>
          </ac:spMkLst>
        </pc:spChg>
        <pc:spChg chg="add mod">
          <ac:chgData name="Cella Maria Teresa" userId="S::mariateresa.cella@regione.emilia-romagna.it::f4ef26f7-1ef9-4293-bd6a-270d91641d2f" providerId="AD" clId="Web-{5CE977CE-93B7-F809-3FB7-77A522DAC7FD}" dt="2022-10-13T15:28:18.725" v="35" actId="1076"/>
          <ac:spMkLst>
            <pc:docMk/>
            <pc:sldMk cId="1898086332" sldId="438"/>
            <ac:spMk id="6" creationId="{623CA8B7-648A-979C-7784-1947E427FC6A}"/>
          </ac:spMkLst>
        </pc:spChg>
        <pc:spChg chg="add mod">
          <ac:chgData name="Cella Maria Teresa" userId="S::mariateresa.cella@regione.emilia-romagna.it::f4ef26f7-1ef9-4293-bd6a-270d91641d2f" providerId="AD" clId="Web-{5CE977CE-93B7-F809-3FB7-77A522DAC7FD}" dt="2022-10-13T15:28:28.039" v="37" actId="1076"/>
          <ac:spMkLst>
            <pc:docMk/>
            <pc:sldMk cId="1898086332" sldId="438"/>
            <ac:spMk id="7" creationId="{A1F1D655-DA18-3757-64DB-E3BB6B7C2ED8}"/>
          </ac:spMkLst>
        </pc:spChg>
        <pc:spChg chg="add mod">
          <ac:chgData name="Cella Maria Teresa" userId="S::mariateresa.cella@regione.emilia-romagna.it::f4ef26f7-1ef9-4293-bd6a-270d91641d2f" providerId="AD" clId="Web-{5CE977CE-93B7-F809-3FB7-77A522DAC7FD}" dt="2022-10-13T15:28:37.367" v="39" actId="1076"/>
          <ac:spMkLst>
            <pc:docMk/>
            <pc:sldMk cId="1898086332" sldId="438"/>
            <ac:spMk id="8" creationId="{CE563F26-23F2-3E79-25FB-CA8D3B2BEAE9}"/>
          </ac:spMkLst>
        </pc:spChg>
        <pc:spChg chg="add mod">
          <ac:chgData name="Cella Maria Teresa" userId="S::mariateresa.cella@regione.emilia-romagna.it::f4ef26f7-1ef9-4293-bd6a-270d91641d2f" providerId="AD" clId="Web-{5CE977CE-93B7-F809-3FB7-77A522DAC7FD}" dt="2022-10-13T15:28:47.321" v="41" actId="1076"/>
          <ac:spMkLst>
            <pc:docMk/>
            <pc:sldMk cId="1898086332" sldId="438"/>
            <ac:spMk id="9" creationId="{AAEC83FF-7FB9-03D6-CDAE-8DFEFAA837A9}"/>
          </ac:spMkLst>
        </pc:spChg>
      </pc:sldChg>
      <pc:sldChg chg="addSp delSp modSp new">
        <pc:chgData name="Cella Maria Teresa" userId="S::mariateresa.cella@regione.emilia-romagna.it::f4ef26f7-1ef9-4293-bd6a-270d91641d2f" providerId="AD" clId="Web-{5CE977CE-93B7-F809-3FB7-77A522DAC7FD}" dt="2022-10-13T15:30:31.921" v="59" actId="1076"/>
        <pc:sldMkLst>
          <pc:docMk/>
          <pc:sldMk cId="3423067705" sldId="439"/>
        </pc:sldMkLst>
        <pc:spChg chg="add">
          <ac:chgData name="Cella Maria Teresa" userId="S::mariateresa.cella@regione.emilia-romagna.it::f4ef26f7-1ef9-4293-bd6a-270d91641d2f" providerId="AD" clId="Web-{5CE977CE-93B7-F809-3FB7-77A522DAC7FD}" dt="2022-10-13T15:29:06.619" v="43"/>
          <ac:spMkLst>
            <pc:docMk/>
            <pc:sldMk cId="3423067705" sldId="439"/>
            <ac:spMk id="2" creationId="{B5962987-0779-7E55-89C1-4AB7DAA13665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29:14.026" v="44"/>
          <ac:spMkLst>
            <pc:docMk/>
            <pc:sldMk cId="3423067705" sldId="439"/>
            <ac:spMk id="3" creationId="{E157DA64-F9FC-80D3-7199-A17ED9235B9E}"/>
          </ac:spMkLst>
        </pc:spChg>
        <pc:spChg chg="add del mod">
          <ac:chgData name="Cella Maria Teresa" userId="S::mariateresa.cella@regione.emilia-romagna.it::f4ef26f7-1ef9-4293-bd6a-270d91641d2f" providerId="AD" clId="Web-{5CE977CE-93B7-F809-3FB7-77A522DAC7FD}" dt="2022-10-13T15:29:34.089" v="49"/>
          <ac:spMkLst>
            <pc:docMk/>
            <pc:sldMk cId="3423067705" sldId="439"/>
            <ac:spMk id="4" creationId="{E157DA64-F9FC-80D3-7199-A17ED9235B9E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29:44.137" v="50"/>
          <ac:spMkLst>
            <pc:docMk/>
            <pc:sldMk cId="3423067705" sldId="439"/>
            <ac:spMk id="5" creationId="{69F51F61-95E7-B75A-368D-31BA9C950692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29:51.169" v="51"/>
          <ac:spMkLst>
            <pc:docMk/>
            <pc:sldMk cId="3423067705" sldId="439"/>
            <ac:spMk id="6" creationId="{848306E7-2D19-14AF-3CE8-F99F645A859C}"/>
          </ac:spMkLst>
        </pc:spChg>
        <pc:spChg chg="add mod">
          <ac:chgData name="Cella Maria Teresa" userId="S::mariateresa.cella@regione.emilia-romagna.it::f4ef26f7-1ef9-4293-bd6a-270d91641d2f" providerId="AD" clId="Web-{5CE977CE-93B7-F809-3FB7-77A522DAC7FD}" dt="2022-10-13T15:30:31.921" v="59" actId="1076"/>
          <ac:spMkLst>
            <pc:docMk/>
            <pc:sldMk cId="3423067705" sldId="439"/>
            <ac:spMk id="7" creationId="{AC47F1C1-C2C1-F294-2478-B0B75E5869E5}"/>
          </ac:spMkLst>
        </pc:spChg>
        <pc:spChg chg="add mod">
          <ac:chgData name="Cella Maria Teresa" userId="S::mariateresa.cella@regione.emilia-romagna.it::f4ef26f7-1ef9-4293-bd6a-270d91641d2f" providerId="AD" clId="Web-{5CE977CE-93B7-F809-3FB7-77A522DAC7FD}" dt="2022-10-13T15:30:29.405" v="58" actId="1076"/>
          <ac:spMkLst>
            <pc:docMk/>
            <pc:sldMk cId="3423067705" sldId="439"/>
            <ac:spMk id="8" creationId="{4F766E22-E0BF-028B-B65D-AAB038505A70}"/>
          </ac:spMkLst>
        </pc:spChg>
        <pc:spChg chg="add mod">
          <ac:chgData name="Cella Maria Teresa" userId="S::mariateresa.cella@regione.emilia-romagna.it::f4ef26f7-1ef9-4293-bd6a-270d91641d2f" providerId="AD" clId="Web-{5CE977CE-93B7-F809-3FB7-77A522DAC7FD}" dt="2022-10-13T15:30:26.655" v="57" actId="1076"/>
          <ac:spMkLst>
            <pc:docMk/>
            <pc:sldMk cId="3423067705" sldId="439"/>
            <ac:spMk id="9" creationId="{D2C382B9-629D-C12C-470B-48BC535E706C}"/>
          </ac:spMkLst>
        </pc:spChg>
        <pc:spChg chg="add mod">
          <ac:chgData name="Cella Maria Teresa" userId="S::mariateresa.cella@regione.emilia-romagna.it::f4ef26f7-1ef9-4293-bd6a-270d91641d2f" providerId="AD" clId="Web-{5CE977CE-93B7-F809-3FB7-77A522DAC7FD}" dt="2022-10-13T15:30:23.389" v="56" actId="1076"/>
          <ac:spMkLst>
            <pc:docMk/>
            <pc:sldMk cId="3423067705" sldId="439"/>
            <ac:spMk id="10" creationId="{B8A38EFE-2206-3324-5795-00445489FC1D}"/>
          </ac:spMkLst>
        </pc:spChg>
      </pc:sldChg>
      <pc:sldChg chg="addSp modSp new">
        <pc:chgData name="Cella Maria Teresa" userId="S::mariateresa.cella@regione.emilia-romagna.it::f4ef26f7-1ef9-4293-bd6a-270d91641d2f" providerId="AD" clId="Web-{5CE977CE-93B7-F809-3FB7-77A522DAC7FD}" dt="2022-10-13T15:32:18.115" v="72" actId="1076"/>
        <pc:sldMkLst>
          <pc:docMk/>
          <pc:sldMk cId="1699655197" sldId="440"/>
        </pc:sldMkLst>
        <pc:spChg chg="add">
          <ac:chgData name="Cella Maria Teresa" userId="S::mariateresa.cella@regione.emilia-romagna.it::f4ef26f7-1ef9-4293-bd6a-270d91641d2f" providerId="AD" clId="Web-{5CE977CE-93B7-F809-3FB7-77A522DAC7FD}" dt="2022-10-13T15:30:51" v="61"/>
          <ac:spMkLst>
            <pc:docMk/>
            <pc:sldMk cId="1699655197" sldId="440"/>
            <ac:spMk id="2" creationId="{A7575001-68FC-4422-44DC-95BA4AA303A3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1:09.252" v="62"/>
          <ac:spMkLst>
            <pc:docMk/>
            <pc:sldMk cId="1699655197" sldId="440"/>
            <ac:spMk id="3" creationId="{0E68194F-12CF-6815-81B5-88D881DE9D04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1:17.299" v="63"/>
          <ac:spMkLst>
            <pc:docMk/>
            <pc:sldMk cId="1699655197" sldId="440"/>
            <ac:spMk id="4" creationId="{74288828-986E-E376-F811-E7ABAD22C8FE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1:32.394" v="64"/>
          <ac:spMkLst>
            <pc:docMk/>
            <pc:sldMk cId="1699655197" sldId="440"/>
            <ac:spMk id="5" creationId="{AB0AE56A-7322-F08F-2E49-8A1B64E3464D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1:38.613" v="65"/>
          <ac:spMkLst>
            <pc:docMk/>
            <pc:sldMk cId="1699655197" sldId="440"/>
            <ac:spMk id="6" creationId="{4C3CA8FA-4591-7C68-F3C7-78DF0EC4541C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1:44.551" v="66"/>
          <ac:spMkLst>
            <pc:docMk/>
            <pc:sldMk cId="1699655197" sldId="440"/>
            <ac:spMk id="7" creationId="{55FF0100-07FF-DEEF-D70C-48417012A6F6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1:50.113" v="67"/>
          <ac:spMkLst>
            <pc:docMk/>
            <pc:sldMk cId="1699655197" sldId="440"/>
            <ac:spMk id="8" creationId="{5D685A4D-5586-1834-200E-620F42B6BE50}"/>
          </ac:spMkLst>
        </pc:spChg>
        <pc:spChg chg="add mod">
          <ac:chgData name="Cella Maria Teresa" userId="S::mariateresa.cella@regione.emilia-romagna.it::f4ef26f7-1ef9-4293-bd6a-270d91641d2f" providerId="AD" clId="Web-{5CE977CE-93B7-F809-3FB7-77A522DAC7FD}" dt="2022-10-13T15:32:18.115" v="72" actId="1076"/>
          <ac:spMkLst>
            <pc:docMk/>
            <pc:sldMk cId="1699655197" sldId="440"/>
            <ac:spMk id="9" creationId="{2C5D3706-97C9-4C30-062A-964D87CE1606}"/>
          </ac:spMkLst>
        </pc:spChg>
        <pc:spChg chg="add mod">
          <ac:chgData name="Cella Maria Teresa" userId="S::mariateresa.cella@regione.emilia-romagna.it::f4ef26f7-1ef9-4293-bd6a-270d91641d2f" providerId="AD" clId="Web-{5CE977CE-93B7-F809-3FB7-77A522DAC7FD}" dt="2022-10-13T15:32:14.193" v="71" actId="1076"/>
          <ac:spMkLst>
            <pc:docMk/>
            <pc:sldMk cId="1699655197" sldId="440"/>
            <ac:spMk id="10" creationId="{1631C3D6-C269-0D89-DAFC-E7B4FD73E1B2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2:10.240" v="70"/>
          <ac:spMkLst>
            <pc:docMk/>
            <pc:sldMk cId="1699655197" sldId="440"/>
            <ac:spMk id="11" creationId="{4D096C78-1D24-B4E5-A711-1A7FA109832D}"/>
          </ac:spMkLst>
        </pc:spChg>
      </pc:sldChg>
      <pc:sldChg chg="addSp delSp modSp add replId">
        <pc:chgData name="Cella Maria Teresa" userId="S::mariateresa.cella@regione.emilia-romagna.it::f4ef26f7-1ef9-4293-bd6a-270d91641d2f" providerId="AD" clId="Web-{5CE977CE-93B7-F809-3FB7-77A522DAC7FD}" dt="2022-10-13T15:34:04.981" v="90" actId="1076"/>
        <pc:sldMkLst>
          <pc:docMk/>
          <pc:sldMk cId="2303008427" sldId="441"/>
        </pc:sldMkLst>
        <pc:spChg chg="del">
          <ac:chgData name="Cella Maria Teresa" userId="S::mariateresa.cella@regione.emilia-romagna.it::f4ef26f7-1ef9-4293-bd6a-270d91641d2f" providerId="AD" clId="Web-{5CE977CE-93B7-F809-3FB7-77A522DAC7FD}" dt="2022-10-13T15:33:04.009" v="74"/>
          <ac:spMkLst>
            <pc:docMk/>
            <pc:sldMk cId="2303008427" sldId="441"/>
            <ac:spMk id="4" creationId="{74288828-986E-E376-F811-E7ABAD22C8FE}"/>
          </ac:spMkLst>
        </pc:spChg>
        <pc:spChg chg="del">
          <ac:chgData name="Cella Maria Teresa" userId="S::mariateresa.cella@regione.emilia-romagna.it::f4ef26f7-1ef9-4293-bd6a-270d91641d2f" providerId="AD" clId="Web-{5CE977CE-93B7-F809-3FB7-77A522DAC7FD}" dt="2022-10-13T15:33:28.151" v="82"/>
          <ac:spMkLst>
            <pc:docMk/>
            <pc:sldMk cId="2303008427" sldId="441"/>
            <ac:spMk id="5" creationId="{AB0AE56A-7322-F08F-2E49-8A1B64E3464D}"/>
          </ac:spMkLst>
        </pc:spChg>
        <pc:spChg chg="del">
          <ac:chgData name="Cella Maria Teresa" userId="S::mariateresa.cella@regione.emilia-romagna.it::f4ef26f7-1ef9-4293-bd6a-270d91641d2f" providerId="AD" clId="Web-{5CE977CE-93B7-F809-3FB7-77A522DAC7FD}" dt="2022-10-13T15:33:28.713" v="83"/>
          <ac:spMkLst>
            <pc:docMk/>
            <pc:sldMk cId="2303008427" sldId="441"/>
            <ac:spMk id="6" creationId="{4C3CA8FA-4591-7C68-F3C7-78DF0EC4541C}"/>
          </ac:spMkLst>
        </pc:spChg>
        <pc:spChg chg="del">
          <ac:chgData name="Cella Maria Teresa" userId="S::mariateresa.cella@regione.emilia-romagna.it::f4ef26f7-1ef9-4293-bd6a-270d91641d2f" providerId="AD" clId="Web-{5CE977CE-93B7-F809-3FB7-77A522DAC7FD}" dt="2022-10-13T15:33:20.916" v="78"/>
          <ac:spMkLst>
            <pc:docMk/>
            <pc:sldMk cId="2303008427" sldId="441"/>
            <ac:spMk id="7" creationId="{55FF0100-07FF-DEEF-D70C-48417012A6F6}"/>
          </ac:spMkLst>
        </pc:spChg>
        <pc:spChg chg="del mod">
          <ac:chgData name="Cella Maria Teresa" userId="S::mariateresa.cella@regione.emilia-romagna.it::f4ef26f7-1ef9-4293-bd6a-270d91641d2f" providerId="AD" clId="Web-{5CE977CE-93B7-F809-3FB7-77A522DAC7FD}" dt="2022-10-13T15:33:24.291" v="80"/>
          <ac:spMkLst>
            <pc:docMk/>
            <pc:sldMk cId="2303008427" sldId="441"/>
            <ac:spMk id="8" creationId="{5D685A4D-5586-1834-200E-620F42B6BE50}"/>
          </ac:spMkLst>
        </pc:spChg>
        <pc:spChg chg="del">
          <ac:chgData name="Cella Maria Teresa" userId="S::mariateresa.cella@regione.emilia-romagna.it::f4ef26f7-1ef9-4293-bd6a-270d91641d2f" providerId="AD" clId="Web-{5CE977CE-93B7-F809-3FB7-77A522DAC7FD}" dt="2022-10-13T15:33:15.353" v="76"/>
          <ac:spMkLst>
            <pc:docMk/>
            <pc:sldMk cId="2303008427" sldId="441"/>
            <ac:spMk id="9" creationId="{2C5D3706-97C9-4C30-062A-964D87CE1606}"/>
          </ac:spMkLst>
        </pc:spChg>
        <pc:spChg chg="del">
          <ac:chgData name="Cella Maria Teresa" userId="S::mariateresa.cella@regione.emilia-romagna.it::f4ef26f7-1ef9-4293-bd6a-270d91641d2f" providerId="AD" clId="Web-{5CE977CE-93B7-F809-3FB7-77A522DAC7FD}" dt="2022-10-13T15:33:17.681" v="77"/>
          <ac:spMkLst>
            <pc:docMk/>
            <pc:sldMk cId="2303008427" sldId="441"/>
            <ac:spMk id="10" creationId="{1631C3D6-C269-0D89-DAFC-E7B4FD73E1B2}"/>
          </ac:spMkLst>
        </pc:spChg>
        <pc:spChg chg="mod">
          <ac:chgData name="Cella Maria Teresa" userId="S::mariateresa.cella@regione.emilia-romagna.it::f4ef26f7-1ef9-4293-bd6a-270d91641d2f" providerId="AD" clId="Web-{5CE977CE-93B7-F809-3FB7-77A522DAC7FD}" dt="2022-10-13T15:34:04.981" v="90" actId="1076"/>
          <ac:spMkLst>
            <pc:docMk/>
            <pc:sldMk cId="2303008427" sldId="441"/>
            <ac:spMk id="11" creationId="{4D096C78-1D24-B4E5-A711-1A7FA109832D}"/>
          </ac:spMkLst>
        </pc:spChg>
        <pc:spChg chg="add mod">
          <ac:chgData name="Cella Maria Teresa" userId="S::mariateresa.cella@regione.emilia-romagna.it::f4ef26f7-1ef9-4293-bd6a-270d91641d2f" providerId="AD" clId="Web-{5CE977CE-93B7-F809-3FB7-77A522DAC7FD}" dt="2022-10-13T15:33:40.261" v="86" actId="1076"/>
          <ac:spMkLst>
            <pc:docMk/>
            <pc:sldMk cId="2303008427" sldId="441"/>
            <ac:spMk id="12" creationId="{110CCBAE-1BD5-F481-8DA4-544A48AC7E85}"/>
          </ac:spMkLst>
        </pc:spChg>
        <pc:spChg chg="add del mod">
          <ac:chgData name="Cella Maria Teresa" userId="S::mariateresa.cella@regione.emilia-romagna.it::f4ef26f7-1ef9-4293-bd6a-270d91641d2f" providerId="AD" clId="Web-{5CE977CE-93B7-F809-3FB7-77A522DAC7FD}" dt="2022-10-13T15:33:50.074" v="87"/>
          <ac:spMkLst>
            <pc:docMk/>
            <pc:sldMk cId="2303008427" sldId="441"/>
            <ac:spMk id="13" creationId="{110CCBAE-1BD5-F481-8DA4-544A48AC7E85}"/>
          </ac:spMkLst>
        </pc:spChg>
        <pc:spChg chg="add mod">
          <ac:chgData name="Cella Maria Teresa" userId="S::mariateresa.cella@regione.emilia-romagna.it::f4ef26f7-1ef9-4293-bd6a-270d91641d2f" providerId="AD" clId="Web-{5CE977CE-93B7-F809-3FB7-77A522DAC7FD}" dt="2022-10-13T15:33:53.512" v="89" actId="1076"/>
          <ac:spMkLst>
            <pc:docMk/>
            <pc:sldMk cId="2303008427" sldId="441"/>
            <ac:spMk id="14" creationId="{5C3F14DA-0A4D-FCEE-055F-1186B0437B47}"/>
          </ac:spMkLst>
        </pc:spChg>
      </pc:sldChg>
      <pc:sldChg chg="addSp new">
        <pc:chgData name="Cella Maria Teresa" userId="S::mariateresa.cella@regione.emilia-romagna.it::f4ef26f7-1ef9-4293-bd6a-270d91641d2f" providerId="AD" clId="Web-{5CE977CE-93B7-F809-3FB7-77A522DAC7FD}" dt="2022-10-13T15:35:04.922" v="98"/>
        <pc:sldMkLst>
          <pc:docMk/>
          <pc:sldMk cId="764249628" sldId="442"/>
        </pc:sldMkLst>
        <pc:spChg chg="add">
          <ac:chgData name="Cella Maria Teresa" userId="S::mariateresa.cella@regione.emilia-romagna.it::f4ef26f7-1ef9-4293-bd6a-270d91641d2f" providerId="AD" clId="Web-{5CE977CE-93B7-F809-3FB7-77A522DAC7FD}" dt="2022-10-13T15:34:47.171" v="95"/>
          <ac:spMkLst>
            <pc:docMk/>
            <pc:sldMk cId="764249628" sldId="442"/>
            <ac:spMk id="2" creationId="{655EA330-128D-A421-5713-0F5B73DB8012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4:54.047" v="96"/>
          <ac:spMkLst>
            <pc:docMk/>
            <pc:sldMk cId="764249628" sldId="442"/>
            <ac:spMk id="3" creationId="{AD15BE4D-AB33-356B-053D-267F54FA5903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4:59.516" v="97"/>
          <ac:spMkLst>
            <pc:docMk/>
            <pc:sldMk cId="764249628" sldId="442"/>
            <ac:spMk id="4" creationId="{A62C5C0C-2E7A-7CE8-395B-88C7FEB015AE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5:04.922" v="98"/>
          <ac:spMkLst>
            <pc:docMk/>
            <pc:sldMk cId="764249628" sldId="442"/>
            <ac:spMk id="5" creationId="{669623BA-8E71-764E-BD6A-F518DAF0ADD3}"/>
          </ac:spMkLst>
        </pc:spChg>
      </pc:sldChg>
      <pc:sldChg chg="addSp new ord">
        <pc:chgData name="Cella Maria Teresa" userId="S::mariateresa.cella@regione.emilia-romagna.it::f4ef26f7-1ef9-4293-bd6a-270d91641d2f" providerId="AD" clId="Web-{5CE977CE-93B7-F809-3FB7-77A522DAC7FD}" dt="2022-10-13T15:35:51.003" v="106"/>
        <pc:sldMkLst>
          <pc:docMk/>
          <pc:sldMk cId="1930195227" sldId="443"/>
        </pc:sldMkLst>
        <pc:spChg chg="add">
          <ac:chgData name="Cella Maria Teresa" userId="S::mariateresa.cella@regione.emilia-romagna.it::f4ef26f7-1ef9-4293-bd6a-270d91641d2f" providerId="AD" clId="Web-{5CE977CE-93B7-F809-3FB7-77A522DAC7FD}" dt="2022-10-13T15:35:19.376" v="101"/>
          <ac:spMkLst>
            <pc:docMk/>
            <pc:sldMk cId="1930195227" sldId="443"/>
            <ac:spMk id="2" creationId="{B09227EC-7B75-0FE8-2D41-511943E36325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5:26.736" v="102"/>
          <ac:spMkLst>
            <pc:docMk/>
            <pc:sldMk cId="1930195227" sldId="443"/>
            <ac:spMk id="3" creationId="{7ED448D0-3780-5396-406C-FC2AD82492A2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5:32.127" v="103"/>
          <ac:spMkLst>
            <pc:docMk/>
            <pc:sldMk cId="1930195227" sldId="443"/>
            <ac:spMk id="4" creationId="{C0E384DF-B2C7-7EE0-856C-B3C09B4910A2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5:38.362" v="104"/>
          <ac:spMkLst>
            <pc:docMk/>
            <pc:sldMk cId="1930195227" sldId="443"/>
            <ac:spMk id="5" creationId="{71C30352-32BC-211E-9F84-F0C6E515914B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5:44.393" v="105"/>
          <ac:spMkLst>
            <pc:docMk/>
            <pc:sldMk cId="1930195227" sldId="443"/>
            <ac:spMk id="6" creationId="{057AF015-BF37-114D-0E14-1C4EEBDE7011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5:51.003" v="106"/>
          <ac:spMkLst>
            <pc:docMk/>
            <pc:sldMk cId="1930195227" sldId="443"/>
            <ac:spMk id="7" creationId="{736711A9-428D-82FE-A2E1-1F8AFADD16AA}"/>
          </ac:spMkLst>
        </pc:spChg>
      </pc:sldChg>
      <pc:sldChg chg="addSp new">
        <pc:chgData name="Cella Maria Teresa" userId="S::mariateresa.cella@regione.emilia-romagna.it::f4ef26f7-1ef9-4293-bd6a-270d91641d2f" providerId="AD" clId="Web-{5CE977CE-93B7-F809-3FB7-77A522DAC7FD}" dt="2022-10-13T15:36:33.693" v="113"/>
        <pc:sldMkLst>
          <pc:docMk/>
          <pc:sldMk cId="726406980" sldId="444"/>
        </pc:sldMkLst>
        <pc:spChg chg="add">
          <ac:chgData name="Cella Maria Teresa" userId="S::mariateresa.cella@regione.emilia-romagna.it::f4ef26f7-1ef9-4293-bd6a-270d91641d2f" providerId="AD" clId="Web-{5CE977CE-93B7-F809-3FB7-77A522DAC7FD}" dt="2022-10-13T15:36:05.582" v="108"/>
          <ac:spMkLst>
            <pc:docMk/>
            <pc:sldMk cId="726406980" sldId="444"/>
            <ac:spMk id="2" creationId="{229942C9-6229-9197-8ED9-51E591554713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6:10.895" v="109"/>
          <ac:spMkLst>
            <pc:docMk/>
            <pc:sldMk cId="726406980" sldId="444"/>
            <ac:spMk id="3" creationId="{67A43A73-A89C-DFC5-D24E-A55AB68ED3C3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6:16.583" v="110"/>
          <ac:spMkLst>
            <pc:docMk/>
            <pc:sldMk cId="726406980" sldId="444"/>
            <ac:spMk id="4" creationId="{402ED17D-50BB-40FB-C29C-0583306D2730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6:22.130" v="111"/>
          <ac:spMkLst>
            <pc:docMk/>
            <pc:sldMk cId="726406980" sldId="444"/>
            <ac:spMk id="5" creationId="{62B794B9-DDF6-F5F6-46EC-1481D25B15C0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6:28.005" v="112"/>
          <ac:spMkLst>
            <pc:docMk/>
            <pc:sldMk cId="726406980" sldId="444"/>
            <ac:spMk id="6" creationId="{226CB9A8-2D02-734E-D1A4-465AA81F9E5F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6:33.693" v="113"/>
          <ac:spMkLst>
            <pc:docMk/>
            <pc:sldMk cId="726406980" sldId="444"/>
            <ac:spMk id="7" creationId="{65212F77-7653-88AF-121D-750DE261A584}"/>
          </ac:spMkLst>
        </pc:spChg>
      </pc:sldChg>
      <pc:sldChg chg="addSp delSp modSp new">
        <pc:chgData name="Cella Maria Teresa" userId="S::mariateresa.cella@regione.emilia-romagna.it::f4ef26f7-1ef9-4293-bd6a-270d91641d2f" providerId="AD" clId="Web-{5CE977CE-93B7-F809-3FB7-77A522DAC7FD}" dt="2022-10-13T15:41:00.772" v="143" actId="1076"/>
        <pc:sldMkLst>
          <pc:docMk/>
          <pc:sldMk cId="2458350237" sldId="445"/>
        </pc:sldMkLst>
        <pc:spChg chg="add">
          <ac:chgData name="Cella Maria Teresa" userId="S::mariateresa.cella@regione.emilia-romagna.it::f4ef26f7-1ef9-4293-bd6a-270d91641d2f" providerId="AD" clId="Web-{5CE977CE-93B7-F809-3FB7-77A522DAC7FD}" dt="2022-10-13T15:40:10.363" v="135"/>
          <ac:spMkLst>
            <pc:docMk/>
            <pc:sldMk cId="2458350237" sldId="445"/>
            <ac:spMk id="4" creationId="{04BB71CF-F9F5-891E-E7B9-1E393E54BA1B}"/>
          </ac:spMkLst>
        </pc:spChg>
        <pc:spChg chg="add del">
          <ac:chgData name="Cella Maria Teresa" userId="S::mariateresa.cella@regione.emilia-romagna.it::f4ef26f7-1ef9-4293-bd6a-270d91641d2f" providerId="AD" clId="Web-{5CE977CE-93B7-F809-3FB7-77A522DAC7FD}" dt="2022-10-13T15:40:54.162" v="141"/>
          <ac:spMkLst>
            <pc:docMk/>
            <pc:sldMk cId="2458350237" sldId="445"/>
            <ac:spMk id="5" creationId="{DC81F2A3-70E9-21B9-DF05-420D7BA45C9A}"/>
          </ac:spMkLst>
        </pc:spChg>
        <pc:picChg chg="add mod">
          <ac:chgData name="Cella Maria Teresa" userId="S::mariateresa.cella@regione.emilia-romagna.it::f4ef26f7-1ef9-4293-bd6a-270d91641d2f" providerId="AD" clId="Web-{5CE977CE-93B7-F809-3FB7-77A522DAC7FD}" dt="2022-10-13T15:41:00.772" v="143" actId="1076"/>
          <ac:picMkLst>
            <pc:docMk/>
            <pc:sldMk cId="2458350237" sldId="445"/>
            <ac:picMk id="2" creationId="{FC465283-F945-D983-F696-8967964CA413}"/>
          </ac:picMkLst>
        </pc:picChg>
      </pc:sldChg>
      <pc:sldChg chg="addSp delSp add ord replId">
        <pc:chgData name="Cella Maria Teresa" userId="S::mariateresa.cella@regione.emilia-romagna.it::f4ef26f7-1ef9-4293-bd6a-270d91641d2f" providerId="AD" clId="Web-{5CE977CE-93B7-F809-3FB7-77A522DAC7FD}" dt="2022-10-13T15:39:11.250" v="131"/>
        <pc:sldMkLst>
          <pc:docMk/>
          <pc:sldMk cId="1598370478" sldId="446"/>
        </pc:sldMkLst>
        <pc:spChg chg="del">
          <ac:chgData name="Cella Maria Teresa" userId="S::mariateresa.cella@regione.emilia-romagna.it::f4ef26f7-1ef9-4293-bd6a-270d91641d2f" providerId="AD" clId="Web-{5CE977CE-93B7-F809-3FB7-77A522DAC7FD}" dt="2022-10-13T15:37:15.993" v="117"/>
          <ac:spMkLst>
            <pc:docMk/>
            <pc:sldMk cId="1598370478" sldId="446"/>
            <ac:spMk id="4" creationId="{402ED17D-50BB-40FB-C29C-0583306D2730}"/>
          </ac:spMkLst>
        </pc:spChg>
        <pc:spChg chg="del">
          <ac:chgData name="Cella Maria Teresa" userId="S::mariateresa.cella@regione.emilia-romagna.it::f4ef26f7-1ef9-4293-bd6a-270d91641d2f" providerId="AD" clId="Web-{5CE977CE-93B7-F809-3FB7-77A522DAC7FD}" dt="2022-10-13T15:37:23.696" v="119"/>
          <ac:spMkLst>
            <pc:docMk/>
            <pc:sldMk cId="1598370478" sldId="446"/>
            <ac:spMk id="5" creationId="{62B794B9-DDF6-F5F6-46EC-1481D25B15C0}"/>
          </ac:spMkLst>
        </pc:spChg>
        <pc:spChg chg="del">
          <ac:chgData name="Cella Maria Teresa" userId="S::mariateresa.cella@regione.emilia-romagna.it::f4ef26f7-1ef9-4293-bd6a-270d91641d2f" providerId="AD" clId="Web-{5CE977CE-93B7-F809-3FB7-77A522DAC7FD}" dt="2022-10-13T15:38:38.998" v="125"/>
          <ac:spMkLst>
            <pc:docMk/>
            <pc:sldMk cId="1598370478" sldId="446"/>
            <ac:spMk id="6" creationId="{226CB9A8-2D02-734E-D1A4-465AA81F9E5F}"/>
          </ac:spMkLst>
        </pc:spChg>
        <pc:spChg chg="del">
          <ac:chgData name="Cella Maria Teresa" userId="S::mariateresa.cella@regione.emilia-romagna.it::f4ef26f7-1ef9-4293-bd6a-270d91641d2f" providerId="AD" clId="Web-{5CE977CE-93B7-F809-3FB7-77A522DAC7FD}" dt="2022-10-13T15:37:47.917" v="123"/>
          <ac:spMkLst>
            <pc:docMk/>
            <pc:sldMk cId="1598370478" sldId="446"/>
            <ac:spMk id="7" creationId="{65212F77-7653-88AF-121D-750DE261A584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7:16.883" v="118"/>
          <ac:spMkLst>
            <pc:docMk/>
            <pc:sldMk cId="1598370478" sldId="446"/>
            <ac:spMk id="8" creationId="{02792E2C-2CC7-3AC3-4A81-D478ACF6AE3D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7:24.103" v="120"/>
          <ac:spMkLst>
            <pc:docMk/>
            <pc:sldMk cId="1598370478" sldId="446"/>
            <ac:spMk id="9" creationId="{5E8F70F8-77A7-CFCB-A2CA-DAA0A591589D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7:31.025" v="121"/>
          <ac:spMkLst>
            <pc:docMk/>
            <pc:sldMk cId="1598370478" sldId="446"/>
            <ac:spMk id="10" creationId="{B8049B7A-268D-7206-82B1-BFFD3F0DFAF7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7:37.119" v="122"/>
          <ac:spMkLst>
            <pc:docMk/>
            <pc:sldMk cId="1598370478" sldId="446"/>
            <ac:spMk id="11" creationId="{EC4F665E-29C9-3392-E9C0-92AA2DFA9CC9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7:48.713" v="124"/>
          <ac:spMkLst>
            <pc:docMk/>
            <pc:sldMk cId="1598370478" sldId="446"/>
            <ac:spMk id="12" creationId="{D36D49F1-380D-E242-728C-D5DCC83F0D7B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8:39.513" v="126"/>
          <ac:spMkLst>
            <pc:docMk/>
            <pc:sldMk cId="1598370478" sldId="446"/>
            <ac:spMk id="13" creationId="{FC687D40-56C8-2C4C-9E67-7555712C2B38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8:46.717" v="127"/>
          <ac:spMkLst>
            <pc:docMk/>
            <pc:sldMk cId="1598370478" sldId="446"/>
            <ac:spMk id="14" creationId="{ACA6D427-2D27-861B-8435-41585ED2DCED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8:52.327" v="128"/>
          <ac:spMkLst>
            <pc:docMk/>
            <pc:sldMk cId="1598370478" sldId="446"/>
            <ac:spMk id="15" creationId="{752D4647-BD03-460F-1255-64EDFAFB4DD3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8:58.093" v="129"/>
          <ac:spMkLst>
            <pc:docMk/>
            <pc:sldMk cId="1598370478" sldId="446"/>
            <ac:spMk id="16" creationId="{AD23A821-551D-80CF-2DAD-4BEEEDF5EDF2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9:04.187" v="130"/>
          <ac:spMkLst>
            <pc:docMk/>
            <pc:sldMk cId="1598370478" sldId="446"/>
            <ac:spMk id="17" creationId="{DFF073EB-F74B-E3DD-5DDD-56DB89A89AE5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39:11.250" v="131"/>
          <ac:spMkLst>
            <pc:docMk/>
            <pc:sldMk cId="1598370478" sldId="446"/>
            <ac:spMk id="18" creationId="{5656647F-0AA4-EF3C-E9E1-3A505A62719C}"/>
          </ac:spMkLst>
        </pc:spChg>
      </pc:sldChg>
      <pc:sldChg chg="addSp modSp new ord">
        <pc:chgData name="Cella Maria Teresa" userId="S::mariateresa.cella@regione.emilia-romagna.it::f4ef26f7-1ef9-4293-bd6a-270d91641d2f" providerId="AD" clId="Web-{5CE977CE-93B7-F809-3FB7-77A522DAC7FD}" dt="2022-10-13T15:42:10.214" v="151" actId="14100"/>
        <pc:sldMkLst>
          <pc:docMk/>
          <pc:sldMk cId="1769859482" sldId="447"/>
        </pc:sldMkLst>
        <pc:spChg chg="add">
          <ac:chgData name="Cella Maria Teresa" userId="S::mariateresa.cella@regione.emilia-romagna.it::f4ef26f7-1ef9-4293-bd6a-270d91641d2f" providerId="AD" clId="Web-{5CE977CE-93B7-F809-3FB7-77A522DAC7FD}" dt="2022-10-13T15:41:34.415" v="147"/>
          <ac:spMkLst>
            <pc:docMk/>
            <pc:sldMk cId="1769859482" sldId="447"/>
            <ac:spMk id="2" creationId="{9D7EB0D7-2563-8C56-2514-377609097469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41:38.227" v="148"/>
          <ac:spMkLst>
            <pc:docMk/>
            <pc:sldMk cId="1769859482" sldId="447"/>
            <ac:spMk id="3" creationId="{23CC6B3D-BEB3-F499-FB1A-950DBB091879}"/>
          </ac:spMkLst>
        </pc:spChg>
        <pc:picChg chg="add mod">
          <ac:chgData name="Cella Maria Teresa" userId="S::mariateresa.cella@regione.emilia-romagna.it::f4ef26f7-1ef9-4293-bd6a-270d91641d2f" providerId="AD" clId="Web-{5CE977CE-93B7-F809-3FB7-77A522DAC7FD}" dt="2022-10-13T15:42:10.214" v="151" actId="14100"/>
          <ac:picMkLst>
            <pc:docMk/>
            <pc:sldMk cId="1769859482" sldId="447"/>
            <ac:picMk id="4" creationId="{4F6F9B25-3FA7-85F5-5AAA-D8858C7C4E77}"/>
          </ac:picMkLst>
        </pc:picChg>
      </pc:sldChg>
      <pc:sldChg chg="delSp add ord replId">
        <pc:chgData name="Cella Maria Teresa" userId="S::mariateresa.cella@regione.emilia-romagna.it::f4ef26f7-1ef9-4293-bd6a-270d91641d2f" providerId="AD" clId="Web-{5CE977CE-93B7-F809-3FB7-77A522DAC7FD}" dt="2022-10-13T15:41:05.866" v="144"/>
        <pc:sldMkLst>
          <pc:docMk/>
          <pc:sldMk cId="946960798" sldId="448"/>
        </pc:sldMkLst>
        <pc:picChg chg="del">
          <ac:chgData name="Cella Maria Teresa" userId="S::mariateresa.cella@regione.emilia-romagna.it::f4ef26f7-1ef9-4293-bd6a-270d91641d2f" providerId="AD" clId="Web-{5CE977CE-93B7-F809-3FB7-77A522DAC7FD}" dt="2022-10-13T15:41:05.866" v="144"/>
          <ac:picMkLst>
            <pc:docMk/>
            <pc:sldMk cId="946960798" sldId="448"/>
            <ac:picMk id="2" creationId="{FC465283-F945-D983-F696-8967964CA413}"/>
          </ac:picMkLst>
        </pc:picChg>
      </pc:sldChg>
      <pc:sldChg chg="add del replId">
        <pc:chgData name="Cella Maria Teresa" userId="S::mariateresa.cella@regione.emilia-romagna.it::f4ef26f7-1ef9-4293-bd6a-270d91641d2f" providerId="AD" clId="Web-{5CE977CE-93B7-F809-3FB7-77A522DAC7FD}" dt="2022-10-13T15:41:23.117" v="146"/>
        <pc:sldMkLst>
          <pc:docMk/>
          <pc:sldMk cId="2963285847" sldId="449"/>
        </pc:sldMkLst>
      </pc:sldChg>
      <pc:sldChg chg="addSp delSp add replId">
        <pc:chgData name="Cella Maria Teresa" userId="S::mariateresa.cella@regione.emilia-romagna.it::f4ef26f7-1ef9-4293-bd6a-270d91641d2f" providerId="AD" clId="Web-{5CE977CE-93B7-F809-3FB7-77A522DAC7FD}" dt="2022-10-13T15:42:49.185" v="158"/>
        <pc:sldMkLst>
          <pc:docMk/>
          <pc:sldMk cId="2985432813" sldId="449"/>
        </pc:sldMkLst>
        <pc:spChg chg="del">
          <ac:chgData name="Cella Maria Teresa" userId="S::mariateresa.cella@regione.emilia-romagna.it::f4ef26f7-1ef9-4293-bd6a-270d91641d2f" providerId="AD" clId="Web-{5CE977CE-93B7-F809-3FB7-77A522DAC7FD}" dt="2022-10-13T15:42:27.496" v="153"/>
          <ac:spMkLst>
            <pc:docMk/>
            <pc:sldMk cId="2985432813" sldId="449"/>
            <ac:spMk id="3" creationId="{23CC6B3D-BEB3-F499-FB1A-950DBB091879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42:28.527" v="154"/>
          <ac:spMkLst>
            <pc:docMk/>
            <pc:sldMk cId="2985432813" sldId="449"/>
            <ac:spMk id="5" creationId="{13912B45-71A4-C62C-B698-BC629DD9366B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42:37.809" v="156"/>
          <ac:spMkLst>
            <pc:docMk/>
            <pc:sldMk cId="2985432813" sldId="449"/>
            <ac:spMk id="6" creationId="{E9C41838-20AD-8513-442E-1793C3867E4D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42:43.138" v="157"/>
          <ac:spMkLst>
            <pc:docMk/>
            <pc:sldMk cId="2985432813" sldId="449"/>
            <ac:spMk id="7" creationId="{BD257A96-9E2C-F924-EA39-D7EAC02B4949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42:49.185" v="158"/>
          <ac:spMkLst>
            <pc:docMk/>
            <pc:sldMk cId="2985432813" sldId="449"/>
            <ac:spMk id="8" creationId="{CD792A75-19E6-93DC-9989-C73263614313}"/>
          </ac:spMkLst>
        </pc:spChg>
        <pc:picChg chg="del">
          <ac:chgData name="Cella Maria Teresa" userId="S::mariateresa.cella@regione.emilia-romagna.it::f4ef26f7-1ef9-4293-bd6a-270d91641d2f" providerId="AD" clId="Web-{5CE977CE-93B7-F809-3FB7-77A522DAC7FD}" dt="2022-10-13T15:42:37.075" v="155"/>
          <ac:picMkLst>
            <pc:docMk/>
            <pc:sldMk cId="2985432813" sldId="449"/>
            <ac:picMk id="4" creationId="{4F6F9B25-3FA7-85F5-5AAA-D8858C7C4E77}"/>
          </ac:picMkLst>
        </pc:picChg>
      </pc:sldChg>
      <pc:sldChg chg="addSp delSp modSp add ord replId">
        <pc:chgData name="Cella Maria Teresa" userId="S::mariateresa.cella@regione.emilia-romagna.it::f4ef26f7-1ef9-4293-bd6a-270d91641d2f" providerId="AD" clId="Web-{5CE977CE-93B7-F809-3FB7-77A522DAC7FD}" dt="2022-10-13T15:44:26.332" v="176" actId="1076"/>
        <pc:sldMkLst>
          <pc:docMk/>
          <pc:sldMk cId="1844475282" sldId="450"/>
        </pc:sldMkLst>
        <pc:spChg chg="add">
          <ac:chgData name="Cella Maria Teresa" userId="S::mariateresa.cella@regione.emilia-romagna.it::f4ef26f7-1ef9-4293-bd6a-270d91641d2f" providerId="AD" clId="Web-{5CE977CE-93B7-F809-3FB7-77A522DAC7FD}" dt="2022-10-13T15:43:19.640" v="162"/>
          <ac:spMkLst>
            <pc:docMk/>
            <pc:sldMk cId="1844475282" sldId="450"/>
            <ac:spMk id="3" creationId="{78503C5A-412D-113A-5F38-1D56323F3EA2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43:26.969" v="164"/>
          <ac:spMkLst>
            <pc:docMk/>
            <pc:sldMk cId="1844475282" sldId="450"/>
            <ac:spMk id="4" creationId="{F2457250-5EE5-D5E5-2898-97208125A454}"/>
          </ac:spMkLst>
        </pc:spChg>
        <pc:spChg chg="del">
          <ac:chgData name="Cella Maria Teresa" userId="S::mariateresa.cella@regione.emilia-romagna.it::f4ef26f7-1ef9-4293-bd6a-270d91641d2f" providerId="AD" clId="Web-{5CE977CE-93B7-F809-3FB7-77A522DAC7FD}" dt="2022-10-13T15:43:19.062" v="161"/>
          <ac:spMkLst>
            <pc:docMk/>
            <pc:sldMk cId="1844475282" sldId="450"/>
            <ac:spMk id="5" creationId="{13912B45-71A4-C62C-B698-BC629DD9366B}"/>
          </ac:spMkLst>
        </pc:spChg>
        <pc:spChg chg="del">
          <ac:chgData name="Cella Maria Teresa" userId="S::mariateresa.cella@regione.emilia-romagna.it::f4ef26f7-1ef9-4293-bd6a-270d91641d2f" providerId="AD" clId="Web-{5CE977CE-93B7-F809-3FB7-77A522DAC7FD}" dt="2022-10-13T15:43:26.375" v="163"/>
          <ac:spMkLst>
            <pc:docMk/>
            <pc:sldMk cId="1844475282" sldId="450"/>
            <ac:spMk id="6" creationId="{E9C41838-20AD-8513-442E-1793C3867E4D}"/>
          </ac:spMkLst>
        </pc:spChg>
        <pc:spChg chg="del">
          <ac:chgData name="Cella Maria Teresa" userId="S::mariateresa.cella@regione.emilia-romagna.it::f4ef26f7-1ef9-4293-bd6a-270d91641d2f" providerId="AD" clId="Web-{5CE977CE-93B7-F809-3FB7-77A522DAC7FD}" dt="2022-10-13T15:43:37.063" v="165"/>
          <ac:spMkLst>
            <pc:docMk/>
            <pc:sldMk cId="1844475282" sldId="450"/>
            <ac:spMk id="7" creationId="{BD257A96-9E2C-F924-EA39-D7EAC02B4949}"/>
          </ac:spMkLst>
        </pc:spChg>
        <pc:spChg chg="del">
          <ac:chgData name="Cella Maria Teresa" userId="S::mariateresa.cella@regione.emilia-romagna.it::f4ef26f7-1ef9-4293-bd6a-270d91641d2f" providerId="AD" clId="Web-{5CE977CE-93B7-F809-3FB7-77A522DAC7FD}" dt="2022-10-13T15:43:46.360" v="167"/>
          <ac:spMkLst>
            <pc:docMk/>
            <pc:sldMk cId="1844475282" sldId="450"/>
            <ac:spMk id="8" creationId="{CD792A75-19E6-93DC-9989-C73263614313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43:37.625" v="166"/>
          <ac:spMkLst>
            <pc:docMk/>
            <pc:sldMk cId="1844475282" sldId="450"/>
            <ac:spMk id="9" creationId="{9BFA28CA-37A8-3AD0-69C0-EB40B8A94F45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44:07.080" v="169"/>
          <ac:spMkLst>
            <pc:docMk/>
            <pc:sldMk cId="1844475282" sldId="450"/>
            <ac:spMk id="11" creationId="{734D6303-ECA8-4133-CD70-6E65723A464A}"/>
          </ac:spMkLst>
        </pc:spChg>
        <pc:spChg chg="add del mod">
          <ac:chgData name="Cella Maria Teresa" userId="S::mariateresa.cella@regione.emilia-romagna.it::f4ef26f7-1ef9-4293-bd6a-270d91641d2f" providerId="AD" clId="Web-{5CE977CE-93B7-F809-3FB7-77A522DAC7FD}" dt="2022-10-13T15:44:15.690" v="174"/>
          <ac:spMkLst>
            <pc:docMk/>
            <pc:sldMk cId="1844475282" sldId="450"/>
            <ac:spMk id="12" creationId="{734D6303-ECA8-4133-CD70-6E65723A464A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44:22.769" v="175"/>
          <ac:spMkLst>
            <pc:docMk/>
            <pc:sldMk cId="1844475282" sldId="450"/>
            <ac:spMk id="13" creationId="{4685E8A4-317D-D9A1-6336-C47A178491AB}"/>
          </ac:spMkLst>
        </pc:spChg>
        <pc:picChg chg="add mod">
          <ac:chgData name="Cella Maria Teresa" userId="S::mariateresa.cella@regione.emilia-romagna.it::f4ef26f7-1ef9-4293-bd6a-270d91641d2f" providerId="AD" clId="Web-{5CE977CE-93B7-F809-3FB7-77A522DAC7FD}" dt="2022-10-13T15:44:26.332" v="176" actId="1076"/>
          <ac:picMkLst>
            <pc:docMk/>
            <pc:sldMk cId="1844475282" sldId="450"/>
            <ac:picMk id="10" creationId="{641B66C2-6BE5-D9F9-8A0D-7C3CFB287756}"/>
          </ac:picMkLst>
        </pc:picChg>
      </pc:sldChg>
      <pc:sldChg chg="addSp delSp add ord replId">
        <pc:chgData name="Cella Maria Teresa" userId="S::mariateresa.cella@regione.emilia-romagna.it::f4ef26f7-1ef9-4293-bd6a-270d91641d2f" providerId="AD" clId="Web-{5CE977CE-93B7-F809-3FB7-77A522DAC7FD}" dt="2022-10-13T15:45:31.085" v="183"/>
        <pc:sldMkLst>
          <pc:docMk/>
          <pc:sldMk cId="377567192" sldId="451"/>
        </pc:sldMkLst>
        <pc:spChg chg="add">
          <ac:chgData name="Cella Maria Teresa" userId="S::mariateresa.cella@regione.emilia-romagna.it::f4ef26f7-1ef9-4293-bd6a-270d91641d2f" providerId="AD" clId="Web-{5CE977CE-93B7-F809-3FB7-77A522DAC7FD}" dt="2022-10-13T15:45:10.897" v="181"/>
          <ac:spMkLst>
            <pc:docMk/>
            <pc:sldMk cId="377567192" sldId="451"/>
            <ac:spMk id="3" creationId="{53420A65-C5AD-9AEA-F344-A9145388ECD0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45:24.194" v="182"/>
          <ac:spMkLst>
            <pc:docMk/>
            <pc:sldMk cId="377567192" sldId="451"/>
            <ac:spMk id="4" creationId="{597B6EC8-12DB-CE78-AEE0-7DF05A3BA3AC}"/>
          </ac:spMkLst>
        </pc:spChg>
        <pc:spChg chg="del">
          <ac:chgData name="Cella Maria Teresa" userId="S::mariateresa.cella@regione.emilia-romagna.it::f4ef26f7-1ef9-4293-bd6a-270d91641d2f" providerId="AD" clId="Web-{5CE977CE-93B7-F809-3FB7-77A522DAC7FD}" dt="2022-10-13T15:45:03.537" v="179"/>
          <ac:spMkLst>
            <pc:docMk/>
            <pc:sldMk cId="377567192" sldId="451"/>
            <ac:spMk id="5" creationId="{13912B45-71A4-C62C-B698-BC629DD9366B}"/>
          </ac:spMkLst>
        </pc:spChg>
        <pc:spChg chg="del">
          <ac:chgData name="Cella Maria Teresa" userId="S::mariateresa.cella@regione.emilia-romagna.it::f4ef26f7-1ef9-4293-bd6a-270d91641d2f" providerId="AD" clId="Web-{5CE977CE-93B7-F809-3FB7-77A522DAC7FD}" dt="2022-10-13T15:45:10.397" v="180"/>
          <ac:spMkLst>
            <pc:docMk/>
            <pc:sldMk cId="377567192" sldId="451"/>
            <ac:spMk id="6" creationId="{E9C41838-20AD-8513-442E-1793C3867E4D}"/>
          </ac:spMkLst>
        </pc:spChg>
        <pc:spChg chg="add">
          <ac:chgData name="Cella Maria Teresa" userId="S::mariateresa.cella@regione.emilia-romagna.it::f4ef26f7-1ef9-4293-bd6a-270d91641d2f" providerId="AD" clId="Web-{5CE977CE-93B7-F809-3FB7-77A522DAC7FD}" dt="2022-10-13T15:45:31.085" v="183"/>
          <ac:spMkLst>
            <pc:docMk/>
            <pc:sldMk cId="377567192" sldId="451"/>
            <ac:spMk id="9" creationId="{53048693-53CE-4D5B-C28E-210E2B2BF922}"/>
          </ac:spMkLst>
        </pc:spChg>
      </pc:sldChg>
      <pc:sldChg chg="addSp modSp new">
        <pc:chgData name="Cella Maria Teresa" userId="S::mariateresa.cella@regione.emilia-romagna.it::f4ef26f7-1ef9-4293-bd6a-270d91641d2f" providerId="AD" clId="Web-{5CE977CE-93B7-F809-3FB7-77A522DAC7FD}" dt="2022-10-13T15:46:38.480" v="195" actId="14100"/>
        <pc:sldMkLst>
          <pc:docMk/>
          <pc:sldMk cId="3478130555" sldId="452"/>
        </pc:sldMkLst>
        <pc:picChg chg="add mod">
          <ac:chgData name="Cella Maria Teresa" userId="S::mariateresa.cella@regione.emilia-romagna.it::f4ef26f7-1ef9-4293-bd6a-270d91641d2f" providerId="AD" clId="Web-{5CE977CE-93B7-F809-3FB7-77A522DAC7FD}" dt="2022-10-13T15:46:38.480" v="195" actId="14100"/>
          <ac:picMkLst>
            <pc:docMk/>
            <pc:sldMk cId="3478130555" sldId="452"/>
            <ac:picMk id="2" creationId="{AB825978-546C-B8AA-12A1-011AD345398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C9AE45-CB49-4974-9DB5-ECBA3BA9A40E}" type="datetimeFigureOut">
              <a:rPr lang="it-IT"/>
              <a:pPr>
                <a:defRPr/>
              </a:pPr>
              <a:t>07/03/2024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276054-EE46-433C-AA86-BA93FA846D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510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70A7B8-28B3-4482-995C-B7146A930DF7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116030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020459-8827-4CC1-B031-4E0DA3522BFE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965440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12EB6B-14A0-47EB-AA81-CAF11C7029DE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3F2374D-75EA-4FBF-9D1E-75CF8A9CA133}" type="slidenum">
              <a:rPr lang="it-IT" altLang="it-IT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it-IT" altLang="it-IT"/>
          </a:p>
        </p:txBody>
      </p:sp>
      <p:sp>
        <p:nvSpPr>
          <p:cNvPr id="512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120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64112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566765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9E2E19-B534-4A69-944F-CB45770AABDE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3849688" y="0"/>
            <a:ext cx="2938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20/11/14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3849688" y="9426575"/>
            <a:ext cx="2938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304B4D8-3E53-4D3F-BB47-25819F3DE489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837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7675" y="685800"/>
            <a:ext cx="6092825" cy="3427413"/>
          </a:xfrm>
          <a:ln/>
        </p:spPr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931863" y="4341813"/>
            <a:ext cx="5100637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0781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6AC52A-4242-4E5C-B4FB-A6EAC077C759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3849688" y="0"/>
            <a:ext cx="2938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20/11/14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3849688" y="9426575"/>
            <a:ext cx="2938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9BABBD-C1CD-4FB6-B855-E6123C49C006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6042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7675" y="685800"/>
            <a:ext cx="6092825" cy="3427413"/>
          </a:xfrm>
          <a:ln/>
        </p:spPr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931863" y="4341813"/>
            <a:ext cx="5100637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14356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BF300E-66EA-4513-9B7D-A4A626ED2CCC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3849688" y="0"/>
            <a:ext cx="2938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20/11/14</a:t>
            </a:r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3849688" y="9426575"/>
            <a:ext cx="2938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C1AA9F-B687-4BC8-BD6B-C60C687A9FD0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6656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7675" y="685800"/>
            <a:ext cx="6092825" cy="3427413"/>
          </a:xfrm>
          <a:ln/>
        </p:spPr>
      </p:sp>
      <p:sp>
        <p:nvSpPr>
          <p:cNvPr id="66566" name="Text Box 5"/>
          <p:cNvSpPr txBox="1">
            <a:spLocks noChangeArrowheads="1"/>
          </p:cNvSpPr>
          <p:nvPr/>
        </p:nvSpPr>
        <p:spPr bwMode="auto">
          <a:xfrm>
            <a:off x="931863" y="4341813"/>
            <a:ext cx="5100637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8109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A8A957-08AD-4519-BA89-4E3479B8394C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2265BB8-1A6F-4061-BB39-B5F816D48A75}" type="slidenum">
              <a:rPr lang="it-IT" altLang="it-IT">
                <a:latin typeface="Calibri" panose="020F0502020204030204" pitchFamily="34" charset="0"/>
                <a:cs typeface="Arial Unicode MS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it-IT" altLang="it-IT">
              <a:latin typeface="Calibri" panose="020F0502020204030204" pitchFamily="34" charset="0"/>
              <a:cs typeface="Arial Unicode MS" pitchFamily="32" charset="0"/>
            </a:endParaRPr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3849688" y="0"/>
            <a:ext cx="29384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20/11/14</a:t>
            </a:r>
          </a:p>
        </p:txBody>
      </p:sp>
      <p:sp>
        <p:nvSpPr>
          <p:cNvPr id="74757" name="Text Box 3"/>
          <p:cNvSpPr txBox="1">
            <a:spLocks noChangeArrowheads="1"/>
          </p:cNvSpPr>
          <p:nvPr/>
        </p:nvSpPr>
        <p:spPr bwMode="auto">
          <a:xfrm>
            <a:off x="3849688" y="9426575"/>
            <a:ext cx="29384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EFAC9A6-928F-436F-8E48-1D75DCEC2530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475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7675" y="685800"/>
            <a:ext cx="6092825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9" name="Text Box 5"/>
          <p:cNvSpPr txBox="1">
            <a:spLocks noChangeArrowheads="1"/>
          </p:cNvSpPr>
          <p:nvPr/>
        </p:nvSpPr>
        <p:spPr bwMode="auto">
          <a:xfrm>
            <a:off x="931863" y="4341813"/>
            <a:ext cx="5100637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960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803035-6416-49F8-9B24-D8E234E89549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676BCE-D283-48E9-BA0A-CCF61CB73ABA}" type="slidenum">
              <a:rPr lang="it-IT" altLang="it-IT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it-IT" altLang="it-IT"/>
          </a:p>
        </p:txBody>
      </p:sp>
      <p:sp>
        <p:nvSpPr>
          <p:cNvPr id="829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29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64112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8134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71AD98-8ABD-456D-856E-3E147B25AAC3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6CEC230-22F1-4556-9145-06CF4806B581}" type="slidenum">
              <a:rPr lang="it-IT" altLang="it-IT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it-IT" altLang="it-IT"/>
          </a:p>
        </p:txBody>
      </p:sp>
      <p:sp>
        <p:nvSpPr>
          <p:cNvPr id="8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49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64112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32568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0DB47C-29B4-4220-9B4A-F990DC70BD4E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9068E50-B93D-42A2-A554-4D5D935E14B2}" type="slidenum">
              <a:rPr lang="it-IT" altLang="it-IT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it-IT" altLang="it-IT"/>
          </a:p>
        </p:txBody>
      </p:sp>
      <p:sp>
        <p:nvSpPr>
          <p:cNvPr id="911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11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64112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62842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EFF88B-798D-41EC-AA94-EA53C6F1409E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989280B-7D64-4CCA-965F-A4DC908FB016}" type="slidenum">
              <a:rPr lang="it-IT" altLang="it-IT">
                <a:latin typeface="Calibri" panose="020F0502020204030204" pitchFamily="34" charset="0"/>
                <a:cs typeface="Arial Unicode MS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it-IT" altLang="it-IT">
              <a:latin typeface="Calibri" panose="020F0502020204030204" pitchFamily="34" charset="0"/>
              <a:cs typeface="Arial Unicode MS" pitchFamily="32" charset="0"/>
            </a:endParaRPr>
          </a:p>
        </p:txBody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3849688" y="0"/>
            <a:ext cx="29384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20/11/14</a:t>
            </a:r>
          </a:p>
        </p:txBody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3849688" y="9426575"/>
            <a:ext cx="29384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E88616-F7DD-4613-9583-0EE8866831A5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9523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7675" y="685800"/>
            <a:ext cx="6092825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9" name="Text Box 5"/>
          <p:cNvSpPr txBox="1">
            <a:spLocks noChangeArrowheads="1"/>
          </p:cNvSpPr>
          <p:nvPr/>
        </p:nvSpPr>
        <p:spPr bwMode="auto">
          <a:xfrm>
            <a:off x="931863" y="4341813"/>
            <a:ext cx="5100637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953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660C882-AE89-46D9-BBEC-25E22020BB67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284217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8FF9B2-D473-439C-B519-85CA4C6299DF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250224-4FC3-4CCD-BDD6-B3AC078FEA4C}" type="slidenum">
              <a:rPr lang="it-IT" altLang="it-IT">
                <a:latin typeface="Calibri" panose="020F0502020204030204" pitchFamily="34" charset="0"/>
                <a:cs typeface="Arial Unicode MS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it-IT" altLang="it-IT">
              <a:latin typeface="Calibri" panose="020F0502020204030204" pitchFamily="34" charset="0"/>
              <a:cs typeface="Arial Unicode MS" pitchFamily="32" charset="0"/>
            </a:endParaRPr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3849688" y="0"/>
            <a:ext cx="29384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20/11/14</a:t>
            </a:r>
          </a:p>
        </p:txBody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3849688" y="9426575"/>
            <a:ext cx="29384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D09D2B1-5B62-4051-8D1E-52BBE64604EE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0035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7675" y="685800"/>
            <a:ext cx="6092825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9" name="Text Box 5"/>
          <p:cNvSpPr txBox="1">
            <a:spLocks noChangeArrowheads="1"/>
          </p:cNvSpPr>
          <p:nvPr/>
        </p:nvSpPr>
        <p:spPr bwMode="auto">
          <a:xfrm>
            <a:off x="931863" y="4341813"/>
            <a:ext cx="5100637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9388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B2090E-A475-428C-A062-23C11A9F8D61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6526BDA-B76E-47A1-8C5F-E18A659469D0}" type="slidenum">
              <a:rPr lang="it-IT" altLang="it-IT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it-IT" altLang="it-IT"/>
          </a:p>
        </p:txBody>
      </p:sp>
      <p:sp>
        <p:nvSpPr>
          <p:cNvPr id="1075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75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64112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41384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793387-A391-42F2-B2F5-76A063B2147B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EFE53DA-F59A-4015-B853-38B2761BD0B0}" type="slidenum">
              <a:rPr lang="it-IT" altLang="it-IT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it-IT" altLang="it-IT"/>
          </a:p>
        </p:txBody>
      </p:sp>
      <p:sp>
        <p:nvSpPr>
          <p:cNvPr id="10957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95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64112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324245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D21ED9-05AA-43C4-AB30-6A18197917B3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D36CFAE-5E71-4E49-A51E-F4704A35ECF7}" type="slidenum">
              <a:rPr lang="it-IT" altLang="it-IT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it-IT" altLang="it-IT"/>
          </a:p>
        </p:txBody>
      </p:sp>
      <p:sp>
        <p:nvSpPr>
          <p:cNvPr id="1116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16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64112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268084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D83785-52DF-4DF4-B781-EF23EC44F583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53C1380-9FA6-41BE-AF47-7C402FA3D24A}" type="slidenum">
              <a:rPr lang="it-IT" altLang="it-IT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it-IT" altLang="it-IT"/>
          </a:p>
        </p:txBody>
      </p:sp>
      <p:sp>
        <p:nvSpPr>
          <p:cNvPr id="1136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366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64112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61098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AA501E-6861-4990-979A-3AB17614AC9E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666144-8BB0-4177-9BC6-FCC6E6BE0B9C}" type="slidenum">
              <a:rPr lang="it-IT" altLang="it-IT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it-IT" altLang="it-IT"/>
          </a:p>
        </p:txBody>
      </p:sp>
      <p:sp>
        <p:nvSpPr>
          <p:cNvPr id="1157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571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64112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31500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76054-EE46-433C-AA86-BA93FA846D59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959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6B47C4-9272-4331-9DF2-6387821D8440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69E2F17-E689-4DF4-9114-90E38194E06C}" type="slidenum">
              <a:rPr lang="it-IT" altLang="it-IT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it-IT" altLang="it-IT"/>
          </a:p>
        </p:txBody>
      </p:sp>
      <p:sp>
        <p:nvSpPr>
          <p:cNvPr id="1177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776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64112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134475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1AC4DC-95F1-4EFC-84D1-41024E309233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7FCFB9F-00A2-4EF2-BC03-26FE20891DEB}" type="slidenum">
              <a:rPr lang="it-IT" altLang="it-IT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it-IT" altLang="it-IT"/>
          </a:p>
        </p:txBody>
      </p:sp>
      <p:sp>
        <p:nvSpPr>
          <p:cNvPr id="1198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98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64112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6095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C704B7-EBCD-48FE-9009-0D2F213DBC47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93008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FB388F-9052-4009-BC2B-16769543AE40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34109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1A5AB0-7A0F-41EF-8445-BD75D0662CE5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13920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32D101-7AB0-4820-B24F-5C928A6D6F75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73137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6DEAC7-4F98-431C-ABBC-F37C7082DD27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8795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A7E47B-E165-4B1D-B158-D25965B4602D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280268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F530BE-1B73-4592-8E84-E7485A987133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314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-330200" y="-58738"/>
            <a:ext cx="12515850" cy="6923088"/>
            <a:chOff x="-329674" y="-51881"/>
            <a:chExt cx="12515851" cy="692379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-329674" y="1297633"/>
              <a:ext cx="9702801" cy="5574284"/>
            </a:xfrm>
            <a:custGeom>
              <a:avLst/>
              <a:gdLst>
                <a:gd name="T0" fmla="*/ 0 w 2038"/>
                <a:gd name="T1" fmla="*/ 0 h 1169"/>
                <a:gd name="T2" fmla="*/ 2038 w 2038"/>
                <a:gd name="T3" fmla="*/ 1169 h 1169"/>
              </a:gdLst>
              <a:ahLst/>
              <a:cxnLst>
                <a:cxn ang="0">
                  <a:pos x="1752" y="1169"/>
                </a:cxn>
                <a:cxn ang="0">
                  <a:pos x="1487" y="334"/>
                </a:cxn>
                <a:cxn ang="0">
                  <a:pos x="860" y="22"/>
                </a:cxn>
                <a:cxn ang="0">
                  <a:pos x="199" y="318"/>
                </a:cxn>
                <a:cxn ang="0">
                  <a:pos x="399" y="1165"/>
                </a:cxn>
              </a:cxnLst>
              <a:rect l="T0" t="T1" r="T2" b="T3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70451" y="2018432"/>
              <a:ext cx="7373939" cy="4848722"/>
            </a:xfrm>
            <a:custGeom>
              <a:avLst/>
              <a:gdLst>
                <a:gd name="T0" fmla="*/ 0 w 1549"/>
                <a:gd name="T1" fmla="*/ 0 h 1017"/>
                <a:gd name="T2" fmla="*/ 1549 w 1549"/>
                <a:gd name="T3" fmla="*/ 1017 h 1017"/>
              </a:gdLst>
              <a:ahLst/>
              <a:cxnLst>
                <a:cxn ang="0">
                  <a:pos x="1025" y="1016"/>
                </a:cxn>
                <a:cxn ang="0">
                  <a:pos x="1443" y="592"/>
                </a:cxn>
                <a:cxn ang="0">
                  <a:pos x="782" y="53"/>
                </a:cxn>
                <a:cxn ang="0">
                  <a:pos x="150" y="329"/>
                </a:cxn>
                <a:cxn ang="0">
                  <a:pos x="477" y="1017"/>
                </a:cxn>
              </a:cxnLst>
              <a:rect l="T0" t="T1" r="T2" b="T3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51351" y="1788221"/>
              <a:ext cx="8035926" cy="5083696"/>
            </a:xfrm>
            <a:custGeom>
              <a:avLst/>
              <a:gdLst>
                <a:gd name="T0" fmla="*/ 0 w 1688"/>
                <a:gd name="T1" fmla="*/ 0 h 1066"/>
                <a:gd name="T2" fmla="*/ 1688 w 1688"/>
                <a:gd name="T3" fmla="*/ 1066 h 1066"/>
              </a:gdLst>
              <a:ahLst/>
              <a:cxnLst>
                <a:cxn ang="0">
                  <a:pos x="1302" y="1066"/>
                </a:cxn>
                <a:cxn ang="0">
                  <a:pos x="1613" y="850"/>
                </a:cxn>
                <a:cxn ang="0">
                  <a:pos x="1517" y="471"/>
                </a:cxn>
                <a:cxn ang="0">
                  <a:pos x="798" y="28"/>
                </a:cxn>
                <a:cxn ang="0">
                  <a:pos x="181" y="333"/>
                </a:cxn>
                <a:cxn ang="0">
                  <a:pos x="420" y="1066"/>
                </a:cxn>
              </a:cxnLst>
              <a:rect l="T0" t="T1" r="T2" b="T3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1062" y="549844"/>
              <a:ext cx="10334627" cy="6322073"/>
            </a:xfrm>
            <a:custGeom>
              <a:avLst/>
              <a:gdLst>
                <a:gd name="T0" fmla="*/ 0 w 2171"/>
                <a:gd name="T1" fmla="*/ 0 h 1326"/>
                <a:gd name="T2" fmla="*/ 2171 w 2171"/>
                <a:gd name="T3" fmla="*/ 1326 h 1326"/>
              </a:gdLst>
              <a:ahLst/>
              <a:cxnLst>
                <a:cxn ang="0">
                  <a:pos x="1873" y="1326"/>
                </a:cxn>
                <a:cxn ang="0">
                  <a:pos x="1609" y="473"/>
                </a:cxn>
                <a:cxn ang="0">
                  <a:pos x="880" y="63"/>
                </a:cxn>
                <a:cxn ang="0">
                  <a:pos x="0" y="423"/>
                </a:cxn>
              </a:cxnLst>
              <a:rect l="T0" t="T1" r="T2" b="T3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701" y="6186047"/>
              <a:ext cx="504825" cy="681108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0" y="0"/>
                </a:cxn>
                <a:cxn ang="0">
                  <a:pos x="106" y="143"/>
                </a:cxn>
              </a:cxnLst>
              <a:rect l="T0" t="T1" r="T2" b="T3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-1062" y="-51881"/>
              <a:ext cx="11091864" cy="6923798"/>
            </a:xfrm>
            <a:custGeom>
              <a:avLst/>
              <a:gdLst>
                <a:gd name="T0" fmla="*/ 0 w 2330"/>
                <a:gd name="T1" fmla="*/ 0 h 1452"/>
                <a:gd name="T2" fmla="*/ 2330 w 2330"/>
                <a:gd name="T3" fmla="*/ 1452 h 1452"/>
              </a:gdLst>
              <a:ahLst/>
              <a:cxnLst>
                <a:cxn ang="0">
                  <a:pos x="2046" y="1452"/>
                </a:cxn>
                <a:cxn ang="0">
                  <a:pos x="1813" y="601"/>
                </a:cxn>
                <a:cxn ang="0">
                  <a:pos x="956" y="97"/>
                </a:cxn>
                <a:cxn ang="0">
                  <a:pos x="0" y="366"/>
                </a:cxn>
              </a:cxnLst>
              <a:rect l="T0" t="T1" r="T2" b="T3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426601" y="5275"/>
              <a:ext cx="5788025" cy="6847590"/>
            </a:xfrm>
            <a:custGeom>
              <a:avLst/>
              <a:gdLst>
                <a:gd name="T0" fmla="*/ 0 w 1216"/>
                <a:gd name="T1" fmla="*/ 0 h 1436"/>
                <a:gd name="T2" fmla="*/ 1216 w 1216"/>
                <a:gd name="T3" fmla="*/ 1436 h 1436"/>
              </a:gdLst>
              <a:ahLst/>
              <a:cxnLst>
                <a:cxn ang="0">
                  <a:pos x="1094" y="1436"/>
                </a:cxn>
                <a:cxn ang="0">
                  <a:pos x="709" y="551"/>
                </a:cxn>
                <a:cxn ang="0">
                  <a:pos x="0" y="0"/>
                </a:cxn>
              </a:cxnLst>
              <a:rect l="T0" t="T1" r="T2" b="T3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-1062" y="5275"/>
              <a:ext cx="1057276" cy="614426"/>
            </a:xfrm>
            <a:custGeom>
              <a:avLst/>
              <a:gdLst>
                <a:gd name="T0" fmla="*/ 0 w 222"/>
                <a:gd name="T1" fmla="*/ 0 h 129"/>
                <a:gd name="T2" fmla="*/ 222 w 222"/>
                <a:gd name="T3" fmla="*/ 129 h 129"/>
              </a:gdLst>
              <a:ahLst/>
              <a:cxnLst>
                <a:cxn ang="0">
                  <a:pos x="222" y="0"/>
                </a:cxn>
                <a:cxn ang="0">
                  <a:pos x="0" y="129"/>
                </a:cxn>
              </a:cxnLst>
              <a:rect l="T0" t="T1" r="T2" b="T3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821889" y="5275"/>
              <a:ext cx="5588000" cy="6866642"/>
            </a:xfrm>
            <a:custGeom>
              <a:avLst/>
              <a:gdLst>
                <a:gd name="T0" fmla="*/ 0 w 1174"/>
                <a:gd name="T1" fmla="*/ 0 h 1440"/>
                <a:gd name="T2" fmla="*/ 1174 w 1174"/>
                <a:gd name="T3" fmla="*/ 1440 h 1440"/>
              </a:gdLst>
              <a:ahLst/>
              <a:cxnLst>
                <a:cxn ang="0">
                  <a:pos x="1067" y="1440"/>
                </a:cxn>
                <a:cxn ang="0">
                  <a:pos x="698" y="577"/>
                </a:cxn>
                <a:cxn ang="0">
                  <a:pos x="0" y="0"/>
                </a:cxn>
              </a:cxnLst>
              <a:rect l="T0" t="T1" r="T2" b="T3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701" y="512"/>
              <a:ext cx="595313" cy="352461"/>
            </a:xfrm>
            <a:custGeom>
              <a:avLst/>
              <a:gdLst>
                <a:gd name="T0" fmla="*/ 0 w 125"/>
                <a:gd name="T1" fmla="*/ 0 h 74"/>
                <a:gd name="T2" fmla="*/ 125 w 125"/>
                <a:gd name="T3" fmla="*/ 74 h 74"/>
              </a:gdLst>
              <a:ahLst/>
              <a:cxnLst>
                <a:cxn ang="0">
                  <a:pos x="125" y="0"/>
                </a:cxn>
                <a:cxn ang="0">
                  <a:pos x="0" y="74"/>
                </a:cxn>
              </a:cxnLst>
              <a:rect l="T0" t="T1" r="T2" b="T3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012390" y="5275"/>
              <a:ext cx="5497512" cy="6866642"/>
            </a:xfrm>
            <a:custGeom>
              <a:avLst/>
              <a:gdLst>
                <a:gd name="T0" fmla="*/ 0 w 1155"/>
                <a:gd name="T1" fmla="*/ 0 h 1440"/>
                <a:gd name="T2" fmla="*/ 1155 w 1155"/>
                <a:gd name="T3" fmla="*/ 1440 h 1440"/>
              </a:gdLst>
              <a:ahLst/>
              <a:cxnLst>
                <a:cxn ang="0">
                  <a:pos x="1056" y="1440"/>
                </a:cxn>
                <a:cxn ang="0">
                  <a:pos x="686" y="580"/>
                </a:cxn>
                <a:cxn ang="0">
                  <a:pos x="0" y="0"/>
                </a:cxn>
              </a:cxnLst>
              <a:rect l="T0" t="T1" r="T2" b="T3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-1062" y="5275"/>
              <a:ext cx="357188" cy="214335"/>
            </a:xfrm>
            <a:custGeom>
              <a:avLst/>
              <a:gdLst>
                <a:gd name="T0" fmla="*/ 0 w 75"/>
                <a:gd name="T1" fmla="*/ 0 h 45"/>
                <a:gd name="T2" fmla="*/ 75 w 75"/>
                <a:gd name="T3" fmla="*/ 45 h 45"/>
              </a:gdLst>
              <a:ahLst/>
              <a:cxnLst>
                <a:cxn ang="0">
                  <a:pos x="75" y="0"/>
                </a:cxn>
                <a:cxn ang="0">
                  <a:pos x="0" y="45"/>
                </a:cxn>
              </a:cxnLst>
              <a:rect l="T0" t="T1" r="T2" b="T3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210827" y="512"/>
              <a:ext cx="5522913" cy="6871405"/>
            </a:xfrm>
            <a:custGeom>
              <a:avLst/>
              <a:gdLst>
                <a:gd name="T0" fmla="*/ 0 w 1160"/>
                <a:gd name="T1" fmla="*/ 0 h 1441"/>
                <a:gd name="T2" fmla="*/ 1160 w 1160"/>
                <a:gd name="T3" fmla="*/ 1441 h 1441"/>
              </a:gdLst>
              <a:ahLst/>
              <a:cxnLst>
                <a:cxn ang="0">
                  <a:pos x="1053" y="1441"/>
                </a:cxn>
                <a:cxn ang="0">
                  <a:pos x="705" y="599"/>
                </a:cxn>
                <a:cxn ang="0">
                  <a:pos x="0" y="0"/>
                </a:cxn>
              </a:cxnLst>
              <a:rect l="T0" t="T1" r="T2" b="T3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463240" y="5275"/>
              <a:ext cx="5413375" cy="6866642"/>
            </a:xfrm>
            <a:custGeom>
              <a:avLst/>
              <a:gdLst>
                <a:gd name="T0" fmla="*/ 0 w 1137"/>
                <a:gd name="T1" fmla="*/ 0 h 1440"/>
                <a:gd name="T2" fmla="*/ 1137 w 1137"/>
                <a:gd name="T3" fmla="*/ 1440 h 1440"/>
              </a:gdLst>
              <a:ahLst/>
              <a:cxnLst>
                <a:cxn ang="0">
                  <a:pos x="1040" y="1440"/>
                </a:cxn>
                <a:cxn ang="0">
                  <a:pos x="698" y="611"/>
                </a:cxn>
                <a:cxn ang="0">
                  <a:pos x="0" y="0"/>
                </a:cxn>
              </a:cxnLst>
              <a:rect l="T0" t="T1" r="T2" b="T3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877577" y="5275"/>
              <a:ext cx="5037138" cy="6861880"/>
            </a:xfrm>
            <a:custGeom>
              <a:avLst/>
              <a:gdLst>
                <a:gd name="T0" fmla="*/ 0 w 1058"/>
                <a:gd name="T1" fmla="*/ 0 h 1439"/>
                <a:gd name="T2" fmla="*/ 1058 w 1058"/>
                <a:gd name="T3" fmla="*/ 1439 h 1439"/>
              </a:gdLst>
              <a:ahLst/>
              <a:cxnLst>
                <a:cxn ang="0">
                  <a:pos x="1011" y="1439"/>
                </a:cxn>
                <a:cxn ang="0">
                  <a:pos x="648" y="617"/>
                </a:cxn>
                <a:cxn ang="0">
                  <a:pos x="0" y="0"/>
                </a:cxn>
              </a:cxnLst>
              <a:rect l="T0" t="T1" r="T2" b="T3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8768290" y="5275"/>
              <a:ext cx="3417887" cy="2741894"/>
            </a:xfrm>
            <a:custGeom>
              <a:avLst/>
              <a:gdLst>
                <a:gd name="T0" fmla="*/ 0 w 718"/>
                <a:gd name="T1" fmla="*/ 0 h 575"/>
                <a:gd name="T2" fmla="*/ 718 w 718"/>
                <a:gd name="T3" fmla="*/ 575 h 575"/>
              </a:gdLst>
              <a:ahLst/>
              <a:cxnLst>
                <a:cxn ang="0">
                  <a:pos x="718" y="575"/>
                </a:cxn>
                <a:cxn ang="0">
                  <a:pos x="0" y="0"/>
                </a:cxn>
              </a:cxnLst>
              <a:rect l="T0" t="T1" r="T2" b="T3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9235015" y="10038"/>
              <a:ext cx="2951162" cy="2556137"/>
            </a:xfrm>
            <a:custGeom>
              <a:avLst/>
              <a:gdLst>
                <a:gd name="T0" fmla="*/ 0 w 620"/>
                <a:gd name="T1" fmla="*/ 0 h 536"/>
                <a:gd name="T2" fmla="*/ 620 w 620"/>
                <a:gd name="T3" fmla="*/ 536 h 536"/>
              </a:gdLst>
              <a:ahLst/>
              <a:cxnLst>
                <a:cxn ang="0">
                  <a:pos x="620" y="536"/>
                </a:cxn>
                <a:cxn ang="0">
                  <a:pos x="0" y="0"/>
                </a:cxn>
              </a:cxnLst>
              <a:rect l="T0" t="T1" r="T2" b="T3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0020827" y="5275"/>
              <a:ext cx="2165350" cy="1359040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0" y="0"/>
                </a:cxn>
                <a:cxn ang="0">
                  <a:pos x="455" y="285"/>
                </a:cxn>
              </a:cxnLst>
              <a:rect l="T0" t="T1" r="T2" b="T3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1290827" y="5275"/>
              <a:ext cx="895350" cy="535043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0" y="0"/>
                </a:cxn>
                <a:cxn ang="0">
                  <a:pos x="188" y="112"/>
                </a:cxn>
              </a:cxnLst>
              <a:rect l="T0" t="T1" r="T2" b="T3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1670050" y="1185863"/>
            <a:ext cx="8847138" cy="4478337"/>
            <a:chOff x="1669293" y="1186483"/>
            <a:chExt cx="8848345" cy="4477933"/>
          </a:xfrm>
        </p:grpSpPr>
        <p:sp>
          <p:nvSpPr>
            <p:cNvPr id="25" name="Rectangle 38"/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39"/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40"/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/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/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/>
            </a:lvl1pPr>
          </a:lstStyle>
          <a:p>
            <a:pPr>
              <a:defRPr/>
            </a:pPr>
            <a:fld id="{0782B516-6314-4A31-8CAE-889036E48C84}" type="datetimeFigureOut">
              <a:rPr lang="it-IT"/>
              <a:pPr>
                <a:defRPr/>
              </a:pPr>
              <a:t>07/03/2024</a:t>
            </a:fld>
            <a:endParaRPr lang="it-IT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563" y="320675"/>
            <a:ext cx="914400" cy="3190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DD021-3400-4288-ACCC-CAC56D8FA0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4"/>
          <p:cNvGrpSpPr>
            <a:grpSpLocks/>
          </p:cNvGrpSpPr>
          <p:nvPr/>
        </p:nvGrpSpPr>
        <p:grpSpPr bwMode="auto">
          <a:xfrm flipH="1">
            <a:off x="0" y="0"/>
            <a:ext cx="12584113" cy="6853238"/>
            <a:chOff x="-417513" y="0"/>
            <a:chExt cx="12584114" cy="685323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306512" y="0"/>
              <a:ext cx="3862388" cy="6843713"/>
            </a:xfrm>
            <a:custGeom>
              <a:avLst/>
              <a:gdLst>
                <a:gd name="T0" fmla="*/ 0 w 813"/>
                <a:gd name="T1" fmla="*/ 0 h 1440"/>
                <a:gd name="T2" fmla="*/ 813 w 813"/>
                <a:gd name="T3" fmla="*/ 1440 h 1440"/>
              </a:gdLst>
              <a:ahLst/>
              <a:cxnLst>
                <a:cxn ang="0">
                  <a:pos x="813" y="0"/>
                </a:cxn>
                <a:cxn ang="0">
                  <a:pos x="435" y="1440"/>
                </a:cxn>
              </a:cxnLst>
              <a:rect l="T0" t="T1" r="T2" b="T3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626726" y="9525"/>
              <a:ext cx="1539875" cy="555625"/>
            </a:xfrm>
            <a:custGeom>
              <a:avLst/>
              <a:gdLst>
                <a:gd name="T0" fmla="*/ 0 w 324"/>
                <a:gd name="T1" fmla="*/ 0 h 117"/>
                <a:gd name="T2" fmla="*/ 324 w 324"/>
                <a:gd name="T3" fmla="*/ 117 h 117"/>
              </a:gdLst>
              <a:ahLst/>
              <a:cxnLst>
                <a:cxn ang="0">
                  <a:pos x="324" y="117"/>
                </a:cxn>
                <a:cxn ang="0">
                  <a:pos x="0" y="0"/>
                </a:cxn>
              </a:cxnLst>
              <a:rect l="T0" t="T1" r="T2" b="T3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0 h 385"/>
                <a:gd name="T2" fmla="*/ 404 w 404"/>
                <a:gd name="T3" fmla="*/ 385 h 385"/>
              </a:gdLst>
              <a:ahLst/>
              <a:cxnLst>
                <a:cxn ang="0">
                  <a:pos x="0" y="385"/>
                </a:cxn>
                <a:cxn ang="0">
                  <a:pos x="404" y="0"/>
                </a:cxn>
              </a:cxnLst>
              <a:rect l="T0" t="T1" r="T2" b="T3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0 w 774"/>
                <a:gd name="T1" fmla="*/ 0 h 1440"/>
                <a:gd name="T2" fmla="*/ 774 w 774"/>
                <a:gd name="T3" fmla="*/ 1440 h 1440"/>
              </a:gdLst>
              <a:ahLst/>
              <a:cxnLst>
                <a:cxn ang="0">
                  <a:pos x="774" y="0"/>
                </a:cxn>
                <a:cxn ang="0">
                  <a:pos x="411" y="1440"/>
                </a:cxn>
              </a:cxnLst>
              <a:rect l="T0" t="T1" r="T2" b="T3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0 w 203"/>
                <a:gd name="T1" fmla="*/ 0 h 77"/>
                <a:gd name="T2" fmla="*/ 203 w 203"/>
                <a:gd name="T3" fmla="*/ 77 h 77"/>
              </a:gdLst>
              <a:ahLst/>
              <a:cxnLst>
                <a:cxn ang="0">
                  <a:pos x="203" y="77"/>
                </a:cxn>
                <a:cxn ang="0">
                  <a:pos x="0" y="0"/>
                </a:cxn>
              </a:cxnLst>
              <a:rect l="T0" t="T1" r="T2" b="T3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0 h 332"/>
                <a:gd name="T2" fmla="*/ 351 w 351"/>
                <a:gd name="T3" fmla="*/ 332 h 332"/>
              </a:gdLst>
              <a:ahLst/>
              <a:cxnLst>
                <a:cxn ang="0">
                  <a:pos x="0" y="332"/>
                </a:cxn>
                <a:cxn ang="0">
                  <a:pos x="351" y="0"/>
                </a:cxn>
              </a:cxnLst>
              <a:rect l="T0" t="T1" r="T2" b="T3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001712" y="0"/>
              <a:ext cx="3621088" cy="6843713"/>
            </a:xfrm>
            <a:custGeom>
              <a:avLst/>
              <a:gdLst>
                <a:gd name="T0" fmla="*/ 0 w 762"/>
                <a:gd name="T1" fmla="*/ 0 h 1440"/>
                <a:gd name="T2" fmla="*/ 762 w 762"/>
                <a:gd name="T3" fmla="*/ 1440 h 1440"/>
              </a:gdLst>
              <a:ahLst/>
              <a:cxnLst>
                <a:cxn ang="0">
                  <a:pos x="762" y="0"/>
                </a:cxn>
                <a:cxn ang="0">
                  <a:pos x="403" y="1440"/>
                </a:cxn>
              </a:cxnLst>
              <a:rect l="T0" t="T1" r="T2" b="T3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0 w 140"/>
                <a:gd name="T1" fmla="*/ 0 h 54"/>
                <a:gd name="T2" fmla="*/ 140 w 140"/>
                <a:gd name="T3" fmla="*/ 54 h 54"/>
              </a:gdLst>
              <a:ahLst/>
              <a:cxnLst>
                <a:cxn ang="0">
                  <a:pos x="140" y="54"/>
                </a:cxn>
                <a:cxn ang="0">
                  <a:pos x="0" y="0"/>
                </a:cxn>
              </a:cxnLst>
              <a:rect l="T0" t="T1" r="T2" b="T3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0 h 302"/>
                <a:gd name="T2" fmla="*/ 321 w 321"/>
                <a:gd name="T3" fmla="*/ 302 h 302"/>
              </a:gdLst>
              <a:ahLst/>
              <a:cxnLst>
                <a:cxn ang="0">
                  <a:pos x="0" y="302"/>
                </a:cxn>
                <a:cxn ang="0">
                  <a:pos x="321" y="0"/>
                </a:cxn>
              </a:cxnLst>
              <a:rect l="T0" t="T1" r="T2" b="T3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001712" y="0"/>
              <a:ext cx="3244850" cy="6843713"/>
            </a:xfrm>
            <a:custGeom>
              <a:avLst/>
              <a:gdLst>
                <a:gd name="T0" fmla="*/ 0 w 683"/>
                <a:gd name="T1" fmla="*/ 0 h 1440"/>
                <a:gd name="T2" fmla="*/ 683 w 683"/>
                <a:gd name="T3" fmla="*/ 1440 h 1440"/>
              </a:gdLst>
              <a:ahLst/>
              <a:cxnLst>
                <a:cxn ang="0">
                  <a:pos x="683" y="0"/>
                </a:cxn>
                <a:cxn ang="0">
                  <a:pos x="355" y="1440"/>
                </a:cxn>
              </a:cxnLst>
              <a:rect l="T0" t="T1" r="T2" b="T3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0 h 279"/>
                <a:gd name="T2" fmla="*/ 287 w 287"/>
                <a:gd name="T3" fmla="*/ 279 h 279"/>
              </a:gdLst>
              <a:ahLst/>
              <a:cxnLst>
                <a:cxn ang="0">
                  <a:pos x="0" y="279"/>
                </a:cxn>
                <a:cxn ang="0">
                  <a:pos x="287" y="0"/>
                </a:cxn>
              </a:cxnLst>
              <a:rect l="T0" t="T1" r="T2" b="T3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889000" y="0"/>
              <a:ext cx="3230562" cy="6843713"/>
            </a:xfrm>
            <a:custGeom>
              <a:avLst/>
              <a:gdLst>
                <a:gd name="T0" fmla="*/ 0 w 680"/>
                <a:gd name="T1" fmla="*/ 0 h 1440"/>
                <a:gd name="T2" fmla="*/ 680 w 680"/>
                <a:gd name="T3" fmla="*/ 1440 h 1440"/>
              </a:gdLst>
              <a:ahLst/>
              <a:cxnLst>
                <a:cxn ang="0">
                  <a:pos x="680" y="0"/>
                </a:cxn>
                <a:cxn ang="0">
                  <a:pos x="337" y="1440"/>
                </a:cxn>
              </a:cxnLst>
              <a:rect l="T0" t="T1" r="T2" b="T3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979151" y="5694363"/>
              <a:ext cx="1187450" cy="1149350"/>
            </a:xfrm>
            <a:custGeom>
              <a:avLst/>
              <a:gdLst>
                <a:gd name="T0" fmla="*/ 0 w 250"/>
                <a:gd name="T1" fmla="*/ 0 h 242"/>
                <a:gd name="T2" fmla="*/ 250 w 250"/>
                <a:gd name="T3" fmla="*/ 242 h 242"/>
              </a:gdLst>
              <a:ahLst/>
              <a:cxnLst>
                <a:cxn ang="0">
                  <a:pos x="0" y="242"/>
                </a:cxn>
                <a:cxn ang="0">
                  <a:pos x="250" y="0"/>
                </a:cxn>
              </a:cxnLst>
              <a:rect l="T0" t="T1" r="T2" b="T3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84187" y="0"/>
              <a:ext cx="3421063" cy="6843713"/>
            </a:xfrm>
            <a:custGeom>
              <a:avLst/>
              <a:gdLst>
                <a:gd name="T0" fmla="*/ 0 w 720"/>
                <a:gd name="T1" fmla="*/ 0 h 1440"/>
                <a:gd name="T2" fmla="*/ 720 w 720"/>
                <a:gd name="T3" fmla="*/ 1440 h 1440"/>
              </a:gdLst>
              <a:ahLst/>
              <a:cxnLst>
                <a:cxn ang="0">
                  <a:pos x="720" y="0"/>
                </a:cxn>
                <a:cxn ang="0">
                  <a:pos x="362" y="1440"/>
                </a:cxn>
              </a:cxnLst>
              <a:rect l="T0" t="T1" r="T2" b="T3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1287126" y="6049963"/>
              <a:ext cx="879475" cy="793750"/>
            </a:xfrm>
            <a:custGeom>
              <a:avLst/>
              <a:gdLst>
                <a:gd name="T0" fmla="*/ 0 w 185"/>
                <a:gd name="T1" fmla="*/ 0 h 167"/>
                <a:gd name="T2" fmla="*/ 185 w 185"/>
                <a:gd name="T3" fmla="*/ 167 h 167"/>
              </a:gdLst>
              <a:ahLst/>
              <a:cxnLst>
                <a:cxn ang="0">
                  <a:pos x="0" y="167"/>
                </a:cxn>
                <a:cxn ang="0">
                  <a:pos x="185" y="0"/>
                </a:cxn>
              </a:cxnLst>
              <a:rect l="T0" t="T1" r="T2" b="T3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98487" y="0"/>
              <a:ext cx="2717800" cy="6843713"/>
            </a:xfrm>
            <a:custGeom>
              <a:avLst/>
              <a:gdLst>
                <a:gd name="T0" fmla="*/ 0 w 572"/>
                <a:gd name="T1" fmla="*/ 0 h 1440"/>
                <a:gd name="T2" fmla="*/ 572 w 572"/>
                <a:gd name="T3" fmla="*/ 1440 h 1440"/>
              </a:gdLst>
              <a:ahLst/>
              <a:cxnLst>
                <a:cxn ang="0">
                  <a:pos x="572" y="0"/>
                </a:cxn>
                <a:cxn ang="0">
                  <a:pos x="164" y="1440"/>
                </a:cxn>
              </a:cxnLst>
              <a:rect l="T0" t="T1" r="T2" b="T3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61937" y="0"/>
              <a:ext cx="2944813" cy="6843713"/>
            </a:xfrm>
            <a:custGeom>
              <a:avLst/>
              <a:gdLst>
                <a:gd name="T0" fmla="*/ 0 w 620"/>
                <a:gd name="T1" fmla="*/ 0 h 1440"/>
                <a:gd name="T2" fmla="*/ 620 w 620"/>
                <a:gd name="T3" fmla="*/ 1440 h 1440"/>
              </a:gdLst>
              <a:ahLst/>
              <a:cxnLst>
                <a:cxn ang="0">
                  <a:pos x="620" y="0"/>
                </a:cxn>
                <a:cxn ang="0">
                  <a:pos x="186" y="1440"/>
                </a:cxn>
              </a:cxnLst>
              <a:rect l="T0" t="T1" r="T2" b="T3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0 w 506"/>
                <a:gd name="T1" fmla="*/ 0 h 1440"/>
                <a:gd name="T2" fmla="*/ 506 w 506"/>
                <a:gd name="T3" fmla="*/ 1440 h 1440"/>
              </a:gdLst>
              <a:ahLst/>
              <a:cxnLst>
                <a:cxn ang="0">
                  <a:pos x="506" y="0"/>
                </a:cxn>
                <a:cxn ang="0">
                  <a:pos x="171" y="1440"/>
                </a:cxn>
              </a:cxnLst>
              <a:rect l="T0" t="T1" r="T2" b="T3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4287" y="9525"/>
              <a:ext cx="1771650" cy="3198813"/>
            </a:xfrm>
            <a:custGeom>
              <a:avLst/>
              <a:gdLst>
                <a:gd name="T0" fmla="*/ 0 w 373"/>
                <a:gd name="T1" fmla="*/ 0 h 673"/>
                <a:gd name="T2" fmla="*/ 373 w 373"/>
                <a:gd name="T3" fmla="*/ 673 h 673"/>
              </a:gdLst>
              <a:ahLst/>
              <a:cxnLst>
                <a:cxn ang="0">
                  <a:pos x="373" y="0"/>
                </a:cxn>
                <a:cxn ang="0">
                  <a:pos x="0" y="673"/>
                </a:cxn>
              </a:cxnLst>
              <a:rect l="T0" t="T1" r="T2" b="T3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62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0" y="0"/>
                </a:cxn>
                <a:cxn ang="0">
                  <a:pos x="45" y="174"/>
                </a:cxn>
              </a:cxnLst>
              <a:rect l="T0" t="T1" r="T2" b="T3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4287" y="0"/>
              <a:ext cx="1562100" cy="2228850"/>
            </a:xfrm>
            <a:custGeom>
              <a:avLst/>
              <a:gdLst>
                <a:gd name="T0" fmla="*/ 0 w 329"/>
                <a:gd name="T1" fmla="*/ 0 h 469"/>
                <a:gd name="T2" fmla="*/ 329 w 329"/>
                <a:gd name="T3" fmla="*/ 469 h 469"/>
              </a:gdLst>
              <a:ahLst/>
              <a:cxnLst>
                <a:cxn ang="0">
                  <a:pos x="329" y="0"/>
                </a:cxn>
                <a:cxn ang="0">
                  <a:pos x="0" y="469"/>
                </a:cxn>
              </a:cxnLst>
              <a:rect l="T0" t="T1" r="T2" b="T3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7718425" y="1700213"/>
            <a:ext cx="3675063" cy="3470275"/>
            <a:chOff x="697883" y="1816768"/>
            <a:chExt cx="3674476" cy="3470421"/>
          </a:xfrm>
        </p:grpSpPr>
        <p:sp>
          <p:nvSpPr>
            <p:cNvPr id="27" name="Rectangle 22"/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2"/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4"/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09302-7B5B-4CCA-AE28-884CF8517205}" type="datetimeFigureOut">
              <a:rPr lang="it-IT"/>
              <a:pPr>
                <a:defRPr/>
              </a:pPr>
              <a:t>07/03/2024</a:t>
            </a:fld>
            <a:endParaRPr lang="it-IT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563" y="320675"/>
            <a:ext cx="914400" cy="3190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C3F1-B753-41D2-9598-8FC5B8152D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0588" y="2359025"/>
            <a:ext cx="3498850" cy="24558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35600" y="795338"/>
            <a:ext cx="5949950" cy="4854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04863" y="320675"/>
            <a:ext cx="3657600" cy="3190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9AEB-C79B-4AD4-A6CD-7EE7203A1EF8}" type="datetimeFigureOut">
              <a:rPr lang="it-IT"/>
              <a:pPr>
                <a:defRPr/>
              </a:pPr>
              <a:t>07/03/2024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4863" y="6227763"/>
            <a:ext cx="10588625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06188" y="109538"/>
            <a:ext cx="63976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2297-8176-49E7-8F6F-80FA2384DA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-417513" y="0"/>
            <a:ext cx="12584113" cy="6853238"/>
            <a:chOff x="-417513" y="0"/>
            <a:chExt cx="12584114" cy="685323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306513" y="0"/>
              <a:ext cx="3862387" cy="6843713"/>
            </a:xfrm>
            <a:custGeom>
              <a:avLst/>
              <a:gdLst>
                <a:gd name="T0" fmla="*/ 0 w 813"/>
                <a:gd name="T1" fmla="*/ 0 h 1440"/>
                <a:gd name="T2" fmla="*/ 813 w 813"/>
                <a:gd name="T3" fmla="*/ 1440 h 1440"/>
              </a:gdLst>
              <a:ahLst/>
              <a:cxnLst>
                <a:cxn ang="0">
                  <a:pos x="813" y="0"/>
                </a:cxn>
                <a:cxn ang="0">
                  <a:pos x="435" y="1440"/>
                </a:cxn>
              </a:cxnLst>
              <a:rect l="T0" t="T1" r="T2" b="T3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626726" y="9525"/>
              <a:ext cx="1539875" cy="555625"/>
            </a:xfrm>
            <a:custGeom>
              <a:avLst/>
              <a:gdLst>
                <a:gd name="T0" fmla="*/ 0 w 324"/>
                <a:gd name="T1" fmla="*/ 0 h 117"/>
                <a:gd name="T2" fmla="*/ 324 w 324"/>
                <a:gd name="T3" fmla="*/ 117 h 117"/>
              </a:gdLst>
              <a:ahLst/>
              <a:cxnLst>
                <a:cxn ang="0">
                  <a:pos x="324" y="117"/>
                </a:cxn>
                <a:cxn ang="0">
                  <a:pos x="0" y="0"/>
                </a:cxn>
              </a:cxnLst>
              <a:rect l="T0" t="T1" r="T2" b="T3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0247314" y="5013325"/>
              <a:ext cx="1919287" cy="1830388"/>
            </a:xfrm>
            <a:custGeom>
              <a:avLst/>
              <a:gdLst>
                <a:gd name="T0" fmla="*/ 0 w 404"/>
                <a:gd name="T1" fmla="*/ 0 h 385"/>
                <a:gd name="T2" fmla="*/ 404 w 404"/>
                <a:gd name="T3" fmla="*/ 385 h 385"/>
              </a:gdLst>
              <a:ahLst/>
              <a:cxnLst>
                <a:cxn ang="0">
                  <a:pos x="0" y="385"/>
                </a:cxn>
                <a:cxn ang="0">
                  <a:pos x="404" y="0"/>
                </a:cxn>
              </a:cxnLst>
              <a:rect l="T0" t="T1" r="T2" b="T3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0 w 774"/>
                <a:gd name="T1" fmla="*/ 0 h 1440"/>
                <a:gd name="T2" fmla="*/ 774 w 774"/>
                <a:gd name="T3" fmla="*/ 1440 h 1440"/>
              </a:gdLst>
              <a:ahLst/>
              <a:cxnLst>
                <a:cxn ang="0">
                  <a:pos x="774" y="0"/>
                </a:cxn>
                <a:cxn ang="0">
                  <a:pos x="411" y="1440"/>
                </a:cxn>
              </a:cxnLst>
              <a:rect l="T0" t="T1" r="T2" b="T3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1202989" y="9525"/>
              <a:ext cx="963612" cy="366713"/>
            </a:xfrm>
            <a:custGeom>
              <a:avLst/>
              <a:gdLst>
                <a:gd name="T0" fmla="*/ 0 w 203"/>
                <a:gd name="T1" fmla="*/ 0 h 77"/>
                <a:gd name="T2" fmla="*/ 203 w 203"/>
                <a:gd name="T3" fmla="*/ 77 h 77"/>
              </a:gdLst>
              <a:ahLst/>
              <a:cxnLst>
                <a:cxn ang="0">
                  <a:pos x="203" y="77"/>
                </a:cxn>
                <a:cxn ang="0">
                  <a:pos x="0" y="0"/>
                </a:cxn>
              </a:cxnLst>
              <a:rect l="T0" t="T1" r="T2" b="T3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0494964" y="5275263"/>
              <a:ext cx="1666875" cy="1577975"/>
            </a:xfrm>
            <a:custGeom>
              <a:avLst/>
              <a:gdLst>
                <a:gd name="T0" fmla="*/ 0 w 351"/>
                <a:gd name="T1" fmla="*/ 0 h 332"/>
                <a:gd name="T2" fmla="*/ 351 w 351"/>
                <a:gd name="T3" fmla="*/ 332 h 332"/>
              </a:gdLst>
              <a:ahLst/>
              <a:cxnLst>
                <a:cxn ang="0">
                  <a:pos x="0" y="332"/>
                </a:cxn>
                <a:cxn ang="0">
                  <a:pos x="351" y="0"/>
                </a:cxn>
              </a:cxnLst>
              <a:rect l="T0" t="T1" r="T2" b="T3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001713" y="0"/>
              <a:ext cx="3621087" cy="6843713"/>
            </a:xfrm>
            <a:custGeom>
              <a:avLst/>
              <a:gdLst>
                <a:gd name="T0" fmla="*/ 0 w 762"/>
                <a:gd name="T1" fmla="*/ 0 h 1440"/>
                <a:gd name="T2" fmla="*/ 762 w 762"/>
                <a:gd name="T3" fmla="*/ 1440 h 1440"/>
              </a:gdLst>
              <a:ahLst/>
              <a:cxnLst>
                <a:cxn ang="0">
                  <a:pos x="762" y="0"/>
                </a:cxn>
                <a:cxn ang="0">
                  <a:pos x="403" y="1440"/>
                </a:cxn>
              </a:cxnLst>
              <a:rect l="T0" t="T1" r="T2" b="T3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501439" y="9525"/>
              <a:ext cx="665162" cy="257175"/>
            </a:xfrm>
            <a:custGeom>
              <a:avLst/>
              <a:gdLst>
                <a:gd name="T0" fmla="*/ 0 w 140"/>
                <a:gd name="T1" fmla="*/ 0 h 54"/>
                <a:gd name="T2" fmla="*/ 140 w 140"/>
                <a:gd name="T3" fmla="*/ 54 h 54"/>
              </a:gdLst>
              <a:ahLst/>
              <a:cxnLst>
                <a:cxn ang="0">
                  <a:pos x="140" y="54"/>
                </a:cxn>
                <a:cxn ang="0">
                  <a:pos x="0" y="0"/>
                </a:cxn>
              </a:cxnLst>
              <a:rect l="T0" t="T1" r="T2" b="T3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0641014" y="5408613"/>
              <a:ext cx="1525587" cy="1435100"/>
            </a:xfrm>
            <a:custGeom>
              <a:avLst/>
              <a:gdLst>
                <a:gd name="T0" fmla="*/ 0 w 321"/>
                <a:gd name="T1" fmla="*/ 0 h 302"/>
                <a:gd name="T2" fmla="*/ 321 w 321"/>
                <a:gd name="T3" fmla="*/ 302 h 302"/>
              </a:gdLst>
              <a:ahLst/>
              <a:cxnLst>
                <a:cxn ang="0">
                  <a:pos x="0" y="302"/>
                </a:cxn>
                <a:cxn ang="0">
                  <a:pos x="321" y="0"/>
                </a:cxn>
              </a:cxnLst>
              <a:rect l="T0" t="T1" r="T2" b="T3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0 w 683"/>
                <a:gd name="T1" fmla="*/ 0 h 1440"/>
                <a:gd name="T2" fmla="*/ 683 w 683"/>
                <a:gd name="T3" fmla="*/ 1440 h 1440"/>
              </a:gdLst>
              <a:ahLst/>
              <a:cxnLst>
                <a:cxn ang="0">
                  <a:pos x="683" y="0"/>
                </a:cxn>
                <a:cxn ang="0">
                  <a:pos x="355" y="1440"/>
                </a:cxn>
              </a:cxnLst>
              <a:rect l="T0" t="T1" r="T2" b="T3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802939" y="5518150"/>
              <a:ext cx="1363662" cy="1325563"/>
            </a:xfrm>
            <a:custGeom>
              <a:avLst/>
              <a:gdLst>
                <a:gd name="T0" fmla="*/ 0 w 287"/>
                <a:gd name="T1" fmla="*/ 0 h 279"/>
                <a:gd name="T2" fmla="*/ 287 w 287"/>
                <a:gd name="T3" fmla="*/ 279 h 279"/>
              </a:gdLst>
              <a:ahLst/>
              <a:cxnLst>
                <a:cxn ang="0">
                  <a:pos x="0" y="279"/>
                </a:cxn>
                <a:cxn ang="0">
                  <a:pos x="287" y="0"/>
                </a:cxn>
              </a:cxnLst>
              <a:rect l="T0" t="T1" r="T2" b="T3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0 w 680"/>
                <a:gd name="T1" fmla="*/ 0 h 1440"/>
                <a:gd name="T2" fmla="*/ 680 w 680"/>
                <a:gd name="T3" fmla="*/ 1440 h 1440"/>
              </a:gdLst>
              <a:ahLst/>
              <a:cxnLst>
                <a:cxn ang="0">
                  <a:pos x="680" y="0"/>
                </a:cxn>
                <a:cxn ang="0">
                  <a:pos x="337" y="1440"/>
                </a:cxn>
              </a:cxnLst>
              <a:rect l="T0" t="T1" r="T2" b="T3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979151" y="5694363"/>
              <a:ext cx="1187450" cy="1149350"/>
            </a:xfrm>
            <a:custGeom>
              <a:avLst/>
              <a:gdLst>
                <a:gd name="T0" fmla="*/ 0 w 250"/>
                <a:gd name="T1" fmla="*/ 0 h 242"/>
                <a:gd name="T2" fmla="*/ 250 w 250"/>
                <a:gd name="T3" fmla="*/ 242 h 242"/>
              </a:gdLst>
              <a:ahLst/>
              <a:cxnLst>
                <a:cxn ang="0">
                  <a:pos x="0" y="242"/>
                </a:cxn>
                <a:cxn ang="0">
                  <a:pos x="250" y="0"/>
                </a:cxn>
              </a:cxnLst>
              <a:rect l="T0" t="T1" r="T2" b="T3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84188" y="0"/>
              <a:ext cx="3421062" cy="6843713"/>
            </a:xfrm>
            <a:custGeom>
              <a:avLst/>
              <a:gdLst>
                <a:gd name="T0" fmla="*/ 0 w 720"/>
                <a:gd name="T1" fmla="*/ 0 h 1440"/>
                <a:gd name="T2" fmla="*/ 720 w 720"/>
                <a:gd name="T3" fmla="*/ 1440 h 1440"/>
              </a:gdLst>
              <a:ahLst/>
              <a:cxnLst>
                <a:cxn ang="0">
                  <a:pos x="720" y="0"/>
                </a:cxn>
                <a:cxn ang="0">
                  <a:pos x="362" y="1440"/>
                </a:cxn>
              </a:cxnLst>
              <a:rect l="T0" t="T1" r="T2" b="T3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1287126" y="6049963"/>
              <a:ext cx="879475" cy="793750"/>
            </a:xfrm>
            <a:custGeom>
              <a:avLst/>
              <a:gdLst>
                <a:gd name="T0" fmla="*/ 0 w 185"/>
                <a:gd name="T1" fmla="*/ 0 h 167"/>
                <a:gd name="T2" fmla="*/ 185 w 185"/>
                <a:gd name="T3" fmla="*/ 167 h 167"/>
              </a:gdLst>
              <a:ahLst/>
              <a:cxnLst>
                <a:cxn ang="0">
                  <a:pos x="0" y="167"/>
                </a:cxn>
                <a:cxn ang="0">
                  <a:pos x="185" y="0"/>
                </a:cxn>
              </a:cxnLst>
              <a:rect l="T0" t="T1" r="T2" b="T3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0 w 572"/>
                <a:gd name="T1" fmla="*/ 0 h 1440"/>
                <a:gd name="T2" fmla="*/ 572 w 572"/>
                <a:gd name="T3" fmla="*/ 1440 h 1440"/>
              </a:gdLst>
              <a:ahLst/>
              <a:cxnLst>
                <a:cxn ang="0">
                  <a:pos x="572" y="0"/>
                </a:cxn>
                <a:cxn ang="0">
                  <a:pos x="164" y="1440"/>
                </a:cxn>
              </a:cxnLst>
              <a:rect l="T0" t="T1" r="T2" b="T3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61938" y="0"/>
              <a:ext cx="2944812" cy="6843713"/>
            </a:xfrm>
            <a:custGeom>
              <a:avLst/>
              <a:gdLst>
                <a:gd name="T0" fmla="*/ 0 w 620"/>
                <a:gd name="T1" fmla="*/ 0 h 1440"/>
                <a:gd name="T2" fmla="*/ 620 w 620"/>
                <a:gd name="T3" fmla="*/ 1440 h 1440"/>
              </a:gdLst>
              <a:ahLst/>
              <a:cxnLst>
                <a:cxn ang="0">
                  <a:pos x="620" y="0"/>
                </a:cxn>
                <a:cxn ang="0">
                  <a:pos x="186" y="1440"/>
                </a:cxn>
              </a:cxnLst>
              <a:rect l="T0" t="T1" r="T2" b="T3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-417513" y="0"/>
              <a:ext cx="2403476" cy="6843713"/>
            </a:xfrm>
            <a:custGeom>
              <a:avLst/>
              <a:gdLst>
                <a:gd name="T0" fmla="*/ 0 w 506"/>
                <a:gd name="T1" fmla="*/ 0 h 1440"/>
                <a:gd name="T2" fmla="*/ 506 w 506"/>
                <a:gd name="T3" fmla="*/ 1440 h 1440"/>
              </a:gdLst>
              <a:ahLst/>
              <a:cxnLst>
                <a:cxn ang="0">
                  <a:pos x="506" y="0"/>
                </a:cxn>
                <a:cxn ang="0">
                  <a:pos x="171" y="1440"/>
                </a:cxn>
              </a:cxnLst>
              <a:rect l="T0" t="T1" r="T2" b="T3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0 w 373"/>
                <a:gd name="T1" fmla="*/ 0 h 673"/>
                <a:gd name="T2" fmla="*/ 373 w 373"/>
                <a:gd name="T3" fmla="*/ 673 h 673"/>
              </a:gdLst>
              <a:ahLst/>
              <a:cxnLst>
                <a:cxn ang="0">
                  <a:pos x="373" y="0"/>
                </a:cxn>
                <a:cxn ang="0">
                  <a:pos x="0" y="673"/>
                </a:cxn>
              </a:cxnLst>
              <a:rect l="T0" t="T1" r="T2" b="T3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63" y="6016625"/>
              <a:ext cx="214312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0" y="0"/>
                </a:cxn>
                <a:cxn ang="0">
                  <a:pos x="45" y="174"/>
                </a:cxn>
              </a:cxnLst>
              <a:rect l="T0" t="T1" r="T2" b="T3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0 w 329"/>
                <a:gd name="T1" fmla="*/ 0 h 469"/>
                <a:gd name="T2" fmla="*/ 329 w 329"/>
                <a:gd name="T3" fmla="*/ 469 h 469"/>
              </a:gdLst>
              <a:ahLst/>
              <a:cxnLst>
                <a:cxn ang="0">
                  <a:pos x="329" y="0"/>
                </a:cxn>
                <a:cxn ang="0">
                  <a:pos x="0" y="469"/>
                </a:cxn>
              </a:cxnLst>
              <a:rect l="T0" t="T1" r="T2" b="T3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800100" y="1700213"/>
            <a:ext cx="3675063" cy="3470275"/>
            <a:chOff x="697883" y="1816768"/>
            <a:chExt cx="3674476" cy="3470421"/>
          </a:xfrm>
        </p:grpSpPr>
        <p:sp>
          <p:nvSpPr>
            <p:cNvPr id="27" name="Rectangle 27"/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2"/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/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A9ACB-C3AC-415B-8E5F-7B090F9C03E3}" type="datetimeFigureOut">
              <a:rPr lang="it-IT"/>
              <a:pPr>
                <a:defRPr/>
              </a:pPr>
              <a:t>07/03/2024</a:t>
            </a:fld>
            <a:endParaRPr lang="it-IT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563" y="320675"/>
            <a:ext cx="914400" cy="3190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D49FA-A93A-4D58-A84B-46B33DD6E9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-330200" y="-58738"/>
            <a:ext cx="12515850" cy="6923088"/>
            <a:chOff x="-329674" y="-51881"/>
            <a:chExt cx="12515851" cy="692379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-329674" y="1297633"/>
              <a:ext cx="9702801" cy="5574284"/>
            </a:xfrm>
            <a:custGeom>
              <a:avLst/>
              <a:gdLst>
                <a:gd name="T0" fmla="*/ 0 w 2038"/>
                <a:gd name="T1" fmla="*/ 0 h 1169"/>
                <a:gd name="T2" fmla="*/ 2038 w 2038"/>
                <a:gd name="T3" fmla="*/ 1169 h 1169"/>
              </a:gdLst>
              <a:ahLst/>
              <a:cxnLst>
                <a:cxn ang="0">
                  <a:pos x="1752" y="1169"/>
                </a:cxn>
                <a:cxn ang="0">
                  <a:pos x="1487" y="334"/>
                </a:cxn>
                <a:cxn ang="0">
                  <a:pos x="860" y="22"/>
                </a:cxn>
                <a:cxn ang="0">
                  <a:pos x="199" y="318"/>
                </a:cxn>
                <a:cxn ang="0">
                  <a:pos x="399" y="1165"/>
                </a:cxn>
              </a:cxnLst>
              <a:rect l="T0" t="T1" r="T2" b="T3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70451" y="2018432"/>
              <a:ext cx="7373939" cy="4848722"/>
            </a:xfrm>
            <a:custGeom>
              <a:avLst/>
              <a:gdLst>
                <a:gd name="T0" fmla="*/ 0 w 1549"/>
                <a:gd name="T1" fmla="*/ 0 h 1017"/>
                <a:gd name="T2" fmla="*/ 1549 w 1549"/>
                <a:gd name="T3" fmla="*/ 1017 h 1017"/>
              </a:gdLst>
              <a:ahLst/>
              <a:cxnLst>
                <a:cxn ang="0">
                  <a:pos x="1025" y="1016"/>
                </a:cxn>
                <a:cxn ang="0">
                  <a:pos x="1443" y="592"/>
                </a:cxn>
                <a:cxn ang="0">
                  <a:pos x="782" y="53"/>
                </a:cxn>
                <a:cxn ang="0">
                  <a:pos x="150" y="329"/>
                </a:cxn>
                <a:cxn ang="0">
                  <a:pos x="477" y="1017"/>
                </a:cxn>
              </a:cxnLst>
              <a:rect l="T0" t="T1" r="T2" b="T3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51351" y="1788221"/>
              <a:ext cx="8035926" cy="5083696"/>
            </a:xfrm>
            <a:custGeom>
              <a:avLst/>
              <a:gdLst>
                <a:gd name="T0" fmla="*/ 0 w 1688"/>
                <a:gd name="T1" fmla="*/ 0 h 1066"/>
                <a:gd name="T2" fmla="*/ 1688 w 1688"/>
                <a:gd name="T3" fmla="*/ 1066 h 1066"/>
              </a:gdLst>
              <a:ahLst/>
              <a:cxnLst>
                <a:cxn ang="0">
                  <a:pos x="1302" y="1066"/>
                </a:cxn>
                <a:cxn ang="0">
                  <a:pos x="1613" y="850"/>
                </a:cxn>
                <a:cxn ang="0">
                  <a:pos x="1517" y="471"/>
                </a:cxn>
                <a:cxn ang="0">
                  <a:pos x="798" y="28"/>
                </a:cxn>
                <a:cxn ang="0">
                  <a:pos x="181" y="333"/>
                </a:cxn>
                <a:cxn ang="0">
                  <a:pos x="420" y="1066"/>
                </a:cxn>
              </a:cxnLst>
              <a:rect l="T0" t="T1" r="T2" b="T3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1062" y="549844"/>
              <a:ext cx="10334627" cy="6322073"/>
            </a:xfrm>
            <a:custGeom>
              <a:avLst/>
              <a:gdLst>
                <a:gd name="T0" fmla="*/ 0 w 2171"/>
                <a:gd name="T1" fmla="*/ 0 h 1326"/>
                <a:gd name="T2" fmla="*/ 2171 w 2171"/>
                <a:gd name="T3" fmla="*/ 1326 h 1326"/>
              </a:gdLst>
              <a:ahLst/>
              <a:cxnLst>
                <a:cxn ang="0">
                  <a:pos x="1873" y="1326"/>
                </a:cxn>
                <a:cxn ang="0">
                  <a:pos x="1609" y="473"/>
                </a:cxn>
                <a:cxn ang="0">
                  <a:pos x="880" y="63"/>
                </a:cxn>
                <a:cxn ang="0">
                  <a:pos x="0" y="423"/>
                </a:cxn>
              </a:cxnLst>
              <a:rect l="T0" t="T1" r="T2" b="T3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701" y="6186047"/>
              <a:ext cx="504825" cy="681108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0" y="0"/>
                </a:cxn>
                <a:cxn ang="0">
                  <a:pos x="106" y="143"/>
                </a:cxn>
              </a:cxnLst>
              <a:rect l="T0" t="T1" r="T2" b="T3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-1062" y="-51881"/>
              <a:ext cx="11091864" cy="6923798"/>
            </a:xfrm>
            <a:custGeom>
              <a:avLst/>
              <a:gdLst>
                <a:gd name="T0" fmla="*/ 0 w 2330"/>
                <a:gd name="T1" fmla="*/ 0 h 1452"/>
                <a:gd name="T2" fmla="*/ 2330 w 2330"/>
                <a:gd name="T3" fmla="*/ 1452 h 1452"/>
              </a:gdLst>
              <a:ahLst/>
              <a:cxnLst>
                <a:cxn ang="0">
                  <a:pos x="2046" y="1452"/>
                </a:cxn>
                <a:cxn ang="0">
                  <a:pos x="1813" y="601"/>
                </a:cxn>
                <a:cxn ang="0">
                  <a:pos x="956" y="97"/>
                </a:cxn>
                <a:cxn ang="0">
                  <a:pos x="0" y="366"/>
                </a:cxn>
              </a:cxnLst>
              <a:rect l="T0" t="T1" r="T2" b="T3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426601" y="5275"/>
              <a:ext cx="5788025" cy="6847590"/>
            </a:xfrm>
            <a:custGeom>
              <a:avLst/>
              <a:gdLst>
                <a:gd name="T0" fmla="*/ 0 w 1216"/>
                <a:gd name="T1" fmla="*/ 0 h 1436"/>
                <a:gd name="T2" fmla="*/ 1216 w 1216"/>
                <a:gd name="T3" fmla="*/ 1436 h 1436"/>
              </a:gdLst>
              <a:ahLst/>
              <a:cxnLst>
                <a:cxn ang="0">
                  <a:pos x="1094" y="1436"/>
                </a:cxn>
                <a:cxn ang="0">
                  <a:pos x="709" y="551"/>
                </a:cxn>
                <a:cxn ang="0">
                  <a:pos x="0" y="0"/>
                </a:cxn>
              </a:cxnLst>
              <a:rect l="T0" t="T1" r="T2" b="T3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-1062" y="5275"/>
              <a:ext cx="1057276" cy="614426"/>
            </a:xfrm>
            <a:custGeom>
              <a:avLst/>
              <a:gdLst>
                <a:gd name="T0" fmla="*/ 0 w 222"/>
                <a:gd name="T1" fmla="*/ 0 h 129"/>
                <a:gd name="T2" fmla="*/ 222 w 222"/>
                <a:gd name="T3" fmla="*/ 129 h 129"/>
              </a:gdLst>
              <a:ahLst/>
              <a:cxnLst>
                <a:cxn ang="0">
                  <a:pos x="222" y="0"/>
                </a:cxn>
                <a:cxn ang="0">
                  <a:pos x="0" y="129"/>
                </a:cxn>
              </a:cxnLst>
              <a:rect l="T0" t="T1" r="T2" b="T3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821889" y="5275"/>
              <a:ext cx="5588000" cy="6866642"/>
            </a:xfrm>
            <a:custGeom>
              <a:avLst/>
              <a:gdLst>
                <a:gd name="T0" fmla="*/ 0 w 1174"/>
                <a:gd name="T1" fmla="*/ 0 h 1440"/>
                <a:gd name="T2" fmla="*/ 1174 w 1174"/>
                <a:gd name="T3" fmla="*/ 1440 h 1440"/>
              </a:gdLst>
              <a:ahLst/>
              <a:cxnLst>
                <a:cxn ang="0">
                  <a:pos x="1067" y="1440"/>
                </a:cxn>
                <a:cxn ang="0">
                  <a:pos x="698" y="577"/>
                </a:cxn>
                <a:cxn ang="0">
                  <a:pos x="0" y="0"/>
                </a:cxn>
              </a:cxnLst>
              <a:rect l="T0" t="T1" r="T2" b="T3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701" y="512"/>
              <a:ext cx="595313" cy="352461"/>
            </a:xfrm>
            <a:custGeom>
              <a:avLst/>
              <a:gdLst>
                <a:gd name="T0" fmla="*/ 0 w 125"/>
                <a:gd name="T1" fmla="*/ 0 h 74"/>
                <a:gd name="T2" fmla="*/ 125 w 125"/>
                <a:gd name="T3" fmla="*/ 74 h 74"/>
              </a:gdLst>
              <a:ahLst/>
              <a:cxnLst>
                <a:cxn ang="0">
                  <a:pos x="125" y="0"/>
                </a:cxn>
                <a:cxn ang="0">
                  <a:pos x="0" y="74"/>
                </a:cxn>
              </a:cxnLst>
              <a:rect l="T0" t="T1" r="T2" b="T3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012390" y="5275"/>
              <a:ext cx="5497512" cy="6866642"/>
            </a:xfrm>
            <a:custGeom>
              <a:avLst/>
              <a:gdLst>
                <a:gd name="T0" fmla="*/ 0 w 1155"/>
                <a:gd name="T1" fmla="*/ 0 h 1440"/>
                <a:gd name="T2" fmla="*/ 1155 w 1155"/>
                <a:gd name="T3" fmla="*/ 1440 h 1440"/>
              </a:gdLst>
              <a:ahLst/>
              <a:cxnLst>
                <a:cxn ang="0">
                  <a:pos x="1056" y="1440"/>
                </a:cxn>
                <a:cxn ang="0">
                  <a:pos x="686" y="580"/>
                </a:cxn>
                <a:cxn ang="0">
                  <a:pos x="0" y="0"/>
                </a:cxn>
              </a:cxnLst>
              <a:rect l="T0" t="T1" r="T2" b="T3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-1062" y="5275"/>
              <a:ext cx="357188" cy="214335"/>
            </a:xfrm>
            <a:custGeom>
              <a:avLst/>
              <a:gdLst>
                <a:gd name="T0" fmla="*/ 0 w 75"/>
                <a:gd name="T1" fmla="*/ 0 h 45"/>
                <a:gd name="T2" fmla="*/ 75 w 75"/>
                <a:gd name="T3" fmla="*/ 45 h 45"/>
              </a:gdLst>
              <a:ahLst/>
              <a:cxnLst>
                <a:cxn ang="0">
                  <a:pos x="75" y="0"/>
                </a:cxn>
                <a:cxn ang="0">
                  <a:pos x="0" y="45"/>
                </a:cxn>
              </a:cxnLst>
              <a:rect l="T0" t="T1" r="T2" b="T3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210827" y="512"/>
              <a:ext cx="5522913" cy="6871405"/>
            </a:xfrm>
            <a:custGeom>
              <a:avLst/>
              <a:gdLst>
                <a:gd name="T0" fmla="*/ 0 w 1160"/>
                <a:gd name="T1" fmla="*/ 0 h 1441"/>
                <a:gd name="T2" fmla="*/ 1160 w 1160"/>
                <a:gd name="T3" fmla="*/ 1441 h 1441"/>
              </a:gdLst>
              <a:ahLst/>
              <a:cxnLst>
                <a:cxn ang="0">
                  <a:pos x="1053" y="1441"/>
                </a:cxn>
                <a:cxn ang="0">
                  <a:pos x="705" y="599"/>
                </a:cxn>
                <a:cxn ang="0">
                  <a:pos x="0" y="0"/>
                </a:cxn>
              </a:cxnLst>
              <a:rect l="T0" t="T1" r="T2" b="T3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463240" y="5275"/>
              <a:ext cx="5413375" cy="6866642"/>
            </a:xfrm>
            <a:custGeom>
              <a:avLst/>
              <a:gdLst>
                <a:gd name="T0" fmla="*/ 0 w 1137"/>
                <a:gd name="T1" fmla="*/ 0 h 1440"/>
                <a:gd name="T2" fmla="*/ 1137 w 1137"/>
                <a:gd name="T3" fmla="*/ 1440 h 1440"/>
              </a:gdLst>
              <a:ahLst/>
              <a:cxnLst>
                <a:cxn ang="0">
                  <a:pos x="1040" y="1440"/>
                </a:cxn>
                <a:cxn ang="0">
                  <a:pos x="698" y="611"/>
                </a:cxn>
                <a:cxn ang="0">
                  <a:pos x="0" y="0"/>
                </a:cxn>
              </a:cxnLst>
              <a:rect l="T0" t="T1" r="T2" b="T3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877577" y="5275"/>
              <a:ext cx="5037138" cy="6861880"/>
            </a:xfrm>
            <a:custGeom>
              <a:avLst/>
              <a:gdLst>
                <a:gd name="T0" fmla="*/ 0 w 1058"/>
                <a:gd name="T1" fmla="*/ 0 h 1439"/>
                <a:gd name="T2" fmla="*/ 1058 w 1058"/>
                <a:gd name="T3" fmla="*/ 1439 h 1439"/>
              </a:gdLst>
              <a:ahLst/>
              <a:cxnLst>
                <a:cxn ang="0">
                  <a:pos x="1011" y="1439"/>
                </a:cxn>
                <a:cxn ang="0">
                  <a:pos x="648" y="617"/>
                </a:cxn>
                <a:cxn ang="0">
                  <a:pos x="0" y="0"/>
                </a:cxn>
              </a:cxnLst>
              <a:rect l="T0" t="T1" r="T2" b="T3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8768290" y="5275"/>
              <a:ext cx="3417887" cy="2741894"/>
            </a:xfrm>
            <a:custGeom>
              <a:avLst/>
              <a:gdLst>
                <a:gd name="T0" fmla="*/ 0 w 718"/>
                <a:gd name="T1" fmla="*/ 0 h 575"/>
                <a:gd name="T2" fmla="*/ 718 w 718"/>
                <a:gd name="T3" fmla="*/ 575 h 575"/>
              </a:gdLst>
              <a:ahLst/>
              <a:cxnLst>
                <a:cxn ang="0">
                  <a:pos x="718" y="575"/>
                </a:cxn>
                <a:cxn ang="0">
                  <a:pos x="0" y="0"/>
                </a:cxn>
              </a:cxnLst>
              <a:rect l="T0" t="T1" r="T2" b="T3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9235015" y="10038"/>
              <a:ext cx="2951162" cy="2556137"/>
            </a:xfrm>
            <a:custGeom>
              <a:avLst/>
              <a:gdLst>
                <a:gd name="T0" fmla="*/ 0 w 620"/>
                <a:gd name="T1" fmla="*/ 0 h 536"/>
                <a:gd name="T2" fmla="*/ 620 w 620"/>
                <a:gd name="T3" fmla="*/ 536 h 536"/>
              </a:gdLst>
              <a:ahLst/>
              <a:cxnLst>
                <a:cxn ang="0">
                  <a:pos x="620" y="536"/>
                </a:cxn>
                <a:cxn ang="0">
                  <a:pos x="0" y="0"/>
                </a:cxn>
              </a:cxnLst>
              <a:rect l="T0" t="T1" r="T2" b="T3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0020827" y="5275"/>
              <a:ext cx="2165350" cy="1359040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0" y="0"/>
                </a:cxn>
                <a:cxn ang="0">
                  <a:pos x="455" y="285"/>
                </a:cxn>
              </a:cxnLst>
              <a:rect l="T0" t="T1" r="T2" b="T3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1290827" y="5275"/>
              <a:ext cx="895350" cy="535043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0" y="0"/>
                </a:cxn>
                <a:cxn ang="0">
                  <a:pos x="188" y="112"/>
                </a:cxn>
              </a:cxnLst>
              <a:rect l="T0" t="T1" r="T2" b="T3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3259138" y="1185863"/>
            <a:ext cx="5665787" cy="4478337"/>
            <a:chOff x="3259545" y="1186483"/>
            <a:chExt cx="5666145" cy="4477933"/>
          </a:xfrm>
        </p:grpSpPr>
        <p:sp>
          <p:nvSpPr>
            <p:cNvPr id="25" name="Rectangle 98"/>
            <p:cNvSpPr/>
            <p:nvPr/>
          </p:nvSpPr>
          <p:spPr>
            <a:xfrm>
              <a:off x="3259545" y="1186483"/>
              <a:ext cx="5658207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39"/>
            <p:cNvSpPr/>
            <p:nvPr/>
          </p:nvSpPr>
          <p:spPr>
            <a:xfrm rot="10800000">
              <a:off x="5891786" y="5313611"/>
              <a:ext cx="408013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100"/>
            <p:cNvSpPr/>
            <p:nvPr/>
          </p:nvSpPr>
          <p:spPr>
            <a:xfrm>
              <a:off x="3259545" y="1991272"/>
              <a:ext cx="5666145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/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/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5145-1DC6-4127-BB1E-748F76440AAC}" type="datetimeFigureOut">
              <a:rPr lang="it-IT"/>
              <a:pPr>
                <a:defRPr/>
              </a:pPr>
              <a:t>07/03/2024</a:t>
            </a:fld>
            <a:endParaRPr lang="it-IT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563" y="320675"/>
            <a:ext cx="914400" cy="3190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82FED-11AD-41F6-868F-B5BEAC9F0B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-417513" y="0"/>
            <a:ext cx="12584113" cy="6853238"/>
            <a:chOff x="-417513" y="0"/>
            <a:chExt cx="12584114" cy="6853238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306513" y="0"/>
              <a:ext cx="3862387" cy="6843713"/>
            </a:xfrm>
            <a:custGeom>
              <a:avLst/>
              <a:gdLst>
                <a:gd name="T0" fmla="*/ 0 w 813"/>
                <a:gd name="T1" fmla="*/ 0 h 1440"/>
                <a:gd name="T2" fmla="*/ 813 w 813"/>
                <a:gd name="T3" fmla="*/ 1440 h 1440"/>
              </a:gdLst>
              <a:ahLst/>
              <a:cxnLst>
                <a:cxn ang="0">
                  <a:pos x="813" y="0"/>
                </a:cxn>
                <a:cxn ang="0">
                  <a:pos x="435" y="1440"/>
                </a:cxn>
              </a:cxnLst>
              <a:rect l="T0" t="T1" r="T2" b="T3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626726" y="9525"/>
              <a:ext cx="1539875" cy="555625"/>
            </a:xfrm>
            <a:custGeom>
              <a:avLst/>
              <a:gdLst>
                <a:gd name="T0" fmla="*/ 0 w 324"/>
                <a:gd name="T1" fmla="*/ 0 h 117"/>
                <a:gd name="T2" fmla="*/ 324 w 324"/>
                <a:gd name="T3" fmla="*/ 117 h 117"/>
              </a:gdLst>
              <a:ahLst/>
              <a:cxnLst>
                <a:cxn ang="0">
                  <a:pos x="324" y="117"/>
                </a:cxn>
                <a:cxn ang="0">
                  <a:pos x="0" y="0"/>
                </a:cxn>
              </a:cxnLst>
              <a:rect l="T0" t="T1" r="T2" b="T3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0247314" y="5013325"/>
              <a:ext cx="1919287" cy="1830388"/>
            </a:xfrm>
            <a:custGeom>
              <a:avLst/>
              <a:gdLst>
                <a:gd name="T0" fmla="*/ 0 w 404"/>
                <a:gd name="T1" fmla="*/ 0 h 385"/>
                <a:gd name="T2" fmla="*/ 404 w 404"/>
                <a:gd name="T3" fmla="*/ 385 h 385"/>
              </a:gdLst>
              <a:ahLst/>
              <a:cxnLst>
                <a:cxn ang="0">
                  <a:pos x="0" y="385"/>
                </a:cxn>
                <a:cxn ang="0">
                  <a:pos x="404" y="0"/>
                </a:cxn>
              </a:cxnLst>
              <a:rect l="T0" t="T1" r="T2" b="T3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0 w 774"/>
                <a:gd name="T1" fmla="*/ 0 h 1440"/>
                <a:gd name="T2" fmla="*/ 774 w 774"/>
                <a:gd name="T3" fmla="*/ 1440 h 1440"/>
              </a:gdLst>
              <a:ahLst/>
              <a:cxnLst>
                <a:cxn ang="0">
                  <a:pos x="774" y="0"/>
                </a:cxn>
                <a:cxn ang="0">
                  <a:pos x="411" y="1440"/>
                </a:cxn>
              </a:cxnLst>
              <a:rect l="T0" t="T1" r="T2" b="T3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1202989" y="9525"/>
              <a:ext cx="963612" cy="366713"/>
            </a:xfrm>
            <a:custGeom>
              <a:avLst/>
              <a:gdLst>
                <a:gd name="T0" fmla="*/ 0 w 203"/>
                <a:gd name="T1" fmla="*/ 0 h 77"/>
                <a:gd name="T2" fmla="*/ 203 w 203"/>
                <a:gd name="T3" fmla="*/ 77 h 77"/>
              </a:gdLst>
              <a:ahLst/>
              <a:cxnLst>
                <a:cxn ang="0">
                  <a:pos x="203" y="77"/>
                </a:cxn>
                <a:cxn ang="0">
                  <a:pos x="0" y="0"/>
                </a:cxn>
              </a:cxnLst>
              <a:rect l="T0" t="T1" r="T2" b="T3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0494964" y="5275263"/>
              <a:ext cx="1666875" cy="1577975"/>
            </a:xfrm>
            <a:custGeom>
              <a:avLst/>
              <a:gdLst>
                <a:gd name="T0" fmla="*/ 0 w 351"/>
                <a:gd name="T1" fmla="*/ 0 h 332"/>
                <a:gd name="T2" fmla="*/ 351 w 351"/>
                <a:gd name="T3" fmla="*/ 332 h 332"/>
              </a:gdLst>
              <a:ahLst/>
              <a:cxnLst>
                <a:cxn ang="0">
                  <a:pos x="0" y="332"/>
                </a:cxn>
                <a:cxn ang="0">
                  <a:pos x="351" y="0"/>
                </a:cxn>
              </a:cxnLst>
              <a:rect l="T0" t="T1" r="T2" b="T3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01713" y="0"/>
              <a:ext cx="3621087" cy="6843713"/>
            </a:xfrm>
            <a:custGeom>
              <a:avLst/>
              <a:gdLst>
                <a:gd name="T0" fmla="*/ 0 w 762"/>
                <a:gd name="T1" fmla="*/ 0 h 1440"/>
                <a:gd name="T2" fmla="*/ 762 w 762"/>
                <a:gd name="T3" fmla="*/ 1440 h 1440"/>
              </a:gdLst>
              <a:ahLst/>
              <a:cxnLst>
                <a:cxn ang="0">
                  <a:pos x="762" y="0"/>
                </a:cxn>
                <a:cxn ang="0">
                  <a:pos x="403" y="1440"/>
                </a:cxn>
              </a:cxnLst>
              <a:rect l="T0" t="T1" r="T2" b="T3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1501439" y="9525"/>
              <a:ext cx="665162" cy="257175"/>
            </a:xfrm>
            <a:custGeom>
              <a:avLst/>
              <a:gdLst>
                <a:gd name="T0" fmla="*/ 0 w 140"/>
                <a:gd name="T1" fmla="*/ 0 h 54"/>
                <a:gd name="T2" fmla="*/ 140 w 140"/>
                <a:gd name="T3" fmla="*/ 54 h 54"/>
              </a:gdLst>
              <a:ahLst/>
              <a:cxnLst>
                <a:cxn ang="0">
                  <a:pos x="140" y="54"/>
                </a:cxn>
                <a:cxn ang="0">
                  <a:pos x="0" y="0"/>
                </a:cxn>
              </a:cxnLst>
              <a:rect l="T0" t="T1" r="T2" b="T3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641014" y="5408613"/>
              <a:ext cx="1525587" cy="1435100"/>
            </a:xfrm>
            <a:custGeom>
              <a:avLst/>
              <a:gdLst>
                <a:gd name="T0" fmla="*/ 0 w 321"/>
                <a:gd name="T1" fmla="*/ 0 h 302"/>
                <a:gd name="T2" fmla="*/ 321 w 321"/>
                <a:gd name="T3" fmla="*/ 302 h 302"/>
              </a:gdLst>
              <a:ahLst/>
              <a:cxnLst>
                <a:cxn ang="0">
                  <a:pos x="0" y="302"/>
                </a:cxn>
                <a:cxn ang="0">
                  <a:pos x="321" y="0"/>
                </a:cxn>
              </a:cxnLst>
              <a:rect l="T0" t="T1" r="T2" b="T3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0 w 683"/>
                <a:gd name="T1" fmla="*/ 0 h 1440"/>
                <a:gd name="T2" fmla="*/ 683 w 683"/>
                <a:gd name="T3" fmla="*/ 1440 h 1440"/>
              </a:gdLst>
              <a:ahLst/>
              <a:cxnLst>
                <a:cxn ang="0">
                  <a:pos x="683" y="0"/>
                </a:cxn>
                <a:cxn ang="0">
                  <a:pos x="355" y="1440"/>
                </a:cxn>
              </a:cxnLst>
              <a:rect l="T0" t="T1" r="T2" b="T3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0802939" y="5518150"/>
              <a:ext cx="1363662" cy="1325563"/>
            </a:xfrm>
            <a:custGeom>
              <a:avLst/>
              <a:gdLst>
                <a:gd name="T0" fmla="*/ 0 w 287"/>
                <a:gd name="T1" fmla="*/ 0 h 279"/>
                <a:gd name="T2" fmla="*/ 287 w 287"/>
                <a:gd name="T3" fmla="*/ 279 h 279"/>
              </a:gdLst>
              <a:ahLst/>
              <a:cxnLst>
                <a:cxn ang="0">
                  <a:pos x="0" y="279"/>
                </a:cxn>
                <a:cxn ang="0">
                  <a:pos x="287" y="0"/>
                </a:cxn>
              </a:cxnLst>
              <a:rect l="T0" t="T1" r="T2" b="T3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0 w 680"/>
                <a:gd name="T1" fmla="*/ 0 h 1440"/>
                <a:gd name="T2" fmla="*/ 680 w 680"/>
                <a:gd name="T3" fmla="*/ 1440 h 1440"/>
              </a:gdLst>
              <a:ahLst/>
              <a:cxnLst>
                <a:cxn ang="0">
                  <a:pos x="680" y="0"/>
                </a:cxn>
                <a:cxn ang="0">
                  <a:pos x="337" y="1440"/>
                </a:cxn>
              </a:cxnLst>
              <a:rect l="T0" t="T1" r="T2" b="T3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0979151" y="5694363"/>
              <a:ext cx="1187450" cy="1149350"/>
            </a:xfrm>
            <a:custGeom>
              <a:avLst/>
              <a:gdLst>
                <a:gd name="T0" fmla="*/ 0 w 250"/>
                <a:gd name="T1" fmla="*/ 0 h 242"/>
                <a:gd name="T2" fmla="*/ 250 w 250"/>
                <a:gd name="T3" fmla="*/ 242 h 242"/>
              </a:gdLst>
              <a:ahLst/>
              <a:cxnLst>
                <a:cxn ang="0">
                  <a:pos x="0" y="242"/>
                </a:cxn>
                <a:cxn ang="0">
                  <a:pos x="250" y="0"/>
                </a:cxn>
              </a:cxnLst>
              <a:rect l="T0" t="T1" r="T2" b="T3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484188" y="0"/>
              <a:ext cx="3421062" cy="6843713"/>
            </a:xfrm>
            <a:custGeom>
              <a:avLst/>
              <a:gdLst>
                <a:gd name="T0" fmla="*/ 0 w 720"/>
                <a:gd name="T1" fmla="*/ 0 h 1440"/>
                <a:gd name="T2" fmla="*/ 720 w 720"/>
                <a:gd name="T3" fmla="*/ 1440 h 1440"/>
              </a:gdLst>
              <a:ahLst/>
              <a:cxnLst>
                <a:cxn ang="0">
                  <a:pos x="720" y="0"/>
                </a:cxn>
                <a:cxn ang="0">
                  <a:pos x="362" y="1440"/>
                </a:cxn>
              </a:cxnLst>
              <a:rect l="T0" t="T1" r="T2" b="T3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1287126" y="6049963"/>
              <a:ext cx="879475" cy="793750"/>
            </a:xfrm>
            <a:custGeom>
              <a:avLst/>
              <a:gdLst>
                <a:gd name="T0" fmla="*/ 0 w 185"/>
                <a:gd name="T1" fmla="*/ 0 h 167"/>
                <a:gd name="T2" fmla="*/ 185 w 185"/>
                <a:gd name="T3" fmla="*/ 167 h 167"/>
              </a:gdLst>
              <a:ahLst/>
              <a:cxnLst>
                <a:cxn ang="0">
                  <a:pos x="0" y="167"/>
                </a:cxn>
                <a:cxn ang="0">
                  <a:pos x="185" y="0"/>
                </a:cxn>
              </a:cxnLst>
              <a:rect l="T0" t="T1" r="T2" b="T3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0 w 572"/>
                <a:gd name="T1" fmla="*/ 0 h 1440"/>
                <a:gd name="T2" fmla="*/ 572 w 572"/>
                <a:gd name="T3" fmla="*/ 1440 h 1440"/>
              </a:gdLst>
              <a:ahLst/>
              <a:cxnLst>
                <a:cxn ang="0">
                  <a:pos x="572" y="0"/>
                </a:cxn>
                <a:cxn ang="0">
                  <a:pos x="164" y="1440"/>
                </a:cxn>
              </a:cxnLst>
              <a:rect l="T0" t="T1" r="T2" b="T3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61938" y="0"/>
              <a:ext cx="2944812" cy="6843713"/>
            </a:xfrm>
            <a:custGeom>
              <a:avLst/>
              <a:gdLst>
                <a:gd name="T0" fmla="*/ 0 w 620"/>
                <a:gd name="T1" fmla="*/ 0 h 1440"/>
                <a:gd name="T2" fmla="*/ 620 w 620"/>
                <a:gd name="T3" fmla="*/ 1440 h 1440"/>
              </a:gdLst>
              <a:ahLst/>
              <a:cxnLst>
                <a:cxn ang="0">
                  <a:pos x="620" y="0"/>
                </a:cxn>
                <a:cxn ang="0">
                  <a:pos x="186" y="1440"/>
                </a:cxn>
              </a:cxnLst>
              <a:rect l="T0" t="T1" r="T2" b="T3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-417513" y="0"/>
              <a:ext cx="2403476" cy="6843713"/>
            </a:xfrm>
            <a:custGeom>
              <a:avLst/>
              <a:gdLst>
                <a:gd name="T0" fmla="*/ 0 w 506"/>
                <a:gd name="T1" fmla="*/ 0 h 1440"/>
                <a:gd name="T2" fmla="*/ 506 w 506"/>
                <a:gd name="T3" fmla="*/ 1440 h 1440"/>
              </a:gdLst>
              <a:ahLst/>
              <a:cxnLst>
                <a:cxn ang="0">
                  <a:pos x="506" y="0"/>
                </a:cxn>
                <a:cxn ang="0">
                  <a:pos x="171" y="1440"/>
                </a:cxn>
              </a:cxnLst>
              <a:rect l="T0" t="T1" r="T2" b="T3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0 w 373"/>
                <a:gd name="T1" fmla="*/ 0 h 673"/>
                <a:gd name="T2" fmla="*/ 373 w 373"/>
                <a:gd name="T3" fmla="*/ 673 h 673"/>
              </a:gdLst>
              <a:ahLst/>
              <a:cxnLst>
                <a:cxn ang="0">
                  <a:pos x="373" y="0"/>
                </a:cxn>
                <a:cxn ang="0">
                  <a:pos x="0" y="673"/>
                </a:cxn>
              </a:cxnLst>
              <a:rect l="T0" t="T1" r="T2" b="T3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763" y="6016625"/>
              <a:ext cx="214312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0" y="0"/>
                </a:cxn>
                <a:cxn ang="0">
                  <a:pos x="45" y="174"/>
                </a:cxn>
              </a:cxnLst>
              <a:rect l="T0" t="T1" r="T2" b="T3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0 w 329"/>
                <a:gd name="T1" fmla="*/ 0 h 469"/>
                <a:gd name="T2" fmla="*/ 329 w 329"/>
                <a:gd name="T3" fmla="*/ 469 h 469"/>
              </a:gdLst>
              <a:ahLst/>
              <a:cxnLst>
                <a:cxn ang="0">
                  <a:pos x="329" y="0"/>
                </a:cxn>
                <a:cxn ang="0">
                  <a:pos x="0" y="469"/>
                </a:cxn>
              </a:cxnLst>
              <a:rect l="T0" t="T1" r="T2" b="T3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29" name="Group 60"/>
          <p:cNvGrpSpPr>
            <a:grpSpLocks/>
          </p:cNvGrpSpPr>
          <p:nvPr/>
        </p:nvGrpSpPr>
        <p:grpSpPr bwMode="auto">
          <a:xfrm>
            <a:off x="800100" y="1700213"/>
            <a:ext cx="3675063" cy="3470275"/>
            <a:chOff x="697883" y="1816768"/>
            <a:chExt cx="3674476" cy="3470421"/>
          </a:xfrm>
        </p:grpSpPr>
        <p:sp>
          <p:nvSpPr>
            <p:cNvPr id="30" name="Rectangle 61"/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22"/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63"/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FB50C-D41B-4DD4-8696-467CF7585E4E}" type="datetimeFigureOut">
              <a:rPr lang="it-IT"/>
              <a:pPr>
                <a:defRPr/>
              </a:pPr>
              <a:t>07/03/2024</a:t>
            </a:fld>
            <a:endParaRPr lang="it-IT"/>
          </a:p>
        </p:txBody>
      </p:sp>
      <p:sp>
        <p:nvSpPr>
          <p:cNvPr id="3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563" y="320675"/>
            <a:ext cx="914400" cy="3190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362D9-C899-4614-8FCA-3B7708D255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-417513" y="0"/>
            <a:ext cx="12584113" cy="6853238"/>
            <a:chOff x="-417513" y="0"/>
            <a:chExt cx="12584114" cy="6853238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306513" y="0"/>
              <a:ext cx="3862387" cy="6843713"/>
            </a:xfrm>
            <a:custGeom>
              <a:avLst/>
              <a:gdLst>
                <a:gd name="T0" fmla="*/ 0 w 813"/>
                <a:gd name="T1" fmla="*/ 0 h 1440"/>
                <a:gd name="T2" fmla="*/ 813 w 813"/>
                <a:gd name="T3" fmla="*/ 1440 h 1440"/>
              </a:gdLst>
              <a:ahLst/>
              <a:cxnLst>
                <a:cxn ang="0">
                  <a:pos x="813" y="0"/>
                </a:cxn>
                <a:cxn ang="0">
                  <a:pos x="435" y="1440"/>
                </a:cxn>
              </a:cxnLst>
              <a:rect l="T0" t="T1" r="T2" b="T3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0626726" y="9525"/>
              <a:ext cx="1539875" cy="555625"/>
            </a:xfrm>
            <a:custGeom>
              <a:avLst/>
              <a:gdLst>
                <a:gd name="T0" fmla="*/ 0 w 324"/>
                <a:gd name="T1" fmla="*/ 0 h 117"/>
                <a:gd name="T2" fmla="*/ 324 w 324"/>
                <a:gd name="T3" fmla="*/ 117 h 117"/>
              </a:gdLst>
              <a:ahLst/>
              <a:cxnLst>
                <a:cxn ang="0">
                  <a:pos x="324" y="117"/>
                </a:cxn>
                <a:cxn ang="0">
                  <a:pos x="0" y="0"/>
                </a:cxn>
              </a:cxnLst>
              <a:rect l="T0" t="T1" r="T2" b="T3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0247314" y="5013325"/>
              <a:ext cx="1919287" cy="1830388"/>
            </a:xfrm>
            <a:custGeom>
              <a:avLst/>
              <a:gdLst>
                <a:gd name="T0" fmla="*/ 0 w 404"/>
                <a:gd name="T1" fmla="*/ 0 h 385"/>
                <a:gd name="T2" fmla="*/ 404 w 404"/>
                <a:gd name="T3" fmla="*/ 385 h 385"/>
              </a:gdLst>
              <a:ahLst/>
              <a:cxnLst>
                <a:cxn ang="0">
                  <a:pos x="0" y="385"/>
                </a:cxn>
                <a:cxn ang="0">
                  <a:pos x="404" y="0"/>
                </a:cxn>
              </a:cxnLst>
              <a:rect l="T0" t="T1" r="T2" b="T3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0 w 774"/>
                <a:gd name="T1" fmla="*/ 0 h 1440"/>
                <a:gd name="T2" fmla="*/ 774 w 774"/>
                <a:gd name="T3" fmla="*/ 1440 h 1440"/>
              </a:gdLst>
              <a:ahLst/>
              <a:cxnLst>
                <a:cxn ang="0">
                  <a:pos x="774" y="0"/>
                </a:cxn>
                <a:cxn ang="0">
                  <a:pos x="411" y="1440"/>
                </a:cxn>
              </a:cxnLst>
              <a:rect l="T0" t="T1" r="T2" b="T3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1202989" y="9525"/>
              <a:ext cx="963612" cy="366713"/>
            </a:xfrm>
            <a:custGeom>
              <a:avLst/>
              <a:gdLst>
                <a:gd name="T0" fmla="*/ 0 w 203"/>
                <a:gd name="T1" fmla="*/ 0 h 77"/>
                <a:gd name="T2" fmla="*/ 203 w 203"/>
                <a:gd name="T3" fmla="*/ 77 h 77"/>
              </a:gdLst>
              <a:ahLst/>
              <a:cxnLst>
                <a:cxn ang="0">
                  <a:pos x="203" y="77"/>
                </a:cxn>
                <a:cxn ang="0">
                  <a:pos x="0" y="0"/>
                </a:cxn>
              </a:cxnLst>
              <a:rect l="T0" t="T1" r="T2" b="T3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0494964" y="5275263"/>
              <a:ext cx="1666875" cy="1577975"/>
            </a:xfrm>
            <a:custGeom>
              <a:avLst/>
              <a:gdLst>
                <a:gd name="T0" fmla="*/ 0 w 351"/>
                <a:gd name="T1" fmla="*/ 0 h 332"/>
                <a:gd name="T2" fmla="*/ 351 w 351"/>
                <a:gd name="T3" fmla="*/ 332 h 332"/>
              </a:gdLst>
              <a:ahLst/>
              <a:cxnLst>
                <a:cxn ang="0">
                  <a:pos x="0" y="332"/>
                </a:cxn>
                <a:cxn ang="0">
                  <a:pos x="351" y="0"/>
                </a:cxn>
              </a:cxnLst>
              <a:rect l="T0" t="T1" r="T2" b="T3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001713" y="0"/>
              <a:ext cx="3621087" cy="6843713"/>
            </a:xfrm>
            <a:custGeom>
              <a:avLst/>
              <a:gdLst>
                <a:gd name="T0" fmla="*/ 0 w 762"/>
                <a:gd name="T1" fmla="*/ 0 h 1440"/>
                <a:gd name="T2" fmla="*/ 762 w 762"/>
                <a:gd name="T3" fmla="*/ 1440 h 1440"/>
              </a:gdLst>
              <a:ahLst/>
              <a:cxnLst>
                <a:cxn ang="0">
                  <a:pos x="762" y="0"/>
                </a:cxn>
                <a:cxn ang="0">
                  <a:pos x="403" y="1440"/>
                </a:cxn>
              </a:cxnLst>
              <a:rect l="T0" t="T1" r="T2" b="T3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1501439" y="9525"/>
              <a:ext cx="665162" cy="257175"/>
            </a:xfrm>
            <a:custGeom>
              <a:avLst/>
              <a:gdLst>
                <a:gd name="T0" fmla="*/ 0 w 140"/>
                <a:gd name="T1" fmla="*/ 0 h 54"/>
                <a:gd name="T2" fmla="*/ 140 w 140"/>
                <a:gd name="T3" fmla="*/ 54 h 54"/>
              </a:gdLst>
              <a:ahLst/>
              <a:cxnLst>
                <a:cxn ang="0">
                  <a:pos x="140" y="54"/>
                </a:cxn>
                <a:cxn ang="0">
                  <a:pos x="0" y="0"/>
                </a:cxn>
              </a:cxnLst>
              <a:rect l="T0" t="T1" r="T2" b="T3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0641014" y="5408613"/>
              <a:ext cx="1525587" cy="1435100"/>
            </a:xfrm>
            <a:custGeom>
              <a:avLst/>
              <a:gdLst>
                <a:gd name="T0" fmla="*/ 0 w 321"/>
                <a:gd name="T1" fmla="*/ 0 h 302"/>
                <a:gd name="T2" fmla="*/ 321 w 321"/>
                <a:gd name="T3" fmla="*/ 302 h 302"/>
              </a:gdLst>
              <a:ahLst/>
              <a:cxnLst>
                <a:cxn ang="0">
                  <a:pos x="0" y="302"/>
                </a:cxn>
                <a:cxn ang="0">
                  <a:pos x="321" y="0"/>
                </a:cxn>
              </a:cxnLst>
              <a:rect l="T0" t="T1" r="T2" b="T3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0 w 683"/>
                <a:gd name="T1" fmla="*/ 0 h 1440"/>
                <a:gd name="T2" fmla="*/ 683 w 683"/>
                <a:gd name="T3" fmla="*/ 1440 h 1440"/>
              </a:gdLst>
              <a:ahLst/>
              <a:cxnLst>
                <a:cxn ang="0">
                  <a:pos x="683" y="0"/>
                </a:cxn>
                <a:cxn ang="0">
                  <a:pos x="355" y="1440"/>
                </a:cxn>
              </a:cxnLst>
              <a:rect l="T0" t="T1" r="T2" b="T3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0802939" y="5518150"/>
              <a:ext cx="1363662" cy="1325563"/>
            </a:xfrm>
            <a:custGeom>
              <a:avLst/>
              <a:gdLst>
                <a:gd name="T0" fmla="*/ 0 w 287"/>
                <a:gd name="T1" fmla="*/ 0 h 279"/>
                <a:gd name="T2" fmla="*/ 287 w 287"/>
                <a:gd name="T3" fmla="*/ 279 h 279"/>
              </a:gdLst>
              <a:ahLst/>
              <a:cxnLst>
                <a:cxn ang="0">
                  <a:pos x="0" y="279"/>
                </a:cxn>
                <a:cxn ang="0">
                  <a:pos x="287" y="0"/>
                </a:cxn>
              </a:cxnLst>
              <a:rect l="T0" t="T1" r="T2" b="T3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0 w 680"/>
                <a:gd name="T1" fmla="*/ 0 h 1440"/>
                <a:gd name="T2" fmla="*/ 680 w 680"/>
                <a:gd name="T3" fmla="*/ 1440 h 1440"/>
              </a:gdLst>
              <a:ahLst/>
              <a:cxnLst>
                <a:cxn ang="0">
                  <a:pos x="680" y="0"/>
                </a:cxn>
                <a:cxn ang="0">
                  <a:pos x="337" y="1440"/>
                </a:cxn>
              </a:cxnLst>
              <a:rect l="T0" t="T1" r="T2" b="T3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10979151" y="5694363"/>
              <a:ext cx="1187450" cy="1149350"/>
            </a:xfrm>
            <a:custGeom>
              <a:avLst/>
              <a:gdLst>
                <a:gd name="T0" fmla="*/ 0 w 250"/>
                <a:gd name="T1" fmla="*/ 0 h 242"/>
                <a:gd name="T2" fmla="*/ 250 w 250"/>
                <a:gd name="T3" fmla="*/ 242 h 242"/>
              </a:gdLst>
              <a:ahLst/>
              <a:cxnLst>
                <a:cxn ang="0">
                  <a:pos x="0" y="242"/>
                </a:cxn>
                <a:cxn ang="0">
                  <a:pos x="250" y="0"/>
                </a:cxn>
              </a:cxnLst>
              <a:rect l="T0" t="T1" r="T2" b="T3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84188" y="0"/>
              <a:ext cx="3421062" cy="6843713"/>
            </a:xfrm>
            <a:custGeom>
              <a:avLst/>
              <a:gdLst>
                <a:gd name="T0" fmla="*/ 0 w 720"/>
                <a:gd name="T1" fmla="*/ 0 h 1440"/>
                <a:gd name="T2" fmla="*/ 720 w 720"/>
                <a:gd name="T3" fmla="*/ 1440 h 1440"/>
              </a:gdLst>
              <a:ahLst/>
              <a:cxnLst>
                <a:cxn ang="0">
                  <a:pos x="720" y="0"/>
                </a:cxn>
                <a:cxn ang="0">
                  <a:pos x="362" y="1440"/>
                </a:cxn>
              </a:cxnLst>
              <a:rect l="T0" t="T1" r="T2" b="T3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11287126" y="6049963"/>
              <a:ext cx="879475" cy="793750"/>
            </a:xfrm>
            <a:custGeom>
              <a:avLst/>
              <a:gdLst>
                <a:gd name="T0" fmla="*/ 0 w 185"/>
                <a:gd name="T1" fmla="*/ 0 h 167"/>
                <a:gd name="T2" fmla="*/ 185 w 185"/>
                <a:gd name="T3" fmla="*/ 167 h 167"/>
              </a:gdLst>
              <a:ahLst/>
              <a:cxnLst>
                <a:cxn ang="0">
                  <a:pos x="0" y="167"/>
                </a:cxn>
                <a:cxn ang="0">
                  <a:pos x="185" y="0"/>
                </a:cxn>
              </a:cxnLst>
              <a:rect l="T0" t="T1" r="T2" b="T3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0 w 572"/>
                <a:gd name="T1" fmla="*/ 0 h 1440"/>
                <a:gd name="T2" fmla="*/ 572 w 572"/>
                <a:gd name="T3" fmla="*/ 1440 h 1440"/>
              </a:gdLst>
              <a:ahLst/>
              <a:cxnLst>
                <a:cxn ang="0">
                  <a:pos x="572" y="0"/>
                </a:cxn>
                <a:cxn ang="0">
                  <a:pos x="164" y="1440"/>
                </a:cxn>
              </a:cxnLst>
              <a:rect l="T0" t="T1" r="T2" b="T3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61938" y="0"/>
              <a:ext cx="2944812" cy="6843713"/>
            </a:xfrm>
            <a:custGeom>
              <a:avLst/>
              <a:gdLst>
                <a:gd name="T0" fmla="*/ 0 w 620"/>
                <a:gd name="T1" fmla="*/ 0 h 1440"/>
                <a:gd name="T2" fmla="*/ 620 w 620"/>
                <a:gd name="T3" fmla="*/ 1440 h 1440"/>
              </a:gdLst>
              <a:ahLst/>
              <a:cxnLst>
                <a:cxn ang="0">
                  <a:pos x="620" y="0"/>
                </a:cxn>
                <a:cxn ang="0">
                  <a:pos x="186" y="1440"/>
                </a:cxn>
              </a:cxnLst>
              <a:rect l="T0" t="T1" r="T2" b="T3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-417513" y="0"/>
              <a:ext cx="2403476" cy="6843713"/>
            </a:xfrm>
            <a:custGeom>
              <a:avLst/>
              <a:gdLst>
                <a:gd name="T0" fmla="*/ 0 w 506"/>
                <a:gd name="T1" fmla="*/ 0 h 1440"/>
                <a:gd name="T2" fmla="*/ 506 w 506"/>
                <a:gd name="T3" fmla="*/ 1440 h 1440"/>
              </a:gdLst>
              <a:ahLst/>
              <a:cxnLst>
                <a:cxn ang="0">
                  <a:pos x="506" y="0"/>
                </a:cxn>
                <a:cxn ang="0">
                  <a:pos x="171" y="1440"/>
                </a:cxn>
              </a:cxnLst>
              <a:rect l="T0" t="T1" r="T2" b="T3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0 w 373"/>
                <a:gd name="T1" fmla="*/ 0 h 673"/>
                <a:gd name="T2" fmla="*/ 373 w 373"/>
                <a:gd name="T3" fmla="*/ 673 h 673"/>
              </a:gdLst>
              <a:ahLst/>
              <a:cxnLst>
                <a:cxn ang="0">
                  <a:pos x="373" y="0"/>
                </a:cxn>
                <a:cxn ang="0">
                  <a:pos x="0" y="673"/>
                </a:cxn>
              </a:cxnLst>
              <a:rect l="T0" t="T1" r="T2" b="T3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4763" y="6016625"/>
              <a:ext cx="214312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0" y="0"/>
                </a:cxn>
                <a:cxn ang="0">
                  <a:pos x="45" y="174"/>
                </a:cxn>
              </a:cxnLst>
              <a:rect l="T0" t="T1" r="T2" b="T3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0 w 329"/>
                <a:gd name="T1" fmla="*/ 0 h 469"/>
                <a:gd name="T2" fmla="*/ 329 w 329"/>
                <a:gd name="T3" fmla="*/ 469 h 469"/>
              </a:gdLst>
              <a:ahLst/>
              <a:cxnLst>
                <a:cxn ang="0">
                  <a:pos x="329" y="0"/>
                </a:cxn>
                <a:cxn ang="0">
                  <a:pos x="0" y="469"/>
                </a:cxn>
              </a:cxnLst>
              <a:rect l="T0" t="T1" r="T2" b="T3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800100" y="1700213"/>
            <a:ext cx="3675063" cy="3470275"/>
            <a:chOff x="697883" y="1816768"/>
            <a:chExt cx="3674476" cy="3470421"/>
          </a:xfrm>
        </p:grpSpPr>
        <p:sp>
          <p:nvSpPr>
            <p:cNvPr id="26" name="Rectangle 24"/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2"/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6"/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03E5E-B5E8-4396-9484-6BEE55BE8FBA}" type="datetimeFigureOut">
              <a:rPr lang="it-IT"/>
              <a:pPr>
                <a:defRPr/>
              </a:pPr>
              <a:t>07/03/2024</a:t>
            </a:fld>
            <a:endParaRPr lang="it-IT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69563" y="320675"/>
            <a:ext cx="914400" cy="3190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F3FF3-FA92-4AA2-BFD4-B902920002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1B599-F3C3-45E9-9192-5CD2DB836EDA}" type="datetimeFigureOut">
              <a:rPr lang="it-IT"/>
              <a:pPr>
                <a:defRPr/>
              </a:pPr>
              <a:t>07/03/2024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E200B-2450-4F7F-B14F-482DDFB1F5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-417513" y="0"/>
            <a:ext cx="12584113" cy="6853238"/>
            <a:chOff x="-417513" y="0"/>
            <a:chExt cx="12584114" cy="685323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06513" y="0"/>
              <a:ext cx="3862387" cy="6843713"/>
            </a:xfrm>
            <a:custGeom>
              <a:avLst/>
              <a:gdLst>
                <a:gd name="T0" fmla="*/ 0 w 813"/>
                <a:gd name="T1" fmla="*/ 0 h 1440"/>
                <a:gd name="T2" fmla="*/ 813 w 813"/>
                <a:gd name="T3" fmla="*/ 1440 h 1440"/>
              </a:gdLst>
              <a:ahLst/>
              <a:cxnLst>
                <a:cxn ang="0">
                  <a:pos x="813" y="0"/>
                </a:cxn>
                <a:cxn ang="0">
                  <a:pos x="435" y="1440"/>
                </a:cxn>
              </a:cxnLst>
              <a:rect l="T0" t="T1" r="T2" b="T3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626726" y="9525"/>
              <a:ext cx="1539875" cy="555625"/>
            </a:xfrm>
            <a:custGeom>
              <a:avLst/>
              <a:gdLst>
                <a:gd name="T0" fmla="*/ 0 w 324"/>
                <a:gd name="T1" fmla="*/ 0 h 117"/>
                <a:gd name="T2" fmla="*/ 324 w 324"/>
                <a:gd name="T3" fmla="*/ 117 h 117"/>
              </a:gdLst>
              <a:ahLst/>
              <a:cxnLst>
                <a:cxn ang="0">
                  <a:pos x="324" y="117"/>
                </a:cxn>
                <a:cxn ang="0">
                  <a:pos x="0" y="0"/>
                </a:cxn>
              </a:cxnLst>
              <a:rect l="T0" t="T1" r="T2" b="T3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0247314" y="5013325"/>
              <a:ext cx="1919287" cy="1830388"/>
            </a:xfrm>
            <a:custGeom>
              <a:avLst/>
              <a:gdLst>
                <a:gd name="T0" fmla="*/ 0 w 404"/>
                <a:gd name="T1" fmla="*/ 0 h 385"/>
                <a:gd name="T2" fmla="*/ 404 w 404"/>
                <a:gd name="T3" fmla="*/ 385 h 385"/>
              </a:gdLst>
              <a:ahLst/>
              <a:cxnLst>
                <a:cxn ang="0">
                  <a:pos x="0" y="385"/>
                </a:cxn>
                <a:cxn ang="0">
                  <a:pos x="404" y="0"/>
                </a:cxn>
              </a:cxnLst>
              <a:rect l="T0" t="T1" r="T2" b="T3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0 w 774"/>
                <a:gd name="T1" fmla="*/ 0 h 1440"/>
                <a:gd name="T2" fmla="*/ 774 w 774"/>
                <a:gd name="T3" fmla="*/ 1440 h 1440"/>
              </a:gdLst>
              <a:ahLst/>
              <a:cxnLst>
                <a:cxn ang="0">
                  <a:pos x="774" y="0"/>
                </a:cxn>
                <a:cxn ang="0">
                  <a:pos x="411" y="1440"/>
                </a:cxn>
              </a:cxnLst>
              <a:rect l="T0" t="T1" r="T2" b="T3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202989" y="9525"/>
              <a:ext cx="963612" cy="366713"/>
            </a:xfrm>
            <a:custGeom>
              <a:avLst/>
              <a:gdLst>
                <a:gd name="T0" fmla="*/ 0 w 203"/>
                <a:gd name="T1" fmla="*/ 0 h 77"/>
                <a:gd name="T2" fmla="*/ 203 w 203"/>
                <a:gd name="T3" fmla="*/ 77 h 77"/>
              </a:gdLst>
              <a:ahLst/>
              <a:cxnLst>
                <a:cxn ang="0">
                  <a:pos x="203" y="77"/>
                </a:cxn>
                <a:cxn ang="0">
                  <a:pos x="0" y="0"/>
                </a:cxn>
              </a:cxnLst>
              <a:rect l="T0" t="T1" r="T2" b="T3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0494964" y="5275263"/>
              <a:ext cx="1666875" cy="1577975"/>
            </a:xfrm>
            <a:custGeom>
              <a:avLst/>
              <a:gdLst>
                <a:gd name="T0" fmla="*/ 0 w 351"/>
                <a:gd name="T1" fmla="*/ 0 h 332"/>
                <a:gd name="T2" fmla="*/ 351 w 351"/>
                <a:gd name="T3" fmla="*/ 332 h 332"/>
              </a:gdLst>
              <a:ahLst/>
              <a:cxnLst>
                <a:cxn ang="0">
                  <a:pos x="0" y="332"/>
                </a:cxn>
                <a:cxn ang="0">
                  <a:pos x="351" y="0"/>
                </a:cxn>
              </a:cxnLst>
              <a:rect l="T0" t="T1" r="T2" b="T3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001713" y="0"/>
              <a:ext cx="3621087" cy="6843713"/>
            </a:xfrm>
            <a:custGeom>
              <a:avLst/>
              <a:gdLst>
                <a:gd name="T0" fmla="*/ 0 w 762"/>
                <a:gd name="T1" fmla="*/ 0 h 1440"/>
                <a:gd name="T2" fmla="*/ 762 w 762"/>
                <a:gd name="T3" fmla="*/ 1440 h 1440"/>
              </a:gdLst>
              <a:ahLst/>
              <a:cxnLst>
                <a:cxn ang="0">
                  <a:pos x="762" y="0"/>
                </a:cxn>
                <a:cxn ang="0">
                  <a:pos x="403" y="1440"/>
                </a:cxn>
              </a:cxnLst>
              <a:rect l="T0" t="T1" r="T2" b="T3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501439" y="9525"/>
              <a:ext cx="665162" cy="257175"/>
            </a:xfrm>
            <a:custGeom>
              <a:avLst/>
              <a:gdLst>
                <a:gd name="T0" fmla="*/ 0 w 140"/>
                <a:gd name="T1" fmla="*/ 0 h 54"/>
                <a:gd name="T2" fmla="*/ 140 w 140"/>
                <a:gd name="T3" fmla="*/ 54 h 54"/>
              </a:gdLst>
              <a:ahLst/>
              <a:cxnLst>
                <a:cxn ang="0">
                  <a:pos x="140" y="54"/>
                </a:cxn>
                <a:cxn ang="0">
                  <a:pos x="0" y="0"/>
                </a:cxn>
              </a:cxnLst>
              <a:rect l="T0" t="T1" r="T2" b="T3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0641014" y="5408613"/>
              <a:ext cx="1525587" cy="1435100"/>
            </a:xfrm>
            <a:custGeom>
              <a:avLst/>
              <a:gdLst>
                <a:gd name="T0" fmla="*/ 0 w 321"/>
                <a:gd name="T1" fmla="*/ 0 h 302"/>
                <a:gd name="T2" fmla="*/ 321 w 321"/>
                <a:gd name="T3" fmla="*/ 302 h 302"/>
              </a:gdLst>
              <a:ahLst/>
              <a:cxnLst>
                <a:cxn ang="0">
                  <a:pos x="0" y="302"/>
                </a:cxn>
                <a:cxn ang="0">
                  <a:pos x="321" y="0"/>
                </a:cxn>
              </a:cxnLst>
              <a:rect l="T0" t="T1" r="T2" b="T3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0 w 683"/>
                <a:gd name="T1" fmla="*/ 0 h 1440"/>
                <a:gd name="T2" fmla="*/ 683 w 683"/>
                <a:gd name="T3" fmla="*/ 1440 h 1440"/>
              </a:gdLst>
              <a:ahLst/>
              <a:cxnLst>
                <a:cxn ang="0">
                  <a:pos x="683" y="0"/>
                </a:cxn>
                <a:cxn ang="0">
                  <a:pos x="355" y="1440"/>
                </a:cxn>
              </a:cxnLst>
              <a:rect l="T0" t="T1" r="T2" b="T3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0802939" y="5518150"/>
              <a:ext cx="1363662" cy="1325563"/>
            </a:xfrm>
            <a:custGeom>
              <a:avLst/>
              <a:gdLst>
                <a:gd name="T0" fmla="*/ 0 w 287"/>
                <a:gd name="T1" fmla="*/ 0 h 279"/>
                <a:gd name="T2" fmla="*/ 287 w 287"/>
                <a:gd name="T3" fmla="*/ 279 h 279"/>
              </a:gdLst>
              <a:ahLst/>
              <a:cxnLst>
                <a:cxn ang="0">
                  <a:pos x="0" y="279"/>
                </a:cxn>
                <a:cxn ang="0">
                  <a:pos x="287" y="0"/>
                </a:cxn>
              </a:cxnLst>
              <a:rect l="T0" t="T1" r="T2" b="T3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0 w 680"/>
                <a:gd name="T1" fmla="*/ 0 h 1440"/>
                <a:gd name="T2" fmla="*/ 680 w 680"/>
                <a:gd name="T3" fmla="*/ 1440 h 1440"/>
              </a:gdLst>
              <a:ahLst/>
              <a:cxnLst>
                <a:cxn ang="0">
                  <a:pos x="680" y="0"/>
                </a:cxn>
                <a:cxn ang="0">
                  <a:pos x="337" y="1440"/>
                </a:cxn>
              </a:cxnLst>
              <a:rect l="T0" t="T1" r="T2" b="T3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0979151" y="5694363"/>
              <a:ext cx="1187450" cy="1149350"/>
            </a:xfrm>
            <a:custGeom>
              <a:avLst/>
              <a:gdLst>
                <a:gd name="T0" fmla="*/ 0 w 250"/>
                <a:gd name="T1" fmla="*/ 0 h 242"/>
                <a:gd name="T2" fmla="*/ 250 w 250"/>
                <a:gd name="T3" fmla="*/ 242 h 242"/>
              </a:gdLst>
              <a:ahLst/>
              <a:cxnLst>
                <a:cxn ang="0">
                  <a:pos x="0" y="242"/>
                </a:cxn>
                <a:cxn ang="0">
                  <a:pos x="250" y="0"/>
                </a:cxn>
              </a:cxnLst>
              <a:rect l="T0" t="T1" r="T2" b="T3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84188" y="0"/>
              <a:ext cx="3421062" cy="6843713"/>
            </a:xfrm>
            <a:custGeom>
              <a:avLst/>
              <a:gdLst>
                <a:gd name="T0" fmla="*/ 0 w 720"/>
                <a:gd name="T1" fmla="*/ 0 h 1440"/>
                <a:gd name="T2" fmla="*/ 720 w 720"/>
                <a:gd name="T3" fmla="*/ 1440 h 1440"/>
              </a:gdLst>
              <a:ahLst/>
              <a:cxnLst>
                <a:cxn ang="0">
                  <a:pos x="720" y="0"/>
                </a:cxn>
                <a:cxn ang="0">
                  <a:pos x="362" y="1440"/>
                </a:cxn>
              </a:cxnLst>
              <a:rect l="T0" t="T1" r="T2" b="T3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1287126" y="6049963"/>
              <a:ext cx="879475" cy="793750"/>
            </a:xfrm>
            <a:custGeom>
              <a:avLst/>
              <a:gdLst>
                <a:gd name="T0" fmla="*/ 0 w 185"/>
                <a:gd name="T1" fmla="*/ 0 h 167"/>
                <a:gd name="T2" fmla="*/ 185 w 185"/>
                <a:gd name="T3" fmla="*/ 167 h 167"/>
              </a:gdLst>
              <a:ahLst/>
              <a:cxnLst>
                <a:cxn ang="0">
                  <a:pos x="0" y="167"/>
                </a:cxn>
                <a:cxn ang="0">
                  <a:pos x="185" y="0"/>
                </a:cxn>
              </a:cxnLst>
              <a:rect l="T0" t="T1" r="T2" b="T3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0 w 572"/>
                <a:gd name="T1" fmla="*/ 0 h 1440"/>
                <a:gd name="T2" fmla="*/ 572 w 572"/>
                <a:gd name="T3" fmla="*/ 1440 h 1440"/>
              </a:gdLst>
              <a:ahLst/>
              <a:cxnLst>
                <a:cxn ang="0">
                  <a:pos x="572" y="0"/>
                </a:cxn>
                <a:cxn ang="0">
                  <a:pos x="164" y="1440"/>
                </a:cxn>
              </a:cxnLst>
              <a:rect l="T0" t="T1" r="T2" b="T3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61938" y="0"/>
              <a:ext cx="2944812" cy="6843713"/>
            </a:xfrm>
            <a:custGeom>
              <a:avLst/>
              <a:gdLst>
                <a:gd name="T0" fmla="*/ 0 w 620"/>
                <a:gd name="T1" fmla="*/ 0 h 1440"/>
                <a:gd name="T2" fmla="*/ 620 w 620"/>
                <a:gd name="T3" fmla="*/ 1440 h 1440"/>
              </a:gdLst>
              <a:ahLst/>
              <a:cxnLst>
                <a:cxn ang="0">
                  <a:pos x="620" y="0"/>
                </a:cxn>
                <a:cxn ang="0">
                  <a:pos x="186" y="1440"/>
                </a:cxn>
              </a:cxnLst>
              <a:rect l="T0" t="T1" r="T2" b="T3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-417513" y="0"/>
              <a:ext cx="2403476" cy="6843713"/>
            </a:xfrm>
            <a:custGeom>
              <a:avLst/>
              <a:gdLst>
                <a:gd name="T0" fmla="*/ 0 w 506"/>
                <a:gd name="T1" fmla="*/ 0 h 1440"/>
                <a:gd name="T2" fmla="*/ 506 w 506"/>
                <a:gd name="T3" fmla="*/ 1440 h 1440"/>
              </a:gdLst>
              <a:ahLst/>
              <a:cxnLst>
                <a:cxn ang="0">
                  <a:pos x="506" y="0"/>
                </a:cxn>
                <a:cxn ang="0">
                  <a:pos x="171" y="1440"/>
                </a:cxn>
              </a:cxnLst>
              <a:rect l="T0" t="T1" r="T2" b="T3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0 w 373"/>
                <a:gd name="T1" fmla="*/ 0 h 673"/>
                <a:gd name="T2" fmla="*/ 373 w 373"/>
                <a:gd name="T3" fmla="*/ 673 h 673"/>
              </a:gdLst>
              <a:ahLst/>
              <a:cxnLst>
                <a:cxn ang="0">
                  <a:pos x="373" y="0"/>
                </a:cxn>
                <a:cxn ang="0">
                  <a:pos x="0" y="673"/>
                </a:cxn>
              </a:cxnLst>
              <a:rect l="T0" t="T1" r="T2" b="T3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763" y="6016625"/>
              <a:ext cx="214312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0" y="0"/>
                </a:cxn>
                <a:cxn ang="0">
                  <a:pos x="45" y="174"/>
                </a:cxn>
              </a:cxnLst>
              <a:rect l="T0" t="T1" r="T2" b="T3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0 w 329"/>
                <a:gd name="T1" fmla="*/ 0 h 469"/>
                <a:gd name="T2" fmla="*/ 329 w 329"/>
                <a:gd name="T3" fmla="*/ 469 h 469"/>
              </a:gdLst>
              <a:ahLst/>
              <a:cxnLst>
                <a:cxn ang="0">
                  <a:pos x="329" y="0"/>
                </a:cxn>
                <a:cxn ang="0">
                  <a:pos x="0" y="469"/>
                </a:cxn>
              </a:cxnLst>
              <a:rect l="T0" t="T1" r="T2" b="T3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-330200" y="-58738"/>
            <a:ext cx="12515850" cy="6923088"/>
            <a:chOff x="-329674" y="-51881"/>
            <a:chExt cx="12515851" cy="692379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-329674" y="1297633"/>
              <a:ext cx="9702801" cy="5574284"/>
            </a:xfrm>
            <a:custGeom>
              <a:avLst/>
              <a:gdLst>
                <a:gd name="T0" fmla="*/ 0 w 2038"/>
                <a:gd name="T1" fmla="*/ 0 h 1169"/>
                <a:gd name="T2" fmla="*/ 2038 w 2038"/>
                <a:gd name="T3" fmla="*/ 1169 h 1169"/>
              </a:gdLst>
              <a:ahLst/>
              <a:cxnLst>
                <a:cxn ang="0">
                  <a:pos x="1752" y="1169"/>
                </a:cxn>
                <a:cxn ang="0">
                  <a:pos x="1487" y="334"/>
                </a:cxn>
                <a:cxn ang="0">
                  <a:pos x="860" y="22"/>
                </a:cxn>
                <a:cxn ang="0">
                  <a:pos x="199" y="318"/>
                </a:cxn>
                <a:cxn ang="0">
                  <a:pos x="399" y="1165"/>
                </a:cxn>
              </a:cxnLst>
              <a:rect l="T0" t="T1" r="T2" b="T3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70451" y="2018432"/>
              <a:ext cx="7373939" cy="4848722"/>
            </a:xfrm>
            <a:custGeom>
              <a:avLst/>
              <a:gdLst>
                <a:gd name="T0" fmla="*/ 0 w 1549"/>
                <a:gd name="T1" fmla="*/ 0 h 1017"/>
                <a:gd name="T2" fmla="*/ 1549 w 1549"/>
                <a:gd name="T3" fmla="*/ 1017 h 1017"/>
              </a:gdLst>
              <a:ahLst/>
              <a:cxnLst>
                <a:cxn ang="0">
                  <a:pos x="1025" y="1016"/>
                </a:cxn>
                <a:cxn ang="0">
                  <a:pos x="1443" y="592"/>
                </a:cxn>
                <a:cxn ang="0">
                  <a:pos x="782" y="53"/>
                </a:cxn>
                <a:cxn ang="0">
                  <a:pos x="150" y="329"/>
                </a:cxn>
                <a:cxn ang="0">
                  <a:pos x="477" y="1017"/>
                </a:cxn>
              </a:cxnLst>
              <a:rect l="T0" t="T1" r="T2" b="T3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51351" y="1788221"/>
              <a:ext cx="8035926" cy="5083696"/>
            </a:xfrm>
            <a:custGeom>
              <a:avLst/>
              <a:gdLst>
                <a:gd name="T0" fmla="*/ 0 w 1688"/>
                <a:gd name="T1" fmla="*/ 0 h 1066"/>
                <a:gd name="T2" fmla="*/ 1688 w 1688"/>
                <a:gd name="T3" fmla="*/ 1066 h 1066"/>
              </a:gdLst>
              <a:ahLst/>
              <a:cxnLst>
                <a:cxn ang="0">
                  <a:pos x="1302" y="1066"/>
                </a:cxn>
                <a:cxn ang="0">
                  <a:pos x="1613" y="850"/>
                </a:cxn>
                <a:cxn ang="0">
                  <a:pos x="1517" y="471"/>
                </a:cxn>
                <a:cxn ang="0">
                  <a:pos x="798" y="28"/>
                </a:cxn>
                <a:cxn ang="0">
                  <a:pos x="181" y="333"/>
                </a:cxn>
                <a:cxn ang="0">
                  <a:pos x="420" y="1066"/>
                </a:cxn>
              </a:cxnLst>
              <a:rect l="T0" t="T1" r="T2" b="T3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-1062" y="549844"/>
              <a:ext cx="10334627" cy="6322073"/>
            </a:xfrm>
            <a:custGeom>
              <a:avLst/>
              <a:gdLst>
                <a:gd name="T0" fmla="*/ 0 w 2171"/>
                <a:gd name="T1" fmla="*/ 0 h 1326"/>
                <a:gd name="T2" fmla="*/ 2171 w 2171"/>
                <a:gd name="T3" fmla="*/ 1326 h 1326"/>
              </a:gdLst>
              <a:ahLst/>
              <a:cxnLst>
                <a:cxn ang="0">
                  <a:pos x="1873" y="1326"/>
                </a:cxn>
                <a:cxn ang="0">
                  <a:pos x="1609" y="473"/>
                </a:cxn>
                <a:cxn ang="0">
                  <a:pos x="880" y="63"/>
                </a:cxn>
                <a:cxn ang="0">
                  <a:pos x="0" y="423"/>
                </a:cxn>
              </a:cxnLst>
              <a:rect l="T0" t="T1" r="T2" b="T3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701" y="6186047"/>
              <a:ext cx="504825" cy="681108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0" y="0"/>
                </a:cxn>
                <a:cxn ang="0">
                  <a:pos x="106" y="143"/>
                </a:cxn>
              </a:cxnLst>
              <a:rect l="T0" t="T1" r="T2" b="T3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1062" y="-51881"/>
              <a:ext cx="11091864" cy="6923798"/>
            </a:xfrm>
            <a:custGeom>
              <a:avLst/>
              <a:gdLst>
                <a:gd name="T0" fmla="*/ 0 w 2330"/>
                <a:gd name="T1" fmla="*/ 0 h 1452"/>
                <a:gd name="T2" fmla="*/ 2330 w 2330"/>
                <a:gd name="T3" fmla="*/ 1452 h 1452"/>
              </a:gdLst>
              <a:ahLst/>
              <a:cxnLst>
                <a:cxn ang="0">
                  <a:pos x="2046" y="1452"/>
                </a:cxn>
                <a:cxn ang="0">
                  <a:pos x="1813" y="601"/>
                </a:cxn>
                <a:cxn ang="0">
                  <a:pos x="956" y="97"/>
                </a:cxn>
                <a:cxn ang="0">
                  <a:pos x="0" y="366"/>
                </a:cxn>
              </a:cxnLst>
              <a:rect l="T0" t="T1" r="T2" b="T3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426601" y="5275"/>
              <a:ext cx="5788025" cy="6847590"/>
            </a:xfrm>
            <a:custGeom>
              <a:avLst/>
              <a:gdLst>
                <a:gd name="T0" fmla="*/ 0 w 1216"/>
                <a:gd name="T1" fmla="*/ 0 h 1436"/>
                <a:gd name="T2" fmla="*/ 1216 w 1216"/>
                <a:gd name="T3" fmla="*/ 1436 h 1436"/>
              </a:gdLst>
              <a:ahLst/>
              <a:cxnLst>
                <a:cxn ang="0">
                  <a:pos x="1094" y="1436"/>
                </a:cxn>
                <a:cxn ang="0">
                  <a:pos x="709" y="551"/>
                </a:cxn>
                <a:cxn ang="0">
                  <a:pos x="0" y="0"/>
                </a:cxn>
              </a:cxnLst>
              <a:rect l="T0" t="T1" r="T2" b="T3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-1062" y="5275"/>
              <a:ext cx="1057276" cy="614426"/>
            </a:xfrm>
            <a:custGeom>
              <a:avLst/>
              <a:gdLst>
                <a:gd name="T0" fmla="*/ 0 w 222"/>
                <a:gd name="T1" fmla="*/ 0 h 129"/>
                <a:gd name="T2" fmla="*/ 222 w 222"/>
                <a:gd name="T3" fmla="*/ 129 h 129"/>
              </a:gdLst>
              <a:ahLst/>
              <a:cxnLst>
                <a:cxn ang="0">
                  <a:pos x="222" y="0"/>
                </a:cxn>
                <a:cxn ang="0">
                  <a:pos x="0" y="129"/>
                </a:cxn>
              </a:cxnLst>
              <a:rect l="T0" t="T1" r="T2" b="T3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821889" y="5275"/>
              <a:ext cx="5588000" cy="6866642"/>
            </a:xfrm>
            <a:custGeom>
              <a:avLst/>
              <a:gdLst>
                <a:gd name="T0" fmla="*/ 0 w 1174"/>
                <a:gd name="T1" fmla="*/ 0 h 1440"/>
                <a:gd name="T2" fmla="*/ 1174 w 1174"/>
                <a:gd name="T3" fmla="*/ 1440 h 1440"/>
              </a:gdLst>
              <a:ahLst/>
              <a:cxnLst>
                <a:cxn ang="0">
                  <a:pos x="1067" y="1440"/>
                </a:cxn>
                <a:cxn ang="0">
                  <a:pos x="698" y="577"/>
                </a:cxn>
                <a:cxn ang="0">
                  <a:pos x="0" y="0"/>
                </a:cxn>
              </a:cxnLst>
              <a:rect l="T0" t="T1" r="T2" b="T3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701" y="512"/>
              <a:ext cx="595313" cy="352461"/>
            </a:xfrm>
            <a:custGeom>
              <a:avLst/>
              <a:gdLst>
                <a:gd name="T0" fmla="*/ 0 w 125"/>
                <a:gd name="T1" fmla="*/ 0 h 74"/>
                <a:gd name="T2" fmla="*/ 125 w 125"/>
                <a:gd name="T3" fmla="*/ 74 h 74"/>
              </a:gdLst>
              <a:ahLst/>
              <a:cxnLst>
                <a:cxn ang="0">
                  <a:pos x="125" y="0"/>
                </a:cxn>
                <a:cxn ang="0">
                  <a:pos x="0" y="74"/>
                </a:cxn>
              </a:cxnLst>
              <a:rect l="T0" t="T1" r="T2" b="T3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012390" y="5275"/>
              <a:ext cx="5497512" cy="6866642"/>
            </a:xfrm>
            <a:custGeom>
              <a:avLst/>
              <a:gdLst>
                <a:gd name="T0" fmla="*/ 0 w 1155"/>
                <a:gd name="T1" fmla="*/ 0 h 1440"/>
                <a:gd name="T2" fmla="*/ 1155 w 1155"/>
                <a:gd name="T3" fmla="*/ 1440 h 1440"/>
              </a:gdLst>
              <a:ahLst/>
              <a:cxnLst>
                <a:cxn ang="0">
                  <a:pos x="1056" y="1440"/>
                </a:cxn>
                <a:cxn ang="0">
                  <a:pos x="686" y="580"/>
                </a:cxn>
                <a:cxn ang="0">
                  <a:pos x="0" y="0"/>
                </a:cxn>
              </a:cxnLst>
              <a:rect l="T0" t="T1" r="T2" b="T3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-1062" y="5275"/>
              <a:ext cx="357188" cy="214335"/>
            </a:xfrm>
            <a:custGeom>
              <a:avLst/>
              <a:gdLst>
                <a:gd name="T0" fmla="*/ 0 w 75"/>
                <a:gd name="T1" fmla="*/ 0 h 45"/>
                <a:gd name="T2" fmla="*/ 75 w 75"/>
                <a:gd name="T3" fmla="*/ 45 h 45"/>
              </a:gdLst>
              <a:ahLst/>
              <a:cxnLst>
                <a:cxn ang="0">
                  <a:pos x="75" y="0"/>
                </a:cxn>
                <a:cxn ang="0">
                  <a:pos x="0" y="45"/>
                </a:cxn>
              </a:cxnLst>
              <a:rect l="T0" t="T1" r="T2" b="T3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210827" y="512"/>
              <a:ext cx="5522913" cy="6871405"/>
            </a:xfrm>
            <a:custGeom>
              <a:avLst/>
              <a:gdLst>
                <a:gd name="T0" fmla="*/ 0 w 1160"/>
                <a:gd name="T1" fmla="*/ 0 h 1441"/>
                <a:gd name="T2" fmla="*/ 1160 w 1160"/>
                <a:gd name="T3" fmla="*/ 1441 h 1441"/>
              </a:gdLst>
              <a:ahLst/>
              <a:cxnLst>
                <a:cxn ang="0">
                  <a:pos x="1053" y="1441"/>
                </a:cxn>
                <a:cxn ang="0">
                  <a:pos x="705" y="599"/>
                </a:cxn>
                <a:cxn ang="0">
                  <a:pos x="0" y="0"/>
                </a:cxn>
              </a:cxnLst>
              <a:rect l="T0" t="T1" r="T2" b="T3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463240" y="5275"/>
              <a:ext cx="5413375" cy="6866642"/>
            </a:xfrm>
            <a:custGeom>
              <a:avLst/>
              <a:gdLst>
                <a:gd name="T0" fmla="*/ 0 w 1137"/>
                <a:gd name="T1" fmla="*/ 0 h 1440"/>
                <a:gd name="T2" fmla="*/ 1137 w 1137"/>
                <a:gd name="T3" fmla="*/ 1440 h 1440"/>
              </a:gdLst>
              <a:ahLst/>
              <a:cxnLst>
                <a:cxn ang="0">
                  <a:pos x="1040" y="1440"/>
                </a:cxn>
                <a:cxn ang="0">
                  <a:pos x="698" y="611"/>
                </a:cxn>
                <a:cxn ang="0">
                  <a:pos x="0" y="0"/>
                </a:cxn>
              </a:cxnLst>
              <a:rect l="T0" t="T1" r="T2" b="T3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77577" y="5275"/>
              <a:ext cx="5037138" cy="6861880"/>
            </a:xfrm>
            <a:custGeom>
              <a:avLst/>
              <a:gdLst>
                <a:gd name="T0" fmla="*/ 0 w 1058"/>
                <a:gd name="T1" fmla="*/ 0 h 1439"/>
                <a:gd name="T2" fmla="*/ 1058 w 1058"/>
                <a:gd name="T3" fmla="*/ 1439 h 1439"/>
              </a:gdLst>
              <a:ahLst/>
              <a:cxnLst>
                <a:cxn ang="0">
                  <a:pos x="1011" y="1439"/>
                </a:cxn>
                <a:cxn ang="0">
                  <a:pos x="648" y="617"/>
                </a:cxn>
                <a:cxn ang="0">
                  <a:pos x="0" y="0"/>
                </a:cxn>
              </a:cxnLst>
              <a:rect l="T0" t="T1" r="T2" b="T3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768290" y="5275"/>
              <a:ext cx="3417887" cy="2741894"/>
            </a:xfrm>
            <a:custGeom>
              <a:avLst/>
              <a:gdLst>
                <a:gd name="T0" fmla="*/ 0 w 718"/>
                <a:gd name="T1" fmla="*/ 0 h 575"/>
                <a:gd name="T2" fmla="*/ 718 w 718"/>
                <a:gd name="T3" fmla="*/ 575 h 575"/>
              </a:gdLst>
              <a:ahLst/>
              <a:cxnLst>
                <a:cxn ang="0">
                  <a:pos x="718" y="575"/>
                </a:cxn>
                <a:cxn ang="0">
                  <a:pos x="0" y="0"/>
                </a:cxn>
              </a:cxnLst>
              <a:rect l="T0" t="T1" r="T2" b="T3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9235015" y="10038"/>
              <a:ext cx="2951162" cy="2556137"/>
            </a:xfrm>
            <a:custGeom>
              <a:avLst/>
              <a:gdLst>
                <a:gd name="T0" fmla="*/ 0 w 620"/>
                <a:gd name="T1" fmla="*/ 0 h 536"/>
                <a:gd name="T2" fmla="*/ 620 w 620"/>
                <a:gd name="T3" fmla="*/ 536 h 536"/>
              </a:gdLst>
              <a:ahLst/>
              <a:cxnLst>
                <a:cxn ang="0">
                  <a:pos x="620" y="536"/>
                </a:cxn>
                <a:cxn ang="0">
                  <a:pos x="0" y="0"/>
                </a:cxn>
              </a:cxnLst>
              <a:rect l="T0" t="T1" r="T2" b="T3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0020827" y="5275"/>
              <a:ext cx="2165350" cy="1359040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0" y="0"/>
                </a:cxn>
                <a:cxn ang="0">
                  <a:pos x="455" y="285"/>
                </a:cxn>
              </a:cxnLst>
              <a:rect l="T0" t="T1" r="T2" b="T3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290827" y="5275"/>
              <a:ext cx="895350" cy="535043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0" y="0"/>
                </a:cxn>
                <a:cxn ang="0">
                  <a:pos x="188" y="112"/>
                </a:cxn>
              </a:cxnLst>
              <a:rect l="T0" t="T1" r="T2" b="T3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25" name="Group 75"/>
          <p:cNvGrpSpPr>
            <a:grpSpLocks/>
          </p:cNvGrpSpPr>
          <p:nvPr/>
        </p:nvGrpSpPr>
        <p:grpSpPr bwMode="auto">
          <a:xfrm>
            <a:off x="804863" y="1698625"/>
            <a:ext cx="5942012" cy="3470275"/>
            <a:chOff x="805336" y="1698331"/>
            <a:chExt cx="5941540" cy="3470421"/>
          </a:xfrm>
        </p:grpSpPr>
        <p:sp>
          <p:nvSpPr>
            <p:cNvPr id="26" name="Rectangle 76"/>
            <p:cNvSpPr/>
            <p:nvPr/>
          </p:nvSpPr>
          <p:spPr>
            <a:xfrm>
              <a:off x="805336" y="1698331"/>
              <a:ext cx="5941540" cy="503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9"/>
            <p:cNvSpPr/>
            <p:nvPr/>
          </p:nvSpPr>
          <p:spPr>
            <a:xfrm rot="10800000">
              <a:off x="3618163" y="4895691"/>
              <a:ext cx="315887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78"/>
            <p:cNvSpPr/>
            <p:nvPr/>
          </p:nvSpPr>
          <p:spPr>
            <a:xfrm>
              <a:off x="805336" y="2274618"/>
              <a:ext cx="5941540" cy="26242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/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AF58-7C33-4F17-B119-407CF193F562}" type="datetimeFigureOut">
              <a:rPr lang="it-IT"/>
              <a:pPr>
                <a:defRPr/>
              </a:pPr>
              <a:t>07/03/2024</a:t>
            </a:fld>
            <a:endParaRPr lang="it-IT"/>
          </a:p>
        </p:txBody>
      </p:sp>
      <p:sp>
        <p:nvSpPr>
          <p:cNvPr id="3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863" y="6227763"/>
            <a:ext cx="594201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7713" y="320675"/>
            <a:ext cx="914400" cy="3190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38CB3-DAFA-443D-BC94-C83AF1FE45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-417513" y="0"/>
            <a:ext cx="12584113" cy="6853238"/>
            <a:chOff x="-417513" y="0"/>
            <a:chExt cx="12584114" cy="685323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306513" y="0"/>
              <a:ext cx="3862387" cy="6843713"/>
            </a:xfrm>
            <a:custGeom>
              <a:avLst/>
              <a:gdLst>
                <a:gd name="T0" fmla="*/ 0 w 813"/>
                <a:gd name="T1" fmla="*/ 0 h 1440"/>
                <a:gd name="T2" fmla="*/ 813 w 813"/>
                <a:gd name="T3" fmla="*/ 1440 h 1440"/>
              </a:gdLst>
              <a:ahLst/>
              <a:cxnLst>
                <a:cxn ang="0">
                  <a:pos x="813" y="0"/>
                </a:cxn>
                <a:cxn ang="0">
                  <a:pos x="435" y="1440"/>
                </a:cxn>
              </a:cxnLst>
              <a:rect l="T0" t="T1" r="T2" b="T3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626726" y="9525"/>
              <a:ext cx="1539875" cy="555625"/>
            </a:xfrm>
            <a:custGeom>
              <a:avLst/>
              <a:gdLst>
                <a:gd name="T0" fmla="*/ 0 w 324"/>
                <a:gd name="T1" fmla="*/ 0 h 117"/>
                <a:gd name="T2" fmla="*/ 324 w 324"/>
                <a:gd name="T3" fmla="*/ 117 h 117"/>
              </a:gdLst>
              <a:ahLst/>
              <a:cxnLst>
                <a:cxn ang="0">
                  <a:pos x="324" y="117"/>
                </a:cxn>
                <a:cxn ang="0">
                  <a:pos x="0" y="0"/>
                </a:cxn>
              </a:cxnLst>
              <a:rect l="T0" t="T1" r="T2" b="T3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0247314" y="5013325"/>
              <a:ext cx="1919287" cy="1830388"/>
            </a:xfrm>
            <a:custGeom>
              <a:avLst/>
              <a:gdLst>
                <a:gd name="T0" fmla="*/ 0 w 404"/>
                <a:gd name="T1" fmla="*/ 0 h 385"/>
                <a:gd name="T2" fmla="*/ 404 w 404"/>
                <a:gd name="T3" fmla="*/ 385 h 385"/>
              </a:gdLst>
              <a:ahLst/>
              <a:cxnLst>
                <a:cxn ang="0">
                  <a:pos x="0" y="385"/>
                </a:cxn>
                <a:cxn ang="0">
                  <a:pos x="404" y="0"/>
                </a:cxn>
              </a:cxnLst>
              <a:rect l="T0" t="T1" r="T2" b="T3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0 w 774"/>
                <a:gd name="T1" fmla="*/ 0 h 1440"/>
                <a:gd name="T2" fmla="*/ 774 w 774"/>
                <a:gd name="T3" fmla="*/ 1440 h 1440"/>
              </a:gdLst>
              <a:ahLst/>
              <a:cxnLst>
                <a:cxn ang="0">
                  <a:pos x="774" y="0"/>
                </a:cxn>
                <a:cxn ang="0">
                  <a:pos x="411" y="1440"/>
                </a:cxn>
              </a:cxnLst>
              <a:rect l="T0" t="T1" r="T2" b="T3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1202989" y="9525"/>
              <a:ext cx="963612" cy="366713"/>
            </a:xfrm>
            <a:custGeom>
              <a:avLst/>
              <a:gdLst>
                <a:gd name="T0" fmla="*/ 0 w 203"/>
                <a:gd name="T1" fmla="*/ 0 h 77"/>
                <a:gd name="T2" fmla="*/ 203 w 203"/>
                <a:gd name="T3" fmla="*/ 77 h 77"/>
              </a:gdLst>
              <a:ahLst/>
              <a:cxnLst>
                <a:cxn ang="0">
                  <a:pos x="203" y="77"/>
                </a:cxn>
                <a:cxn ang="0">
                  <a:pos x="0" y="0"/>
                </a:cxn>
              </a:cxnLst>
              <a:rect l="T0" t="T1" r="T2" b="T3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0494964" y="5275263"/>
              <a:ext cx="1666875" cy="1577975"/>
            </a:xfrm>
            <a:custGeom>
              <a:avLst/>
              <a:gdLst>
                <a:gd name="T0" fmla="*/ 0 w 351"/>
                <a:gd name="T1" fmla="*/ 0 h 332"/>
                <a:gd name="T2" fmla="*/ 351 w 351"/>
                <a:gd name="T3" fmla="*/ 332 h 332"/>
              </a:gdLst>
              <a:ahLst/>
              <a:cxnLst>
                <a:cxn ang="0">
                  <a:pos x="0" y="332"/>
                </a:cxn>
                <a:cxn ang="0">
                  <a:pos x="351" y="0"/>
                </a:cxn>
              </a:cxnLst>
              <a:rect l="T0" t="T1" r="T2" b="T3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001713" y="0"/>
              <a:ext cx="3621087" cy="6843713"/>
            </a:xfrm>
            <a:custGeom>
              <a:avLst/>
              <a:gdLst>
                <a:gd name="T0" fmla="*/ 0 w 762"/>
                <a:gd name="T1" fmla="*/ 0 h 1440"/>
                <a:gd name="T2" fmla="*/ 762 w 762"/>
                <a:gd name="T3" fmla="*/ 1440 h 1440"/>
              </a:gdLst>
              <a:ahLst/>
              <a:cxnLst>
                <a:cxn ang="0">
                  <a:pos x="762" y="0"/>
                </a:cxn>
                <a:cxn ang="0">
                  <a:pos x="403" y="1440"/>
                </a:cxn>
              </a:cxnLst>
              <a:rect l="T0" t="T1" r="T2" b="T3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501439" y="9525"/>
              <a:ext cx="665162" cy="257175"/>
            </a:xfrm>
            <a:custGeom>
              <a:avLst/>
              <a:gdLst>
                <a:gd name="T0" fmla="*/ 0 w 140"/>
                <a:gd name="T1" fmla="*/ 0 h 54"/>
                <a:gd name="T2" fmla="*/ 140 w 140"/>
                <a:gd name="T3" fmla="*/ 54 h 54"/>
              </a:gdLst>
              <a:ahLst/>
              <a:cxnLst>
                <a:cxn ang="0">
                  <a:pos x="140" y="54"/>
                </a:cxn>
                <a:cxn ang="0">
                  <a:pos x="0" y="0"/>
                </a:cxn>
              </a:cxnLst>
              <a:rect l="T0" t="T1" r="T2" b="T3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0641014" y="5408613"/>
              <a:ext cx="1525587" cy="1435100"/>
            </a:xfrm>
            <a:custGeom>
              <a:avLst/>
              <a:gdLst>
                <a:gd name="T0" fmla="*/ 0 w 321"/>
                <a:gd name="T1" fmla="*/ 0 h 302"/>
                <a:gd name="T2" fmla="*/ 321 w 321"/>
                <a:gd name="T3" fmla="*/ 302 h 302"/>
              </a:gdLst>
              <a:ahLst/>
              <a:cxnLst>
                <a:cxn ang="0">
                  <a:pos x="0" y="302"/>
                </a:cxn>
                <a:cxn ang="0">
                  <a:pos x="321" y="0"/>
                </a:cxn>
              </a:cxnLst>
              <a:rect l="T0" t="T1" r="T2" b="T3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0 w 683"/>
                <a:gd name="T1" fmla="*/ 0 h 1440"/>
                <a:gd name="T2" fmla="*/ 683 w 683"/>
                <a:gd name="T3" fmla="*/ 1440 h 1440"/>
              </a:gdLst>
              <a:ahLst/>
              <a:cxnLst>
                <a:cxn ang="0">
                  <a:pos x="683" y="0"/>
                </a:cxn>
                <a:cxn ang="0">
                  <a:pos x="355" y="1440"/>
                </a:cxn>
              </a:cxnLst>
              <a:rect l="T0" t="T1" r="T2" b="T3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802939" y="5518150"/>
              <a:ext cx="1363662" cy="1325563"/>
            </a:xfrm>
            <a:custGeom>
              <a:avLst/>
              <a:gdLst>
                <a:gd name="T0" fmla="*/ 0 w 287"/>
                <a:gd name="T1" fmla="*/ 0 h 279"/>
                <a:gd name="T2" fmla="*/ 287 w 287"/>
                <a:gd name="T3" fmla="*/ 279 h 279"/>
              </a:gdLst>
              <a:ahLst/>
              <a:cxnLst>
                <a:cxn ang="0">
                  <a:pos x="0" y="279"/>
                </a:cxn>
                <a:cxn ang="0">
                  <a:pos x="287" y="0"/>
                </a:cxn>
              </a:cxnLst>
              <a:rect l="T0" t="T1" r="T2" b="T3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0 w 680"/>
                <a:gd name="T1" fmla="*/ 0 h 1440"/>
                <a:gd name="T2" fmla="*/ 680 w 680"/>
                <a:gd name="T3" fmla="*/ 1440 h 1440"/>
              </a:gdLst>
              <a:ahLst/>
              <a:cxnLst>
                <a:cxn ang="0">
                  <a:pos x="680" y="0"/>
                </a:cxn>
                <a:cxn ang="0">
                  <a:pos x="337" y="1440"/>
                </a:cxn>
              </a:cxnLst>
              <a:rect l="T0" t="T1" r="T2" b="T3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979151" y="5694363"/>
              <a:ext cx="1187450" cy="1149350"/>
            </a:xfrm>
            <a:custGeom>
              <a:avLst/>
              <a:gdLst>
                <a:gd name="T0" fmla="*/ 0 w 250"/>
                <a:gd name="T1" fmla="*/ 0 h 242"/>
                <a:gd name="T2" fmla="*/ 250 w 250"/>
                <a:gd name="T3" fmla="*/ 242 h 242"/>
              </a:gdLst>
              <a:ahLst/>
              <a:cxnLst>
                <a:cxn ang="0">
                  <a:pos x="0" y="242"/>
                </a:cxn>
                <a:cxn ang="0">
                  <a:pos x="250" y="0"/>
                </a:cxn>
              </a:cxnLst>
              <a:rect l="T0" t="T1" r="T2" b="T3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84188" y="0"/>
              <a:ext cx="3421062" cy="6843713"/>
            </a:xfrm>
            <a:custGeom>
              <a:avLst/>
              <a:gdLst>
                <a:gd name="T0" fmla="*/ 0 w 720"/>
                <a:gd name="T1" fmla="*/ 0 h 1440"/>
                <a:gd name="T2" fmla="*/ 720 w 720"/>
                <a:gd name="T3" fmla="*/ 1440 h 1440"/>
              </a:gdLst>
              <a:ahLst/>
              <a:cxnLst>
                <a:cxn ang="0">
                  <a:pos x="720" y="0"/>
                </a:cxn>
                <a:cxn ang="0">
                  <a:pos x="362" y="1440"/>
                </a:cxn>
              </a:cxnLst>
              <a:rect l="T0" t="T1" r="T2" b="T3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1287126" y="6049963"/>
              <a:ext cx="879475" cy="793750"/>
            </a:xfrm>
            <a:custGeom>
              <a:avLst/>
              <a:gdLst>
                <a:gd name="T0" fmla="*/ 0 w 185"/>
                <a:gd name="T1" fmla="*/ 0 h 167"/>
                <a:gd name="T2" fmla="*/ 185 w 185"/>
                <a:gd name="T3" fmla="*/ 167 h 167"/>
              </a:gdLst>
              <a:ahLst/>
              <a:cxnLst>
                <a:cxn ang="0">
                  <a:pos x="0" y="167"/>
                </a:cxn>
                <a:cxn ang="0">
                  <a:pos x="185" y="0"/>
                </a:cxn>
              </a:cxnLst>
              <a:rect l="T0" t="T1" r="T2" b="T3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0 w 572"/>
                <a:gd name="T1" fmla="*/ 0 h 1440"/>
                <a:gd name="T2" fmla="*/ 572 w 572"/>
                <a:gd name="T3" fmla="*/ 1440 h 1440"/>
              </a:gdLst>
              <a:ahLst/>
              <a:cxnLst>
                <a:cxn ang="0">
                  <a:pos x="572" y="0"/>
                </a:cxn>
                <a:cxn ang="0">
                  <a:pos x="164" y="1440"/>
                </a:cxn>
              </a:cxnLst>
              <a:rect l="T0" t="T1" r="T2" b="T3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61938" y="0"/>
              <a:ext cx="2944812" cy="6843713"/>
            </a:xfrm>
            <a:custGeom>
              <a:avLst/>
              <a:gdLst>
                <a:gd name="T0" fmla="*/ 0 w 620"/>
                <a:gd name="T1" fmla="*/ 0 h 1440"/>
                <a:gd name="T2" fmla="*/ 620 w 620"/>
                <a:gd name="T3" fmla="*/ 1440 h 1440"/>
              </a:gdLst>
              <a:ahLst/>
              <a:cxnLst>
                <a:cxn ang="0">
                  <a:pos x="620" y="0"/>
                </a:cxn>
                <a:cxn ang="0">
                  <a:pos x="186" y="1440"/>
                </a:cxn>
              </a:cxnLst>
              <a:rect l="T0" t="T1" r="T2" b="T3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-417513" y="0"/>
              <a:ext cx="2403476" cy="6843713"/>
            </a:xfrm>
            <a:custGeom>
              <a:avLst/>
              <a:gdLst>
                <a:gd name="T0" fmla="*/ 0 w 506"/>
                <a:gd name="T1" fmla="*/ 0 h 1440"/>
                <a:gd name="T2" fmla="*/ 506 w 506"/>
                <a:gd name="T3" fmla="*/ 1440 h 1440"/>
              </a:gdLst>
              <a:ahLst/>
              <a:cxnLst>
                <a:cxn ang="0">
                  <a:pos x="506" y="0"/>
                </a:cxn>
                <a:cxn ang="0">
                  <a:pos x="171" y="1440"/>
                </a:cxn>
              </a:cxnLst>
              <a:rect l="T0" t="T1" r="T2" b="T3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0 w 373"/>
                <a:gd name="T1" fmla="*/ 0 h 673"/>
                <a:gd name="T2" fmla="*/ 373 w 373"/>
                <a:gd name="T3" fmla="*/ 673 h 673"/>
              </a:gdLst>
              <a:ahLst/>
              <a:cxnLst>
                <a:cxn ang="0">
                  <a:pos x="373" y="0"/>
                </a:cxn>
                <a:cxn ang="0">
                  <a:pos x="0" y="673"/>
                </a:cxn>
              </a:cxnLst>
              <a:rect l="T0" t="T1" r="T2" b="T3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63" y="6016625"/>
              <a:ext cx="214312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0" y="0"/>
                </a:cxn>
                <a:cxn ang="0">
                  <a:pos x="45" y="174"/>
                </a:cxn>
              </a:cxnLst>
              <a:rect l="T0" t="T1" r="T2" b="T3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0 w 329"/>
                <a:gd name="T1" fmla="*/ 0 h 469"/>
                <a:gd name="T2" fmla="*/ 329 w 329"/>
                <a:gd name="T3" fmla="*/ 469 h 469"/>
              </a:gdLst>
              <a:ahLst/>
              <a:cxnLst>
                <a:cxn ang="0">
                  <a:pos x="329" y="0"/>
                </a:cxn>
                <a:cxn ang="0">
                  <a:pos x="0" y="469"/>
                </a:cxn>
              </a:cxnLst>
              <a:rect l="T0" t="T1" r="T2" b="T3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800100" y="1700213"/>
            <a:ext cx="3675063" cy="3470275"/>
            <a:chOff x="697883" y="1816768"/>
            <a:chExt cx="3674476" cy="3470421"/>
          </a:xfrm>
        </p:grpSpPr>
        <p:sp>
          <p:nvSpPr>
            <p:cNvPr id="27" name="Rectangle 22"/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2"/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4"/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4CE3B-10CF-4CEB-B918-B0983C717027}" type="datetimeFigureOut">
              <a:rPr lang="it-IT"/>
              <a:pPr>
                <a:defRPr/>
              </a:pPr>
              <a:t>07/03/2024</a:t>
            </a:fld>
            <a:endParaRPr lang="it-IT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563" y="320675"/>
            <a:ext cx="914400" cy="3190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A34A-B8DD-4C29-9A83-3F02EBB891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588" y="2359025"/>
            <a:ext cx="3498850" cy="2455863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5600" y="795338"/>
            <a:ext cx="5949950" cy="4854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1"/>
            <a:r>
              <a:rPr lang="en-US"/>
              <a:t>Fifth level</a:t>
            </a:r>
          </a:p>
          <a:p>
            <a:pPr lvl="1"/>
            <a:r>
              <a:rPr lang="en-US"/>
              <a:t>6</a:t>
            </a:r>
          </a:p>
          <a:p>
            <a:pPr lvl="1"/>
            <a:r>
              <a:rPr lang="en-US"/>
              <a:t>7</a:t>
            </a:r>
          </a:p>
          <a:p>
            <a:pPr lvl="1"/>
            <a:r>
              <a:rPr lang="en-US"/>
              <a:t>8</a:t>
            </a:r>
          </a:p>
          <a:p>
            <a:pPr lvl="1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863" y="320675"/>
            <a:ext cx="3657600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A0B67C-BB12-4036-8C9C-72E8B933B92C}" type="datetimeFigureOut">
              <a:rPr lang="it-IT"/>
              <a:pPr>
                <a:defRPr/>
              </a:pPr>
              <a:t>07/03/2024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863" y="6227763"/>
            <a:ext cx="10588625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188" y="109538"/>
            <a:ext cx="639762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7CBF56-9375-4AD0-BB7B-D3AB216AE9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5413375" y="292100"/>
            <a:ext cx="494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0" r:id="rId6"/>
    <p:sldLayoutId id="2147483677" r:id="rId7"/>
    <p:sldLayoutId id="2147483678" r:id="rId8"/>
    <p:sldLayoutId id="2147483679" r:id="rId9"/>
    <p:sldLayoutId id="2147483680" r:id="rId10"/>
    <p:sldLayoutId id="2147483671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spc="-1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1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1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1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1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1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online.ausl.mo.it/aziende-promotrici-salute-ausl-romagn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alute.regione.emilia-romagna.it/prp/aree-tematiche/sicurezza-e-salute-in-ambiente-di-vita-e-di-lavoro/luogh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hyperlink" Target="https://salute.regione.emilia-romagna.it/prp/aree-tematiche/sicurezza-e-salute-in-ambiente-di-vita-e-di-lavoro/sicurezza-e-salute-in-ambiente-di-vita-e-di-lavoro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3.png"/><Relationship Id="rId4" Type="http://schemas.openxmlformats.org/officeDocument/2006/relationships/hyperlink" Target="https://www.mappadellasalute.it/strumenti" TargetMode="External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mappadellasalute.it/home" TargetMode="External"/><Relationship Id="rId4" Type="http://schemas.openxmlformats.org/officeDocument/2006/relationships/hyperlink" Target="https://www.regione.emilia-romagna.it/sicurezza-nei-luoghi-di-lavoro/documentazione/linee-guida/2023/pp03_promozione-salute-lavoro.pdf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89FD8A1-48D3-4C7D-BF05-416F57023180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  <p:graphicFrame>
        <p:nvGraphicFramePr>
          <p:cNvPr id="6148" name="Object 8"/>
          <p:cNvGraphicFramePr>
            <a:graphicFrameLocks noChangeAspect="1"/>
          </p:cNvGraphicFramePr>
          <p:nvPr/>
        </p:nvGraphicFramePr>
        <p:xfrm>
          <a:off x="7751764" y="549276"/>
          <a:ext cx="27019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4" imgW="9285714" imgH="1980952" progId="Immagine">
                  <p:embed/>
                </p:oleObj>
              </mc:Choice>
              <mc:Fallback>
                <p:oleObj r:id="rId4" imgW="9285714" imgH="1980952" progId="Immagine">
                  <p:embed/>
                  <p:pic>
                    <p:nvPicPr>
                      <p:cNvPr id="61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764" y="549276"/>
                        <a:ext cx="2701925" cy="582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1946276" y="2492376"/>
            <a:ext cx="8424863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zh-CN" sz="2800" b="1" dirty="0">
                <a:solidFill>
                  <a:srgbClr val="0066CC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Documento Regionale di pratiche raccomandate e sostenibili di adozione di sani stili di </a:t>
            </a:r>
            <a:r>
              <a:rPr lang="it-IT" altLang="zh-CN" sz="2800" b="1" dirty="0" smtClean="0">
                <a:solidFill>
                  <a:srgbClr val="0066CC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vita nei</a:t>
            </a:r>
            <a:endParaRPr lang="it-IT" altLang="zh-CN" sz="2800" b="1" dirty="0">
              <a:solidFill>
                <a:srgbClr val="0066CC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zh-CN" sz="2800" b="1" dirty="0">
                <a:solidFill>
                  <a:srgbClr val="0066CC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Luoghi di lavoro che promuovono salute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zh-CN" sz="1400" b="1" dirty="0">
              <a:solidFill>
                <a:srgbClr val="0066CC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zh-CN" b="1" i="1" dirty="0">
              <a:solidFill>
                <a:srgbClr val="0066CC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zh-CN" sz="1600" b="1" dirty="0">
              <a:solidFill>
                <a:srgbClr val="0066CC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 b="1" dirty="0">
                <a:solidFill>
                  <a:srgbClr val="0066CC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Gruppo di lavoro Promozione della Salute nei luoghi di Lavoro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 b="1" dirty="0">
                <a:solidFill>
                  <a:srgbClr val="0066CC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della Regione Emilia-Romagna</a:t>
            </a:r>
          </a:p>
        </p:txBody>
      </p:sp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77838"/>
            <a:ext cx="24765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 l="13557" t="14460" r="73790" b="79113"/>
          <a:stretch>
            <a:fillRect/>
          </a:stretch>
        </p:blipFill>
        <p:spPr bwMode="auto">
          <a:xfrm>
            <a:off x="2103869" y="515989"/>
            <a:ext cx="30243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8662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2373313" y="298954"/>
            <a:ext cx="7734300" cy="62302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ULTIMI AGGIORNAMENTI 2021…..</a:t>
            </a:r>
          </a:p>
        </p:txBody>
      </p:sp>
      <p:sp>
        <p:nvSpPr>
          <p:cNvPr id="4" name="Rettangolo 3"/>
          <p:cNvSpPr/>
          <p:nvPr/>
        </p:nvSpPr>
        <p:spPr>
          <a:xfrm>
            <a:off x="2171700" y="1125539"/>
            <a:ext cx="7848600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Calibri" pitchFamily="34" charset="0"/>
                <a:ea typeface="Microsoft YaHei" pitchFamily="32" charset="-122"/>
                <a:cs typeface="Calibri" pitchFamily="34" charset="0"/>
              </a:rPr>
              <a:t>Dati ISTAT                 indagine Multiscopo “Aspetti della vita quotidiana” su 19 mila 800 famiglie (totale di circa 45 mila 600 individui).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Calibri" pitchFamily="34" charset="0"/>
              <a:ea typeface="Microsoft YaHei" pitchFamily="32" charset="-122"/>
              <a:cs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dirty="0">
                <a:solidFill>
                  <a:schemeClr val="tx1"/>
                </a:solidFill>
                <a:latin typeface="Calibri" pitchFamily="34" charset="0"/>
                <a:ea typeface="Microsoft YaHei" pitchFamily="32" charset="-122"/>
                <a:cs typeface="Calibri" pitchFamily="34" charset="0"/>
              </a:rPr>
              <a:t>         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Calibri" pitchFamily="34" charset="0"/>
              <a:ea typeface="Microsoft YaHei" pitchFamily="32" charset="-122"/>
              <a:cs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dirty="0">
              <a:solidFill>
                <a:schemeClr val="tx1"/>
              </a:solidFill>
              <a:latin typeface="Calibri" pitchFamily="34" charset="0"/>
              <a:ea typeface="Microsoft YaHei" pitchFamily="32" charset="-122"/>
              <a:cs typeface="Calibri" pitchFamily="34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Calibri" pitchFamily="34" charset="0"/>
                <a:ea typeface="Microsoft YaHei" pitchFamily="32" charset="-122"/>
                <a:cs typeface="Calibri" pitchFamily="34" charset="0"/>
              </a:rPr>
              <a:t>19,0% della popolazione dai 14 anni in poi dichiara di essere fumatore (9 milioni 958 mila persone), il 24,0% di aver fumato in passato e il 55,7% di non aver mai fumato.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Calibri" pitchFamily="34" charset="0"/>
                <a:ea typeface="Microsoft YaHei" pitchFamily="32" charset="-122"/>
                <a:cs typeface="Calibri" pitchFamily="34" charset="0"/>
              </a:rPr>
              <a:t>46,2% della popolazione dai 18 anni in poi è in eccesso di peso (34,2% in sovrappeso, 12,0% obeso), mentre il 50,9% è in condizione di normopeso e il 2,9% è sottopeso.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Calibri" pitchFamily="34" charset="0"/>
                <a:ea typeface="Microsoft YaHei" pitchFamily="32" charset="-122"/>
                <a:cs typeface="Calibri" pitchFamily="34" charset="0"/>
              </a:rPr>
              <a:t>Il 66,3% della popolazione dagli 11 anni in poi ha consumato almeno una bevanda alcolica nel corso dell’anno: il 54,4% beve vino, il 50,4% consuma birra e il 45,4% aperitivi alcolici, amari, superalcolici o liquori.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Calibri" pitchFamily="34" charset="0"/>
                <a:ea typeface="Microsoft YaHei" pitchFamily="32" charset="-122"/>
                <a:cs typeface="Calibri" pitchFamily="34" charset="0"/>
              </a:rPr>
              <a:t>19 milioni 667 mila persone (il 33,7% della popolazione di 3 anni e più) dichiarano di non praticare né sport né attività fisica nel tempo libero.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dirty="0">
                <a:solidFill>
                  <a:srgbClr val="FF0000"/>
                </a:solidFill>
                <a:latin typeface="Calibri" pitchFamily="34" charset="0"/>
                <a:ea typeface="Microsoft YaHei" pitchFamily="32" charset="-122"/>
                <a:cs typeface="Calibri" pitchFamily="34" charset="0"/>
              </a:rPr>
              <a:t>Marcate differenze di genere: è sedentario il 36,9% delle donne contro il 30,3% degli uomini.</a:t>
            </a:r>
          </a:p>
        </p:txBody>
      </p:sp>
      <p:cxnSp>
        <p:nvCxnSpPr>
          <p:cNvPr id="45060" name="Connettore 2 5"/>
          <p:cNvCxnSpPr>
            <a:cxnSpLocks noChangeShapeType="1"/>
          </p:cNvCxnSpPr>
          <p:nvPr/>
        </p:nvCxnSpPr>
        <p:spPr bwMode="auto">
          <a:xfrm>
            <a:off x="3359151" y="1341438"/>
            <a:ext cx="5762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1" name="Freccia in giù 9"/>
          <p:cNvSpPr>
            <a:spLocks noChangeArrowheads="1"/>
          </p:cNvSpPr>
          <p:nvPr/>
        </p:nvSpPr>
        <p:spPr bwMode="auto">
          <a:xfrm>
            <a:off x="5808663" y="1916113"/>
            <a:ext cx="431800" cy="792162"/>
          </a:xfrm>
          <a:prstGeom prst="downArrow">
            <a:avLst>
              <a:gd name="adj1" fmla="val 50000"/>
              <a:gd name="adj2" fmla="val 5003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895331" y="2895024"/>
            <a:ext cx="81534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it-IT" altLang="it-IT" b="1">
                <a:latin typeface="Calibri" panose="020F0502020204030204" pitchFamily="34" charset="0"/>
                <a:cs typeface="Calibri" panose="020F0502020204030204" pitchFamily="34" charset="0"/>
              </a:rPr>
              <a:t>Alla luce di questa situazione, l'Unione Europea da alcuni anni riconosce </a:t>
            </a:r>
            <a:r>
              <a:rPr lang="it-IT" altLang="it-IT" b="1" u="sng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prevenzione delle malattie croniche non trasmissibili</a:t>
            </a:r>
            <a:r>
              <a:rPr lang="it-IT" altLang="it-IT" b="1">
                <a:latin typeface="Calibri" panose="020F0502020204030204" pitchFamily="34" charset="0"/>
                <a:cs typeface="Calibri" panose="020F0502020204030204" pitchFamily="34" charset="0"/>
              </a:rPr>
              <a:t> e la </a:t>
            </a:r>
            <a:r>
              <a:rPr lang="it-IT" altLang="it-IT" b="1" u="sng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promozione di sani stili</a:t>
            </a:r>
            <a:r>
              <a:rPr lang="it-IT" altLang="it-IT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u="sng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vita</a:t>
            </a:r>
            <a:r>
              <a:rPr lang="it-IT" altLang="it-IT" b="1">
                <a:latin typeface="Calibri" panose="020F0502020204030204" pitchFamily="34" charset="0"/>
                <a:cs typeface="Calibri" panose="020F0502020204030204" pitchFamily="34" charset="0"/>
              </a:rPr>
              <a:t> come </a:t>
            </a:r>
            <a:r>
              <a:rPr lang="it-IT" altLang="it-IT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obiettivi prioritari</a:t>
            </a:r>
            <a:r>
              <a:rPr lang="it-IT" altLang="it-IT" b="1">
                <a:latin typeface="Calibri" panose="020F0502020204030204" pitchFamily="34" charset="0"/>
                <a:cs typeface="Calibri" panose="020F0502020204030204" pitchFamily="34" charset="0"/>
              </a:rPr>
              <a:t>, considerando </a:t>
            </a:r>
            <a:r>
              <a:rPr lang="it-IT" altLang="it-IT" b="1" u="sng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salute</a:t>
            </a:r>
            <a:r>
              <a:rPr lang="it-IT" altLang="it-IT" b="1">
                <a:latin typeface="Calibri" panose="020F0502020204030204" pitchFamily="34" charset="0"/>
                <a:cs typeface="Calibri" panose="020F0502020204030204" pitchFamily="34" charset="0"/>
              </a:rPr>
              <a:t> come </a:t>
            </a:r>
            <a:r>
              <a:rPr lang="it-IT" altLang="it-IT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un’opportunità</a:t>
            </a:r>
            <a:r>
              <a:rPr lang="it-IT" altLang="it-IT" b="1">
                <a:latin typeface="Calibri" panose="020F0502020204030204" pitchFamily="34" charset="0"/>
                <a:cs typeface="Calibri" panose="020F0502020204030204" pitchFamily="34" charset="0"/>
              </a:rPr>
              <a:t> ed </a:t>
            </a:r>
            <a:r>
              <a:rPr lang="it-IT" altLang="it-IT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investimento</a:t>
            </a:r>
            <a:r>
              <a:rPr lang="it-IT" altLang="it-IT" b="1">
                <a:latin typeface="Calibri" panose="020F0502020204030204" pitchFamily="34" charset="0"/>
                <a:cs typeface="Calibri" panose="020F0502020204030204" pitchFamily="34" charset="0"/>
              </a:rPr>
              <a:t>, nonché uno </a:t>
            </a:r>
            <a:r>
              <a:rPr lang="it-IT" altLang="it-IT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strumento di sviluppo sociale ed economico</a:t>
            </a: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3277321" y="1025958"/>
            <a:ext cx="5389419" cy="91440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200" b="1" i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Salute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DAAF63E-6BF5-443E-997F-4ADCF4C3BBA6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122,21,-22)"/>
                                          </p:val>
                                        </p:tav>
                                        <p:tav>
                                          <p:val>
                                            <p:strVal val="rgb(3,-120,-2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122,21,-22)"/>
                                          </p:val>
                                        </p:tav>
                                        <p:tav>
                                          <p:val>
                                            <p:strVal val="rgb(3,-120,-2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2362200" y="979489"/>
            <a:ext cx="7543800" cy="1587"/>
          </a:xfrm>
          <a:prstGeom prst="line">
            <a:avLst/>
          </a:prstGeom>
          <a:noFill/>
          <a:ln w="38160" cap="sq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062413" y="3043239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79651" y="549276"/>
            <a:ext cx="7561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351088" y="1052514"/>
            <a:ext cx="76327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279650" y="1268413"/>
            <a:ext cx="77406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</a:pPr>
            <a:r>
              <a:rPr lang="en-GB" altLang="it-IT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GB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promozione</a:t>
            </a:r>
            <a:r>
              <a:rPr lang="en-GB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altLang="it-IT" dirty="0">
                <a:latin typeface="Calibri" panose="020F0502020204030204" pitchFamily="34" charset="0"/>
                <a:cs typeface="Calibri" panose="020F0502020204030204" pitchFamily="34" charset="0"/>
              </a:rPr>
              <a:t> salute </a:t>
            </a:r>
            <a:r>
              <a:rPr lang="en-GB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en-GB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luoghi</a:t>
            </a:r>
            <a:r>
              <a:rPr lang="en-GB" altLang="it-IT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lavoro</a:t>
            </a:r>
            <a:r>
              <a:rPr lang="en-GB" altLang="it-IT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focalizzata</a:t>
            </a:r>
            <a:r>
              <a:rPr lang="en-GB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sulla</a:t>
            </a:r>
            <a:r>
              <a:rPr lang="en-GB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modifica</a:t>
            </a:r>
            <a:r>
              <a:rPr lang="en-GB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comportamenti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individuali</a:t>
            </a:r>
            <a:r>
              <a:rPr lang="en-GB" altLang="it-IT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grado</a:t>
            </a:r>
            <a:r>
              <a:rPr lang="en-GB" altLang="it-IT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influenzare</a:t>
            </a:r>
            <a:r>
              <a:rPr lang="en-GB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negativamente</a:t>
            </a:r>
            <a:r>
              <a:rPr lang="en-GB" altLang="it-IT" dirty="0"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GB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stato</a:t>
            </a:r>
            <a:r>
              <a:rPr lang="en-GB" altLang="it-IT" dirty="0">
                <a:latin typeface="Calibri" panose="020F0502020204030204" pitchFamily="34" charset="0"/>
                <a:cs typeface="Calibri" panose="020F0502020204030204" pitchFamily="34" charset="0"/>
              </a:rPr>
              <a:t> di salute </a:t>
            </a:r>
          </a:p>
          <a:p>
            <a:pPr>
              <a:spcBef>
                <a:spcPts val="288"/>
              </a:spcBef>
              <a:buClr>
                <a:srgbClr val="FF3333"/>
              </a:buClr>
              <a:buFont typeface="Wingdings" panose="05000000000000000000" pitchFamily="2" charset="2"/>
              <a:buChar char=""/>
            </a:pP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consumo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alcol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di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altre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sostanze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(*)</a:t>
            </a:r>
            <a:endParaRPr lang="en-GB" altLang="it-IT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88"/>
              </a:spcBef>
              <a:buClr>
                <a:srgbClr val="FF3333"/>
              </a:buClr>
              <a:buFont typeface="Wingdings" panose="05000000000000000000" pitchFamily="2" charset="2"/>
              <a:buChar char=""/>
            </a:pP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fumo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altLang="it-IT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tabacco</a:t>
            </a:r>
            <a:r>
              <a:rPr lang="en-GB" altLang="it-IT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(*)</a:t>
            </a:r>
            <a:endParaRPr lang="en-GB" alt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88"/>
              </a:spcBef>
              <a:buClr>
                <a:srgbClr val="FF3333"/>
              </a:buClr>
              <a:buFont typeface="Wingdings" panose="05000000000000000000" pitchFamily="2" charset="2"/>
              <a:buChar char=""/>
            </a:pP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abitudini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alimentari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corrette</a:t>
            </a:r>
            <a:endParaRPr lang="en-GB" altLang="it-IT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88"/>
              </a:spcBef>
              <a:buClr>
                <a:srgbClr val="FF3333"/>
              </a:buClr>
              <a:buFont typeface="Wingdings" panose="05000000000000000000" pitchFamily="2" charset="2"/>
              <a:buChar char=""/>
            </a:pP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sedentariertà</a:t>
            </a:r>
            <a:endParaRPr lang="en-GB" altLang="it-IT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88"/>
              </a:spcBef>
              <a:buClr>
                <a:srgbClr val="FF3333"/>
              </a:buClr>
              <a:buFont typeface="Wingdings" panose="05000000000000000000" pitchFamily="2" charset="2"/>
              <a:buChar char=""/>
            </a:pP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mancata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partecipazione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programmi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volontari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screening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consigliati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prevenzione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patologie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cardiovascolari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tumori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.....)</a:t>
            </a:r>
          </a:p>
          <a:p>
            <a:pPr eaLnBrk="1" hangingPunct="1">
              <a:spcBef>
                <a:spcPct val="0"/>
              </a:spcBef>
              <a:buClr>
                <a:srgbClr val="FF3333"/>
              </a:buClr>
              <a:buFont typeface="Wingdings" panose="05000000000000000000" pitchFamily="2" charset="2"/>
              <a:buChar char=""/>
            </a:pP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mancata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effettuazione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vaccinazioni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racomandate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altLang="it-I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soggetti</a:t>
            </a:r>
            <a:r>
              <a:rPr lang="en-GB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altLang="it-IT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rischio</a:t>
            </a:r>
            <a:endParaRPr lang="en-GB" altLang="it-IT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3333"/>
              </a:buClr>
            </a:pPr>
            <a:r>
              <a:rPr lang="en-GB" altLang="it-I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GB" altLang="it-IT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Associazione</a:t>
            </a:r>
            <a:r>
              <a:rPr lang="en-GB" altLang="it-I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altLang="it-IT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rischi</a:t>
            </a:r>
            <a:r>
              <a:rPr lang="en-GB" altLang="it-I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it-IT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lavorativi</a:t>
            </a:r>
            <a:endParaRPr lang="en-GB" altLang="it-IT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279651" y="549275"/>
            <a:ext cx="7885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b="1"/>
              <a:t>Promozione della salute nei luoghi di lavoro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CAD43DA-E517-4C47-A949-79F67686C6E9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31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4062413" y="3043239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992313" y="1052513"/>
            <a:ext cx="7632700" cy="560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1pPr>
            <a:lvl2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2pPr>
            <a:lvl3pPr eaLnBrk="0" hangingPunct="0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4pPr>
            <a:lvl5pPr eaLnBrk="0" hangingPunct="0">
              <a:spcBef>
                <a:spcPts val="3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2200" b="1" dirty="0">
                <a:latin typeface="Calibri" pitchFamily="32" charset="0"/>
              </a:rPr>
              <a:t>Le azioni del progetto sono distinte in:</a:t>
            </a:r>
          </a:p>
          <a:p>
            <a:pPr marL="342900" indent="-342900"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it-IT" altLang="it-IT" sz="2200" b="1" dirty="0">
                <a:latin typeface="Calibri" pitchFamily="32" charset="0"/>
              </a:rPr>
              <a:t> </a:t>
            </a:r>
            <a:r>
              <a:rPr lang="it-IT" alt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</a:rPr>
              <a:t>generali</a:t>
            </a:r>
            <a:endParaRPr lang="it-IT" altLang="it-IT" sz="2200" b="1" dirty="0">
              <a:latin typeface="Calibri" pitchFamily="32" charset="0"/>
            </a:endParaRPr>
          </a:p>
          <a:p>
            <a:pPr marL="1085850" lvl="1" indent="-342900"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it-IT" altLang="it-IT" sz="1800" b="1" dirty="0">
                <a:latin typeface="Calibri" pitchFamily="32" charset="0"/>
              </a:rPr>
              <a:t>Presentazione del progetto alle figure aziendali della prevenzione</a:t>
            </a:r>
          </a:p>
          <a:p>
            <a:pPr marL="1085850" lvl="1" indent="-342900"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it-IT" altLang="it-IT" sz="1800" b="1" dirty="0">
                <a:latin typeface="Calibri" pitchFamily="32" charset="0"/>
              </a:rPr>
              <a:t>Realizzazione di una bacheca aziendale per la diffusione delle informazioni relative al progetto</a:t>
            </a:r>
          </a:p>
          <a:p>
            <a:pPr marL="1085850" lvl="1" indent="-342900"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it-IT" altLang="it-IT" sz="1800" b="1" dirty="0">
                <a:latin typeface="Calibri" pitchFamily="32" charset="0"/>
              </a:rPr>
              <a:t>Messa a disposizione dei lavoratori materiali informativi relativi ai temi della promozione della salute</a:t>
            </a:r>
          </a:p>
          <a:p>
            <a:pPr marL="1085850" lvl="1" indent="-342900"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it-IT" altLang="it-IT" sz="1800" b="1" dirty="0">
                <a:latin typeface="Calibri" pitchFamily="32" charset="0"/>
              </a:rPr>
              <a:t>Programmazione di interventi di </a:t>
            </a:r>
            <a:r>
              <a:rPr lang="it-IT" altLang="it-IT" sz="1800" b="1" dirty="0" err="1">
                <a:latin typeface="Calibri" pitchFamily="32" charset="0"/>
              </a:rPr>
              <a:t>counselling</a:t>
            </a:r>
            <a:r>
              <a:rPr lang="it-IT" altLang="it-IT" sz="1800" b="1" dirty="0">
                <a:latin typeface="Calibri" pitchFamily="32" charset="0"/>
              </a:rPr>
              <a:t> individuale da parte del medico competente ai lavoratori che necessitano di supporto al cambiamento verso stili di vita </a:t>
            </a:r>
            <a:r>
              <a:rPr lang="it-IT" altLang="it-IT" sz="1800" b="1" dirty="0" smtClean="0">
                <a:latin typeface="Calibri" pitchFamily="32" charset="0"/>
              </a:rPr>
              <a:t>salutari</a:t>
            </a:r>
            <a:endParaRPr lang="it-IT" altLang="it-IT" sz="1800" b="1" dirty="0">
              <a:latin typeface="Calibri" pitchFamily="32" charset="0"/>
            </a:endParaRPr>
          </a:p>
          <a:p>
            <a:pPr marL="342900" indent="-342900"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it-IT" altLang="it-IT" sz="2200" b="1" dirty="0">
                <a:latin typeface="Calibri" pitchFamily="32" charset="0"/>
              </a:rPr>
              <a:t>e </a:t>
            </a:r>
            <a:r>
              <a:rPr lang="it-IT" alt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</a:rPr>
              <a:t>specifiche</a:t>
            </a:r>
          </a:p>
          <a:p>
            <a:pPr eaLnBrk="1" hangingPunct="1">
              <a:spcBef>
                <a:spcPct val="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2200" b="1" dirty="0">
                <a:latin typeface="Calibri" pitchFamily="32" charset="0"/>
              </a:rPr>
              <a:t>		declinate per ogni Area/Tema di promozione della salute:</a:t>
            </a:r>
          </a:p>
          <a:p>
            <a:pPr marL="1085850" lvl="1" indent="-342900"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it-IT" altLang="it-IT" sz="1800" b="1" dirty="0">
                <a:latin typeface="Calibri" pitchFamily="32" charset="0"/>
              </a:rPr>
              <a:t>Fumo</a:t>
            </a:r>
          </a:p>
          <a:p>
            <a:pPr marL="1085850" lvl="1" indent="-342900"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it-IT" altLang="it-IT" sz="1800" b="1" dirty="0">
                <a:latin typeface="Calibri" pitchFamily="32" charset="0"/>
              </a:rPr>
              <a:t>Alcol</a:t>
            </a:r>
          </a:p>
          <a:p>
            <a:pPr marL="1085850" lvl="1" indent="-342900"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it-IT" altLang="it-IT" sz="1800" b="1" dirty="0">
                <a:latin typeface="Calibri" pitchFamily="32" charset="0"/>
              </a:rPr>
              <a:t>Alimentazione</a:t>
            </a:r>
          </a:p>
          <a:p>
            <a:pPr marL="1085850" lvl="1" indent="-342900"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it-IT" altLang="it-IT" sz="1800" b="1" dirty="0">
                <a:latin typeface="Calibri" pitchFamily="32" charset="0"/>
              </a:rPr>
              <a:t>Attività Fisica</a:t>
            </a:r>
          </a:p>
          <a:p>
            <a:pPr marL="1085850" lvl="1" indent="-342900"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it-IT" altLang="it-IT" sz="1800" b="1" dirty="0">
                <a:latin typeface="Calibri" pitchFamily="32" charset="0"/>
              </a:rPr>
              <a:t>Comportamenti additivi</a:t>
            </a:r>
          </a:p>
          <a:p>
            <a:pPr marL="1085850" lvl="1" indent="-342900"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ü"/>
              <a:defRPr/>
            </a:pPr>
            <a:r>
              <a:rPr lang="it-IT" altLang="it-IT" sz="1800" b="1" dirty="0">
                <a:latin typeface="Calibri" pitchFamily="32" charset="0"/>
              </a:rPr>
              <a:t>Programmi di </a:t>
            </a:r>
            <a:r>
              <a:rPr lang="it-IT" altLang="it-IT" sz="1800" b="1" dirty="0" smtClean="0">
                <a:latin typeface="Calibri" pitchFamily="32" charset="0"/>
              </a:rPr>
              <a:t>popolazione (vaccinazioni e screening)</a:t>
            </a:r>
            <a:endParaRPr lang="it-IT" altLang="it-IT" sz="1800" b="1" dirty="0">
              <a:latin typeface="Calibri" pitchFamily="32" charset="0"/>
            </a:endParaRPr>
          </a:p>
          <a:p>
            <a:pPr lvl="1" eaLnBrk="1" hangingPunct="1">
              <a:spcBef>
                <a:spcPct val="0"/>
              </a:spcBef>
              <a:buSzPct val="100000"/>
              <a:defRPr/>
            </a:pPr>
            <a:r>
              <a:rPr lang="it-IT" altLang="it-IT" sz="1800" b="1" dirty="0">
                <a:latin typeface="Calibri" pitchFamily="32" charset="0"/>
              </a:rPr>
              <a:t> 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2203450" y="542925"/>
            <a:ext cx="77787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>
                <a:solidFill>
                  <a:srgbClr val="B60F21"/>
                </a:solidFill>
                <a:latin typeface="Calibri" panose="020F0502020204030204" pitchFamily="34" charset="0"/>
              </a:rPr>
              <a:t>         </a:t>
            </a:r>
            <a:r>
              <a:rPr lang="it-IT" altLang="it-IT" b="1">
                <a:solidFill>
                  <a:srgbClr val="0000CC"/>
                </a:solidFill>
                <a:latin typeface="Calibri" panose="020F0502020204030204" pitchFamily="34" charset="0"/>
              </a:rPr>
              <a:t>Caratteristiche del progetto</a:t>
            </a:r>
            <a:endParaRPr lang="it-IT" altLang="it-IT" sz="2800" b="1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8CA6CA6-E0D1-4737-9CC8-60B5CF05B3DB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26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D5133E-EE69-407A-8669-ED1ED809FD27}" type="slidenum">
              <a:rPr lang="it-IT" altLang="it-IT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it-IT" altLang="it-IT" sz="140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062413" y="3043239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135188" y="1484313"/>
            <a:ext cx="8075612" cy="4187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  <a:buFont typeface="Wingdings" pitchFamily="2" charset="2"/>
              <a:buChar char="ü"/>
              <a:defRPr/>
            </a:pPr>
            <a:r>
              <a:rPr lang="it-IT" altLang="it-IT" sz="2200" b="1" dirty="0">
                <a:solidFill>
                  <a:srgbClr val="000000"/>
                </a:solidFill>
                <a:latin typeface="Calibri" pitchFamily="34" charset="0"/>
              </a:rPr>
              <a:t>Il progetto è realizzabile sia nella grande impresa sia nella media e piccola</a:t>
            </a:r>
          </a:p>
          <a:p>
            <a:pPr eaLnBrk="1" hangingPunct="1">
              <a:buSzPct val="100000"/>
              <a:buFont typeface="Wingdings" pitchFamily="2" charset="2"/>
              <a:buChar char="ü"/>
              <a:defRPr/>
            </a:pPr>
            <a:r>
              <a:rPr lang="it-IT" altLang="it-IT" sz="2200" b="1" dirty="0">
                <a:solidFill>
                  <a:srgbClr val="000000"/>
                </a:solidFill>
                <a:latin typeface="Calibri" pitchFamily="34" charset="0"/>
              </a:rPr>
              <a:t>L’adesione al progetto deve essere formalizzata tramite compilazione dell’apposita «</a:t>
            </a:r>
            <a:r>
              <a:rPr lang="it-IT" alt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scheda di adesione</a:t>
            </a:r>
            <a:r>
              <a:rPr lang="it-IT" altLang="it-IT" sz="2200" b="1" dirty="0">
                <a:solidFill>
                  <a:srgbClr val="000000"/>
                </a:solidFill>
                <a:latin typeface="Calibri" pitchFamily="34" charset="0"/>
              </a:rPr>
              <a:t>» al seguente link </a:t>
            </a:r>
            <a:r>
              <a:rPr lang="it-IT" sz="2000" b="1" u="sng" dirty="0">
                <a:solidFill>
                  <a:srgbClr val="0000FF"/>
                </a:solidFill>
                <a:hlinkClick r:id="rId3"/>
              </a:rPr>
              <a:t>https://</a:t>
            </a:r>
            <a:r>
              <a:rPr lang="it-IT" sz="2000" b="1" dirty="0">
                <a:solidFill>
                  <a:srgbClr val="0000FF"/>
                </a:solidFill>
                <a:hlinkClick r:id="rId3"/>
              </a:rPr>
              <a:t>formonline.ausl.mo.it/aziende-promotrici-salute-ausl-romagna</a:t>
            </a:r>
            <a:r>
              <a:rPr lang="it-IT" sz="2000" dirty="0">
                <a:solidFill>
                  <a:schemeClr val="tx1"/>
                </a:solidFill>
                <a:hlinkClick r:id="rId3"/>
              </a:rPr>
              <a:t>/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b="1" dirty="0" smtClean="0">
                <a:solidFill>
                  <a:schemeClr val="tx1"/>
                </a:solidFill>
              </a:rPr>
              <a:t>previa</a:t>
            </a:r>
            <a:r>
              <a:rPr lang="it-IT" sz="2000" b="1" dirty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</a:rPr>
              <a:t>richiesta ai referenti UO PSAL delle credenziali per l’ accesso alla pagina </a:t>
            </a:r>
            <a:r>
              <a:rPr lang="it-IT" b="1" dirty="0" smtClean="0">
                <a:solidFill>
                  <a:schemeClr val="tx1"/>
                </a:solidFill>
              </a:rPr>
              <a:t>pertinente</a:t>
            </a:r>
            <a:endParaRPr lang="it-IT" altLang="it-IT" sz="2200" b="1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SzPct val="100000"/>
              <a:buFont typeface="Wingdings" pitchFamily="2" charset="2"/>
              <a:buChar char="ü"/>
              <a:defRPr/>
            </a:pPr>
            <a:r>
              <a:rPr lang="it-IT" altLang="it-IT" sz="2200" b="1" dirty="0">
                <a:solidFill>
                  <a:srgbClr val="000000"/>
                </a:solidFill>
                <a:latin typeface="Calibri" pitchFamily="34" charset="0"/>
              </a:rPr>
              <a:t>Il nominativo dell’azienda sarà inserito sul sito web della Regione Emilia-Romagna alla pagina dedicata: </a:t>
            </a:r>
            <a:r>
              <a:rPr lang="it-IT" altLang="it-IT" sz="2400" b="1" dirty="0">
                <a:solidFill>
                  <a:srgbClr val="0000FF"/>
                </a:solidFill>
                <a:latin typeface="Calibri" pitchFamily="34" charset="0"/>
                <a:hlinkClick r:id="rId4"/>
              </a:rPr>
              <a:t>https://salute.regione.emilia-romagna.it/prp/aree-tematiche/sicurezza-e-salute-in-ambiente-di-vita-e-di-lavoro/luoghi </a:t>
            </a:r>
            <a:endParaRPr lang="it-IT" altLang="it-IT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203450" y="542925"/>
            <a:ext cx="77787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>
                <a:solidFill>
                  <a:srgbClr val="B60F21"/>
                </a:solidFill>
                <a:latin typeface="Calibri" panose="020F0502020204030204" pitchFamily="34" charset="0"/>
              </a:rPr>
              <a:t>        </a:t>
            </a:r>
            <a:r>
              <a:rPr lang="it-IT" altLang="it-IT" b="1">
                <a:solidFill>
                  <a:srgbClr val="0000CC"/>
                </a:solidFill>
                <a:latin typeface="Calibri" panose="020F0502020204030204" pitchFamily="34" charset="0"/>
              </a:rPr>
              <a:t>Caratteristiche del progetto</a:t>
            </a:r>
            <a:endParaRPr lang="it-IT" altLang="it-IT" sz="2800" b="1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9398" name="Text Box 3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661F48D-7B06-4E03-A405-F99C015800E5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86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4062413" y="3043239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1803401" y="1687514"/>
            <a:ext cx="8207375" cy="415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Sulla base degli elementi raccolti nella scheda di rilevazione individuale il MC potrà</a:t>
            </a:r>
          </a:p>
          <a:p>
            <a:pPr eaLnBrk="1" hangingPunct="1">
              <a:spcBef>
                <a:spcPct val="0"/>
              </a:spcBef>
              <a:buClrTx/>
              <a:buSzPct val="130000"/>
              <a:buFontTx/>
              <a:buNone/>
            </a:pPr>
            <a:endParaRPr lang="it-IT" altLang="it-IT" sz="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SzPct val="85000"/>
              <a:buFont typeface="Times New Roman" panose="02020603050405020304" pitchFamily="18" charset="0"/>
              <a:buBlip>
                <a:blip r:embed="rId3"/>
              </a:buBlip>
            </a:pPr>
            <a:r>
              <a:rPr lang="it-IT" altLang="it-IT">
                <a:latin typeface="Calibri" panose="020F0502020204030204" pitchFamily="34" charset="0"/>
              </a:rPr>
              <a:t> individuare le problematiche individuali prevalenti</a:t>
            </a:r>
          </a:p>
          <a:p>
            <a:pPr eaLnBrk="1" hangingPunct="1">
              <a:spcBef>
                <a:spcPct val="0"/>
              </a:spcBef>
              <a:buClrTx/>
              <a:buSzPct val="130000"/>
              <a:buFontTx/>
              <a:buNone/>
            </a:pPr>
            <a:endParaRPr lang="it-IT" altLang="it-IT" sz="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85000"/>
              <a:buFont typeface="Times New Roman" panose="02020603050405020304" pitchFamily="18" charset="0"/>
              <a:buBlip>
                <a:blip r:embed="rId3"/>
              </a:buBlip>
            </a:pPr>
            <a:r>
              <a:rPr lang="it-IT" altLang="it-IT">
                <a:latin typeface="Calibri" panose="020F0502020204030204" pitchFamily="34" charset="0"/>
              </a:rPr>
              <a:t> attivare gli interventi di promozione più opportuni nel  caso specifico: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 - interventi informativi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 - counselling individuale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 - proposta di programmi specifici di promozione della salute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85000"/>
              <a:buFont typeface="Times New Roman" panose="02020603050405020304" pitchFamily="18" charset="0"/>
              <a:buBlip>
                <a:blip r:embed="rId3"/>
              </a:buBlip>
            </a:pPr>
            <a:r>
              <a:rPr lang="it-IT" altLang="it-IT">
                <a:latin typeface="Calibri" panose="020F0502020204030204" pitchFamily="34" charset="0"/>
              </a:rPr>
              <a:t> verificare nel tempo l'efficacia delle iniziative adottate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2098676" y="657225"/>
            <a:ext cx="85693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800" b="1">
                <a:solidFill>
                  <a:srgbClr val="0000CC"/>
                </a:solidFill>
                <a:latin typeface="Calibri" panose="020F0502020204030204" pitchFamily="34" charset="0"/>
              </a:rPr>
              <a:t>Interventi nel corso delle visite mediche previste dal protocollo di sorveglianza sanitaria</a:t>
            </a:r>
            <a:r>
              <a:rPr lang="it-IT" altLang="it-IT" sz="280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6954BBC-04B5-46A9-B4D3-3B3441A2A9C7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20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4062413" y="3043239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316163" y="908050"/>
            <a:ext cx="76327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600" b="1" i="1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600" b="1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600" b="1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279775" y="1244601"/>
            <a:ext cx="54165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>
                <a:solidFill>
                  <a:srgbClr val="FF3333"/>
                </a:solidFill>
                <a:latin typeface="Calibri" panose="020F0502020204030204" pitchFamily="34" charset="0"/>
              </a:rPr>
              <a:t>Valorizzazione delle aziende partecipanti 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784351" y="1873251"/>
            <a:ext cx="8424863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dirty="0">
                <a:latin typeface="Calibri" panose="020F0502020204030204" pitchFamily="34" charset="0"/>
              </a:rPr>
              <a:t>Studio e messa in atto di strategie per valorizzare le aziende che promuovono salute: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dirty="0">
                <a:latin typeface="Calibri" panose="020F0502020204030204" pitchFamily="34" charset="0"/>
              </a:rPr>
              <a:t> </a:t>
            </a:r>
            <a:r>
              <a:rPr lang="it-IT" altLang="it-IT" sz="16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SzPct val="77000"/>
              <a:buFont typeface="Times New Roman" panose="02020603050405020304" pitchFamily="18" charset="0"/>
              <a:buBlip>
                <a:blip r:embed="rId3"/>
              </a:buBlip>
            </a:pPr>
            <a:r>
              <a:rPr lang="it-IT" altLang="it-IT" dirty="0">
                <a:latin typeface="Calibri" panose="020F0502020204030204" pitchFamily="34" charset="0"/>
              </a:rPr>
              <a:t>  possibilità  che le aziende aderenti possano ottenere la riduzione del premio INAIL (OT23)</a:t>
            </a:r>
          </a:p>
          <a:p>
            <a:pPr eaLnBrk="1" hangingPunct="1">
              <a:spcBef>
                <a:spcPct val="0"/>
              </a:spcBef>
              <a:buSzPct val="77000"/>
            </a:pPr>
            <a:endParaRPr lang="it-IT" altLang="it-IT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77000"/>
              <a:buFont typeface="Times New Roman" panose="02020603050405020304" pitchFamily="18" charset="0"/>
              <a:buBlip>
                <a:blip r:embed="rId3"/>
              </a:buBlip>
            </a:pPr>
            <a:r>
              <a:rPr lang="it-IT" altLang="it-IT" dirty="0">
                <a:latin typeface="Calibri" panose="020F0502020204030204" pitchFamily="34" charset="0"/>
              </a:rPr>
              <a:t> pubblicazione dell’elenco delle aziende e dei relativi programmi di PSL su un sito internet </a:t>
            </a:r>
            <a:r>
              <a:rPr lang="it-IT" altLang="it-IT" dirty="0" smtClean="0">
                <a:latin typeface="Calibri" panose="020F0502020204030204" pitchFamily="34" charset="0"/>
              </a:rPr>
              <a:t>dedicato</a:t>
            </a:r>
          </a:p>
          <a:p>
            <a:pPr eaLnBrk="1" hangingPunct="1">
              <a:spcBef>
                <a:spcPct val="0"/>
              </a:spcBef>
              <a:buSzPct val="77000"/>
            </a:pPr>
            <a:endParaRPr lang="it-IT" altLang="it-IT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77000"/>
              <a:buFont typeface="Times New Roman" panose="02020603050405020304" pitchFamily="18" charset="0"/>
              <a:buBlip>
                <a:blip r:embed="rId3"/>
              </a:buBlip>
            </a:pP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partecipazione alla rete «Aziende che promuovono salute» della regione Emilia-Romagna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4295775" y="417513"/>
            <a:ext cx="30241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800" b="1">
                <a:solidFill>
                  <a:srgbClr val="3333CC"/>
                </a:solidFill>
                <a:latin typeface="Calibri" panose="020F0502020204030204" pitchFamily="34" charset="0"/>
              </a:rPr>
              <a:t>Il progetto prevede</a:t>
            </a:r>
            <a:r>
              <a:rPr lang="it-IT" altLang="it-IT" sz="2800" b="1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73735" name="Text Box 3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10CFC69-EAE9-4AEC-8D73-0C4431E534F1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49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Line 2"/>
          <p:cNvSpPr>
            <a:spLocks noChangeShapeType="1"/>
          </p:cNvSpPr>
          <p:nvPr/>
        </p:nvSpPr>
        <p:spPr bwMode="auto">
          <a:xfrm>
            <a:off x="2362200" y="979489"/>
            <a:ext cx="7543800" cy="1587"/>
          </a:xfrm>
          <a:prstGeom prst="line">
            <a:avLst/>
          </a:prstGeom>
          <a:noFill/>
          <a:ln w="38160" cap="sq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4079875" y="3068639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173289" y="1452563"/>
            <a:ext cx="7920037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medico competente svolge un ruolo propositivo </a:t>
            </a: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nei confronti della salute dei lavoratori e delle organizzazioni aziendali:</a:t>
            </a:r>
          </a:p>
          <a:p>
            <a:pPr eaLnBrk="1" hangingPunct="1">
              <a:spcBef>
                <a:spcPct val="0"/>
              </a:spcBef>
              <a:buClr>
                <a:srgbClr val="FF3333"/>
              </a:buClr>
              <a:buFont typeface="Wingdings" panose="05000000000000000000" pitchFamily="2" charset="2"/>
              <a:buChar char=""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 promuovendo iniziative</a:t>
            </a:r>
          </a:p>
          <a:p>
            <a:pPr eaLnBrk="1" hangingPunct="1">
              <a:spcBef>
                <a:spcPct val="0"/>
              </a:spcBef>
              <a:buClr>
                <a:srgbClr val="FF3333"/>
              </a:buClr>
              <a:buFont typeface="Wingdings" panose="05000000000000000000" pitchFamily="2" charset="2"/>
              <a:buChar char=""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 collaborando alla loro realizzazione</a:t>
            </a:r>
          </a:p>
          <a:p>
            <a:pPr eaLnBrk="1" hangingPunct="1">
              <a:spcBef>
                <a:spcPct val="0"/>
              </a:spcBef>
              <a:buClr>
                <a:srgbClr val="FF3333"/>
              </a:buClr>
              <a:buFont typeface="Wingdings" panose="05000000000000000000" pitchFamily="2" charset="2"/>
              <a:buChar char=""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 evidenziando i risultati attesi (che comportano ricadute vantaggiose anche di carattere economico, a medio e lungo termine).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157664"/>
            <a:ext cx="3214688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312DC48-C35A-4540-A2B4-AA152EBC6B6B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  <p:sp>
        <p:nvSpPr>
          <p:cNvPr id="81927" name="Rectangle 4"/>
          <p:cNvSpPr>
            <a:spLocks noChangeArrowheads="1"/>
          </p:cNvSpPr>
          <p:nvPr/>
        </p:nvSpPr>
        <p:spPr bwMode="auto">
          <a:xfrm>
            <a:off x="2279651" y="549275"/>
            <a:ext cx="75612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600" b="1">
                <a:latin typeface="Calibri" panose="020F0502020204030204" pitchFamily="34" charset="0"/>
                <a:cs typeface="Calibri" panose="020F0502020204030204" pitchFamily="34" charset="0"/>
              </a:rPr>
              <a:t>Ruolo del medico competente</a:t>
            </a:r>
          </a:p>
        </p:txBody>
      </p:sp>
    </p:spTree>
    <p:extLst>
      <p:ext uri="{BB962C8B-B14F-4D97-AF65-F5344CB8AC3E}">
        <p14:creationId xmlns:p14="http://schemas.microsoft.com/office/powerpoint/2010/main" val="4146601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Line 2"/>
          <p:cNvSpPr>
            <a:spLocks noChangeShapeType="1"/>
          </p:cNvSpPr>
          <p:nvPr/>
        </p:nvSpPr>
        <p:spPr bwMode="auto">
          <a:xfrm>
            <a:off x="2362200" y="979489"/>
            <a:ext cx="7543800" cy="1587"/>
          </a:xfrm>
          <a:prstGeom prst="line">
            <a:avLst/>
          </a:prstGeom>
          <a:noFill/>
          <a:ln w="38160" cap="sq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4079875" y="3068639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2095501" y="1357314"/>
            <a:ext cx="788352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2000">
                <a:latin typeface="Calibri" panose="020F0502020204030204" pitchFamily="34" charset="0"/>
                <a:cs typeface="Calibri" panose="020F0502020204030204" pitchFamily="34" charset="0"/>
              </a:rPr>
              <a:t>Il MC può avere parte attiva nella </a:t>
            </a:r>
            <a:r>
              <a:rPr lang="en-US" altLang="it-IT" sz="2000" b="1">
                <a:latin typeface="Calibri" panose="020F0502020204030204" pitchFamily="34" charset="0"/>
                <a:cs typeface="Calibri" panose="020F0502020204030204" pitchFamily="34" charset="0"/>
              </a:rPr>
              <a:t>promozione della salute collettiva </a:t>
            </a:r>
            <a:r>
              <a:rPr lang="en-US" altLang="it-IT" sz="2000">
                <a:latin typeface="Calibri" panose="020F0502020204030204" pitchFamily="34" charset="0"/>
                <a:cs typeface="Calibri" panose="020F0502020204030204" pitchFamily="34" charset="0"/>
              </a:rPr>
              <a:t>dei lavoratori, realizzando, in maniera integrata, le seguenti azioni: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US" alt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FF3333"/>
              </a:buClr>
              <a:buFont typeface="Wingdings" panose="05000000000000000000" pitchFamily="2" charset="2"/>
              <a:buChar char=""/>
            </a:pPr>
            <a:r>
              <a:rPr lang="en-US" altLang="it-IT" sz="2000">
                <a:latin typeface="Calibri" panose="020F0502020204030204" pitchFamily="34" charset="0"/>
                <a:cs typeface="Calibri" panose="020F0502020204030204" pitchFamily="34" charset="0"/>
              </a:rPr>
              <a:t> collaborazione a programmi di informazione e/o formazione </a:t>
            </a:r>
            <a:r>
              <a:rPr lang="en-US" altLang="it-IT" sz="2000" b="1">
                <a:latin typeface="Calibri" panose="020F0502020204030204" pitchFamily="34" charset="0"/>
                <a:cs typeface="Calibri" panose="020F0502020204030204" pitchFamily="34" charset="0"/>
              </a:rPr>
              <a:t>dei lavoratori</a:t>
            </a:r>
            <a:r>
              <a:rPr lang="en-US" altLang="it-IT" sz="2000">
                <a:latin typeface="Calibri" panose="020F0502020204030204" pitchFamily="34" charset="0"/>
                <a:cs typeface="Calibri" panose="020F0502020204030204" pitchFamily="34" charset="0"/>
              </a:rPr>
              <a:t>, che prevedano al loro interno specifiche sezioni riguardanti i temi prescelti </a:t>
            </a:r>
          </a:p>
          <a:p>
            <a:pPr algn="just" eaLnBrk="1" hangingPunct="1">
              <a:spcBef>
                <a:spcPct val="0"/>
              </a:spcBef>
              <a:buClr>
                <a:srgbClr val="FF3333"/>
              </a:buClr>
              <a:buFont typeface="Wingdings" panose="05000000000000000000" pitchFamily="2" charset="2"/>
              <a:buChar char=""/>
            </a:pPr>
            <a:r>
              <a:rPr lang="en-US" altLang="it-IT" sz="2000">
                <a:latin typeface="Calibri" panose="020F0502020204030204" pitchFamily="34" charset="0"/>
                <a:cs typeface="Calibri" panose="020F0502020204030204" pitchFamily="34" charset="0"/>
              </a:rPr>
              <a:t> collaborazione a programmi di informazione e/o formazione </a:t>
            </a:r>
            <a:r>
              <a:rPr lang="en-US" altLang="it-IT" sz="2000" b="1">
                <a:latin typeface="Calibri" panose="020F0502020204030204" pitchFamily="34" charset="0"/>
                <a:cs typeface="Calibri" panose="020F0502020204030204" pitchFamily="34" charset="0"/>
              </a:rPr>
              <a:t>dei dirigenti, preposti e RLS</a:t>
            </a:r>
            <a:r>
              <a:rPr lang="en-US" altLang="it-IT" sz="2000">
                <a:latin typeface="Calibri" panose="020F0502020204030204" pitchFamily="34" charset="0"/>
                <a:cs typeface="Calibri" panose="020F0502020204030204" pitchFamily="34" charset="0"/>
              </a:rPr>
              <a:t>, con particolare riferimento al ruolo di promotori</a:t>
            </a:r>
          </a:p>
          <a:p>
            <a:pPr algn="just" eaLnBrk="1" hangingPunct="1">
              <a:spcBef>
                <a:spcPct val="0"/>
              </a:spcBef>
              <a:buClr>
                <a:srgbClr val="FF3333"/>
              </a:buClr>
              <a:buFont typeface="Wingdings" panose="05000000000000000000" pitchFamily="2" charset="2"/>
              <a:buChar char=""/>
            </a:pPr>
            <a:r>
              <a:rPr lang="it-IT" altLang="it-IT" sz="2000">
                <a:latin typeface="Calibri" panose="020F0502020204030204" pitchFamily="34" charset="0"/>
                <a:cs typeface="Calibri" panose="020F0502020204030204" pitchFamily="34" charset="0"/>
              </a:rPr>
              <a:t> collaborazione con il datore di lavoro per l’individuazione delle strategie ambientali più idonee per quello specifico contesto di lavoro (ad es. abolizione delle bevande alcoliche e esclusione delle stesse dalle convenzioni con le mense esterne, rinforzo del messaggio mediante poster o locandine, sistemi premiali nella scelta di bevande analcoliche al pasto).</a:t>
            </a:r>
          </a:p>
        </p:txBody>
      </p:sp>
      <p:sp>
        <p:nvSpPr>
          <p:cNvPr id="83973" name="Text Box 6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74899F3-6894-4093-9DF2-3612A78390FC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  <p:sp>
        <p:nvSpPr>
          <p:cNvPr id="83974" name="Rectangle 4"/>
          <p:cNvSpPr>
            <a:spLocks noChangeArrowheads="1"/>
          </p:cNvSpPr>
          <p:nvPr/>
        </p:nvSpPr>
        <p:spPr bwMode="auto">
          <a:xfrm>
            <a:off x="2279651" y="549275"/>
            <a:ext cx="75612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600" b="1">
                <a:latin typeface="Calibri" panose="020F0502020204030204" pitchFamily="34" charset="0"/>
                <a:cs typeface="Calibri" panose="020F0502020204030204" pitchFamily="34" charset="0"/>
              </a:rPr>
              <a:t>Azioni sulla collettività dei lavoratori</a:t>
            </a:r>
          </a:p>
        </p:txBody>
      </p:sp>
    </p:spTree>
    <p:extLst>
      <p:ext uri="{BB962C8B-B14F-4D97-AF65-F5344CB8AC3E}">
        <p14:creationId xmlns:p14="http://schemas.microsoft.com/office/powerpoint/2010/main" val="3527478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2"/>
          <p:cNvSpPr>
            <a:spLocks noChangeShapeType="1"/>
          </p:cNvSpPr>
          <p:nvPr/>
        </p:nvSpPr>
        <p:spPr bwMode="auto">
          <a:xfrm>
            <a:off x="2362200" y="979489"/>
            <a:ext cx="7543800" cy="1587"/>
          </a:xfrm>
          <a:prstGeom prst="line">
            <a:avLst/>
          </a:prstGeom>
          <a:noFill/>
          <a:ln w="38160" cap="sq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4079875" y="3068639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279651" y="549275"/>
            <a:ext cx="75612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600" b="1">
                <a:latin typeface="Calibri" panose="020F0502020204030204" pitchFamily="34" charset="0"/>
                <a:cs typeface="Calibri" panose="020F0502020204030204" pitchFamily="34" charset="0"/>
              </a:rPr>
              <a:t>Aspetti etici 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244725" y="1584326"/>
            <a:ext cx="79200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/>
              <a:t>               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147889" y="1254125"/>
            <a:ext cx="79962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Occorrerà sempre e con scrupolo tenere ben distinte le iniziative legate alla sorveglianza sanitaria da quelle inerenti la PSL, mantenendo sempre la chiarezza e la trasparenza necessarie in merito a:</a:t>
            </a:r>
          </a:p>
          <a:p>
            <a:pPr algn="just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 i differenti ruoli ricoperti dal medico competente, presente nei luoghi di lavoro per obblighi legislativi e di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promozione</a:t>
            </a:r>
          </a:p>
          <a:p>
            <a:pPr algn="just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 il ruolo di eventuali altri medici specialisti eventualmente consultati (chiarendo per quale dei due aspetti vengano coinvolti e a quale scopo)</a:t>
            </a:r>
          </a:p>
          <a:p>
            <a:pPr algn="just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 il ruolo del medico di base del singolo lavoratore </a:t>
            </a:r>
          </a:p>
          <a:p>
            <a:pPr algn="just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 il ruolo dei medici e degli operatori sanitari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  delle Aziende USL</a:t>
            </a:r>
          </a:p>
        </p:txBody>
      </p:sp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57814"/>
            <a:ext cx="27432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A2E3CDB-2F24-4D7A-BF74-0731210483D6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75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992313" y="1981200"/>
            <a:ext cx="82296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82563" indent="-18097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endParaRPr lang="it-IT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altLang="en-US">
                <a:latin typeface="Calibri" panose="020F0502020204030204" pitchFamily="34" charset="0"/>
                <a:cs typeface="Calibri" panose="020F0502020204030204" pitchFamily="34" charset="0"/>
              </a:rPr>
              <a:t>	La </a:t>
            </a:r>
            <a:r>
              <a:rPr lang="it-IT" altLang="en-US" b="1">
                <a:latin typeface="Calibri" panose="020F0502020204030204" pitchFamily="34" charset="0"/>
                <a:cs typeface="Calibri" panose="020F0502020204030204" pitchFamily="34" charset="0"/>
              </a:rPr>
              <a:t>“Salute in tutte le politiche” </a:t>
            </a:r>
            <a:r>
              <a:rPr lang="it-IT" altLang="en-US">
                <a:latin typeface="Calibri" panose="020F0502020204030204" pitchFamily="34" charset="0"/>
                <a:cs typeface="Calibri" panose="020F0502020204030204" pitchFamily="34" charset="0"/>
              </a:rPr>
              <a:t>costituisce il quadro di riferimento del </a:t>
            </a:r>
            <a:r>
              <a:rPr lang="it-IT" altLang="en-US" b="1">
                <a:latin typeface="Calibri" panose="020F0502020204030204" pitchFamily="34" charset="0"/>
                <a:cs typeface="Calibri" panose="020F0502020204030204" pitchFamily="34" charset="0"/>
              </a:rPr>
              <a:t>PRP 2021- 2025. </a:t>
            </a:r>
            <a:r>
              <a:rPr lang="it-IT" altLang="en-US">
                <a:latin typeface="Calibri" panose="020F0502020204030204" pitchFamily="34" charset="0"/>
                <a:cs typeface="Calibri" panose="020F0502020204030204" pitchFamily="34" charset="0"/>
              </a:rPr>
              <a:t>Questa cornice concettuale, che riconosce la salute come un complesso sistema dipendente da fattori e determinanti personali, socioeconomici e ambientali, viene ulteriormente valorizzata dalla L.R. 19/2018 sulla Promozione della salute. </a:t>
            </a:r>
            <a:endParaRPr lang="it-IT" alt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955801" y="347663"/>
            <a:ext cx="75723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Microsoft YaHei"/>
                <a:cs typeface="Calibri" pitchFamily="34" charset="0"/>
              </a:rPr>
              <a:t>Il Piano Regionale della Prevenzione </a:t>
            </a:r>
            <a:endParaRPr lang="it-IT" altLang="it-IT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Microsoft YaHei"/>
                <a:cs typeface="Calibri" pitchFamily="34" charset="0"/>
              </a:rPr>
              <a:t>2021- 2025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5F3E820-0168-4BD8-A196-504473F1D62D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85814"/>
            <a:ext cx="24765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505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424113" y="476250"/>
            <a:ext cx="734536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600" b="1">
                <a:solidFill>
                  <a:srgbClr val="DC2300"/>
                </a:solidFill>
                <a:latin typeface="Calibri" panose="020F0502020204030204" pitchFamily="34" charset="0"/>
              </a:rPr>
              <a:t>   Il progetto è partito a Modena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4943476" y="3789363"/>
            <a:ext cx="3457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063751" y="1052513"/>
            <a:ext cx="352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351088" y="1052513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2279650" y="1052513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2135188" y="1125538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063751" y="1196976"/>
            <a:ext cx="2879725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t-IT" sz="2400" b="1" dirty="0">
                <a:solidFill>
                  <a:srgbClr val="000000"/>
                </a:solidFill>
                <a:latin typeface="Calibri" pitchFamily="32" charset="0"/>
              </a:rPr>
              <a:t>Seminario</a:t>
            </a:r>
          </a:p>
          <a:p>
            <a:pPr algn="ctr" eaLnBrk="1" hangingPunct="1">
              <a:buSzPct val="100000"/>
              <a:defRPr/>
            </a:pPr>
            <a:r>
              <a:rPr lang="it-IT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La promozione della salute nei luoghi di lavoro</a:t>
            </a:r>
          </a:p>
          <a:p>
            <a:pPr algn="ctr" eaLnBrk="1" hangingPunct="1">
              <a:buSzPct val="100000"/>
              <a:defRPr/>
            </a:pP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Il ruolo del medico competente</a:t>
            </a:r>
          </a:p>
          <a:p>
            <a:pPr algn="ctr" eaLnBrk="1" hangingPunct="1">
              <a:buSzPct val="100000"/>
              <a:defRPr/>
            </a:pPr>
            <a:r>
              <a:rPr lang="it-IT" sz="2400" dirty="0">
                <a:solidFill>
                  <a:srgbClr val="000000"/>
                </a:solidFill>
                <a:latin typeface="Calibri" pitchFamily="32" charset="0"/>
              </a:rPr>
              <a:t>24 maggio 2013</a:t>
            </a:r>
          </a:p>
          <a:p>
            <a:pPr algn="ctr" eaLnBrk="1" hangingPunct="1">
              <a:buSzPct val="100000"/>
              <a:defRPr/>
            </a:pPr>
            <a:endParaRPr lang="it-IT" sz="24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9421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933825"/>
            <a:ext cx="3027362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18" name="AutoShape 10"/>
          <p:cNvSpPr>
            <a:spLocks noChangeArrowheads="1"/>
          </p:cNvSpPr>
          <p:nvPr/>
        </p:nvSpPr>
        <p:spPr bwMode="auto">
          <a:xfrm>
            <a:off x="5519738" y="2525713"/>
            <a:ext cx="1008062" cy="431800"/>
          </a:xfrm>
          <a:prstGeom prst="rightArrow">
            <a:avLst>
              <a:gd name="adj1" fmla="val 50000"/>
              <a:gd name="adj2" fmla="val 58364"/>
            </a:avLst>
          </a:prstGeom>
          <a:solidFill>
            <a:srgbClr val="DC23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6780214" y="1574800"/>
            <a:ext cx="3527425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500"/>
              </a:spcBef>
              <a:buClrTx/>
            </a:pPr>
            <a:r>
              <a:rPr lang="it-IT" altLang="it-IT" b="1">
                <a:latin typeface="Calibri" panose="020F0502020204030204" pitchFamily="34" charset="0"/>
              </a:rPr>
              <a:t>Richiesta ai medici competenti di adesione per formare un gruppo di lavoro misto che predisponesse  un progetto sul tema</a:t>
            </a:r>
          </a:p>
          <a:p>
            <a:pPr>
              <a:spcBef>
                <a:spcPts val="1500"/>
              </a:spcBef>
              <a:buClrTx/>
            </a:pPr>
            <a:r>
              <a:rPr lang="it-IT" altLang="it-IT" b="1">
                <a:solidFill>
                  <a:srgbClr val="FF3333"/>
                </a:solidFill>
                <a:latin typeface="Calibri" panose="020F0502020204030204" pitchFamily="34" charset="0"/>
              </a:rPr>
              <a:t>(progetto partecipato)</a:t>
            </a:r>
          </a:p>
        </p:txBody>
      </p:sp>
      <p:sp>
        <p:nvSpPr>
          <p:cNvPr id="94220" name="CasellaDiTesto 1"/>
          <p:cNvSpPr txBox="1">
            <a:spLocks noChangeArrowheads="1"/>
          </p:cNvSpPr>
          <p:nvPr/>
        </p:nvSpPr>
        <p:spPr bwMode="auto">
          <a:xfrm>
            <a:off x="6780214" y="5324475"/>
            <a:ext cx="3455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b="1">
                <a:latin typeface="Calibri" panose="020F0502020204030204" pitchFamily="34" charset="0"/>
                <a:cs typeface="Calibri" panose="020F0502020204030204" pitchFamily="34" charset="0"/>
              </a:rPr>
              <a:t>Da Modena il progetto si è esteso a tutta la Regione a partire dal 2017</a:t>
            </a:r>
          </a:p>
        </p:txBody>
      </p:sp>
      <p:sp>
        <p:nvSpPr>
          <p:cNvPr id="94221" name="AutoShape 10"/>
          <p:cNvSpPr>
            <a:spLocks noChangeArrowheads="1"/>
          </p:cNvSpPr>
          <p:nvPr/>
        </p:nvSpPr>
        <p:spPr bwMode="auto">
          <a:xfrm rot="5400000">
            <a:off x="8209757" y="4650582"/>
            <a:ext cx="715963" cy="431800"/>
          </a:xfrm>
          <a:prstGeom prst="rightArrow">
            <a:avLst>
              <a:gd name="adj1" fmla="val 50000"/>
              <a:gd name="adj2" fmla="val 58432"/>
            </a:avLst>
          </a:prstGeom>
          <a:solidFill>
            <a:srgbClr val="DC23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4222" name="Text Box 3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4AC234D-9A9D-47EE-BBA4-8A6204F34678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52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asellaDiTesto 2"/>
          <p:cNvSpPr txBox="1">
            <a:spLocks noChangeArrowheads="1"/>
          </p:cNvSpPr>
          <p:nvPr/>
        </p:nvSpPr>
        <p:spPr bwMode="auto">
          <a:xfrm>
            <a:off x="3287713" y="823913"/>
            <a:ext cx="5688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RISULTATI PRP 2015-2019</a:t>
            </a:r>
          </a:p>
        </p:txBody>
      </p:sp>
      <p:sp>
        <p:nvSpPr>
          <p:cNvPr id="96259" name="CasellaDiTesto 2"/>
          <p:cNvSpPr txBox="1">
            <a:spLocks noChangeArrowheads="1"/>
          </p:cNvSpPr>
          <p:nvPr/>
        </p:nvSpPr>
        <p:spPr bwMode="auto">
          <a:xfrm>
            <a:off x="2135189" y="436563"/>
            <a:ext cx="813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Nelle puntate precedenti….</a:t>
            </a:r>
          </a:p>
        </p:txBody>
      </p:sp>
      <p:sp>
        <p:nvSpPr>
          <p:cNvPr id="96260" name="CasellaDiTesto 3"/>
          <p:cNvSpPr txBox="1">
            <a:spLocks noChangeArrowheads="1"/>
          </p:cNvSpPr>
          <p:nvPr/>
        </p:nvSpPr>
        <p:spPr bwMode="auto">
          <a:xfrm>
            <a:off x="2336801" y="1193800"/>
            <a:ext cx="793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state coinvolte 244 unità produttive per un totale di 44.021 lavoratori</a:t>
            </a:r>
          </a:p>
        </p:txBody>
      </p:sp>
      <p:sp>
        <p:nvSpPr>
          <p:cNvPr id="96261" name="Freccia a destra 4"/>
          <p:cNvSpPr>
            <a:spLocks noChangeArrowheads="1"/>
          </p:cNvSpPr>
          <p:nvPr/>
        </p:nvSpPr>
        <p:spPr bwMode="auto">
          <a:xfrm rot="5400000">
            <a:off x="5256214" y="1711326"/>
            <a:ext cx="554037" cy="309563"/>
          </a:xfrm>
          <a:prstGeom prst="rightArrow">
            <a:avLst>
              <a:gd name="adj1" fmla="val 50000"/>
              <a:gd name="adj2" fmla="val 5012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cs typeface="Arial" panose="020B0604020202020204" pitchFamily="34" charset="0"/>
            </a:endParaRPr>
          </a:p>
        </p:txBody>
      </p:sp>
      <p:sp>
        <p:nvSpPr>
          <p:cNvPr id="96262" name="CasellaDiTesto 5"/>
          <p:cNvSpPr txBox="1">
            <a:spLocks noChangeArrowheads="1"/>
          </p:cNvSpPr>
          <p:nvPr/>
        </p:nvSpPr>
        <p:spPr bwMode="auto">
          <a:xfrm>
            <a:off x="2776539" y="2276475"/>
            <a:ext cx="7056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micro imprese ( &lt; 10 lavoratori 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97 piccole imprese (da 10 a 49 lavoratori)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 aziende di medie dimensioni ( dai 50 ai 249 lavoratori)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 grandi aziende (&gt; 249 lavoratori)</a:t>
            </a:r>
          </a:p>
        </p:txBody>
      </p:sp>
      <p:sp>
        <p:nvSpPr>
          <p:cNvPr id="96263" name="Rettangolo 6"/>
          <p:cNvSpPr>
            <a:spLocks noChangeArrowheads="1"/>
          </p:cNvSpPr>
          <p:nvPr/>
        </p:nvSpPr>
        <p:spPr bwMode="auto">
          <a:xfrm>
            <a:off x="2016125" y="3941763"/>
            <a:ext cx="82565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47%  azione per la promozione dell’attività fisica e della corretta postura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47% azione sul tema dell’alimentazione e, nello specifico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48% azione per il contrasto all’abitudine al fumo di tabacco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55% delle aziende ha sensibilizzato i lavoratori sul tema dell’abuso di alcol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19% ha promosso lo screening delle neoplasie del collo dell’utero, il 20% lo screening delle neoplasie della mammella ed il 21% lo screening del colon retto.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32% delle aziende ha promosso almeno una vaccinazione raccomandata</a:t>
            </a:r>
          </a:p>
        </p:txBody>
      </p:sp>
      <p:sp>
        <p:nvSpPr>
          <p:cNvPr id="96264" name="CasellaDiTesto 7"/>
          <p:cNvSpPr txBox="1">
            <a:spLocks noChangeArrowheads="1"/>
          </p:cNvSpPr>
          <p:nvPr/>
        </p:nvSpPr>
        <p:spPr bwMode="auto">
          <a:xfrm>
            <a:off x="2279650" y="3573463"/>
            <a:ext cx="640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Diamo qualche numero….</a:t>
            </a:r>
          </a:p>
        </p:txBody>
      </p:sp>
      <p:sp>
        <p:nvSpPr>
          <p:cNvPr id="96265" name="Text Box 3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FBDA862-B04B-4550-8059-F891F7E9E0FD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3" name="Rettangolo 6"/>
          <p:cNvSpPr>
            <a:spLocks noChangeArrowheads="1"/>
          </p:cNvSpPr>
          <p:nvPr/>
        </p:nvSpPr>
        <p:spPr bwMode="auto">
          <a:xfrm>
            <a:off x="2265503" y="19051"/>
            <a:ext cx="8256588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it-IT" altLang="it-IT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Counseling</a:t>
            </a:r>
            <a:r>
              <a:rPr lang="it-IT" altLang="it-IT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motivazionale con applicazione del modello </a:t>
            </a:r>
            <a:r>
              <a:rPr lang="it-IT" altLang="it-IT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transteorico</a:t>
            </a:r>
            <a:r>
              <a:rPr lang="it-IT" altLang="it-IT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cambiamento</a:t>
            </a:r>
          </a:p>
          <a:p>
            <a:pPr>
              <a:defRPr/>
            </a:pPr>
            <a:endParaRPr lang="it-IT" sz="1800" dirty="0" smtClean="0">
              <a:solidFill>
                <a:schemeClr val="tx1"/>
              </a:solidFill>
              <a:latin typeface="Calibri" pitchFamily="34" charset="0"/>
              <a:ea typeface="Microsoft YaHei" charset="-122"/>
              <a:cs typeface="Calibri" pitchFamily="34" charset="0"/>
            </a:endParaRPr>
          </a:p>
          <a:p>
            <a:pPr>
              <a:defRPr/>
            </a:pPr>
            <a:r>
              <a:rPr lang="it-IT" sz="1800" dirty="0" smtClean="0">
                <a:solidFill>
                  <a:schemeClr val="tx1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Il </a:t>
            </a:r>
            <a:r>
              <a:rPr lang="it-IT" sz="1800" dirty="0">
                <a:solidFill>
                  <a:schemeClr val="tx1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medico competente ha valutato lo stadio motivazionale dei lavoratori intervistati ed ha applicato la tecnica di sostegno al cambiamento registrando le successive variazioni.</a:t>
            </a:r>
          </a:p>
          <a:p>
            <a:pPr>
              <a:defRPr/>
            </a:pPr>
            <a:r>
              <a:rPr lang="it-IT" sz="1800" dirty="0">
                <a:solidFill>
                  <a:schemeClr val="tx1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In provincia di Modena (progetto avviato nel 2013) a fine 2017 si valutavano i primi dati</a:t>
            </a:r>
            <a:r>
              <a:rPr lang="it-IT" sz="1800" dirty="0" smtClean="0">
                <a:solidFill>
                  <a:schemeClr val="tx1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:</a:t>
            </a:r>
            <a:endParaRPr lang="it-IT" sz="1800" dirty="0">
              <a:solidFill>
                <a:schemeClr val="tx1"/>
              </a:solidFill>
              <a:latin typeface="Calibri" pitchFamily="34" charset="0"/>
              <a:ea typeface="Microsoft YaHei" charset="-122"/>
              <a:cs typeface="Calibri" pitchFamily="34" charset="0"/>
            </a:endParaRPr>
          </a:p>
          <a:p>
            <a:pPr>
              <a:defRPr/>
            </a:pPr>
            <a:endParaRPr lang="it-IT" sz="1800" dirty="0">
              <a:solidFill>
                <a:schemeClr val="tx1"/>
              </a:solidFill>
              <a:latin typeface="Calibri" pitchFamily="34" charset="0"/>
              <a:ea typeface="Microsoft YaHei" charset="-122"/>
              <a:cs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1800" dirty="0">
                <a:solidFill>
                  <a:schemeClr val="tx1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80 Unità Locali partecipanti (4.932 lavoratori)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800" dirty="0">
                <a:solidFill>
                  <a:schemeClr val="tx1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Riduzione diffusione dei fattori di rischio comportamentali, con particolare riferimento all'alimentazione non corretta e alla sedentarietà nel tempo libero.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800" dirty="0">
                <a:solidFill>
                  <a:schemeClr val="tx1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Miglioramento significativo sul piano statistico nella propensione al cambiamento con aumento dello stadio della determinazione nei fumatori e fumatori in astensione, passato dal 3% nel 2016 al 12% nel 2017.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800" dirty="0">
                <a:solidFill>
                  <a:schemeClr val="tx1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Miglioramento anche per i lavoratori in eccesso ponderale, con un aumento dei lavoratori in stadio di determinazione (dal 2% nel 2016 al 7% nel 2017)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800" dirty="0">
                <a:solidFill>
                  <a:schemeClr val="tx1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Modesto miglioramento nei lavoratori sedentari che dichiarano di essere in azione (valore passato dal 7% al 9%).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65" name="Text Box 3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FBDA862-B04B-4550-8059-F891F7E9E0FD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ttangolo 2"/>
          <p:cNvSpPr>
            <a:spLocks noChangeArrowheads="1"/>
          </p:cNvSpPr>
          <p:nvPr/>
        </p:nvSpPr>
        <p:spPr bwMode="auto">
          <a:xfrm>
            <a:off x="1703389" y="476251"/>
            <a:ext cx="51847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Piano regionale della prevenzione 2020-2025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SICUREZZA E SALUTE IN AMBIENTE DI LAVORO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https://salute.regione.emilia-romagna.it/prp/aree-tematiche/sicurezza-e-salute-in-ambiente-di-vita-e-di-lavoro/sicurezza-e-salute-in-ambiente-di-vita-e-di-lavoro</a:t>
            </a:r>
            <a:r>
              <a:rPr lang="it-IT" altLang="it-IT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8307" name="Picture 5" descr="Lav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20713"/>
            <a:ext cx="37798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CasellaDiTesto 9"/>
          <p:cNvSpPr txBox="1">
            <a:spLocks noChangeArrowheads="1"/>
          </p:cNvSpPr>
          <p:nvPr/>
        </p:nvSpPr>
        <p:spPr bwMode="auto">
          <a:xfrm>
            <a:off x="6553200" y="3413125"/>
            <a:ext cx="3790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Mappa della salute </a:t>
            </a:r>
            <a:r>
              <a:rPr lang="it-IT" altLang="it-IT" sz="20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altLang="it-IT" sz="200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https://www.mappadellasalute.it/strumenti</a:t>
            </a:r>
            <a:r>
              <a:rPr lang="it-IT" altLang="it-IT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8309" name="Picture 39" descr="Piramide del'attività motoria (Fonte: Istituto Superiore di Sanità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5299076"/>
            <a:ext cx="1836738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40" descr="Piramide alimentare (Fonte: Ministero della salute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502026"/>
            <a:ext cx="218598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45" descr="Opuscolo Attività fis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4437064"/>
            <a:ext cx="19034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47" descr="Pieghevole &quot;Tieni in forma il tuo cuore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4" y="4030664"/>
            <a:ext cx="177958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Picture 49" descr="Opuscolo Alimentazione &amp; Moviment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854575"/>
            <a:ext cx="142875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474914"/>
            <a:ext cx="24765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5" name="Text Box 3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01C11C9-0081-4E58-86EA-072FE9A6EF96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4062413" y="3043239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208213" y="1484313"/>
            <a:ext cx="80645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711451" y="454025"/>
            <a:ext cx="65516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>
                <a:solidFill>
                  <a:srgbClr val="0000CC"/>
                </a:solidFill>
                <a:latin typeface="Calibri" panose="020F0502020204030204" pitchFamily="34" charset="0"/>
              </a:rPr>
              <a:t>Materiali e metodi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919288" y="1798639"/>
            <a:ext cx="78486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SzPct val="85000"/>
              <a:buFont typeface="Times New Roman" panose="02020603050405020304" pitchFamily="18" charset="0"/>
              <a:buBlip>
                <a:blip r:embed="rId3"/>
              </a:buBlip>
            </a:pPr>
            <a:r>
              <a:rPr lang="it-IT" altLang="it-IT" b="1">
                <a:solidFill>
                  <a:srgbClr val="B60F21"/>
                </a:solidFill>
                <a:latin typeface="Calibri" panose="020F0502020204030204" pitchFamily="34" charset="0"/>
              </a:rPr>
              <a:t> </a:t>
            </a:r>
            <a:r>
              <a:rPr lang="it-IT" altLang="it-IT" b="1">
                <a:solidFill>
                  <a:srgbClr val="FF3333"/>
                </a:solidFill>
                <a:latin typeface="Calibri" panose="020F0502020204030204" pitchFamily="34" charset="0"/>
              </a:rPr>
              <a:t>scheda di adesione dell'azienda</a:t>
            </a:r>
            <a:r>
              <a:rPr lang="it-IT" altLang="it-IT" b="1">
                <a:solidFill>
                  <a:srgbClr val="B60F21"/>
                </a:solidFill>
                <a:latin typeface="Calibri" panose="020F0502020204030204" pitchFamily="34" charset="0"/>
              </a:rPr>
              <a:t>, </a:t>
            </a:r>
            <a:r>
              <a:rPr lang="it-IT" altLang="it-IT" b="1">
                <a:solidFill>
                  <a:srgbClr val="B84700"/>
                </a:solidFill>
                <a:latin typeface="Calibri" panose="020F0502020204030204" pitchFamily="34" charset="0"/>
              </a:rPr>
              <a:t> </a:t>
            </a:r>
            <a:r>
              <a:rPr lang="it-IT" altLang="it-IT" b="1">
                <a:latin typeface="Calibri" panose="020F0502020204030204" pitchFamily="34" charset="0"/>
              </a:rPr>
              <a:t>con cui la singola azienda comunica l'avvio di un programma di promozione della salute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b="1"/>
          </a:p>
          <a:p>
            <a:pPr eaLnBrk="1" hangingPunct="1">
              <a:spcBef>
                <a:spcPct val="0"/>
              </a:spcBef>
              <a:buSzPct val="85000"/>
              <a:buFont typeface="Times New Roman" panose="02020603050405020304" pitchFamily="18" charset="0"/>
              <a:buBlip>
                <a:blip r:embed="rId3"/>
              </a:buBlip>
            </a:pPr>
            <a:r>
              <a:rPr lang="it-IT" altLang="it-IT" b="1"/>
              <a:t> </a:t>
            </a:r>
            <a:r>
              <a:rPr lang="it-IT" altLang="it-IT" b="1">
                <a:solidFill>
                  <a:srgbClr val="FF3333"/>
                </a:solidFill>
                <a:latin typeface="Calibri" panose="020F0502020204030204" pitchFamily="34" charset="0"/>
              </a:rPr>
              <a:t>scheda di rilevazione individuale  ad uso del MC</a:t>
            </a:r>
            <a:r>
              <a:rPr lang="it-IT" altLang="it-IT" b="1">
                <a:solidFill>
                  <a:srgbClr val="B60F21"/>
                </a:solidFill>
                <a:latin typeface="Calibri" panose="020F0502020204030204" pitchFamily="34" charset="0"/>
              </a:rPr>
              <a:t>, </a:t>
            </a:r>
            <a:r>
              <a:rPr lang="it-IT" altLang="it-IT" b="1">
                <a:latin typeface="Calibri" panose="020F0502020204030204" pitchFamily="34" charset="0"/>
              </a:rPr>
              <a:t>da compilare per ogni singolo lavoratore e allegare alla cartella sanitaria e di rischio, utile  per conoscere le abitudini dei lavoratori,  sondare la motivazione al cambiamento di stili di vita non corretti, monitorare nel tempo le eventuali modifiche dei comportamenti </a:t>
            </a:r>
          </a:p>
          <a:p>
            <a:pPr eaLnBrk="1" hangingPunct="1">
              <a:spcBef>
                <a:spcPct val="0"/>
              </a:spcBef>
              <a:buClrTx/>
              <a:buSzPct val="85000"/>
              <a:buFontTx/>
              <a:buNone/>
            </a:pPr>
            <a:endParaRPr lang="it-IT" altLang="it-IT" b="1">
              <a:latin typeface="Calibri" panose="020F0502020204030204" pitchFamily="34" charset="0"/>
            </a:endParaRPr>
          </a:p>
        </p:txBody>
      </p:sp>
      <p:sp>
        <p:nvSpPr>
          <p:cNvPr id="99334" name="Text Box 3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D43FEAD-FDE4-4197-9911-1DFBD3CCF4E4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40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2362200" y="979489"/>
            <a:ext cx="7543800" cy="1587"/>
          </a:xfrm>
          <a:prstGeom prst="line">
            <a:avLst/>
          </a:prstGeom>
          <a:noFill/>
          <a:ln w="38160" cap="sq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4079875" y="3068639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2320926" y="488950"/>
            <a:ext cx="75612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600" b="1">
                <a:latin typeface="Calibri" panose="020F0502020204030204" pitchFamily="34" charset="0"/>
                <a:cs typeface="Calibri" panose="020F0502020204030204" pitchFamily="34" charset="0"/>
              </a:rPr>
              <a:t>Possibili interventi nei luoghi di lavoro 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2244725" y="1584326"/>
            <a:ext cx="79200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/>
              <a:t>               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09800" y="1154113"/>
            <a:ext cx="7920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>
                <a:latin typeface="Calibri" panose="020F0502020204030204" pitchFamily="34" charset="0"/>
                <a:cs typeface="Calibri" panose="020F0502020204030204" pitchFamily="34" charset="0"/>
              </a:rPr>
              <a:t>Malattie cardiovascolari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Abolizione del fumo di tabacco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Correzione del regime alimentare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Controllo della pressione arteriosa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e del peso corporeo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Aumento dell’attività fisica</a:t>
            </a: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8382000" y="6286501"/>
            <a:ext cx="2286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100" b="1">
                <a:cs typeface="Times New Roman" panose="02020603050405020304" pitchFamily="18" charset="0"/>
              </a:rPr>
              <a:t>http://www.exsmokers.eu/it-it/</a:t>
            </a:r>
          </a:p>
        </p:txBody>
      </p:sp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1060452"/>
            <a:ext cx="1223962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650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21" y="3668713"/>
            <a:ext cx="19018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6506" name="Text Box 11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086513-BFE5-498F-8D9F-62B3DA873B99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  <p:pic>
        <p:nvPicPr>
          <p:cNvPr id="106507" name="Immagine 12" descr="#bastapoco e ci guadagni in salute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03" y="2470153"/>
            <a:ext cx="1896052" cy="234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8" name="Immagine 13" descr="&quot;Le scale. Musica per la tua salut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29" y="3650456"/>
            <a:ext cx="250031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955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Line 2"/>
          <p:cNvSpPr>
            <a:spLocks noChangeShapeType="1"/>
          </p:cNvSpPr>
          <p:nvPr/>
        </p:nvSpPr>
        <p:spPr bwMode="auto">
          <a:xfrm>
            <a:off x="2362200" y="979489"/>
            <a:ext cx="7543800" cy="1587"/>
          </a:xfrm>
          <a:prstGeom prst="line">
            <a:avLst/>
          </a:prstGeom>
          <a:noFill/>
          <a:ln w="38160" cap="sq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4079875" y="3068639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344738" y="504825"/>
            <a:ext cx="756126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600" b="1">
                <a:latin typeface="Calibri" panose="020F0502020204030204" pitchFamily="34" charset="0"/>
                <a:cs typeface="Calibri" panose="020F0502020204030204" pitchFamily="34" charset="0"/>
              </a:rPr>
              <a:t>Possibili interventi nei luoghi di lavoro 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244725" y="1584326"/>
            <a:ext cx="79200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/>
              <a:t>               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2209800" y="990600"/>
            <a:ext cx="7920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it-IT" altLang="it-IT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200" b="1">
                <a:latin typeface="Calibri" panose="020F0502020204030204" pitchFamily="34" charset="0"/>
                <a:cs typeface="Calibri" panose="020F0502020204030204" pitchFamily="34" charset="0"/>
              </a:rPr>
              <a:t>Patologie respiratorie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200">
                <a:latin typeface="Calibri" panose="020F0502020204030204" pitchFamily="34" charset="0"/>
                <a:cs typeface="Calibri" panose="020F0502020204030204" pitchFamily="34" charset="0"/>
              </a:rPr>
              <a:t>Informazione sulle interazioni tra fumo di tabacco ed esposizione a polveri, fumi e gas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it-IT" altLang="it-IT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it-IT" altLang="it-IT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it-IT" altLang="it-IT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4" y="3573464"/>
            <a:ext cx="2979737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8552" name="Text Box 9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AF6F89F-4C03-4BDC-9D6B-D86E05279CCB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  <p:pic>
        <p:nvPicPr>
          <p:cNvPr id="108553" name="Immagin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3603625"/>
            <a:ext cx="18002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100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Line 2"/>
          <p:cNvSpPr>
            <a:spLocks noChangeShapeType="1"/>
          </p:cNvSpPr>
          <p:nvPr/>
        </p:nvSpPr>
        <p:spPr bwMode="auto">
          <a:xfrm>
            <a:off x="2362200" y="979489"/>
            <a:ext cx="7543800" cy="1587"/>
          </a:xfrm>
          <a:prstGeom prst="line">
            <a:avLst/>
          </a:prstGeom>
          <a:noFill/>
          <a:ln w="38160" cap="sq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4079875" y="3068639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2344738" y="488950"/>
            <a:ext cx="756126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600" b="1">
                <a:latin typeface="Calibri" panose="020F0502020204030204" pitchFamily="34" charset="0"/>
                <a:cs typeface="Calibri" panose="020F0502020204030204" pitchFamily="34" charset="0"/>
              </a:rPr>
              <a:t>Possibili interventi nei luoghi di lavoro 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244725" y="1584326"/>
            <a:ext cx="79200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/>
              <a:t>               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2209800" y="990600"/>
            <a:ext cx="7920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>
                <a:latin typeface="Calibri" panose="020F0502020204030204" pitchFamily="34" charset="0"/>
                <a:cs typeface="Calibri" panose="020F0502020204030204" pitchFamily="34" charset="0"/>
              </a:rPr>
              <a:t>Malattie infettive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Campagne di vaccinazione raccomandate dal SSN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Informazione e formazione sulle modalità di trasmissione delle principali malattie infettive (es. SARS-CoV-2, influenzavirus, agenti infettivi che mettono a rischio la gravidanza)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it-IT" alt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059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5429250"/>
            <a:ext cx="2571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0600" name="Text Box 9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0F6BE61-3C80-4360-861E-7BC7611D582C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  <p:pic>
        <p:nvPicPr>
          <p:cNvPr id="11060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9" y="3429001"/>
            <a:ext cx="2357437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3357563"/>
            <a:ext cx="17367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3" name="Immagine 17" descr="“Non farti influenzare. Proteggi la tua salute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3000375"/>
            <a:ext cx="159385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4" name="Immagine 18" descr="Vaccinazione contro morbillo, parotite, rosolia, Hpv: nuovi opuscoli e locandine (edizione 201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9" y="4929189"/>
            <a:ext cx="14827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5" name="Immagin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071813"/>
            <a:ext cx="13843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64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Line 2"/>
          <p:cNvSpPr>
            <a:spLocks noChangeShapeType="1"/>
          </p:cNvSpPr>
          <p:nvPr/>
        </p:nvSpPr>
        <p:spPr bwMode="auto">
          <a:xfrm>
            <a:off x="2362200" y="979489"/>
            <a:ext cx="7543800" cy="1587"/>
          </a:xfrm>
          <a:prstGeom prst="line">
            <a:avLst/>
          </a:prstGeom>
          <a:noFill/>
          <a:ln w="38160" cap="sq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4079875" y="3068639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2344738" y="488950"/>
            <a:ext cx="756126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600" b="1">
                <a:latin typeface="Calibri" panose="020F0502020204030204" pitchFamily="34" charset="0"/>
                <a:cs typeface="Calibri" panose="020F0502020204030204" pitchFamily="34" charset="0"/>
              </a:rPr>
              <a:t>Possibili interventi nei luoghi di lavoro 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244725" y="1584326"/>
            <a:ext cx="79200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/>
              <a:t>               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2173289" y="1219200"/>
            <a:ext cx="79216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>
                <a:latin typeface="Calibri" panose="020F0502020204030204" pitchFamily="34" charset="0"/>
                <a:cs typeface="Calibri" panose="020F0502020204030204" pitchFamily="34" charset="0"/>
              </a:rPr>
              <a:t>Neoplasie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Informazione sugli effetti di fumo, alcool e sulle loro possibili interazioni con cancerogeni professionali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Counselling motivazionale per la cessazione dell’abitudine tabagica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Educazione alimentare e distribuzione di cibi sani nelle mense aziendali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Protezione contro l’esposizione a radiazioni UV Promozione degli screening oncologici di comprovata efficacia</a:t>
            </a:r>
          </a:p>
        </p:txBody>
      </p:sp>
      <p:sp>
        <p:nvSpPr>
          <p:cNvPr id="112647" name="Text Box 8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4A0B412-37B0-4897-A29D-3CD24518B3DA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  <p:pic>
        <p:nvPicPr>
          <p:cNvPr id="112648" name="Immagine 8" descr="&quot;Lunga vita alle signore!&quot;: cambia lo screening per prevenire i tumori del collo dell'ut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76" y="4810124"/>
            <a:ext cx="27146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67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Line 2"/>
          <p:cNvSpPr>
            <a:spLocks noChangeShapeType="1"/>
          </p:cNvSpPr>
          <p:nvPr/>
        </p:nvSpPr>
        <p:spPr bwMode="auto">
          <a:xfrm>
            <a:off x="2362200" y="979489"/>
            <a:ext cx="7543800" cy="1587"/>
          </a:xfrm>
          <a:prstGeom prst="line">
            <a:avLst/>
          </a:prstGeom>
          <a:noFill/>
          <a:ln w="38160" cap="sq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4079875" y="3068639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344738" y="488950"/>
            <a:ext cx="756126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600" b="1">
                <a:latin typeface="Calibri" panose="020F0502020204030204" pitchFamily="34" charset="0"/>
                <a:cs typeface="Calibri" panose="020F0502020204030204" pitchFamily="34" charset="0"/>
              </a:rPr>
              <a:t>Possibili interventi nei luoghi di lavoro 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2244725" y="1584326"/>
            <a:ext cx="79200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/>
              <a:t>               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2173289" y="1219200"/>
            <a:ext cx="79216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>
                <a:latin typeface="Calibri" panose="020F0502020204030204" pitchFamily="34" charset="0"/>
                <a:cs typeface="Calibri" panose="020F0502020204030204" pitchFamily="34" charset="0"/>
              </a:rPr>
              <a:t>Contrasto a dipendenze e abusi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Informazione e formazione su modalità di azione ed effetti sulla salute (a breve e lungo termine) e sociali delle sostanze da abuso (incluse le bevande alcoliche e l’interferenza che esse hanno coi rischi lavorativi, con approfondimento di quanto sancito dalle vigenti norme a tutela della salute e della sicurezza dei lavoratori)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Informazione e formazione su modalità di azione e sugli effetti sociali di dipendenze emergenti (es. gioco d’azzardo, dipendenze tecnologiche).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it-IT" altLang="it-IT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it-IT" alt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695" name="Text Box 8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EBE5F9-08B4-4F60-9307-774590E12FC3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  <p:pic>
        <p:nvPicPr>
          <p:cNvPr id="1146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5072064"/>
            <a:ext cx="392906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996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035176" y="2349501"/>
            <a:ext cx="843756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000">
                <a:latin typeface="Calibri" panose="020F0502020204030204" pitchFamily="34" charset="0"/>
                <a:cs typeface="Calibri" panose="020F0502020204030204" pitchFamily="34" charset="0"/>
              </a:rPr>
              <a:t>Le malattie croniche sono responsabili di un elevato carico in termini di mortalità. </a:t>
            </a:r>
            <a:endParaRPr lang="en-US" altLang="it-IT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000">
                <a:latin typeface="Calibri" panose="020F0502020204030204" pitchFamily="34" charset="0"/>
                <a:cs typeface="Calibri" panose="020F0502020204030204" pitchFamily="34" charset="0"/>
              </a:rPr>
              <a:t>L’ambiente di lavoro rappresenta un </a:t>
            </a:r>
            <a:r>
              <a:rPr lang="it-IT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luogo privilegiato</a:t>
            </a:r>
            <a:r>
              <a:rPr lang="it-IT" altLang="en-US" sz="2000">
                <a:latin typeface="Calibri" panose="020F0502020204030204" pitchFamily="34" charset="0"/>
                <a:cs typeface="Calibri" panose="020F0502020204030204" pitchFamily="34" charset="0"/>
              </a:rPr>
              <a:t> nel quale è possibile raggiungere un </a:t>
            </a:r>
            <a:r>
              <a:rPr lang="it-IT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numero rilevante di persone</a:t>
            </a:r>
            <a:r>
              <a:rPr lang="it-IT" altLang="en-US" sz="2000">
                <a:latin typeface="Calibri" panose="020F0502020204030204" pitchFamily="34" charset="0"/>
                <a:cs typeface="Calibri" panose="020F0502020204030204" pitchFamily="34" charset="0"/>
              </a:rPr>
              <a:t> appartenenti ad entrambi i generi, alle varie classi di età e a livelli socio-economici e culturali diversi e, come tali, </a:t>
            </a:r>
            <a:r>
              <a:rPr lang="it-IT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caratterizzati da diversi livelli di rischio per malattie croniche</a:t>
            </a:r>
            <a:r>
              <a:rPr lang="it-IT" altLang="en-US" sz="2000">
                <a:latin typeface="Calibri" panose="020F0502020204030204" pitchFamily="34" charset="0"/>
                <a:cs typeface="Calibri" panose="020F0502020204030204" pitchFamily="34" charset="0"/>
              </a:rPr>
              <a:t> e per stili di vita non corretti. </a:t>
            </a:r>
            <a:endParaRPr lang="it-IT" altLang="it-IT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19288" y="490539"/>
            <a:ext cx="85534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b="1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</a:pPr>
            <a:r>
              <a:rPr lang="it-IT" altLang="it-IT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PRP 2020-2025</a:t>
            </a:r>
          </a:p>
          <a:p>
            <a:pPr algn="ctr" eaLnBrk="1" hangingPunct="1">
              <a:spcBef>
                <a:spcPct val="0"/>
              </a:spcBef>
              <a:buClrTx/>
            </a:pPr>
            <a:endParaRPr lang="it-IT" altLang="it-IT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Programma Predefinito 3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Luoghi di lavoro che promuovono salute</a:t>
            </a:r>
            <a:br>
              <a:rPr lang="it-IT" altLang="it-IT" b="1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altLang="it-IT" b="1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9CE40A6-AE7D-46E4-BFAB-1D083F16826C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361998"/>
            <a:ext cx="2476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30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64327" y="526473"/>
            <a:ext cx="98367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PERCORSO PREVENTIVO DIAGNOSTICO TERAPEUTICO</a:t>
            </a:r>
          </a:p>
          <a:p>
            <a:r>
              <a:rPr lang="it-IT" sz="2800" dirty="0" smtClean="0"/>
              <a:t>ASSISTENZIALE (PPTDA) DEL SOVRAPPESO/OBESITA’ </a:t>
            </a:r>
          </a:p>
          <a:p>
            <a:r>
              <a:rPr lang="it-IT" sz="2800" dirty="0" smtClean="0"/>
              <a:t>NELL’ADULTO</a:t>
            </a:r>
          </a:p>
          <a:p>
            <a:endParaRPr lang="it-IT" sz="2800" dirty="0" smtClean="0"/>
          </a:p>
          <a:p>
            <a:r>
              <a:rPr lang="it-IT" sz="2800" dirty="0" smtClean="0"/>
              <a:t>PRIMO </a:t>
            </a:r>
            <a:r>
              <a:rPr lang="it-IT" sz="2800" dirty="0"/>
              <a:t>LIVELLO </a:t>
            </a:r>
            <a:r>
              <a:rPr lang="it-IT" sz="2800" dirty="0" smtClean="0"/>
              <a:t>ACHI </a:t>
            </a:r>
            <a:r>
              <a:rPr lang="it-IT" sz="2800" dirty="0"/>
              <a:t>E’ RIVOLTO</a:t>
            </a:r>
            <a:r>
              <a:rPr lang="it-IT" sz="2800" dirty="0" smtClean="0"/>
              <a:t>?</a:t>
            </a:r>
          </a:p>
          <a:p>
            <a:endParaRPr lang="it-IT" sz="2800" dirty="0"/>
          </a:p>
          <a:p>
            <a:r>
              <a:rPr lang="it-IT" sz="2400" dirty="0"/>
              <a:t>• Età &gt; a 18 anni</a:t>
            </a:r>
          </a:p>
          <a:p>
            <a:r>
              <a:rPr lang="it-IT" sz="2400" dirty="0"/>
              <a:t>• Sovrappeso (BMI 25-29.9) o obesità di I grado non</a:t>
            </a:r>
          </a:p>
          <a:p>
            <a:r>
              <a:rPr lang="it-IT" sz="2400" dirty="0" smtClean="0"/>
              <a:t>complicata </a:t>
            </a:r>
            <a:r>
              <a:rPr lang="it-IT" sz="2400" dirty="0"/>
              <a:t>(BMI 30-34.9)</a:t>
            </a:r>
          </a:p>
          <a:p>
            <a:endParaRPr lang="it-IT" sz="2400" dirty="0" smtClean="0"/>
          </a:p>
          <a:p>
            <a:r>
              <a:rPr lang="it-IT" sz="2400" dirty="0" smtClean="0"/>
              <a:t>Sono </a:t>
            </a:r>
            <a:r>
              <a:rPr lang="it-IT" sz="2400" dirty="0"/>
              <a:t>da considerarsi </a:t>
            </a:r>
            <a:r>
              <a:rPr lang="it-IT" sz="2400" dirty="0" smtClean="0"/>
              <a:t>fattori </a:t>
            </a:r>
            <a:r>
              <a:rPr lang="it-IT" sz="2400" dirty="0"/>
              <a:t>di esclusione pregressi e/o</a:t>
            </a:r>
          </a:p>
          <a:p>
            <a:r>
              <a:rPr lang="it-IT" sz="2400" dirty="0" smtClean="0"/>
              <a:t>attuali </a:t>
            </a:r>
            <a:r>
              <a:rPr lang="it-IT" sz="2400" dirty="0"/>
              <a:t>disturbi del comportamento alimentare (in</a:t>
            </a:r>
          </a:p>
          <a:p>
            <a:r>
              <a:rPr lang="it-IT" sz="2400" dirty="0" err="1" smtClean="0"/>
              <a:t>paticolare</a:t>
            </a:r>
            <a:r>
              <a:rPr lang="it-IT" sz="2400" dirty="0" smtClean="0"/>
              <a:t> </a:t>
            </a:r>
            <a:r>
              <a:rPr lang="it-IT" sz="2400" dirty="0"/>
              <a:t>BED) e </a:t>
            </a:r>
            <a:r>
              <a:rPr lang="it-IT" sz="2400" dirty="0" smtClean="0"/>
              <a:t>precedenti interventi </a:t>
            </a:r>
            <a:r>
              <a:rPr lang="it-IT" sz="2400" dirty="0"/>
              <a:t>di chirurgia</a:t>
            </a:r>
          </a:p>
          <a:p>
            <a:r>
              <a:rPr lang="it-IT" sz="2400" dirty="0" err="1"/>
              <a:t>bariatrica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7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19200" y="1856509"/>
            <a:ext cx="1052307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• </a:t>
            </a:r>
            <a:r>
              <a:rPr lang="it-IT" dirty="0"/>
              <a:t>Valutazione del paziente da parte di MMG</a:t>
            </a:r>
          </a:p>
          <a:p>
            <a:r>
              <a:rPr lang="it-IT" dirty="0"/>
              <a:t>• Opuscolo </a:t>
            </a:r>
            <a:r>
              <a:rPr lang="it-IT" dirty="0" smtClean="0"/>
              <a:t>informativo </a:t>
            </a:r>
            <a:r>
              <a:rPr lang="it-IT" dirty="0"/>
              <a:t>sul percorso e sulle modalità di </a:t>
            </a:r>
            <a:r>
              <a:rPr lang="it-IT" dirty="0" smtClean="0"/>
              <a:t>accesso, utile </a:t>
            </a:r>
            <a:r>
              <a:rPr lang="it-IT" dirty="0"/>
              <a:t>per l’utente.</a:t>
            </a:r>
          </a:p>
          <a:p>
            <a:r>
              <a:rPr lang="it-IT" dirty="0"/>
              <a:t>• </a:t>
            </a:r>
            <a:r>
              <a:rPr lang="it-IT" dirty="0" smtClean="0"/>
              <a:t>Impegnativa </a:t>
            </a:r>
            <a:r>
              <a:rPr lang="it-IT" dirty="0"/>
              <a:t>TERAPIA EDUCAZIONE DELL’OBESO – COD 93.82.2</a:t>
            </a:r>
          </a:p>
          <a:p>
            <a:r>
              <a:rPr lang="it-IT" dirty="0"/>
              <a:t>• Prenotazione </a:t>
            </a:r>
            <a:r>
              <a:rPr lang="it-IT" dirty="0" smtClean="0"/>
              <a:t>diretta </a:t>
            </a:r>
            <a:r>
              <a:rPr lang="it-IT" dirty="0"/>
              <a:t>da parte dei </a:t>
            </a:r>
            <a:r>
              <a:rPr lang="it-IT" dirty="0" smtClean="0"/>
              <a:t>pazienti inviati </a:t>
            </a:r>
            <a:r>
              <a:rPr lang="it-IT" dirty="0"/>
              <a:t>dai Medici di </a:t>
            </a:r>
            <a:r>
              <a:rPr lang="it-IT" dirty="0" smtClean="0"/>
              <a:t>Base/Specialisti con</a:t>
            </a:r>
            <a:endParaRPr lang="it-IT" dirty="0"/>
          </a:p>
          <a:p>
            <a:r>
              <a:rPr lang="it-IT" dirty="0" smtClean="0"/>
              <a:t>impegnativa </a:t>
            </a:r>
            <a:r>
              <a:rPr lang="it-IT" dirty="0"/>
              <a:t>da inviare via mail</a:t>
            </a:r>
          </a:p>
          <a:p>
            <a:endParaRPr lang="it-IT" dirty="0" smtClean="0"/>
          </a:p>
          <a:p>
            <a:r>
              <a:rPr lang="it-IT" u="sng" dirty="0" smtClean="0"/>
              <a:t>TERRITORIO </a:t>
            </a:r>
            <a:r>
              <a:rPr lang="it-IT" u="sng" dirty="0"/>
              <a:t>DI FORLÌ</a:t>
            </a:r>
            <a:r>
              <a:rPr lang="it-IT" dirty="0"/>
              <a:t>: scrivendo a </a:t>
            </a:r>
            <a:r>
              <a:rPr lang="it-IT" b="1" dirty="0"/>
              <a:t>promosalute.fo@auslromagna.it</a:t>
            </a:r>
            <a:r>
              <a:rPr lang="it-IT" dirty="0"/>
              <a:t> o chiamando il numero</a:t>
            </a:r>
          </a:p>
          <a:p>
            <a:r>
              <a:rPr lang="it-IT" dirty="0"/>
              <a:t>3311371209 </a:t>
            </a:r>
            <a:r>
              <a:rPr lang="it-IT" dirty="0" smtClean="0"/>
              <a:t>attivo </a:t>
            </a:r>
            <a:r>
              <a:rPr lang="it-IT" dirty="0"/>
              <a:t>dal lunedì al venerdì ore 08:30 – 12:00</a:t>
            </a:r>
          </a:p>
          <a:p>
            <a:endParaRPr lang="it-IT" dirty="0" smtClean="0"/>
          </a:p>
          <a:p>
            <a:r>
              <a:rPr lang="it-IT" u="sng" dirty="0" smtClean="0"/>
              <a:t>TERRITORIO </a:t>
            </a:r>
            <a:r>
              <a:rPr lang="it-IT" u="sng" dirty="0"/>
              <a:t>DI CESENA/RUBICONE</a:t>
            </a:r>
            <a:r>
              <a:rPr lang="it-IT" dirty="0"/>
              <a:t>: scrivendo a </a:t>
            </a:r>
            <a:r>
              <a:rPr lang="it-IT" b="1" dirty="0"/>
              <a:t>promosalute.ce@auslromagna.it</a:t>
            </a:r>
            <a:r>
              <a:rPr lang="it-IT" dirty="0"/>
              <a:t> o chiamando</a:t>
            </a:r>
          </a:p>
          <a:p>
            <a:r>
              <a:rPr lang="it-IT" dirty="0"/>
              <a:t>il numero 3381046285 </a:t>
            </a:r>
            <a:r>
              <a:rPr lang="it-IT" dirty="0" smtClean="0"/>
              <a:t>attivo </a:t>
            </a:r>
            <a:r>
              <a:rPr lang="it-IT" dirty="0"/>
              <a:t>dal lunedì al venerdì ore 08:30 – 12:00</a:t>
            </a:r>
          </a:p>
          <a:p>
            <a:r>
              <a:rPr lang="it-IT" dirty="0"/>
              <a:t>• Prenotazione interna </a:t>
            </a:r>
            <a:r>
              <a:rPr lang="it-IT" dirty="0" smtClean="0"/>
              <a:t>gestita </a:t>
            </a:r>
            <a:r>
              <a:rPr lang="it-IT" dirty="0"/>
              <a:t>da DSP di Forlì-Cesena con </a:t>
            </a:r>
            <a:r>
              <a:rPr lang="it-IT" dirty="0" smtClean="0"/>
              <a:t>appuntamento </a:t>
            </a:r>
            <a:r>
              <a:rPr lang="it-IT" dirty="0"/>
              <a:t>per prima visita. Al</a:t>
            </a:r>
          </a:p>
          <a:p>
            <a:r>
              <a:rPr lang="it-IT" dirty="0"/>
              <a:t>momento della prenotazione viene inviato all’utente un foglio di prenotazione con</a:t>
            </a:r>
          </a:p>
          <a:p>
            <a:r>
              <a:rPr lang="it-IT" dirty="0" smtClean="0"/>
              <a:t>informativa </a:t>
            </a:r>
            <a:r>
              <a:rPr lang="it-IT" dirty="0"/>
              <a:t>che elenca la documentazione necessaria per accedere alla vista.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618510" y="581890"/>
            <a:ext cx="6705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PRIMO LIVELLO COME</a:t>
            </a:r>
          </a:p>
          <a:p>
            <a:r>
              <a:rPr lang="it-IT" sz="2800" dirty="0"/>
              <a:t>ACCEDE IL PAZIENTE?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43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74" y="0"/>
            <a:ext cx="5458690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9" y="124691"/>
            <a:ext cx="568036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Line 2"/>
          <p:cNvSpPr>
            <a:spLocks noChangeShapeType="1"/>
          </p:cNvSpPr>
          <p:nvPr/>
        </p:nvSpPr>
        <p:spPr bwMode="auto">
          <a:xfrm>
            <a:off x="2362200" y="979489"/>
            <a:ext cx="7543800" cy="1587"/>
          </a:xfrm>
          <a:prstGeom prst="line">
            <a:avLst/>
          </a:prstGeom>
          <a:noFill/>
          <a:ln w="38160" cap="sq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079875" y="3068639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2244725" y="1584326"/>
            <a:ext cx="79200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/>
              <a:t>               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2209800" y="990600"/>
            <a:ext cx="7920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2290764" y="765175"/>
            <a:ext cx="7877175" cy="62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7000"/>
              <a:buFontTx/>
              <a:buNone/>
            </a:pPr>
            <a:endParaRPr lang="it-IT" altLang="it-IT" sz="2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110000"/>
            </a:pPr>
            <a:endParaRPr lang="it-IT" alt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110000"/>
              <a:buFont typeface="Times New Roman" panose="02020603050405020304" pitchFamily="18" charset="0"/>
              <a:buBlip>
                <a:blip r:embed="rId3"/>
              </a:buBlip>
            </a:pPr>
            <a:endParaRPr lang="it-IT" altLang="it-IT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110000"/>
            </a:pPr>
            <a:endParaRPr lang="it-IT" alt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110000"/>
              <a:buFont typeface="Times New Roman" panose="02020603050405020304" pitchFamily="18" charset="0"/>
              <a:buBlip>
                <a:blip r:embed="rId3"/>
              </a:buBlip>
            </a:pPr>
            <a:r>
              <a:rPr lang="it-IT" altLang="it-IT" sz="2000">
                <a:latin typeface="Calibri" panose="020F0502020204030204" pitchFamily="34" charset="0"/>
                <a:cs typeface="Calibri" panose="020F0502020204030204" pitchFamily="34" charset="0"/>
              </a:rPr>
              <a:t> Documento di buone pratiche: </a:t>
            </a:r>
            <a:r>
              <a:rPr lang="it-IT" altLang="it-IT" sz="200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https://www.regione.emilia-romagna.it/sicurezza-nei-luoghi-di-lavoro/documentazione/linee-guida/2023/pp03_promozione-salute-lavoro.pdf</a:t>
            </a:r>
            <a:endParaRPr lang="it-IT" alt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110000"/>
              <a:buFont typeface="Times New Roman" panose="02020603050405020304" pitchFamily="18" charset="0"/>
              <a:buBlip>
                <a:blip r:embed="rId3"/>
              </a:buBlip>
            </a:pPr>
            <a:endParaRPr lang="it-IT" alt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110000"/>
            </a:pPr>
            <a:endParaRPr lang="it-IT" alt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110000"/>
              <a:buFont typeface="Times New Roman" panose="02020603050405020304" pitchFamily="18" charset="0"/>
              <a:buBlip>
                <a:blip r:embed="rId3"/>
              </a:buBlip>
            </a:pPr>
            <a:r>
              <a:rPr lang="it-IT" altLang="it-IT" sz="2000">
                <a:latin typeface="Calibri" panose="020F0502020204030204" pitchFamily="34" charset="0"/>
                <a:cs typeface="Calibri" panose="020F0502020204030204" pitchFamily="34" charset="0"/>
              </a:rPr>
              <a:t> Mappa della Salute </a:t>
            </a:r>
            <a:r>
              <a:rPr lang="it-IT" altLang="it-IT" sz="200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https://www.mappadellasalute.it/home</a:t>
            </a:r>
            <a:endParaRPr lang="it-IT" alt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110000"/>
              <a:buFont typeface="Times New Roman" panose="02020603050405020304" pitchFamily="18" charset="0"/>
              <a:buBlip>
                <a:blip r:embed="rId3"/>
              </a:buBlip>
            </a:pPr>
            <a:endParaRPr lang="it-IT" alt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20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SzPct val="110000"/>
              <a:buFont typeface="Times New Roman" panose="02020603050405020304" pitchFamily="18" charset="0"/>
              <a:buBlip>
                <a:blip r:embed="rId3"/>
              </a:buBlip>
            </a:pPr>
            <a:endParaRPr lang="it-IT" alt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110000"/>
              <a:buFont typeface="Times New Roman" panose="02020603050405020304" pitchFamily="18" charset="0"/>
              <a:buBlip>
                <a:blip r:embed="rId3"/>
              </a:buBlip>
            </a:pPr>
            <a:endParaRPr lang="it-IT" alt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110000"/>
            </a:pPr>
            <a:endParaRPr lang="it-IT" alt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110000"/>
            </a:pPr>
            <a:endParaRPr lang="it-IT" alt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110000"/>
            </a:pPr>
            <a:endParaRPr lang="it-IT" alt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110000"/>
              <a:buFont typeface="Times New Roman" panose="02020603050405020304" pitchFamily="18" charset="0"/>
              <a:buBlip>
                <a:blip r:embed="rId3"/>
              </a:buBlip>
            </a:pPr>
            <a:endParaRPr lang="it-IT" altLang="it-I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2362200" y="474663"/>
            <a:ext cx="4597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>
                <a:latin typeface="Calibri" panose="020F0502020204030204" pitchFamily="34" charset="0"/>
                <a:cs typeface="Calibri" panose="020F0502020204030204" pitchFamily="34" charset="0"/>
              </a:rPr>
              <a:t>Sitografia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3C231EC-A2DB-48B8-A3A8-5741941C708E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8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Line 2"/>
          <p:cNvSpPr>
            <a:spLocks noChangeShapeType="1"/>
          </p:cNvSpPr>
          <p:nvPr/>
        </p:nvSpPr>
        <p:spPr bwMode="auto">
          <a:xfrm>
            <a:off x="2362200" y="979489"/>
            <a:ext cx="7543800" cy="1587"/>
          </a:xfrm>
          <a:prstGeom prst="line">
            <a:avLst/>
          </a:prstGeom>
          <a:noFill/>
          <a:ln w="38160" cap="sq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4079875" y="3068639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244725" y="1584326"/>
            <a:ext cx="79200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/>
              <a:t>               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2209800" y="990600"/>
            <a:ext cx="7920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8790" name="Text Box 8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8891BFA-DE68-43E9-A26A-775133FBD519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  <p:sp>
        <p:nvSpPr>
          <p:cNvPr id="118791" name="Text Box 9"/>
          <p:cNvSpPr txBox="1">
            <a:spLocks noChangeArrowheads="1"/>
          </p:cNvSpPr>
          <p:nvPr/>
        </p:nvSpPr>
        <p:spPr bwMode="auto">
          <a:xfrm>
            <a:off x="2351089" y="1268413"/>
            <a:ext cx="781367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Il gruppo di coordinamento regionale: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Maria Teresa Cella, AUSL di Piacenza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Walter Catellani, AUSL di Parma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Loredana Guidi e Lia </a:t>
            </a:r>
            <a:r>
              <a:rPr lang="it-IT" alt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Gallinari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AUSL di Reggio Emilia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Lorenzo </a:t>
            </a:r>
            <a:r>
              <a:rPr lang="it-IT" alt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Carozza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AUSL di Modena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Vincenzo D’Elia, AUSL di Bologna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Donatella Nini, Francesca Longhi e Cristina Neretti, AUSL di Imola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Eugenia </a:t>
            </a:r>
            <a:r>
              <a:rPr lang="it-IT" alt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Suffritti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AUSL di Ferrara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>
                <a:latin typeface="Calibri" panose="020F0502020204030204" pitchFamily="34" charset="0"/>
                <a:cs typeface="Calibri" panose="020F0502020204030204" pitchFamily="34" charset="0"/>
              </a:rPr>
              <a:t>Elisabetta </a:t>
            </a:r>
            <a:r>
              <a:rPr lang="it-IT" altLang="it-IT" sz="2000" smtClean="0">
                <a:latin typeface="Calibri" panose="020F0502020204030204" pitchFamily="34" charset="0"/>
                <a:cs typeface="Calibri" panose="020F0502020204030204" pitchFamily="34" charset="0"/>
              </a:rPr>
              <a:t>Natalizia (FO), </a:t>
            </a:r>
            <a:r>
              <a:rPr lang="it-IT" altLang="it-IT" sz="2000">
                <a:latin typeface="Calibri" panose="020F0502020204030204" pitchFamily="34" charset="0"/>
                <a:cs typeface="Calibri" panose="020F0502020204030204" pitchFamily="34" charset="0"/>
              </a:rPr>
              <a:t>Giovanni </a:t>
            </a:r>
            <a:r>
              <a:rPr lang="it-IT" altLang="it-IT" sz="2000" smtClean="0">
                <a:latin typeface="Calibri" panose="020F0502020204030204" pitchFamily="34" charset="0"/>
                <a:cs typeface="Calibri" panose="020F0502020204030204" pitchFamily="34" charset="0"/>
              </a:rPr>
              <a:t>Bersani (CE), </a:t>
            </a:r>
            <a:r>
              <a:rPr lang="it-IT" altLang="it-IT" sz="2000">
                <a:latin typeface="Calibri" panose="020F0502020204030204" pitchFamily="34" charset="0"/>
                <a:cs typeface="Calibri" panose="020F0502020204030204" pitchFamily="34" charset="0"/>
              </a:rPr>
              <a:t>Francesco </a:t>
            </a:r>
            <a:r>
              <a:rPr lang="it-IT" altLang="it-IT" sz="2000" smtClean="0">
                <a:latin typeface="Calibri" panose="020F0502020204030204" pitchFamily="34" charset="0"/>
                <a:cs typeface="Calibri" panose="020F0502020204030204" pitchFamily="34" charset="0"/>
              </a:rPr>
              <a:t>Mariani (RN) </a:t>
            </a:r>
            <a:r>
              <a:rPr lang="it-IT" altLang="it-IT" sz="2000">
                <a:latin typeface="Calibri" panose="020F0502020204030204" pitchFamily="34" charset="0"/>
                <a:cs typeface="Calibri" panose="020F0502020204030204" pitchFamily="34" charset="0"/>
              </a:rPr>
              <a:t>e Marianna </a:t>
            </a:r>
            <a:r>
              <a:rPr lang="it-IT" altLang="it-IT" sz="2000" smtClean="0">
                <a:latin typeface="Calibri" panose="020F0502020204030204" pitchFamily="34" charset="0"/>
                <a:cs typeface="Calibri" panose="020F0502020204030204" pitchFamily="34" charset="0"/>
              </a:rPr>
              <a:t>Pepe (RA), </a:t>
            </a:r>
            <a:r>
              <a:rPr lang="it-IT" altLang="it-IT" sz="2000">
                <a:latin typeface="Calibri" panose="020F0502020204030204" pitchFamily="34" charset="0"/>
                <a:cs typeface="Calibri" panose="020F0502020204030204" pitchFamily="34" charset="0"/>
              </a:rPr>
              <a:t>AUSL della Romagna.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24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014538" y="2205038"/>
            <a:ext cx="843756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000">
                <a:latin typeface="Calibri" panose="020F0502020204030204" pitchFamily="34" charset="0"/>
                <a:cs typeface="Calibri" panose="020F0502020204030204" pitchFamily="34" charset="0"/>
              </a:rPr>
              <a:t>Numerosi studi in letteratura, inoltre, riportano i </a:t>
            </a:r>
            <a:r>
              <a:rPr lang="it-IT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vantaggi</a:t>
            </a:r>
            <a:r>
              <a:rPr lang="it-IT" altLang="en-US" sz="2000">
                <a:latin typeface="Calibri" panose="020F0502020204030204" pitchFamily="34" charset="0"/>
                <a:cs typeface="Calibri" panose="020F0502020204030204" pitchFamily="34" charset="0"/>
              </a:rPr>
              <a:t> legati all’attuazione di programmi di promozione della salute nei luoghi di lavoro sia in termini di </a:t>
            </a:r>
            <a:r>
              <a:rPr lang="it-IT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cambiamento da parte dei lavoratori</a:t>
            </a:r>
            <a:r>
              <a:rPr lang="it-IT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con adozione di stili di vita salutari, sia in termini di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miglioramento della salute percepita</a:t>
            </a:r>
            <a:r>
              <a:rPr lang="it-IT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riduzione delle assenze dal lavoro per malattia</a:t>
            </a:r>
            <a:r>
              <a:rPr lang="it-IT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aumento della produttività sul lavoro</a:t>
            </a:r>
            <a:r>
              <a:rPr lang="it-IT" altLang="en-US" sz="200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influenza positiva sulla </a:t>
            </a:r>
            <a:r>
              <a:rPr lang="it-IT" altLang="en-US" sz="2000" b="1" i="1">
                <a:latin typeface="Calibri" panose="020F0502020204030204" pitchFamily="34" charset="0"/>
                <a:cs typeface="Calibri" panose="020F0502020204030204" pitchFamily="34" charset="0"/>
              </a:rPr>
              <a:t>work ability</a:t>
            </a:r>
            <a:r>
              <a:rPr lang="it-IT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it-IT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19288" y="490539"/>
            <a:ext cx="8553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b="1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</a:pPr>
            <a:r>
              <a:rPr lang="it-IT" altLang="it-IT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PRP 2020-2025</a:t>
            </a:r>
          </a:p>
          <a:p>
            <a:pPr algn="ctr" eaLnBrk="1" hangingPunct="1">
              <a:spcBef>
                <a:spcPct val="0"/>
              </a:spcBef>
              <a:buClrTx/>
            </a:pPr>
            <a:endParaRPr lang="it-IT" altLang="it-IT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Programma Predefinito 3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Luoghi di lavoro che promuovono salute</a:t>
            </a:r>
            <a:br>
              <a:rPr lang="it-IT" altLang="it-IT" b="1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altLang="it-IT" b="1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65A4676-645D-46D4-A9AA-14BB040332F5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361997"/>
            <a:ext cx="2476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27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/>
          </p:cNvPr>
          <p:cNvSpPr txBox="1">
            <a:spLocks noChangeArrowheads="1"/>
          </p:cNvSpPr>
          <p:nvPr/>
        </p:nvSpPr>
        <p:spPr bwMode="auto">
          <a:xfrm>
            <a:off x="2028825" y="1844676"/>
            <a:ext cx="8445500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La Regione Emilia-Romagna, a partire dal PRP 2015-2019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ha costruito una rete di aziende che promuovono salute </a:t>
            </a:r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ha formato i medici competenti che operano sul territorio alla conduzione di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interventi di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counselling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motivazionale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con l’approccio del modello transteorico del cambiamento.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919288" y="347664"/>
            <a:ext cx="85534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b="1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Programma Predefinito 3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Luoghi di lavoro che promuovono salute</a:t>
            </a:r>
            <a:br>
              <a:rPr lang="it-IT" altLang="it-IT" b="1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b="1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Analisi di contesto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b="1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A95D715-B4F4-452A-B8F7-FCCA24231A42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5292725"/>
            <a:ext cx="2476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728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063751" y="1341438"/>
            <a:ext cx="80803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Si stima che ogni anno il 71% dei decessi (circa 41 milioni di persone) siano causati da malattie non trasmissibili, inclusi in primo luogo </a:t>
            </a:r>
            <a:r>
              <a:rPr lang="it-IT" altLang="it-IT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malattie cardiovascolari</a:t>
            </a: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(50% delle malattie non trasmissibili), </a:t>
            </a:r>
            <a:r>
              <a:rPr lang="it-IT" altLang="it-IT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tumori</a:t>
            </a: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(22%), </a:t>
            </a:r>
            <a:r>
              <a:rPr lang="it-IT" altLang="it-IT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patologie respiratorie croniche</a:t>
            </a: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(10%) e </a:t>
            </a:r>
            <a:r>
              <a:rPr lang="it-IT" altLang="it-IT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diabete</a:t>
            </a: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(5</a:t>
            </a:r>
            <a:r>
              <a:rPr lang="it-IT" altLang="it-I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%).</a:t>
            </a:r>
            <a:endParaRPr lang="it-IT" alt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2618508" y="183357"/>
            <a:ext cx="8395855" cy="96144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DANNI CONSEGUENTI ALLE MALATTIE NON TRASMISSIBILI</a:t>
            </a:r>
          </a:p>
        </p:txBody>
      </p:sp>
      <p:sp>
        <p:nvSpPr>
          <p:cNvPr id="32772" name="Rettangolo 2"/>
          <p:cNvSpPr>
            <a:spLocks noChangeArrowheads="1"/>
          </p:cNvSpPr>
          <p:nvPr/>
        </p:nvSpPr>
        <p:spPr bwMode="auto">
          <a:xfrm>
            <a:off x="2063751" y="3573463"/>
            <a:ext cx="82248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In Europa il dato sale all’86%. </a:t>
            </a:r>
          </a:p>
          <a:p>
            <a:pPr algn="just" eaLnBrk="1" hangingPunct="1">
              <a:buClrTx/>
              <a:buFontTx/>
              <a:buNone/>
            </a:pP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Le patologie croniche - </a:t>
            </a:r>
            <a:r>
              <a:rPr lang="it-IT" altLang="it-IT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malattie cardiovascolari</a:t>
            </a: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altLang="it-IT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respiratorie</a:t>
            </a: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tumori</a:t>
            </a: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-  hanno in comune quattro principali fattori di rischio: </a:t>
            </a:r>
            <a:r>
              <a:rPr lang="it-IT" altLang="it-IT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fumo</a:t>
            </a: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abuso di alcol</a:t>
            </a: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cattiva alimentazione</a:t>
            </a: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altLang="it-IT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inattività fisica</a:t>
            </a: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6324890" y="6021389"/>
            <a:ext cx="2555875" cy="518894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sz="1200" b="1" i="1" dirty="0">
                <a:solidFill>
                  <a:srgbClr val="0000FF"/>
                </a:solidFill>
                <a:latin typeface="Verdana" pitchFamily="32" charset="0"/>
                <a:ea typeface="Microsoft YaHei" pitchFamily="32" charset="-122"/>
              </a:rPr>
              <a:t>DATI DA WHO </a:t>
            </a:r>
            <a:r>
              <a:rPr lang="it-IT" altLang="it-IT" sz="1000" b="1" i="1" dirty="0">
                <a:solidFill>
                  <a:srgbClr val="0000FF"/>
                </a:solidFill>
                <a:latin typeface="+mj-lt"/>
                <a:ea typeface="Microsoft YaHei" pitchFamily="32" charset="-122"/>
              </a:rPr>
              <a:t>(</a:t>
            </a:r>
            <a:r>
              <a:rPr lang="it-IT" altLang="it-IT" sz="1000" b="1" i="1" dirty="0">
                <a:solidFill>
                  <a:srgbClr val="0000FF"/>
                </a:solidFill>
                <a:latin typeface="Calibri" pitchFamily="34" charset="0"/>
                <a:ea typeface="Microsoft YaHei" pitchFamily="32" charset="-122"/>
                <a:cs typeface="Calibri" pitchFamily="34" charset="0"/>
              </a:rPr>
              <a:t>www.euro.who.int</a:t>
            </a:r>
            <a:r>
              <a:rPr lang="it-IT" altLang="it-IT" sz="1000" b="1" i="1" dirty="0">
                <a:solidFill>
                  <a:srgbClr val="0000FF"/>
                </a:solidFill>
                <a:latin typeface="+mj-lt"/>
                <a:ea typeface="Microsoft YaHei" pitchFamily="32" charset="-122"/>
              </a:rPr>
              <a:t>)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C3C1E0F-D59B-47B8-92BD-7664E2341807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9986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122,21,-22)"/>
                                          </p:val>
                                        </p:tav>
                                        <p:tav>
                                          <p:val>
                                            <p:strVal val="rgb(3,-120,-2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122,21,-22)"/>
                                          </p:val>
                                        </p:tav>
                                        <p:tav>
                                          <p:val>
                                            <p:strVal val="rgb(3,-120,-2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35189" y="1773239"/>
            <a:ext cx="80803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it-IT" altLang="it-IT" b="1" i="1"/>
              <a:t> 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35189" y="595314"/>
            <a:ext cx="9144000" cy="9810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 i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DANNI CONSEGUENTI ALLE MALATTIE NON TRASMISSIBILI</a:t>
            </a:r>
          </a:p>
        </p:txBody>
      </p:sp>
      <p:sp>
        <p:nvSpPr>
          <p:cNvPr id="34820" name="Rettangolo 1"/>
          <p:cNvSpPr>
            <a:spLocks noChangeArrowheads="1"/>
          </p:cNvSpPr>
          <p:nvPr/>
        </p:nvSpPr>
        <p:spPr bwMode="auto">
          <a:xfrm>
            <a:off x="2432050" y="2166938"/>
            <a:ext cx="74882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Italia  su una popolazione di quasi 51 milioni di persone con più di 18 anni di età, si stima che, nel 2018, </a:t>
            </a:r>
            <a:r>
              <a:rPr lang="it-IT" altLang="it-IT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oltre 24 milioni di persone </a:t>
            </a:r>
            <a:r>
              <a:rPr lang="it-IT" altLang="it-IT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convivano con una patologia cronica e che 12,5 milioni presentino multi-cronicità</a:t>
            </a:r>
            <a:endParaRPr lang="it-IT" altLang="it-IT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6344373" y="5278582"/>
            <a:ext cx="2555875" cy="63168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 DA I.S.S.(www.epicentro.iss.it) </a:t>
            </a:r>
          </a:p>
        </p:txBody>
      </p:sp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770B191-21C6-42C6-9A5E-1CF402655A1F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9281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122,21,-22)"/>
                                          </p:val>
                                        </p:tav>
                                        <p:tav>
                                          <p:val>
                                            <p:strVal val="rgb(3,-120,-2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122,21,-22)"/>
                                          </p:val>
                                        </p:tav>
                                        <p:tav>
                                          <p:val>
                                            <p:strVal val="rgb(3,-120,-2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439102" y="166255"/>
            <a:ext cx="8074025" cy="720436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Pct val="85000"/>
              <a:buFontTx/>
              <a:buNone/>
            </a:pPr>
            <a:r>
              <a:rPr lang="it-IT" altLang="it-IT" b="1" i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Prevalenza malattie croniche per fascia di età (2015-2018)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638300" y="1681163"/>
            <a:ext cx="8928100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631950" y="4987926"/>
            <a:ext cx="89281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1017588"/>
            <a:ext cx="701675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Text Box 3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E1A5492-8E18-465F-B1AE-698C8813F010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72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5399879"/>
            <a:ext cx="245586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079625" y="476250"/>
            <a:ext cx="8135938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dirty="0">
                <a:latin typeface="Calibri" pitchFamily="34" charset="0"/>
                <a:cs typeface="Calibri" pitchFamily="34" charset="0"/>
              </a:rPr>
              <a:t>Il biennio di pandemia ha agito da killer silenzioso per quanto riguarda le malattie croniche non trasmissibili ampliando i fattori di rischio: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0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000" dirty="0">
                <a:latin typeface="Calibri" pitchFamily="34" charset="0"/>
                <a:cs typeface="Calibri" pitchFamily="34" charset="0"/>
              </a:rPr>
              <a:t>Aumento dello stress lavoro correlato dovuto alla mancanza di una netta definizione di spazio casa-lavoro dovuto all’incremento dell’attività di </a:t>
            </a:r>
            <a:r>
              <a:rPr lang="it-IT" sz="2000" dirty="0" err="1">
                <a:latin typeface="Calibri" pitchFamily="34" charset="0"/>
                <a:cs typeface="Calibri" pitchFamily="34" charset="0"/>
              </a:rPr>
              <a:t>smart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err="1">
                <a:latin typeface="Calibri" pitchFamily="34" charset="0"/>
                <a:cs typeface="Calibri" pitchFamily="34" charset="0"/>
              </a:rPr>
              <a:t>working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, all’incertezza e alle paure legate al periodo storico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0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000" dirty="0">
                <a:latin typeface="Calibri" pitchFamily="34" charset="0"/>
                <a:cs typeface="Calibri" pitchFamily="34" charset="0"/>
              </a:rPr>
              <a:t>Aumento del consumo di alcol e fumo per la situazione contingente, per la mancanza di attività di sfogo e per l’aumentata disoccupazione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0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000" dirty="0">
                <a:latin typeface="Calibri" pitchFamily="34" charset="0"/>
                <a:cs typeface="Calibri" pitchFamily="34" charset="0"/>
              </a:rPr>
              <a:t>Aumento della sedentarietà dovuta al </a:t>
            </a:r>
            <a:r>
              <a:rPr lang="it-IT" sz="2000" dirty="0" err="1">
                <a:latin typeface="Calibri" pitchFamily="34" charset="0"/>
                <a:cs typeface="Calibri" pitchFamily="34" charset="0"/>
              </a:rPr>
              <a:t>lockdown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 con conseguente riduzione di attività (palestre, circoli sportivi etc..) e perdita della motivazione all’allenamento (per riduzione della socialità)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0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000" dirty="0">
                <a:latin typeface="Calibri" pitchFamily="34" charset="0"/>
                <a:cs typeface="Calibri" pitchFamily="34" charset="0"/>
              </a:rPr>
              <a:t>Ritardo nel trattamento/diagnosi ex novo di patologie croniche non trasmissibili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997528" y="5621336"/>
            <a:ext cx="2555875" cy="7540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I.S.S.(www.epicentro.iss.it) 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ILO (www.ilo.org)</a:t>
            </a: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9144000" y="19051"/>
            <a:ext cx="1066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0806A6C-746B-4FE8-8496-56EA5FAA9BFB}" type="slidenum">
              <a:rPr lang="it-IT" altLang="it-IT" sz="1400" b="1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it-IT" alt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66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6922</TotalTime>
  <Words>2671</Words>
  <Application>Microsoft Office PowerPoint</Application>
  <PresentationFormat>Widescreen</PresentationFormat>
  <Paragraphs>367</Paragraphs>
  <Slides>35</Slides>
  <Notes>28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7" baseType="lpstr">
      <vt:lpstr>Microsoft YaHei</vt:lpstr>
      <vt:lpstr>宋体</vt:lpstr>
      <vt:lpstr>Arial</vt:lpstr>
      <vt:lpstr>Arial Unicode MS</vt:lpstr>
      <vt:lpstr>Calibri</vt:lpstr>
      <vt:lpstr>Calibri Light</vt:lpstr>
      <vt:lpstr>Rockwell</vt:lpstr>
      <vt:lpstr>Times New Roman</vt:lpstr>
      <vt:lpstr>Verdana</vt:lpstr>
      <vt:lpstr>Wingdings</vt:lpstr>
      <vt:lpstr>Atlas</vt:lpstr>
      <vt:lpstr>Immagine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Intesa  Stato-Regioni 06.08.2020  scadenze</dc:title>
  <dc:creator>Angelini Paola</dc:creator>
  <cp:lastModifiedBy>Elisabetta Natalizia</cp:lastModifiedBy>
  <cp:revision>281</cp:revision>
  <cp:lastPrinted>2023-11-29T11:23:14Z</cp:lastPrinted>
  <dcterms:created xsi:type="dcterms:W3CDTF">2020-12-15T11:23:17Z</dcterms:created>
  <dcterms:modified xsi:type="dcterms:W3CDTF">2024-03-07T09:56:16Z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0x010100FC66F9A7D754B040903C9F60AE0448C1</vt:lpwstr>
  </property>
</Properties>
</file>