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3" r:id="rId1"/>
    <p:sldMasterId id="2147483666" r:id="rId2"/>
    <p:sldMasterId id="2147483672" r:id="rId3"/>
    <p:sldMasterId id="2147483675" r:id="rId4"/>
    <p:sldMasterId id="2147483678" r:id="rId5"/>
    <p:sldMasterId id="2147483681" r:id="rId6"/>
    <p:sldMasterId id="2147483684" r:id="rId7"/>
    <p:sldMasterId id="2147483687" r:id="rId8"/>
    <p:sldMasterId id="2147483690" r:id="rId9"/>
  </p:sldMasterIdLst>
  <p:notesMasterIdLst>
    <p:notesMasterId r:id="rId51"/>
  </p:notesMasterIdLst>
  <p:handoutMasterIdLst>
    <p:handoutMasterId r:id="rId52"/>
  </p:handoutMasterIdLst>
  <p:sldIdLst>
    <p:sldId id="453" r:id="rId10"/>
    <p:sldId id="490" r:id="rId11"/>
    <p:sldId id="368" r:id="rId12"/>
    <p:sldId id="457" r:id="rId13"/>
    <p:sldId id="495" r:id="rId14"/>
    <p:sldId id="496" r:id="rId15"/>
    <p:sldId id="497" r:id="rId16"/>
    <p:sldId id="491" r:id="rId17"/>
    <p:sldId id="492" r:id="rId18"/>
    <p:sldId id="489" r:id="rId19"/>
    <p:sldId id="371" r:id="rId20"/>
    <p:sldId id="477" r:id="rId21"/>
    <p:sldId id="432" r:id="rId22"/>
    <p:sldId id="502" r:id="rId23"/>
    <p:sldId id="493" r:id="rId24"/>
    <p:sldId id="451" r:id="rId25"/>
    <p:sldId id="452" r:id="rId26"/>
    <p:sldId id="454" r:id="rId27"/>
    <p:sldId id="455" r:id="rId28"/>
    <p:sldId id="458" r:id="rId29"/>
    <p:sldId id="456" r:id="rId30"/>
    <p:sldId id="498" r:id="rId31"/>
    <p:sldId id="431" r:id="rId32"/>
    <p:sldId id="466" r:id="rId33"/>
    <p:sldId id="467" r:id="rId34"/>
    <p:sldId id="470" r:id="rId35"/>
    <p:sldId id="471" r:id="rId36"/>
    <p:sldId id="472" r:id="rId37"/>
    <p:sldId id="473" r:id="rId38"/>
    <p:sldId id="474" r:id="rId39"/>
    <p:sldId id="475" r:id="rId40"/>
    <p:sldId id="482" r:id="rId41"/>
    <p:sldId id="483" r:id="rId42"/>
    <p:sldId id="484" r:id="rId43"/>
    <p:sldId id="485" r:id="rId44"/>
    <p:sldId id="486" r:id="rId45"/>
    <p:sldId id="463" r:id="rId46"/>
    <p:sldId id="499" r:id="rId47"/>
    <p:sldId id="500" r:id="rId48"/>
    <p:sldId id="501" r:id="rId49"/>
    <p:sldId id="494" r:id="rId50"/>
  </p:sldIdLst>
  <p:sldSz cx="9907588" cy="6858000"/>
  <p:notesSz cx="6761163" cy="99425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1300" i="1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1300" i="1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1300" i="1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1300" i="1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1300" i="1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sz="1300" i="1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sz="1300" i="1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sz="1300" i="1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sz="1300" i="1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ezione predefinita" id="{E5D84E38-2A74-4237-A14C-229C4E82E657}">
          <p14:sldIdLst>
            <p14:sldId id="453"/>
            <p14:sldId id="490"/>
            <p14:sldId id="368"/>
            <p14:sldId id="457"/>
            <p14:sldId id="495"/>
            <p14:sldId id="496"/>
            <p14:sldId id="497"/>
            <p14:sldId id="491"/>
            <p14:sldId id="492"/>
            <p14:sldId id="489"/>
            <p14:sldId id="371"/>
            <p14:sldId id="477"/>
            <p14:sldId id="432"/>
            <p14:sldId id="502"/>
            <p14:sldId id="493"/>
            <p14:sldId id="451"/>
            <p14:sldId id="452"/>
            <p14:sldId id="454"/>
            <p14:sldId id="455"/>
            <p14:sldId id="458"/>
            <p14:sldId id="456"/>
            <p14:sldId id="498"/>
            <p14:sldId id="431"/>
            <p14:sldId id="466"/>
            <p14:sldId id="467"/>
            <p14:sldId id="470"/>
            <p14:sldId id="471"/>
            <p14:sldId id="472"/>
            <p14:sldId id="473"/>
            <p14:sldId id="474"/>
            <p14:sldId id="475"/>
            <p14:sldId id="482"/>
            <p14:sldId id="483"/>
            <p14:sldId id="484"/>
            <p14:sldId id="485"/>
            <p14:sldId id="486"/>
            <p14:sldId id="463"/>
            <p14:sldId id="499"/>
            <p14:sldId id="500"/>
            <p14:sldId id="501"/>
            <p14:sldId id="494"/>
          </p14:sldIdLst>
        </p14:section>
        <p14:section name="Sezione senza titolo" id="{BCBC00C1-1684-43E0-9F39-8DACD5291AF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2" userDrawn="1">
          <p15:clr>
            <a:srgbClr val="A4A3A4"/>
          </p15:clr>
        </p15:guide>
        <p15:guide id="2" pos="219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a Feola" initials="DF" lastIdx="1" clrIdx="0">
    <p:extLst>
      <p:ext uri="{19B8F6BF-5375-455C-9EA6-DF929625EA0E}">
        <p15:presenceInfo xmlns:p15="http://schemas.microsoft.com/office/powerpoint/2012/main" userId="S::daniela.feola@aosp.bo.it::73dbb471-e332-433f-8186-9deb6c52951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00A261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17" autoAdjust="0"/>
    <p:restoredTop sz="80092" autoAdjust="0"/>
  </p:normalViewPr>
  <p:slideViewPr>
    <p:cSldViewPr>
      <p:cViewPr varScale="1">
        <p:scale>
          <a:sx n="116" d="100"/>
          <a:sy n="116" d="100"/>
        </p:scale>
        <p:origin x="1290" y="108"/>
      </p:cViewPr>
      <p:guideLst>
        <p:guide orient="horz" pos="2160"/>
        <p:guide pos="2880"/>
      </p:guideLst>
    </p:cSldViewPr>
  </p:slideViewPr>
  <p:outlineViewPr>
    <p:cViewPr varScale="1"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1740" y="114"/>
      </p:cViewPr>
      <p:guideLst>
        <p:guide orient="horz" pos="2892"/>
        <p:guide pos="219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ableStyles" Target="tableStyle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Foglio1!$H$7</c:f>
              <c:strCache>
                <c:ptCount val="1"/>
                <c:pt idx="0">
                  <c:v>AREE PSICHIATRICHE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4697441025071289E-2"/>
                  <c:y val="-5.3445240091168321E-3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5321960111427947E-3"/>
                  <c:y val="-2.672262004558416E-3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431343019499891E-2"/>
                  <c:y val="-5.3445240091168321E-3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Foglio1!$I$6:$K$6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Foglio1!$I$7:$K$7</c:f>
              <c:numCache>
                <c:formatCode>General</c:formatCode>
                <c:ptCount val="3"/>
                <c:pt idx="0">
                  <c:v>31</c:v>
                </c:pt>
                <c:pt idx="1">
                  <c:v>103</c:v>
                </c:pt>
                <c:pt idx="2">
                  <c:v>83</c:v>
                </c:pt>
              </c:numCache>
            </c:numRef>
          </c:val>
        </c:ser>
        <c:ser>
          <c:idx val="1"/>
          <c:order val="1"/>
          <c:tx>
            <c:strRef>
              <c:f>Foglio1!$H$8</c:f>
              <c:strCache>
                <c:ptCount val="1"/>
                <c:pt idx="0">
                  <c:v>PS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1.3064392022285619E-2"/>
                  <c:y val="-1.8706044446239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064392022285589E-2"/>
                  <c:y val="-5.34452400911683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7982940167141916E-3"/>
                  <c:y val="-1.3361310022792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Foglio1!$I$6:$K$6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Foglio1!$I$8:$K$8</c:f>
              <c:numCache>
                <c:formatCode>General</c:formatCode>
                <c:ptCount val="3"/>
                <c:pt idx="0">
                  <c:v>1</c:v>
                </c:pt>
                <c:pt idx="1">
                  <c:v>13</c:v>
                </c:pt>
                <c:pt idx="2">
                  <c:v>3</c:v>
                </c:pt>
              </c:numCache>
            </c:numRef>
          </c:val>
        </c:ser>
        <c:ser>
          <c:idx val="2"/>
          <c:order val="2"/>
          <c:tx>
            <c:strRef>
              <c:f>Foglio1!$H$9</c:f>
              <c:strCache>
                <c:ptCount val="1"/>
                <c:pt idx="0">
                  <c:v>ALTRO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9596588033428383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1431343019499891E-2"/>
                  <c:y val="-5.3445240091168321E-3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431343019499891E-2"/>
                  <c:y val="-1.6033572027350496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Foglio1!$I$6:$K$6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Foglio1!$I$9:$K$9</c:f>
              <c:numCache>
                <c:formatCode>General</c:formatCode>
                <c:ptCount val="3"/>
                <c:pt idx="0">
                  <c:v>6</c:v>
                </c:pt>
                <c:pt idx="1">
                  <c:v>9</c:v>
                </c:pt>
                <c:pt idx="2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873106432"/>
        <c:axId val="-872893712"/>
        <c:axId val="0"/>
      </c:bar3DChart>
      <c:catAx>
        <c:axId val="-873106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872893712"/>
        <c:crosses val="autoZero"/>
        <c:auto val="1"/>
        <c:lblAlgn val="ctr"/>
        <c:lblOffset val="100"/>
        <c:noMultiLvlLbl val="0"/>
      </c:catAx>
      <c:valAx>
        <c:axId val="-872893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8731064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png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png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4A8813-B257-4CA8-8E59-C6BB9CBAE936}" type="doc">
      <dgm:prSet loTypeId="urn:microsoft.com/office/officeart/2005/8/layout/cycle6" loCatId="cycl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2AAF5D6E-A777-46D4-B8BD-0A8AB2C5516E}">
      <dgm:prSet phldrT="[Testo]"/>
      <dgm:spPr/>
      <dgm:t>
        <a:bodyPr/>
        <a:lstStyle/>
        <a:p>
          <a:r>
            <a:rPr lang="it-IT" b="1" dirty="0" smtClean="0"/>
            <a:t>Stress Lavoro-Correlato</a:t>
          </a:r>
          <a:endParaRPr lang="it-IT" b="1" dirty="0"/>
        </a:p>
      </dgm:t>
    </dgm:pt>
    <dgm:pt modelId="{37666590-DD9F-40CE-82C2-A0BD56532D80}" type="parTrans" cxnId="{89CB2B09-1172-443E-A103-E66B32ADDFCB}">
      <dgm:prSet/>
      <dgm:spPr/>
      <dgm:t>
        <a:bodyPr/>
        <a:lstStyle/>
        <a:p>
          <a:endParaRPr lang="it-IT"/>
        </a:p>
      </dgm:t>
    </dgm:pt>
    <dgm:pt modelId="{31C2DE19-1703-4471-B820-6177F3DCDD42}" type="sibTrans" cxnId="{89CB2B09-1172-443E-A103-E66B32ADDFCB}">
      <dgm:prSet/>
      <dgm:spPr/>
      <dgm:t>
        <a:bodyPr/>
        <a:lstStyle/>
        <a:p>
          <a:endParaRPr lang="it-IT"/>
        </a:p>
      </dgm:t>
    </dgm:pt>
    <dgm:pt modelId="{577AE6B4-936D-452C-9E13-F61072BD25AF}">
      <dgm:prSet phldrT="[Testo]"/>
      <dgm:spPr/>
      <dgm:t>
        <a:bodyPr/>
        <a:lstStyle/>
        <a:p>
          <a:r>
            <a:rPr lang="it-IT" b="1" dirty="0" smtClean="0"/>
            <a:t>Mobbing</a:t>
          </a:r>
          <a:endParaRPr lang="it-IT" b="1" dirty="0"/>
        </a:p>
      </dgm:t>
    </dgm:pt>
    <dgm:pt modelId="{97CEDF2E-A985-4C5C-B4AF-86369CEC339E}" type="parTrans" cxnId="{609CD07B-5A6C-4692-B2FB-3CD8897C0022}">
      <dgm:prSet/>
      <dgm:spPr/>
      <dgm:t>
        <a:bodyPr/>
        <a:lstStyle/>
        <a:p>
          <a:endParaRPr lang="it-IT"/>
        </a:p>
      </dgm:t>
    </dgm:pt>
    <dgm:pt modelId="{3DBAA6CF-DF09-4B9A-A063-0C1CB2A81D95}" type="sibTrans" cxnId="{609CD07B-5A6C-4692-B2FB-3CD8897C0022}">
      <dgm:prSet/>
      <dgm:spPr/>
      <dgm:t>
        <a:bodyPr/>
        <a:lstStyle/>
        <a:p>
          <a:endParaRPr lang="it-IT"/>
        </a:p>
      </dgm:t>
    </dgm:pt>
    <dgm:pt modelId="{F972F424-FE64-46A4-8210-2D98A0D3BC72}">
      <dgm:prSet phldrT="[Testo]"/>
      <dgm:spPr/>
      <dgm:t>
        <a:bodyPr/>
        <a:lstStyle/>
        <a:p>
          <a:r>
            <a:rPr lang="it-IT" b="1" dirty="0" smtClean="0"/>
            <a:t>Molestie</a:t>
          </a:r>
          <a:endParaRPr lang="it-IT" b="1" dirty="0"/>
        </a:p>
      </dgm:t>
    </dgm:pt>
    <dgm:pt modelId="{42AD51B3-F239-44D8-9D0D-A78FD6C511EB}" type="parTrans" cxnId="{D66F2146-DF8A-4F42-A320-A0C52FCAB19D}">
      <dgm:prSet/>
      <dgm:spPr/>
      <dgm:t>
        <a:bodyPr/>
        <a:lstStyle/>
        <a:p>
          <a:endParaRPr lang="it-IT"/>
        </a:p>
      </dgm:t>
    </dgm:pt>
    <dgm:pt modelId="{E4B6F183-6976-4A0C-A083-1B2D30E60BE2}" type="sibTrans" cxnId="{D66F2146-DF8A-4F42-A320-A0C52FCAB19D}">
      <dgm:prSet/>
      <dgm:spPr/>
      <dgm:t>
        <a:bodyPr/>
        <a:lstStyle/>
        <a:p>
          <a:endParaRPr lang="it-IT"/>
        </a:p>
      </dgm:t>
    </dgm:pt>
    <dgm:pt modelId="{DD20E772-25C5-45A8-A9D3-3DB0782D1BBB}">
      <dgm:prSet phldrT="[Testo]"/>
      <dgm:spPr/>
      <dgm:t>
        <a:bodyPr/>
        <a:lstStyle/>
        <a:p>
          <a:r>
            <a:rPr lang="it-IT" dirty="0" err="1" smtClean="0"/>
            <a:t>Burn</a:t>
          </a:r>
          <a:r>
            <a:rPr lang="it-IT" dirty="0" smtClean="0"/>
            <a:t> out</a:t>
          </a:r>
          <a:endParaRPr lang="it-IT" dirty="0"/>
        </a:p>
      </dgm:t>
    </dgm:pt>
    <dgm:pt modelId="{669B0FE0-EEC9-4D95-B35E-2BD5DC496A89}" type="parTrans" cxnId="{CC240CB9-7E5A-4E6A-9BDF-A777804EC90E}">
      <dgm:prSet/>
      <dgm:spPr/>
      <dgm:t>
        <a:bodyPr/>
        <a:lstStyle/>
        <a:p>
          <a:endParaRPr lang="it-IT"/>
        </a:p>
      </dgm:t>
    </dgm:pt>
    <dgm:pt modelId="{3FCF0C00-F483-468F-BA13-06E496B092A4}" type="sibTrans" cxnId="{CC240CB9-7E5A-4E6A-9BDF-A777804EC90E}">
      <dgm:prSet/>
      <dgm:spPr/>
      <dgm:t>
        <a:bodyPr/>
        <a:lstStyle/>
        <a:p>
          <a:endParaRPr lang="it-IT"/>
        </a:p>
      </dgm:t>
    </dgm:pt>
    <dgm:pt modelId="{41BB26FF-89A3-4F38-AAD2-11D45E2221C2}">
      <dgm:prSet phldrT="[Testo]" custT="1"/>
      <dgm:spPr/>
      <dgm:t>
        <a:bodyPr/>
        <a:lstStyle/>
        <a:p>
          <a:r>
            <a:rPr lang="it-IT" sz="2000" b="1" dirty="0" smtClean="0">
              <a:solidFill>
                <a:srgbClr val="C00000"/>
              </a:solidFill>
            </a:rPr>
            <a:t>Violenza</a:t>
          </a:r>
          <a:endParaRPr lang="it-IT" sz="2000" b="1" dirty="0">
            <a:solidFill>
              <a:srgbClr val="C00000"/>
            </a:solidFill>
          </a:endParaRPr>
        </a:p>
      </dgm:t>
    </dgm:pt>
    <dgm:pt modelId="{E54C26F0-AE68-48C2-BCD2-4D8EE70A187E}" type="parTrans" cxnId="{51413C98-A4EA-4E7A-BE87-DFDF914ED716}">
      <dgm:prSet/>
      <dgm:spPr/>
      <dgm:t>
        <a:bodyPr/>
        <a:lstStyle/>
        <a:p>
          <a:endParaRPr lang="it-IT"/>
        </a:p>
      </dgm:t>
    </dgm:pt>
    <dgm:pt modelId="{4B435FA8-FA8B-4B80-9EF1-FD6327BCD76D}" type="sibTrans" cxnId="{51413C98-A4EA-4E7A-BE87-DFDF914ED716}">
      <dgm:prSet/>
      <dgm:spPr/>
      <dgm:t>
        <a:bodyPr/>
        <a:lstStyle/>
        <a:p>
          <a:endParaRPr lang="it-IT"/>
        </a:p>
      </dgm:t>
    </dgm:pt>
    <dgm:pt modelId="{C191331F-BA50-4298-B3F1-C754978E9106}" type="pres">
      <dgm:prSet presAssocID="{DB4A8813-B257-4CA8-8E59-C6BB9CBAE93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B3EAB5C-0AAF-44D9-9D54-8AB4D0369273}" type="pres">
      <dgm:prSet presAssocID="{2AAF5D6E-A777-46D4-B8BD-0A8AB2C5516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BF50DC6-2BFA-4F86-A7B6-64CF4039F681}" type="pres">
      <dgm:prSet presAssocID="{2AAF5D6E-A777-46D4-B8BD-0A8AB2C5516E}" presName="spNode" presStyleCnt="0"/>
      <dgm:spPr/>
    </dgm:pt>
    <dgm:pt modelId="{78A360BC-E86C-4135-8903-26F08A1AEDF4}" type="pres">
      <dgm:prSet presAssocID="{31C2DE19-1703-4471-B820-6177F3DCDD42}" presName="sibTrans" presStyleLbl="sibTrans1D1" presStyleIdx="0" presStyleCnt="5"/>
      <dgm:spPr/>
      <dgm:t>
        <a:bodyPr/>
        <a:lstStyle/>
        <a:p>
          <a:endParaRPr lang="it-IT"/>
        </a:p>
      </dgm:t>
    </dgm:pt>
    <dgm:pt modelId="{C81F7993-135D-4879-97D0-D3459E2B764B}" type="pres">
      <dgm:prSet presAssocID="{577AE6B4-936D-452C-9E13-F61072BD25A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90AC65F-B2CB-48AB-A932-190C266A7E5D}" type="pres">
      <dgm:prSet presAssocID="{577AE6B4-936D-452C-9E13-F61072BD25AF}" presName="spNode" presStyleCnt="0"/>
      <dgm:spPr/>
    </dgm:pt>
    <dgm:pt modelId="{FF1B729E-1E13-400C-B27E-2CF96115D9BF}" type="pres">
      <dgm:prSet presAssocID="{3DBAA6CF-DF09-4B9A-A063-0C1CB2A81D95}" presName="sibTrans" presStyleLbl="sibTrans1D1" presStyleIdx="1" presStyleCnt="5"/>
      <dgm:spPr/>
      <dgm:t>
        <a:bodyPr/>
        <a:lstStyle/>
        <a:p>
          <a:endParaRPr lang="it-IT"/>
        </a:p>
      </dgm:t>
    </dgm:pt>
    <dgm:pt modelId="{2E782E78-7BF3-472D-9BC4-55F1B60BEC48}" type="pres">
      <dgm:prSet presAssocID="{F972F424-FE64-46A4-8210-2D98A0D3BC7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786A3D4-C0CE-43B3-BE6E-A532BA67584B}" type="pres">
      <dgm:prSet presAssocID="{F972F424-FE64-46A4-8210-2D98A0D3BC72}" presName="spNode" presStyleCnt="0"/>
      <dgm:spPr/>
    </dgm:pt>
    <dgm:pt modelId="{8D927E92-5666-4A7A-B7C4-32C50D9930C0}" type="pres">
      <dgm:prSet presAssocID="{E4B6F183-6976-4A0C-A083-1B2D30E60BE2}" presName="sibTrans" presStyleLbl="sibTrans1D1" presStyleIdx="2" presStyleCnt="5"/>
      <dgm:spPr/>
      <dgm:t>
        <a:bodyPr/>
        <a:lstStyle/>
        <a:p>
          <a:endParaRPr lang="it-IT"/>
        </a:p>
      </dgm:t>
    </dgm:pt>
    <dgm:pt modelId="{56E8AD60-B3AC-4AA3-B989-7C27746A1510}" type="pres">
      <dgm:prSet presAssocID="{DD20E772-25C5-45A8-A9D3-3DB0782D1BB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54FF640-0374-48D3-AEA6-D8712FD4BD6A}" type="pres">
      <dgm:prSet presAssocID="{DD20E772-25C5-45A8-A9D3-3DB0782D1BBB}" presName="spNode" presStyleCnt="0"/>
      <dgm:spPr/>
    </dgm:pt>
    <dgm:pt modelId="{91C15A1A-BB26-4CB3-9640-DAFD1F54C7AE}" type="pres">
      <dgm:prSet presAssocID="{3FCF0C00-F483-468F-BA13-06E496B092A4}" presName="sibTrans" presStyleLbl="sibTrans1D1" presStyleIdx="3" presStyleCnt="5"/>
      <dgm:spPr/>
      <dgm:t>
        <a:bodyPr/>
        <a:lstStyle/>
        <a:p>
          <a:endParaRPr lang="it-IT"/>
        </a:p>
      </dgm:t>
    </dgm:pt>
    <dgm:pt modelId="{71B9ECD6-2829-4722-8AA6-90D833E3C381}" type="pres">
      <dgm:prSet presAssocID="{41BB26FF-89A3-4F38-AAD2-11D45E2221C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035A7E7-3529-432D-9D36-566D2F0D274B}" type="pres">
      <dgm:prSet presAssocID="{41BB26FF-89A3-4F38-AAD2-11D45E2221C2}" presName="spNode" presStyleCnt="0"/>
      <dgm:spPr/>
    </dgm:pt>
    <dgm:pt modelId="{F04BB88E-4885-4401-B9C4-C6B15D55BFAD}" type="pres">
      <dgm:prSet presAssocID="{4B435FA8-FA8B-4B80-9EF1-FD6327BCD76D}" presName="sibTrans" presStyleLbl="sibTrans1D1" presStyleIdx="4" presStyleCnt="5"/>
      <dgm:spPr/>
      <dgm:t>
        <a:bodyPr/>
        <a:lstStyle/>
        <a:p>
          <a:endParaRPr lang="it-IT"/>
        </a:p>
      </dgm:t>
    </dgm:pt>
  </dgm:ptLst>
  <dgm:cxnLst>
    <dgm:cxn modelId="{D37C0E70-5630-41AF-AA2B-8E70CAD22355}" type="presOf" srcId="{DB4A8813-B257-4CA8-8E59-C6BB9CBAE936}" destId="{C191331F-BA50-4298-B3F1-C754978E9106}" srcOrd="0" destOrd="0" presId="urn:microsoft.com/office/officeart/2005/8/layout/cycle6"/>
    <dgm:cxn modelId="{2F8130C5-4284-4C16-966F-0EA49DCDA0CB}" type="presOf" srcId="{4B435FA8-FA8B-4B80-9EF1-FD6327BCD76D}" destId="{F04BB88E-4885-4401-B9C4-C6B15D55BFAD}" srcOrd="0" destOrd="0" presId="urn:microsoft.com/office/officeart/2005/8/layout/cycle6"/>
    <dgm:cxn modelId="{47506D3A-5744-48AD-A32B-EFFE6B408113}" type="presOf" srcId="{41BB26FF-89A3-4F38-AAD2-11D45E2221C2}" destId="{71B9ECD6-2829-4722-8AA6-90D833E3C381}" srcOrd="0" destOrd="0" presId="urn:microsoft.com/office/officeart/2005/8/layout/cycle6"/>
    <dgm:cxn modelId="{B628FB42-0FD6-4DAD-9882-C868C10B01C5}" type="presOf" srcId="{3DBAA6CF-DF09-4B9A-A063-0C1CB2A81D95}" destId="{FF1B729E-1E13-400C-B27E-2CF96115D9BF}" srcOrd="0" destOrd="0" presId="urn:microsoft.com/office/officeart/2005/8/layout/cycle6"/>
    <dgm:cxn modelId="{5B900B66-8E5A-4177-8FD7-A35D52739F14}" type="presOf" srcId="{577AE6B4-936D-452C-9E13-F61072BD25AF}" destId="{C81F7993-135D-4879-97D0-D3459E2B764B}" srcOrd="0" destOrd="0" presId="urn:microsoft.com/office/officeart/2005/8/layout/cycle6"/>
    <dgm:cxn modelId="{CC240CB9-7E5A-4E6A-9BDF-A777804EC90E}" srcId="{DB4A8813-B257-4CA8-8E59-C6BB9CBAE936}" destId="{DD20E772-25C5-45A8-A9D3-3DB0782D1BBB}" srcOrd="3" destOrd="0" parTransId="{669B0FE0-EEC9-4D95-B35E-2BD5DC496A89}" sibTransId="{3FCF0C00-F483-468F-BA13-06E496B092A4}"/>
    <dgm:cxn modelId="{CE86C660-93B0-4013-BD5D-FDD42D595CF8}" type="presOf" srcId="{3FCF0C00-F483-468F-BA13-06E496B092A4}" destId="{91C15A1A-BB26-4CB3-9640-DAFD1F54C7AE}" srcOrd="0" destOrd="0" presId="urn:microsoft.com/office/officeart/2005/8/layout/cycle6"/>
    <dgm:cxn modelId="{9C296FEF-D979-4E4F-8578-B26125773DCB}" type="presOf" srcId="{F972F424-FE64-46A4-8210-2D98A0D3BC72}" destId="{2E782E78-7BF3-472D-9BC4-55F1B60BEC48}" srcOrd="0" destOrd="0" presId="urn:microsoft.com/office/officeart/2005/8/layout/cycle6"/>
    <dgm:cxn modelId="{21B97EAD-90C1-4BD7-A740-368C61003F4B}" type="presOf" srcId="{31C2DE19-1703-4471-B820-6177F3DCDD42}" destId="{78A360BC-E86C-4135-8903-26F08A1AEDF4}" srcOrd="0" destOrd="0" presId="urn:microsoft.com/office/officeart/2005/8/layout/cycle6"/>
    <dgm:cxn modelId="{DD3A9647-1751-4C79-9EBD-1D108DC287B7}" type="presOf" srcId="{DD20E772-25C5-45A8-A9D3-3DB0782D1BBB}" destId="{56E8AD60-B3AC-4AA3-B989-7C27746A1510}" srcOrd="0" destOrd="0" presId="urn:microsoft.com/office/officeart/2005/8/layout/cycle6"/>
    <dgm:cxn modelId="{89CB2B09-1172-443E-A103-E66B32ADDFCB}" srcId="{DB4A8813-B257-4CA8-8E59-C6BB9CBAE936}" destId="{2AAF5D6E-A777-46D4-B8BD-0A8AB2C5516E}" srcOrd="0" destOrd="0" parTransId="{37666590-DD9F-40CE-82C2-A0BD56532D80}" sibTransId="{31C2DE19-1703-4471-B820-6177F3DCDD42}"/>
    <dgm:cxn modelId="{E2CA7C91-5135-4ACF-B332-BBC088C26C55}" type="presOf" srcId="{2AAF5D6E-A777-46D4-B8BD-0A8AB2C5516E}" destId="{AB3EAB5C-0AAF-44D9-9D54-8AB4D0369273}" srcOrd="0" destOrd="0" presId="urn:microsoft.com/office/officeart/2005/8/layout/cycle6"/>
    <dgm:cxn modelId="{D66F2146-DF8A-4F42-A320-A0C52FCAB19D}" srcId="{DB4A8813-B257-4CA8-8E59-C6BB9CBAE936}" destId="{F972F424-FE64-46A4-8210-2D98A0D3BC72}" srcOrd="2" destOrd="0" parTransId="{42AD51B3-F239-44D8-9D0D-A78FD6C511EB}" sibTransId="{E4B6F183-6976-4A0C-A083-1B2D30E60BE2}"/>
    <dgm:cxn modelId="{51413C98-A4EA-4E7A-BE87-DFDF914ED716}" srcId="{DB4A8813-B257-4CA8-8E59-C6BB9CBAE936}" destId="{41BB26FF-89A3-4F38-AAD2-11D45E2221C2}" srcOrd="4" destOrd="0" parTransId="{E54C26F0-AE68-48C2-BCD2-4D8EE70A187E}" sibTransId="{4B435FA8-FA8B-4B80-9EF1-FD6327BCD76D}"/>
    <dgm:cxn modelId="{D22F1858-0657-43CF-A09A-75A2B7971594}" type="presOf" srcId="{E4B6F183-6976-4A0C-A083-1B2D30E60BE2}" destId="{8D927E92-5666-4A7A-B7C4-32C50D9930C0}" srcOrd="0" destOrd="0" presId="urn:microsoft.com/office/officeart/2005/8/layout/cycle6"/>
    <dgm:cxn modelId="{609CD07B-5A6C-4692-B2FB-3CD8897C0022}" srcId="{DB4A8813-B257-4CA8-8E59-C6BB9CBAE936}" destId="{577AE6B4-936D-452C-9E13-F61072BD25AF}" srcOrd="1" destOrd="0" parTransId="{97CEDF2E-A985-4C5C-B4AF-86369CEC339E}" sibTransId="{3DBAA6CF-DF09-4B9A-A063-0C1CB2A81D95}"/>
    <dgm:cxn modelId="{45CA17C7-59A0-4A5B-B452-692E7A7F1BC3}" type="presParOf" srcId="{C191331F-BA50-4298-B3F1-C754978E9106}" destId="{AB3EAB5C-0AAF-44D9-9D54-8AB4D0369273}" srcOrd="0" destOrd="0" presId="urn:microsoft.com/office/officeart/2005/8/layout/cycle6"/>
    <dgm:cxn modelId="{EAC202FE-F5B7-455D-B73E-2BBDD2F3E35E}" type="presParOf" srcId="{C191331F-BA50-4298-B3F1-C754978E9106}" destId="{3BF50DC6-2BFA-4F86-A7B6-64CF4039F681}" srcOrd="1" destOrd="0" presId="urn:microsoft.com/office/officeart/2005/8/layout/cycle6"/>
    <dgm:cxn modelId="{7172EDE9-C24B-461D-B1CB-92F7015AC4D6}" type="presParOf" srcId="{C191331F-BA50-4298-B3F1-C754978E9106}" destId="{78A360BC-E86C-4135-8903-26F08A1AEDF4}" srcOrd="2" destOrd="0" presId="urn:microsoft.com/office/officeart/2005/8/layout/cycle6"/>
    <dgm:cxn modelId="{0995E722-AAC7-4B42-9E77-9E7B87CFE885}" type="presParOf" srcId="{C191331F-BA50-4298-B3F1-C754978E9106}" destId="{C81F7993-135D-4879-97D0-D3459E2B764B}" srcOrd="3" destOrd="0" presId="urn:microsoft.com/office/officeart/2005/8/layout/cycle6"/>
    <dgm:cxn modelId="{AF023AF5-64B8-48AC-8A8B-9024E5804352}" type="presParOf" srcId="{C191331F-BA50-4298-B3F1-C754978E9106}" destId="{A90AC65F-B2CB-48AB-A932-190C266A7E5D}" srcOrd="4" destOrd="0" presId="urn:microsoft.com/office/officeart/2005/8/layout/cycle6"/>
    <dgm:cxn modelId="{9010C9CF-B392-4590-A8B6-2F4A4400F6AA}" type="presParOf" srcId="{C191331F-BA50-4298-B3F1-C754978E9106}" destId="{FF1B729E-1E13-400C-B27E-2CF96115D9BF}" srcOrd="5" destOrd="0" presId="urn:microsoft.com/office/officeart/2005/8/layout/cycle6"/>
    <dgm:cxn modelId="{8863CCDE-5D48-41E6-A1B5-98F42D51A941}" type="presParOf" srcId="{C191331F-BA50-4298-B3F1-C754978E9106}" destId="{2E782E78-7BF3-472D-9BC4-55F1B60BEC48}" srcOrd="6" destOrd="0" presId="urn:microsoft.com/office/officeart/2005/8/layout/cycle6"/>
    <dgm:cxn modelId="{B05B097A-DA32-4945-A68B-58D602C7837B}" type="presParOf" srcId="{C191331F-BA50-4298-B3F1-C754978E9106}" destId="{4786A3D4-C0CE-43B3-BE6E-A532BA67584B}" srcOrd="7" destOrd="0" presId="urn:microsoft.com/office/officeart/2005/8/layout/cycle6"/>
    <dgm:cxn modelId="{38F44030-2194-4F3E-A221-9EE98FD38D3F}" type="presParOf" srcId="{C191331F-BA50-4298-B3F1-C754978E9106}" destId="{8D927E92-5666-4A7A-B7C4-32C50D9930C0}" srcOrd="8" destOrd="0" presId="urn:microsoft.com/office/officeart/2005/8/layout/cycle6"/>
    <dgm:cxn modelId="{8D66590A-F69C-4580-B9A4-7A4C92113529}" type="presParOf" srcId="{C191331F-BA50-4298-B3F1-C754978E9106}" destId="{56E8AD60-B3AC-4AA3-B989-7C27746A1510}" srcOrd="9" destOrd="0" presId="urn:microsoft.com/office/officeart/2005/8/layout/cycle6"/>
    <dgm:cxn modelId="{E5EF2353-2775-4D84-9CFC-30ACB05EF2FC}" type="presParOf" srcId="{C191331F-BA50-4298-B3F1-C754978E9106}" destId="{054FF640-0374-48D3-AEA6-D8712FD4BD6A}" srcOrd="10" destOrd="0" presId="urn:microsoft.com/office/officeart/2005/8/layout/cycle6"/>
    <dgm:cxn modelId="{8C2CB959-0FAA-4F42-BCEE-69869F0E6892}" type="presParOf" srcId="{C191331F-BA50-4298-B3F1-C754978E9106}" destId="{91C15A1A-BB26-4CB3-9640-DAFD1F54C7AE}" srcOrd="11" destOrd="0" presId="urn:microsoft.com/office/officeart/2005/8/layout/cycle6"/>
    <dgm:cxn modelId="{DC48429A-21C6-465B-9905-44E76D136D20}" type="presParOf" srcId="{C191331F-BA50-4298-B3F1-C754978E9106}" destId="{71B9ECD6-2829-4722-8AA6-90D833E3C381}" srcOrd="12" destOrd="0" presId="urn:microsoft.com/office/officeart/2005/8/layout/cycle6"/>
    <dgm:cxn modelId="{6E45E8C2-7E3A-4475-B5EF-559A79FB8393}" type="presParOf" srcId="{C191331F-BA50-4298-B3F1-C754978E9106}" destId="{E035A7E7-3529-432D-9D36-566D2F0D274B}" srcOrd="13" destOrd="0" presId="urn:microsoft.com/office/officeart/2005/8/layout/cycle6"/>
    <dgm:cxn modelId="{B106D085-3E83-48A8-9900-695322DC7303}" type="presParOf" srcId="{C191331F-BA50-4298-B3F1-C754978E9106}" destId="{F04BB88E-4885-4401-B9C4-C6B15D55BFA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4BC5B6-6613-461B-AD79-8E2DDDACBBA4}" type="doc">
      <dgm:prSet loTypeId="urn:microsoft.com/office/officeart/2005/8/layout/venn1" loCatId="relationship" qsTypeId="urn:microsoft.com/office/officeart/2005/8/quickstyle/3d3" qsCatId="3D" csTypeId="urn:microsoft.com/office/officeart/2005/8/colors/colorful5" csCatId="colorful" phldr="1"/>
      <dgm:spPr/>
    </dgm:pt>
    <dgm:pt modelId="{4062467C-E1AA-48E1-92BF-8F6168C40951}">
      <dgm:prSet phldrT="[Testo]"/>
      <dgm:spPr/>
      <dgm:t>
        <a:bodyPr/>
        <a:lstStyle/>
        <a:p>
          <a:r>
            <a:rPr lang="it-IT" dirty="0" smtClean="0"/>
            <a:t>Rischio occupazionale</a:t>
          </a:r>
          <a:endParaRPr lang="it-IT" dirty="0"/>
        </a:p>
      </dgm:t>
    </dgm:pt>
    <dgm:pt modelId="{3845A423-D7AD-4B83-9C11-3EFE2B85BDFF}" type="parTrans" cxnId="{FFB7D2BC-4FE8-49BF-9C18-FE7D3D703B83}">
      <dgm:prSet/>
      <dgm:spPr/>
      <dgm:t>
        <a:bodyPr/>
        <a:lstStyle/>
        <a:p>
          <a:endParaRPr lang="it-IT"/>
        </a:p>
      </dgm:t>
    </dgm:pt>
    <dgm:pt modelId="{7702977C-9492-4103-B98E-DE3A3CAB9D21}" type="sibTrans" cxnId="{FFB7D2BC-4FE8-49BF-9C18-FE7D3D703B83}">
      <dgm:prSet/>
      <dgm:spPr/>
      <dgm:t>
        <a:bodyPr/>
        <a:lstStyle/>
        <a:p>
          <a:endParaRPr lang="it-IT"/>
        </a:p>
      </dgm:t>
    </dgm:pt>
    <dgm:pt modelId="{ED7A3B28-6EA2-41BD-8D55-F33D7C8F09FB}">
      <dgm:prSet phldrT="[Testo]"/>
      <dgm:spPr/>
      <dgm:t>
        <a:bodyPr/>
        <a:lstStyle/>
        <a:p>
          <a:r>
            <a:rPr lang="it-IT" dirty="0" err="1" smtClean="0"/>
            <a:t>Risk</a:t>
          </a:r>
          <a:r>
            <a:rPr lang="it-IT" dirty="0" smtClean="0"/>
            <a:t> management</a:t>
          </a:r>
          <a:endParaRPr lang="it-IT" dirty="0"/>
        </a:p>
      </dgm:t>
    </dgm:pt>
    <dgm:pt modelId="{C27C8F2A-808F-4D0E-BBAA-E93CBCF3D755}" type="parTrans" cxnId="{4AE70785-A324-4B8F-AF45-7D8A6BF693E1}">
      <dgm:prSet/>
      <dgm:spPr/>
      <dgm:t>
        <a:bodyPr/>
        <a:lstStyle/>
        <a:p>
          <a:endParaRPr lang="it-IT"/>
        </a:p>
      </dgm:t>
    </dgm:pt>
    <dgm:pt modelId="{9EF09D74-6E6F-4FA8-9F57-7F0AF323F562}" type="sibTrans" cxnId="{4AE70785-A324-4B8F-AF45-7D8A6BF693E1}">
      <dgm:prSet/>
      <dgm:spPr/>
      <dgm:t>
        <a:bodyPr/>
        <a:lstStyle/>
        <a:p>
          <a:endParaRPr lang="it-IT"/>
        </a:p>
      </dgm:t>
    </dgm:pt>
    <dgm:pt modelId="{B3357B5D-5799-496C-9650-3F05F5972C02}">
      <dgm:prSet phldrT="[Testo]"/>
      <dgm:spPr/>
      <dgm:t>
        <a:bodyPr/>
        <a:lstStyle/>
        <a:p>
          <a:r>
            <a:rPr lang="it-IT" dirty="0" smtClean="0"/>
            <a:t>Rischio organizzativo</a:t>
          </a:r>
          <a:endParaRPr lang="it-IT" dirty="0"/>
        </a:p>
      </dgm:t>
    </dgm:pt>
    <dgm:pt modelId="{C5065171-89C1-4CFB-84F2-60088664478A}" type="parTrans" cxnId="{EA51B55C-0FC9-4967-9269-B3F2BFE795B9}">
      <dgm:prSet/>
      <dgm:spPr/>
      <dgm:t>
        <a:bodyPr/>
        <a:lstStyle/>
        <a:p>
          <a:endParaRPr lang="it-IT"/>
        </a:p>
      </dgm:t>
    </dgm:pt>
    <dgm:pt modelId="{9D62C7F3-CE79-4CB7-807F-9040D0A129CD}" type="sibTrans" cxnId="{EA51B55C-0FC9-4967-9269-B3F2BFE795B9}">
      <dgm:prSet/>
      <dgm:spPr/>
      <dgm:t>
        <a:bodyPr/>
        <a:lstStyle/>
        <a:p>
          <a:endParaRPr lang="it-IT"/>
        </a:p>
      </dgm:t>
    </dgm:pt>
    <dgm:pt modelId="{7777A62F-BD5A-4728-8AA7-DC4B4000BAE3}" type="pres">
      <dgm:prSet presAssocID="{4A4BC5B6-6613-461B-AD79-8E2DDDACBBA4}" presName="compositeShape" presStyleCnt="0">
        <dgm:presLayoutVars>
          <dgm:chMax val="7"/>
          <dgm:dir/>
          <dgm:resizeHandles val="exact"/>
        </dgm:presLayoutVars>
      </dgm:prSet>
      <dgm:spPr/>
    </dgm:pt>
    <dgm:pt modelId="{BD32C7B1-7FDF-4E83-8245-FB2D54B54056}" type="pres">
      <dgm:prSet presAssocID="{4062467C-E1AA-48E1-92BF-8F6168C40951}" presName="circ1" presStyleLbl="vennNode1" presStyleIdx="0" presStyleCnt="3"/>
      <dgm:spPr/>
      <dgm:t>
        <a:bodyPr/>
        <a:lstStyle/>
        <a:p>
          <a:endParaRPr lang="it-IT"/>
        </a:p>
      </dgm:t>
    </dgm:pt>
    <dgm:pt modelId="{F0FD7B51-C21E-4630-A26C-3EB8648B9581}" type="pres">
      <dgm:prSet presAssocID="{4062467C-E1AA-48E1-92BF-8F6168C4095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391A198-C337-4F6D-A68B-E91034C82F5B}" type="pres">
      <dgm:prSet presAssocID="{ED7A3B28-6EA2-41BD-8D55-F33D7C8F09FB}" presName="circ2" presStyleLbl="vennNode1" presStyleIdx="1" presStyleCnt="3"/>
      <dgm:spPr/>
      <dgm:t>
        <a:bodyPr/>
        <a:lstStyle/>
        <a:p>
          <a:endParaRPr lang="it-IT"/>
        </a:p>
      </dgm:t>
    </dgm:pt>
    <dgm:pt modelId="{4EE27B95-244F-4573-84FC-81DE1E7B2667}" type="pres">
      <dgm:prSet presAssocID="{ED7A3B28-6EA2-41BD-8D55-F33D7C8F09F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5BD7A87-098C-4BEC-96CD-CF10D7EC1966}" type="pres">
      <dgm:prSet presAssocID="{B3357B5D-5799-496C-9650-3F05F5972C02}" presName="circ3" presStyleLbl="vennNode1" presStyleIdx="2" presStyleCnt="3"/>
      <dgm:spPr/>
      <dgm:t>
        <a:bodyPr/>
        <a:lstStyle/>
        <a:p>
          <a:endParaRPr lang="it-IT"/>
        </a:p>
      </dgm:t>
    </dgm:pt>
    <dgm:pt modelId="{BA32ACDA-9E11-49FB-8106-7472C4A392CD}" type="pres">
      <dgm:prSet presAssocID="{B3357B5D-5799-496C-9650-3F05F5972C0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FB7D2BC-4FE8-49BF-9C18-FE7D3D703B83}" srcId="{4A4BC5B6-6613-461B-AD79-8E2DDDACBBA4}" destId="{4062467C-E1AA-48E1-92BF-8F6168C40951}" srcOrd="0" destOrd="0" parTransId="{3845A423-D7AD-4B83-9C11-3EFE2B85BDFF}" sibTransId="{7702977C-9492-4103-B98E-DE3A3CAB9D21}"/>
    <dgm:cxn modelId="{1B1B1F3B-0C59-424F-82E3-4AFC991235A8}" type="presOf" srcId="{ED7A3B28-6EA2-41BD-8D55-F33D7C8F09FB}" destId="{3391A198-C337-4F6D-A68B-E91034C82F5B}" srcOrd="0" destOrd="0" presId="urn:microsoft.com/office/officeart/2005/8/layout/venn1"/>
    <dgm:cxn modelId="{4AE70785-A324-4B8F-AF45-7D8A6BF693E1}" srcId="{4A4BC5B6-6613-461B-AD79-8E2DDDACBBA4}" destId="{ED7A3B28-6EA2-41BD-8D55-F33D7C8F09FB}" srcOrd="1" destOrd="0" parTransId="{C27C8F2A-808F-4D0E-BBAA-E93CBCF3D755}" sibTransId="{9EF09D74-6E6F-4FA8-9F57-7F0AF323F562}"/>
    <dgm:cxn modelId="{1DD09EFE-F38B-452B-AD54-B100D58AA749}" type="presOf" srcId="{4A4BC5B6-6613-461B-AD79-8E2DDDACBBA4}" destId="{7777A62F-BD5A-4728-8AA7-DC4B4000BAE3}" srcOrd="0" destOrd="0" presId="urn:microsoft.com/office/officeart/2005/8/layout/venn1"/>
    <dgm:cxn modelId="{B43C36AB-B47B-48C6-A165-3A15281D61AA}" type="presOf" srcId="{ED7A3B28-6EA2-41BD-8D55-F33D7C8F09FB}" destId="{4EE27B95-244F-4573-84FC-81DE1E7B2667}" srcOrd="1" destOrd="0" presId="urn:microsoft.com/office/officeart/2005/8/layout/venn1"/>
    <dgm:cxn modelId="{DDCB8E96-6C37-4494-B71B-FAABCFA2D174}" type="presOf" srcId="{4062467C-E1AA-48E1-92BF-8F6168C40951}" destId="{BD32C7B1-7FDF-4E83-8245-FB2D54B54056}" srcOrd="0" destOrd="0" presId="urn:microsoft.com/office/officeart/2005/8/layout/venn1"/>
    <dgm:cxn modelId="{EA51B55C-0FC9-4967-9269-B3F2BFE795B9}" srcId="{4A4BC5B6-6613-461B-AD79-8E2DDDACBBA4}" destId="{B3357B5D-5799-496C-9650-3F05F5972C02}" srcOrd="2" destOrd="0" parTransId="{C5065171-89C1-4CFB-84F2-60088664478A}" sibTransId="{9D62C7F3-CE79-4CB7-807F-9040D0A129CD}"/>
    <dgm:cxn modelId="{AC107217-975B-4F26-B357-BC435B8A253B}" type="presOf" srcId="{B3357B5D-5799-496C-9650-3F05F5972C02}" destId="{BA32ACDA-9E11-49FB-8106-7472C4A392CD}" srcOrd="1" destOrd="0" presId="urn:microsoft.com/office/officeart/2005/8/layout/venn1"/>
    <dgm:cxn modelId="{11A126FA-6755-4B31-BB3C-7FA27E6BD3E2}" type="presOf" srcId="{4062467C-E1AA-48E1-92BF-8F6168C40951}" destId="{F0FD7B51-C21E-4630-A26C-3EB8648B9581}" srcOrd="1" destOrd="0" presId="urn:microsoft.com/office/officeart/2005/8/layout/venn1"/>
    <dgm:cxn modelId="{39E36863-B5D2-4FFD-8D6D-5F1BD86D3637}" type="presOf" srcId="{B3357B5D-5799-496C-9650-3F05F5972C02}" destId="{95BD7A87-098C-4BEC-96CD-CF10D7EC1966}" srcOrd="0" destOrd="0" presId="urn:microsoft.com/office/officeart/2005/8/layout/venn1"/>
    <dgm:cxn modelId="{8E41325E-AA43-44D0-88D4-9FA7D26C9397}" type="presParOf" srcId="{7777A62F-BD5A-4728-8AA7-DC4B4000BAE3}" destId="{BD32C7B1-7FDF-4E83-8245-FB2D54B54056}" srcOrd="0" destOrd="0" presId="urn:microsoft.com/office/officeart/2005/8/layout/venn1"/>
    <dgm:cxn modelId="{AFFB9BD8-5097-4177-83EE-5074529DB3AE}" type="presParOf" srcId="{7777A62F-BD5A-4728-8AA7-DC4B4000BAE3}" destId="{F0FD7B51-C21E-4630-A26C-3EB8648B9581}" srcOrd="1" destOrd="0" presId="urn:microsoft.com/office/officeart/2005/8/layout/venn1"/>
    <dgm:cxn modelId="{0DDE1D1E-00D2-49FB-9903-2C3B138A8C88}" type="presParOf" srcId="{7777A62F-BD5A-4728-8AA7-DC4B4000BAE3}" destId="{3391A198-C337-4F6D-A68B-E91034C82F5B}" srcOrd="2" destOrd="0" presId="urn:microsoft.com/office/officeart/2005/8/layout/venn1"/>
    <dgm:cxn modelId="{5914E80D-56BB-4276-AE07-6AF8FE1F4CB9}" type="presParOf" srcId="{7777A62F-BD5A-4728-8AA7-DC4B4000BAE3}" destId="{4EE27B95-244F-4573-84FC-81DE1E7B2667}" srcOrd="3" destOrd="0" presId="urn:microsoft.com/office/officeart/2005/8/layout/venn1"/>
    <dgm:cxn modelId="{E999F793-3CEB-4B60-AE8E-2C64A12805E0}" type="presParOf" srcId="{7777A62F-BD5A-4728-8AA7-DC4B4000BAE3}" destId="{95BD7A87-098C-4BEC-96CD-CF10D7EC1966}" srcOrd="4" destOrd="0" presId="urn:microsoft.com/office/officeart/2005/8/layout/venn1"/>
    <dgm:cxn modelId="{896CF6F0-9411-41B4-AD83-77E1171E975E}" type="presParOf" srcId="{7777A62F-BD5A-4728-8AA7-DC4B4000BAE3}" destId="{BA32ACDA-9E11-49FB-8106-7472C4A392C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AEF667-5D9F-43D1-9C26-17B854B49D25}" type="doc">
      <dgm:prSet loTypeId="urn:microsoft.com/office/officeart/2009/layout/ReverseList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9814E683-51A9-40A0-ACF2-B1B87FF58732}">
      <dgm:prSet phldrT="[Testo]" custT="1"/>
      <dgm:spPr/>
      <dgm:t>
        <a:bodyPr/>
        <a:lstStyle/>
        <a:p>
          <a:r>
            <a:rPr lang="it-IT" sz="1800" b="1" u="sng" dirty="0" smtClean="0">
              <a:solidFill>
                <a:srgbClr val="0070C0"/>
              </a:solidFill>
            </a:rPr>
            <a:t>Occasioni espositive:</a:t>
          </a:r>
        </a:p>
        <a:p>
          <a:r>
            <a:rPr lang="it-IT" sz="1800" dirty="0" smtClean="0"/>
            <a:t>- Pronto Soccorso</a:t>
          </a:r>
        </a:p>
        <a:p>
          <a:r>
            <a:rPr lang="it-IT" sz="1800" dirty="0" smtClean="0"/>
            <a:t>- CAU</a:t>
          </a:r>
        </a:p>
        <a:p>
          <a:r>
            <a:rPr lang="it-IT" sz="1800" dirty="0" smtClean="0"/>
            <a:t>- Front Office</a:t>
          </a:r>
        </a:p>
        <a:p>
          <a:r>
            <a:rPr lang="it-IT" sz="1800" dirty="0" smtClean="0"/>
            <a:t>- Punti di continuità assistenziale</a:t>
          </a:r>
        </a:p>
        <a:p>
          <a:r>
            <a:rPr lang="it-IT" sz="1800" dirty="0" smtClean="0"/>
            <a:t>- </a:t>
          </a:r>
          <a:r>
            <a:rPr lang="it-IT" sz="1800" dirty="0" err="1" smtClean="0"/>
            <a:t>Dip</a:t>
          </a:r>
          <a:r>
            <a:rPr lang="it-IT" sz="1800" dirty="0" smtClean="0"/>
            <a:t>. Salute Mentale</a:t>
          </a:r>
        </a:p>
        <a:p>
          <a:r>
            <a:rPr lang="it-IT" sz="1800" dirty="0" smtClean="0"/>
            <a:t>- Emergenza Territoriale</a:t>
          </a:r>
        </a:p>
        <a:p>
          <a:r>
            <a:rPr lang="it-IT" sz="1800" dirty="0" smtClean="0"/>
            <a:t>- Assistenza Domiciliare</a:t>
          </a:r>
        </a:p>
      </dgm:t>
    </dgm:pt>
    <dgm:pt modelId="{DB276C35-9408-46F7-A2F7-0D8970EDAD7A}" type="parTrans" cxnId="{126BF1FC-A5C3-4A4C-92C2-9B6249DC1B93}">
      <dgm:prSet/>
      <dgm:spPr/>
      <dgm:t>
        <a:bodyPr/>
        <a:lstStyle/>
        <a:p>
          <a:endParaRPr lang="it-IT"/>
        </a:p>
      </dgm:t>
    </dgm:pt>
    <dgm:pt modelId="{FE41D178-0D0B-4A2A-B3C8-7C6C7943A4CE}" type="sibTrans" cxnId="{126BF1FC-A5C3-4A4C-92C2-9B6249DC1B93}">
      <dgm:prSet/>
      <dgm:spPr/>
      <dgm:t>
        <a:bodyPr/>
        <a:lstStyle/>
        <a:p>
          <a:endParaRPr lang="it-IT"/>
        </a:p>
      </dgm:t>
    </dgm:pt>
    <dgm:pt modelId="{0BC46190-0CA2-413D-8737-A100FFF8FE20}">
      <dgm:prSet phldrT="[Testo]" custT="1"/>
      <dgm:spPr/>
      <dgm:t>
        <a:bodyPr/>
        <a:lstStyle/>
        <a:p>
          <a:r>
            <a:rPr lang="it-IT" sz="1800" b="1" u="sng" dirty="0" smtClean="0">
              <a:solidFill>
                <a:schemeClr val="accent6">
                  <a:lumMod val="50000"/>
                </a:schemeClr>
              </a:solidFill>
            </a:rPr>
            <a:t>Figure coinvolte:</a:t>
          </a:r>
        </a:p>
        <a:p>
          <a:r>
            <a:rPr lang="it-IT" sz="1800" dirty="0" smtClean="0"/>
            <a:t>- Datore di Lavoro</a:t>
          </a:r>
        </a:p>
        <a:p>
          <a:r>
            <a:rPr lang="it-IT" sz="1800" dirty="0" smtClean="0"/>
            <a:t>- RSPP</a:t>
          </a:r>
        </a:p>
        <a:p>
          <a:r>
            <a:rPr lang="it-IT" sz="1800" dirty="0" smtClean="0"/>
            <a:t>- </a:t>
          </a:r>
          <a:r>
            <a:rPr lang="it-IT" sz="1800" dirty="0" err="1" smtClean="0"/>
            <a:t>Risk</a:t>
          </a:r>
          <a:r>
            <a:rPr lang="it-IT" sz="1800" dirty="0" smtClean="0"/>
            <a:t> Manager</a:t>
          </a:r>
        </a:p>
        <a:p>
          <a:r>
            <a:rPr lang="it-IT" sz="1800" dirty="0" smtClean="0"/>
            <a:t>- Dirigenti</a:t>
          </a:r>
        </a:p>
        <a:p>
          <a:r>
            <a:rPr lang="it-IT" sz="1800" dirty="0" smtClean="0"/>
            <a:t>-Medico competente</a:t>
          </a:r>
        </a:p>
        <a:p>
          <a:r>
            <a:rPr lang="it-IT" sz="1800" dirty="0" smtClean="0"/>
            <a:t>- </a:t>
          </a:r>
          <a:r>
            <a:rPr lang="it-IT" sz="1800" dirty="0" smtClean="0"/>
            <a:t>Preposti</a:t>
          </a:r>
        </a:p>
        <a:p>
          <a:r>
            <a:rPr lang="it-IT" sz="1800" dirty="0" smtClean="0"/>
            <a:t>- RLS</a:t>
          </a:r>
        </a:p>
        <a:p>
          <a:endParaRPr lang="it-IT" sz="4400" dirty="0" smtClean="0"/>
        </a:p>
      </dgm:t>
    </dgm:pt>
    <dgm:pt modelId="{F684AE3D-03CB-406E-A176-34E65A763695}" type="parTrans" cxnId="{E679A428-C391-41D1-9965-28F558D8CA15}">
      <dgm:prSet/>
      <dgm:spPr/>
      <dgm:t>
        <a:bodyPr/>
        <a:lstStyle/>
        <a:p>
          <a:endParaRPr lang="it-IT"/>
        </a:p>
      </dgm:t>
    </dgm:pt>
    <dgm:pt modelId="{56E5C314-B451-453D-8740-4916C9249720}" type="sibTrans" cxnId="{E679A428-C391-41D1-9965-28F558D8CA15}">
      <dgm:prSet/>
      <dgm:spPr/>
      <dgm:t>
        <a:bodyPr/>
        <a:lstStyle/>
        <a:p>
          <a:endParaRPr lang="it-IT"/>
        </a:p>
      </dgm:t>
    </dgm:pt>
    <dgm:pt modelId="{7B4D8280-E624-40EC-96C8-7EF54D64F2C0}">
      <dgm:prSet/>
      <dgm:spPr/>
      <dgm:t>
        <a:bodyPr/>
        <a:lstStyle/>
        <a:p>
          <a:endParaRPr lang="it-IT"/>
        </a:p>
      </dgm:t>
    </dgm:pt>
    <dgm:pt modelId="{F541145F-8C63-4E0F-9633-6A686BDFB465}" type="parTrans" cxnId="{4B64BE98-3905-4281-BD06-46BC95878DF0}">
      <dgm:prSet/>
      <dgm:spPr/>
      <dgm:t>
        <a:bodyPr/>
        <a:lstStyle/>
        <a:p>
          <a:endParaRPr lang="it-IT"/>
        </a:p>
      </dgm:t>
    </dgm:pt>
    <dgm:pt modelId="{0542DCCB-B681-474B-9BD8-DFCF7DCB312E}" type="sibTrans" cxnId="{4B64BE98-3905-4281-BD06-46BC95878DF0}">
      <dgm:prSet/>
      <dgm:spPr/>
      <dgm:t>
        <a:bodyPr/>
        <a:lstStyle/>
        <a:p>
          <a:endParaRPr lang="it-IT"/>
        </a:p>
      </dgm:t>
    </dgm:pt>
    <dgm:pt modelId="{5D8D2767-5187-4372-A225-C7DC342643AD}">
      <dgm:prSet/>
      <dgm:spPr/>
      <dgm:t>
        <a:bodyPr/>
        <a:lstStyle/>
        <a:p>
          <a:endParaRPr lang="it-IT"/>
        </a:p>
      </dgm:t>
    </dgm:pt>
    <dgm:pt modelId="{1DF2D724-9E28-4FE4-B9B4-3EBC28579918}" type="parTrans" cxnId="{C589F69F-5C7B-4C00-885D-830ED9BFAC02}">
      <dgm:prSet/>
      <dgm:spPr/>
      <dgm:t>
        <a:bodyPr/>
        <a:lstStyle/>
        <a:p>
          <a:endParaRPr lang="it-IT"/>
        </a:p>
      </dgm:t>
    </dgm:pt>
    <dgm:pt modelId="{4E5DC1B2-23C7-4503-8061-F7605BD826F5}" type="sibTrans" cxnId="{C589F69F-5C7B-4C00-885D-830ED9BFAC02}">
      <dgm:prSet/>
      <dgm:spPr/>
      <dgm:t>
        <a:bodyPr/>
        <a:lstStyle/>
        <a:p>
          <a:endParaRPr lang="it-IT"/>
        </a:p>
      </dgm:t>
    </dgm:pt>
    <dgm:pt modelId="{B28AAA66-A621-4593-8A9A-1F3CBBFCE6B0}">
      <dgm:prSet/>
      <dgm:spPr/>
      <dgm:t>
        <a:bodyPr/>
        <a:lstStyle/>
        <a:p>
          <a:endParaRPr lang="it-IT"/>
        </a:p>
      </dgm:t>
    </dgm:pt>
    <dgm:pt modelId="{982FBC11-6207-4121-8493-AB3F635059C7}" type="parTrans" cxnId="{2A1E711C-9296-48C8-A693-85AF182F8BB4}">
      <dgm:prSet/>
      <dgm:spPr/>
      <dgm:t>
        <a:bodyPr/>
        <a:lstStyle/>
        <a:p>
          <a:endParaRPr lang="it-IT"/>
        </a:p>
      </dgm:t>
    </dgm:pt>
    <dgm:pt modelId="{3A5D76A9-5FE2-4E94-BDEC-E9116CD36A8C}" type="sibTrans" cxnId="{2A1E711C-9296-48C8-A693-85AF182F8BB4}">
      <dgm:prSet/>
      <dgm:spPr/>
      <dgm:t>
        <a:bodyPr/>
        <a:lstStyle/>
        <a:p>
          <a:endParaRPr lang="it-IT"/>
        </a:p>
      </dgm:t>
    </dgm:pt>
    <dgm:pt modelId="{F0B3BFBD-52F5-4C20-9F1C-86E8E32DAF18}" type="pres">
      <dgm:prSet presAssocID="{69AEF667-5D9F-43D1-9C26-17B854B49D25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8EF50CD4-5202-4B2B-A218-38652403AD39}" type="pres">
      <dgm:prSet presAssocID="{69AEF667-5D9F-43D1-9C26-17B854B49D25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66DEA9A-30DE-464B-81F2-C40F806A7E92}" type="pres">
      <dgm:prSet presAssocID="{69AEF667-5D9F-43D1-9C26-17B854B49D25}" presName="LeftNode" presStyleLbl="bgImgPlace1" presStyleIdx="0" presStyleCnt="2" custScaleX="132832" custLinFactNeighborX="-7184" custLinFactNeighborY="6207">
        <dgm:presLayoutVars>
          <dgm:chMax val="2"/>
          <dgm:chPref val="2"/>
        </dgm:presLayoutVars>
      </dgm:prSet>
      <dgm:spPr/>
      <dgm:t>
        <a:bodyPr/>
        <a:lstStyle/>
        <a:p>
          <a:endParaRPr lang="it-IT"/>
        </a:p>
      </dgm:t>
    </dgm:pt>
    <dgm:pt modelId="{BD46C8FE-ACFD-4F3B-A589-E1BBA6FD5F4A}" type="pres">
      <dgm:prSet presAssocID="{69AEF667-5D9F-43D1-9C26-17B854B49D25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9155B21-307D-4687-92A9-814070BF5E78}" type="pres">
      <dgm:prSet presAssocID="{69AEF667-5D9F-43D1-9C26-17B854B49D25}" presName="RightNode" presStyleLbl="bgImgPlace1" presStyleIdx="1" presStyleCnt="2" custScaleX="130527" custScaleY="100001" custLinFactNeighborX="21717" custLinFactNeighborY="6206">
        <dgm:presLayoutVars>
          <dgm:chMax val="0"/>
          <dgm:chPref val="0"/>
        </dgm:presLayoutVars>
      </dgm:prSet>
      <dgm:spPr/>
      <dgm:t>
        <a:bodyPr/>
        <a:lstStyle/>
        <a:p>
          <a:endParaRPr lang="it-IT"/>
        </a:p>
      </dgm:t>
    </dgm:pt>
    <dgm:pt modelId="{AE2FC7DE-070B-486E-8CCF-928B2ACD4142}" type="pres">
      <dgm:prSet presAssocID="{69AEF667-5D9F-43D1-9C26-17B854B49D25}" presName="TopArrow" presStyleLbl="node1" presStyleIdx="0" presStyleCnt="2" custLinFactNeighborY="8500"/>
      <dgm:spPr/>
    </dgm:pt>
    <dgm:pt modelId="{931B0646-BD23-4700-8DDF-E73A6837BA85}" type="pres">
      <dgm:prSet presAssocID="{69AEF667-5D9F-43D1-9C26-17B854B49D25}" presName="BottomArrow" presStyleLbl="node1" presStyleIdx="1" presStyleCnt="2" custLinFactNeighborY="10124"/>
      <dgm:spPr/>
    </dgm:pt>
  </dgm:ptLst>
  <dgm:cxnLst>
    <dgm:cxn modelId="{4B64BE98-3905-4281-BD06-46BC95878DF0}" srcId="{69AEF667-5D9F-43D1-9C26-17B854B49D25}" destId="{7B4D8280-E624-40EC-96C8-7EF54D64F2C0}" srcOrd="3" destOrd="0" parTransId="{F541145F-8C63-4E0F-9633-6A686BDFB465}" sibTransId="{0542DCCB-B681-474B-9BD8-DFCF7DCB312E}"/>
    <dgm:cxn modelId="{F6DD7B59-5996-435D-93E8-9DABAB9678FE}" type="presOf" srcId="{9814E683-51A9-40A0-ACF2-B1B87FF58732}" destId="{8EF50CD4-5202-4B2B-A218-38652403AD39}" srcOrd="0" destOrd="0" presId="urn:microsoft.com/office/officeart/2009/layout/ReverseList"/>
    <dgm:cxn modelId="{A45E88E5-702E-40E6-AA6E-1ECFCD2A1617}" type="presOf" srcId="{0BC46190-0CA2-413D-8737-A100FFF8FE20}" destId="{C9155B21-307D-4687-92A9-814070BF5E78}" srcOrd="1" destOrd="0" presId="urn:microsoft.com/office/officeart/2009/layout/ReverseList"/>
    <dgm:cxn modelId="{126BF1FC-A5C3-4A4C-92C2-9B6249DC1B93}" srcId="{69AEF667-5D9F-43D1-9C26-17B854B49D25}" destId="{9814E683-51A9-40A0-ACF2-B1B87FF58732}" srcOrd="0" destOrd="0" parTransId="{DB276C35-9408-46F7-A2F7-0D8970EDAD7A}" sibTransId="{FE41D178-0D0B-4A2A-B3C8-7C6C7943A4CE}"/>
    <dgm:cxn modelId="{C589F69F-5C7B-4C00-885D-830ED9BFAC02}" srcId="{69AEF667-5D9F-43D1-9C26-17B854B49D25}" destId="{5D8D2767-5187-4372-A225-C7DC342643AD}" srcOrd="4" destOrd="0" parTransId="{1DF2D724-9E28-4FE4-B9B4-3EBC28579918}" sibTransId="{4E5DC1B2-23C7-4503-8061-F7605BD826F5}"/>
    <dgm:cxn modelId="{2A1E711C-9296-48C8-A693-85AF182F8BB4}" srcId="{69AEF667-5D9F-43D1-9C26-17B854B49D25}" destId="{B28AAA66-A621-4593-8A9A-1F3CBBFCE6B0}" srcOrd="2" destOrd="0" parTransId="{982FBC11-6207-4121-8493-AB3F635059C7}" sibTransId="{3A5D76A9-5FE2-4E94-BDEC-E9116CD36A8C}"/>
    <dgm:cxn modelId="{72C9A8A6-A820-408C-9B5C-928F3BBFA6B8}" type="presOf" srcId="{69AEF667-5D9F-43D1-9C26-17B854B49D25}" destId="{F0B3BFBD-52F5-4C20-9F1C-86E8E32DAF18}" srcOrd="0" destOrd="0" presId="urn:microsoft.com/office/officeart/2009/layout/ReverseList"/>
    <dgm:cxn modelId="{41276856-A4C2-421D-98B8-398AC0970BCE}" type="presOf" srcId="{0BC46190-0CA2-413D-8737-A100FFF8FE20}" destId="{BD46C8FE-ACFD-4F3B-A589-E1BBA6FD5F4A}" srcOrd="0" destOrd="0" presId="urn:microsoft.com/office/officeart/2009/layout/ReverseList"/>
    <dgm:cxn modelId="{AF19F4B8-9D92-4D65-8F1A-F67F482880AB}" type="presOf" srcId="{9814E683-51A9-40A0-ACF2-B1B87FF58732}" destId="{D66DEA9A-30DE-464B-81F2-C40F806A7E92}" srcOrd="1" destOrd="0" presId="urn:microsoft.com/office/officeart/2009/layout/ReverseList"/>
    <dgm:cxn modelId="{E679A428-C391-41D1-9965-28F558D8CA15}" srcId="{69AEF667-5D9F-43D1-9C26-17B854B49D25}" destId="{0BC46190-0CA2-413D-8737-A100FFF8FE20}" srcOrd="1" destOrd="0" parTransId="{F684AE3D-03CB-406E-A176-34E65A763695}" sibTransId="{56E5C314-B451-453D-8740-4916C9249720}"/>
    <dgm:cxn modelId="{38109496-035D-44E2-BA61-DAC346CB6CA6}" type="presParOf" srcId="{F0B3BFBD-52F5-4C20-9F1C-86E8E32DAF18}" destId="{8EF50CD4-5202-4B2B-A218-38652403AD39}" srcOrd="0" destOrd="0" presId="urn:microsoft.com/office/officeart/2009/layout/ReverseList"/>
    <dgm:cxn modelId="{6BE1C1D9-BBE1-4B82-AC47-471E2B4D4AF5}" type="presParOf" srcId="{F0B3BFBD-52F5-4C20-9F1C-86E8E32DAF18}" destId="{D66DEA9A-30DE-464B-81F2-C40F806A7E92}" srcOrd="1" destOrd="0" presId="urn:microsoft.com/office/officeart/2009/layout/ReverseList"/>
    <dgm:cxn modelId="{C4C7B04E-B03D-45D4-A480-F3040C1A2F8A}" type="presParOf" srcId="{F0B3BFBD-52F5-4C20-9F1C-86E8E32DAF18}" destId="{BD46C8FE-ACFD-4F3B-A589-E1BBA6FD5F4A}" srcOrd="2" destOrd="0" presId="urn:microsoft.com/office/officeart/2009/layout/ReverseList"/>
    <dgm:cxn modelId="{E4FA9B0F-1094-423E-85A4-F801DB1453C4}" type="presParOf" srcId="{F0B3BFBD-52F5-4C20-9F1C-86E8E32DAF18}" destId="{C9155B21-307D-4687-92A9-814070BF5E78}" srcOrd="3" destOrd="0" presId="urn:microsoft.com/office/officeart/2009/layout/ReverseList"/>
    <dgm:cxn modelId="{C739845B-26A2-4882-B07F-AF38C2828026}" type="presParOf" srcId="{F0B3BFBD-52F5-4C20-9F1C-86E8E32DAF18}" destId="{AE2FC7DE-070B-486E-8CCF-928B2ACD4142}" srcOrd="4" destOrd="0" presId="urn:microsoft.com/office/officeart/2009/layout/ReverseList"/>
    <dgm:cxn modelId="{7307F7C4-F16C-49CE-BF5D-07B1D480374B}" type="presParOf" srcId="{F0B3BFBD-52F5-4C20-9F1C-86E8E32DAF18}" destId="{931B0646-BD23-4700-8DDF-E73A6837BA85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4DFC99-AD7D-47D7-ADF1-58C4A3A2BBF3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it-IT"/>
        </a:p>
      </dgm:t>
    </dgm:pt>
    <dgm:pt modelId="{C0F0BA88-6A5F-4510-93BD-36B33FBF2369}">
      <dgm:prSet phldrT="[Testo]" custT="1"/>
      <dgm:spPr/>
      <dgm:t>
        <a:bodyPr/>
        <a:lstStyle/>
        <a:p>
          <a:r>
            <a:rPr lang="it-IT" sz="2400" dirty="0" smtClean="0"/>
            <a:t>A livello </a:t>
          </a:r>
          <a:r>
            <a:rPr lang="it-IT" sz="2400" b="1" dirty="0" smtClean="0">
              <a:solidFill>
                <a:srgbClr val="FFFF00"/>
              </a:solidFill>
            </a:rPr>
            <a:t>nazionale</a:t>
          </a:r>
          <a:r>
            <a:rPr lang="it-IT" sz="2400" dirty="0" smtClean="0"/>
            <a:t>…</a:t>
          </a:r>
          <a:endParaRPr lang="it-IT" sz="2400" dirty="0"/>
        </a:p>
      </dgm:t>
    </dgm:pt>
    <dgm:pt modelId="{251D1FA9-256C-49DF-9618-4BDA611D9336}" type="parTrans" cxnId="{4021EBF1-306F-464C-9E5B-C7CF4084E200}">
      <dgm:prSet/>
      <dgm:spPr/>
      <dgm:t>
        <a:bodyPr/>
        <a:lstStyle/>
        <a:p>
          <a:endParaRPr lang="it-IT" sz="1200"/>
        </a:p>
      </dgm:t>
    </dgm:pt>
    <dgm:pt modelId="{CD94EF46-7EEC-4DB9-8C54-324F2860D481}" type="sibTrans" cxnId="{4021EBF1-306F-464C-9E5B-C7CF4084E200}">
      <dgm:prSet/>
      <dgm:spPr/>
      <dgm:t>
        <a:bodyPr/>
        <a:lstStyle/>
        <a:p>
          <a:endParaRPr lang="it-IT" sz="1200"/>
        </a:p>
      </dgm:t>
    </dgm:pt>
    <dgm:pt modelId="{F19B2B83-2AAA-427A-B61E-35EE8189F4FE}">
      <dgm:prSet phldrT="[Testo]" custT="1"/>
      <dgm:spPr/>
      <dgm:t>
        <a:bodyPr/>
        <a:lstStyle/>
        <a:p>
          <a:r>
            <a:rPr lang="it-IT" sz="1800" b="0" dirty="0" smtClean="0"/>
            <a:t>9 marzo </a:t>
          </a:r>
          <a:r>
            <a:rPr lang="it-IT" sz="1800" b="1" dirty="0" smtClean="0"/>
            <a:t>convegno FIASO - AUSL Piacenza</a:t>
          </a:r>
          <a:endParaRPr lang="it-IT" sz="1800" b="1" dirty="0"/>
        </a:p>
      </dgm:t>
    </dgm:pt>
    <dgm:pt modelId="{BCF2B9E7-02C1-464A-8A64-8CE250D15E35}" type="parTrans" cxnId="{1D587EF3-FBED-4F7C-A410-9ADAE9DDD14F}">
      <dgm:prSet/>
      <dgm:spPr/>
      <dgm:t>
        <a:bodyPr/>
        <a:lstStyle/>
        <a:p>
          <a:endParaRPr lang="it-IT" sz="1200"/>
        </a:p>
      </dgm:t>
    </dgm:pt>
    <dgm:pt modelId="{1A6D5A45-E06F-45C8-9E2B-DF9F505CB4CC}" type="sibTrans" cxnId="{1D587EF3-FBED-4F7C-A410-9ADAE9DDD14F}">
      <dgm:prSet/>
      <dgm:spPr/>
      <dgm:t>
        <a:bodyPr/>
        <a:lstStyle/>
        <a:p>
          <a:endParaRPr lang="it-IT" sz="1200"/>
        </a:p>
      </dgm:t>
    </dgm:pt>
    <dgm:pt modelId="{7B68EF57-DA63-4172-B771-1018E561B9EC}">
      <dgm:prSet phldrT="[Testo]" custT="1"/>
      <dgm:spPr/>
      <dgm:t>
        <a:bodyPr/>
        <a:lstStyle/>
        <a:p>
          <a:r>
            <a:rPr lang="it-IT" sz="2400" dirty="0" smtClean="0"/>
            <a:t>A livello </a:t>
          </a:r>
          <a:r>
            <a:rPr lang="it-IT" sz="2400" b="1" dirty="0" smtClean="0">
              <a:solidFill>
                <a:srgbClr val="FFFF00"/>
              </a:solidFill>
            </a:rPr>
            <a:t>regionale</a:t>
          </a:r>
          <a:r>
            <a:rPr lang="it-IT" sz="2400" dirty="0" smtClean="0"/>
            <a:t>… </a:t>
          </a:r>
          <a:endParaRPr lang="it-IT" sz="2400" dirty="0"/>
        </a:p>
      </dgm:t>
    </dgm:pt>
    <dgm:pt modelId="{D2630FE7-3620-46C9-AE50-7F5B06426D94}" type="parTrans" cxnId="{D1FB1BDB-3919-4919-9AA2-A71B0F93B5BD}">
      <dgm:prSet/>
      <dgm:spPr/>
      <dgm:t>
        <a:bodyPr/>
        <a:lstStyle/>
        <a:p>
          <a:endParaRPr lang="it-IT" sz="1200"/>
        </a:p>
      </dgm:t>
    </dgm:pt>
    <dgm:pt modelId="{EAF3CF09-2905-40E8-B2CD-5A972710E152}" type="sibTrans" cxnId="{D1FB1BDB-3919-4919-9AA2-A71B0F93B5BD}">
      <dgm:prSet/>
      <dgm:spPr/>
      <dgm:t>
        <a:bodyPr/>
        <a:lstStyle/>
        <a:p>
          <a:endParaRPr lang="it-IT" sz="1200"/>
        </a:p>
      </dgm:t>
    </dgm:pt>
    <dgm:pt modelId="{1E06ECD9-C18A-48F2-BE49-AD1B83149319}">
      <dgm:prSet phldrT="[Testo]" custT="1"/>
      <dgm:spPr/>
      <dgm:t>
        <a:bodyPr/>
        <a:lstStyle/>
        <a:p>
          <a:r>
            <a:rPr lang="it-IT" sz="1800" b="1" dirty="0" smtClean="0"/>
            <a:t>Gruppo di lavoro Regionale </a:t>
          </a:r>
          <a:r>
            <a:rPr lang="it-IT" sz="1800" dirty="0" smtClean="0"/>
            <a:t>violenza</a:t>
          </a:r>
          <a:endParaRPr lang="it-IT" sz="1800" dirty="0"/>
        </a:p>
      </dgm:t>
    </dgm:pt>
    <dgm:pt modelId="{42262AB2-AA0C-40C5-B5A8-E6482F11CF7F}" type="parTrans" cxnId="{E22E20E7-D5BF-4010-A2F7-600E66D3A96D}">
      <dgm:prSet/>
      <dgm:spPr/>
      <dgm:t>
        <a:bodyPr/>
        <a:lstStyle/>
        <a:p>
          <a:endParaRPr lang="it-IT" sz="1200"/>
        </a:p>
      </dgm:t>
    </dgm:pt>
    <dgm:pt modelId="{63C9AA84-F093-471E-8279-4DFF675912A9}" type="sibTrans" cxnId="{E22E20E7-D5BF-4010-A2F7-600E66D3A96D}">
      <dgm:prSet/>
      <dgm:spPr/>
      <dgm:t>
        <a:bodyPr/>
        <a:lstStyle/>
        <a:p>
          <a:endParaRPr lang="it-IT" sz="1200"/>
        </a:p>
      </dgm:t>
    </dgm:pt>
    <dgm:pt modelId="{2FB4A323-BDF1-47DF-A427-DD56D4802F0C}">
      <dgm:prSet phldrT="[Testo]" custT="1"/>
      <dgm:spPr/>
      <dgm:t>
        <a:bodyPr/>
        <a:lstStyle/>
        <a:p>
          <a:r>
            <a:rPr lang="it-IT" sz="1800" dirty="0" smtClean="0"/>
            <a:t>Il </a:t>
          </a:r>
          <a:r>
            <a:rPr lang="it-IT" sz="1800" b="1" dirty="0" smtClean="0"/>
            <a:t>Sistema di Segnalazione </a:t>
          </a:r>
          <a:r>
            <a:rPr lang="it-IT" sz="1800" b="1" dirty="0" err="1" smtClean="0"/>
            <a:t>SegnalER</a:t>
          </a:r>
          <a:endParaRPr lang="it-IT" sz="1800" b="1" dirty="0"/>
        </a:p>
      </dgm:t>
    </dgm:pt>
    <dgm:pt modelId="{F9C08A4D-A79D-47A7-B1F9-F23A16A12F79}" type="parTrans" cxnId="{CD2FF5BC-570F-4566-90DF-21D4D091472F}">
      <dgm:prSet/>
      <dgm:spPr/>
      <dgm:t>
        <a:bodyPr/>
        <a:lstStyle/>
        <a:p>
          <a:endParaRPr lang="it-IT" sz="1200"/>
        </a:p>
      </dgm:t>
    </dgm:pt>
    <dgm:pt modelId="{11835F6A-736C-46B4-8993-4C7C2D159CBD}" type="sibTrans" cxnId="{CD2FF5BC-570F-4566-90DF-21D4D091472F}">
      <dgm:prSet/>
      <dgm:spPr/>
      <dgm:t>
        <a:bodyPr/>
        <a:lstStyle/>
        <a:p>
          <a:endParaRPr lang="it-IT" sz="1200"/>
        </a:p>
      </dgm:t>
    </dgm:pt>
    <dgm:pt modelId="{D8254D21-3E30-4F08-82B5-E84B91A1F369}" type="pres">
      <dgm:prSet presAssocID="{A24DFC99-AD7D-47D7-ADF1-58C4A3A2BBF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CBFDDE74-D686-4C1C-BC0C-26BBE1D490E2}" type="pres">
      <dgm:prSet presAssocID="{C0F0BA88-6A5F-4510-93BD-36B33FBF236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DCB0B7E-A4AA-454E-8749-D19EEB168AD0}" type="pres">
      <dgm:prSet presAssocID="{C0F0BA88-6A5F-4510-93BD-36B33FBF2369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E75F02A-8642-4C96-AA3D-BFDABD9B92B7}" type="pres">
      <dgm:prSet presAssocID="{7B68EF57-DA63-4172-B771-1018E561B9E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A706033-16DB-4649-974C-06AAE6039248}" type="pres">
      <dgm:prSet presAssocID="{7B68EF57-DA63-4172-B771-1018E561B9EC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9E7CBFC-4212-4D5A-A02C-37F027932840}" type="presOf" srcId="{C0F0BA88-6A5F-4510-93BD-36B33FBF2369}" destId="{CBFDDE74-D686-4C1C-BC0C-26BBE1D490E2}" srcOrd="0" destOrd="0" presId="urn:microsoft.com/office/officeart/2005/8/layout/vList2"/>
    <dgm:cxn modelId="{CD2FF5BC-570F-4566-90DF-21D4D091472F}" srcId="{7B68EF57-DA63-4172-B771-1018E561B9EC}" destId="{2FB4A323-BDF1-47DF-A427-DD56D4802F0C}" srcOrd="1" destOrd="0" parTransId="{F9C08A4D-A79D-47A7-B1F9-F23A16A12F79}" sibTransId="{11835F6A-736C-46B4-8993-4C7C2D159CBD}"/>
    <dgm:cxn modelId="{70424677-A6C7-4ECE-A2C6-3405DD65CD23}" type="presOf" srcId="{7B68EF57-DA63-4172-B771-1018E561B9EC}" destId="{5E75F02A-8642-4C96-AA3D-BFDABD9B92B7}" srcOrd="0" destOrd="0" presId="urn:microsoft.com/office/officeart/2005/8/layout/vList2"/>
    <dgm:cxn modelId="{4021EBF1-306F-464C-9E5B-C7CF4084E200}" srcId="{A24DFC99-AD7D-47D7-ADF1-58C4A3A2BBF3}" destId="{C0F0BA88-6A5F-4510-93BD-36B33FBF2369}" srcOrd="0" destOrd="0" parTransId="{251D1FA9-256C-49DF-9618-4BDA611D9336}" sibTransId="{CD94EF46-7EEC-4DB9-8C54-324F2860D481}"/>
    <dgm:cxn modelId="{D1FB1BDB-3919-4919-9AA2-A71B0F93B5BD}" srcId="{A24DFC99-AD7D-47D7-ADF1-58C4A3A2BBF3}" destId="{7B68EF57-DA63-4172-B771-1018E561B9EC}" srcOrd="1" destOrd="0" parTransId="{D2630FE7-3620-46C9-AE50-7F5B06426D94}" sibTransId="{EAF3CF09-2905-40E8-B2CD-5A972710E152}"/>
    <dgm:cxn modelId="{1D587EF3-FBED-4F7C-A410-9ADAE9DDD14F}" srcId="{C0F0BA88-6A5F-4510-93BD-36B33FBF2369}" destId="{F19B2B83-2AAA-427A-B61E-35EE8189F4FE}" srcOrd="0" destOrd="0" parTransId="{BCF2B9E7-02C1-464A-8A64-8CE250D15E35}" sibTransId="{1A6D5A45-E06F-45C8-9E2B-DF9F505CB4CC}"/>
    <dgm:cxn modelId="{D37146FD-CDDE-461C-AF65-F9AADCF25442}" type="presOf" srcId="{2FB4A323-BDF1-47DF-A427-DD56D4802F0C}" destId="{DA706033-16DB-4649-974C-06AAE6039248}" srcOrd="0" destOrd="1" presId="urn:microsoft.com/office/officeart/2005/8/layout/vList2"/>
    <dgm:cxn modelId="{718E6159-8854-4C22-9E0F-73FDCFC84AB6}" type="presOf" srcId="{A24DFC99-AD7D-47D7-ADF1-58C4A3A2BBF3}" destId="{D8254D21-3E30-4F08-82B5-E84B91A1F369}" srcOrd="0" destOrd="0" presId="urn:microsoft.com/office/officeart/2005/8/layout/vList2"/>
    <dgm:cxn modelId="{DAC747EA-47DA-449D-90D6-777F6D567212}" type="presOf" srcId="{1E06ECD9-C18A-48F2-BE49-AD1B83149319}" destId="{DA706033-16DB-4649-974C-06AAE6039248}" srcOrd="0" destOrd="0" presId="urn:microsoft.com/office/officeart/2005/8/layout/vList2"/>
    <dgm:cxn modelId="{2BA5C262-4FF4-4D2E-8E8A-C2320B5CB36F}" type="presOf" srcId="{F19B2B83-2AAA-427A-B61E-35EE8189F4FE}" destId="{FDCB0B7E-A4AA-454E-8749-D19EEB168AD0}" srcOrd="0" destOrd="0" presId="urn:microsoft.com/office/officeart/2005/8/layout/vList2"/>
    <dgm:cxn modelId="{E22E20E7-D5BF-4010-A2F7-600E66D3A96D}" srcId="{7B68EF57-DA63-4172-B771-1018E561B9EC}" destId="{1E06ECD9-C18A-48F2-BE49-AD1B83149319}" srcOrd="0" destOrd="0" parTransId="{42262AB2-AA0C-40C5-B5A8-E6482F11CF7F}" sibTransId="{63C9AA84-F093-471E-8279-4DFF675912A9}"/>
    <dgm:cxn modelId="{08383235-6685-4619-85A6-6D55EF66D893}" type="presParOf" srcId="{D8254D21-3E30-4F08-82B5-E84B91A1F369}" destId="{CBFDDE74-D686-4C1C-BC0C-26BBE1D490E2}" srcOrd="0" destOrd="0" presId="urn:microsoft.com/office/officeart/2005/8/layout/vList2"/>
    <dgm:cxn modelId="{6400CC1F-7ECC-45D9-8266-3126E1E06278}" type="presParOf" srcId="{D8254D21-3E30-4F08-82B5-E84B91A1F369}" destId="{FDCB0B7E-A4AA-454E-8749-D19EEB168AD0}" srcOrd="1" destOrd="0" presId="urn:microsoft.com/office/officeart/2005/8/layout/vList2"/>
    <dgm:cxn modelId="{A25852C4-F7DF-4624-9B1A-5D98D2ED82F7}" type="presParOf" srcId="{D8254D21-3E30-4F08-82B5-E84B91A1F369}" destId="{5E75F02A-8642-4C96-AA3D-BFDABD9B92B7}" srcOrd="2" destOrd="0" presId="urn:microsoft.com/office/officeart/2005/8/layout/vList2"/>
    <dgm:cxn modelId="{58C73468-841F-4FDF-82F0-319F1AA4D099}" type="presParOf" srcId="{D8254D21-3E30-4F08-82B5-E84B91A1F369}" destId="{DA706033-16DB-4649-974C-06AAE603924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B2AFB7-0806-4427-AF9E-088E86FFA634}" type="doc">
      <dgm:prSet loTypeId="urn:microsoft.com/office/officeart/2009/layout/CirclePictureHierarchy" loCatId="hierarchy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7F79D460-7267-464A-A38B-E06B8AA2DE4C}">
      <dgm:prSet phldrT="[Testo]" custT="1"/>
      <dgm:spPr/>
      <dgm:t>
        <a:bodyPr/>
        <a:lstStyle/>
        <a:p>
          <a:r>
            <a:rPr lang="it-IT" sz="2800" dirty="0" smtClean="0"/>
            <a:t>Sì</a:t>
          </a:r>
          <a:endParaRPr lang="it-IT" sz="2800" dirty="0"/>
        </a:p>
      </dgm:t>
    </dgm:pt>
    <dgm:pt modelId="{AF24D704-A6C1-4112-8D58-5D6E0731231D}" type="parTrans" cxnId="{B654EC43-EB93-485D-A994-0DBDBE018025}">
      <dgm:prSet/>
      <dgm:spPr/>
      <dgm:t>
        <a:bodyPr/>
        <a:lstStyle/>
        <a:p>
          <a:endParaRPr lang="it-IT"/>
        </a:p>
      </dgm:t>
    </dgm:pt>
    <dgm:pt modelId="{ADA9B0E8-251B-4CD1-9E4D-EF643CD81636}" type="sibTrans" cxnId="{B654EC43-EB93-485D-A994-0DBDBE018025}">
      <dgm:prSet/>
      <dgm:spPr/>
      <dgm:t>
        <a:bodyPr/>
        <a:lstStyle/>
        <a:p>
          <a:endParaRPr lang="it-IT"/>
        </a:p>
      </dgm:t>
    </dgm:pt>
    <dgm:pt modelId="{217548FA-2FCC-40A7-870E-D2B45EBF7566}">
      <dgm:prSet phldrT="[Testo]"/>
      <dgm:spPr/>
      <dgm:t>
        <a:bodyPr/>
        <a:lstStyle/>
        <a:p>
          <a:pPr algn="ctr"/>
          <a:r>
            <a:rPr lang="it-IT" dirty="0" smtClean="0"/>
            <a:t>Primo colloquio</a:t>
          </a:r>
        </a:p>
        <a:p>
          <a:pPr algn="ctr"/>
          <a:r>
            <a:rPr lang="it-IT" dirty="0" smtClean="0"/>
            <a:t>(presa in carico)</a:t>
          </a:r>
          <a:endParaRPr lang="it-IT" dirty="0"/>
        </a:p>
      </dgm:t>
    </dgm:pt>
    <dgm:pt modelId="{F5738C0A-7DE2-4933-877C-66C4BF890AD6}" type="parTrans" cxnId="{9D11D2B9-6AC5-4861-8257-1DD63A8CFAA5}">
      <dgm:prSet/>
      <dgm:spPr/>
      <dgm:t>
        <a:bodyPr/>
        <a:lstStyle/>
        <a:p>
          <a:endParaRPr lang="it-IT"/>
        </a:p>
      </dgm:t>
    </dgm:pt>
    <dgm:pt modelId="{E113C73B-3252-4518-8191-C6A016164357}" type="sibTrans" cxnId="{9D11D2B9-6AC5-4861-8257-1DD63A8CFAA5}">
      <dgm:prSet/>
      <dgm:spPr/>
      <dgm:t>
        <a:bodyPr/>
        <a:lstStyle/>
        <a:p>
          <a:endParaRPr lang="it-IT"/>
        </a:p>
      </dgm:t>
    </dgm:pt>
    <dgm:pt modelId="{B4340ABF-2691-4E34-95FA-DD50421C5075}">
      <dgm:prSet phldrT="[Testo]"/>
      <dgm:spPr/>
      <dgm:t>
        <a:bodyPr/>
        <a:lstStyle/>
        <a:p>
          <a:pPr algn="ctr"/>
          <a:r>
            <a:rPr lang="it-IT" dirty="0" smtClean="0"/>
            <a:t>Eventuale percorso di supporto (max. 5 incontri)  </a:t>
          </a:r>
          <a:endParaRPr lang="it-IT" dirty="0"/>
        </a:p>
      </dgm:t>
    </dgm:pt>
    <dgm:pt modelId="{DA484E41-0BB6-49BF-BDB8-FEFA1AC99B25}" type="parTrans" cxnId="{0791D183-EADD-48F2-81EB-F096DA667B51}">
      <dgm:prSet/>
      <dgm:spPr/>
      <dgm:t>
        <a:bodyPr/>
        <a:lstStyle/>
        <a:p>
          <a:endParaRPr lang="it-IT"/>
        </a:p>
      </dgm:t>
    </dgm:pt>
    <dgm:pt modelId="{6D8865D8-31B8-4AFE-8D21-4824054DE869}" type="sibTrans" cxnId="{0791D183-EADD-48F2-81EB-F096DA667B51}">
      <dgm:prSet/>
      <dgm:spPr/>
      <dgm:t>
        <a:bodyPr/>
        <a:lstStyle/>
        <a:p>
          <a:endParaRPr lang="it-IT"/>
        </a:p>
      </dgm:t>
    </dgm:pt>
    <dgm:pt modelId="{1C2AC2C3-DA19-49E8-8294-FEA6F8F6195E}">
      <dgm:prSet phldrT="[Testo]" custT="1"/>
      <dgm:spPr/>
      <dgm:t>
        <a:bodyPr/>
        <a:lstStyle/>
        <a:p>
          <a:r>
            <a:rPr lang="it-IT" sz="2800" dirty="0" smtClean="0"/>
            <a:t>No</a:t>
          </a:r>
          <a:endParaRPr lang="it-IT" sz="2800" dirty="0"/>
        </a:p>
      </dgm:t>
    </dgm:pt>
    <dgm:pt modelId="{D3C8F9DF-01F4-48F4-997A-47BC38EEC89C}" type="parTrans" cxnId="{64DC3755-006A-4118-AC9B-70D450F655FB}">
      <dgm:prSet/>
      <dgm:spPr/>
      <dgm:t>
        <a:bodyPr/>
        <a:lstStyle/>
        <a:p>
          <a:endParaRPr lang="it-IT"/>
        </a:p>
      </dgm:t>
    </dgm:pt>
    <dgm:pt modelId="{BA1A5AA1-F637-4CF2-9EA3-A8CAEE87616A}" type="sibTrans" cxnId="{64DC3755-006A-4118-AC9B-70D450F655FB}">
      <dgm:prSet/>
      <dgm:spPr/>
      <dgm:t>
        <a:bodyPr/>
        <a:lstStyle/>
        <a:p>
          <a:endParaRPr lang="it-IT"/>
        </a:p>
      </dgm:t>
    </dgm:pt>
    <dgm:pt modelId="{C25F32F0-704E-4CA4-8232-7328C554A1EC}">
      <dgm:prSet phldrT="[Testo]"/>
      <dgm:spPr/>
      <dgm:t>
        <a:bodyPr/>
        <a:lstStyle/>
        <a:p>
          <a:pPr algn="ctr"/>
          <a:r>
            <a:rPr lang="it-IT" dirty="0" smtClean="0"/>
            <a:t>Monitoraggio nel tempo attraverso le visite periodiche</a:t>
          </a:r>
        </a:p>
      </dgm:t>
    </dgm:pt>
    <dgm:pt modelId="{B2A9DA70-31C0-4D9F-A789-8C09C9EA13D1}" type="parTrans" cxnId="{342553BB-2E98-4AC2-A1D5-69E4CCD212C5}">
      <dgm:prSet/>
      <dgm:spPr/>
      <dgm:t>
        <a:bodyPr/>
        <a:lstStyle/>
        <a:p>
          <a:endParaRPr lang="it-IT"/>
        </a:p>
      </dgm:t>
    </dgm:pt>
    <dgm:pt modelId="{D844BB5D-AFB3-41E3-BB8A-6BEB64E463DF}" type="sibTrans" cxnId="{342553BB-2E98-4AC2-A1D5-69E4CCD212C5}">
      <dgm:prSet/>
      <dgm:spPr/>
      <dgm:t>
        <a:bodyPr/>
        <a:lstStyle/>
        <a:p>
          <a:endParaRPr lang="it-IT"/>
        </a:p>
      </dgm:t>
    </dgm:pt>
    <dgm:pt modelId="{1BB8806B-07C1-49D7-8D7F-1749205414CE}">
      <dgm:prSet phldrT="[Testo]" custT="1"/>
      <dgm:spPr/>
      <dgm:t>
        <a:bodyPr/>
        <a:lstStyle/>
        <a:p>
          <a:pPr algn="ctr"/>
          <a:r>
            <a: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Visita a richiesta dal lavoratore</a:t>
          </a:r>
        </a:p>
        <a:p>
          <a:pPr algn="ctr"/>
          <a:r>
            <a: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endParaRPr lang="it-IT" sz="20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CDC1983-CA9F-434F-8329-B4B69C3235C9}" type="sibTrans" cxnId="{D5DE46F0-46B4-4C11-BE5D-2AD30E42EEB8}">
      <dgm:prSet/>
      <dgm:spPr/>
      <dgm:t>
        <a:bodyPr/>
        <a:lstStyle/>
        <a:p>
          <a:endParaRPr lang="it-IT"/>
        </a:p>
      </dgm:t>
    </dgm:pt>
    <dgm:pt modelId="{F18A1A15-ED6F-4DAC-A8AA-CA375523CE5B}" type="parTrans" cxnId="{D5DE46F0-46B4-4C11-BE5D-2AD30E42EEB8}">
      <dgm:prSet/>
      <dgm:spPr/>
      <dgm:t>
        <a:bodyPr/>
        <a:lstStyle/>
        <a:p>
          <a:endParaRPr lang="it-IT"/>
        </a:p>
      </dgm:t>
    </dgm:pt>
    <dgm:pt modelId="{E9E5D393-7A9A-47EF-9AFF-3946EE73681C}" type="pres">
      <dgm:prSet presAssocID="{65B2AFB7-0806-4427-AF9E-088E86FFA63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2A1AB36E-2B1F-44F5-A018-0A411D6297AB}" type="pres">
      <dgm:prSet presAssocID="{1BB8806B-07C1-49D7-8D7F-1749205414CE}" presName="hierRoot1" presStyleCnt="0"/>
      <dgm:spPr/>
    </dgm:pt>
    <dgm:pt modelId="{9313DB84-57C4-4860-ACFE-1E95818405D2}" type="pres">
      <dgm:prSet presAssocID="{1BB8806B-07C1-49D7-8D7F-1749205414CE}" presName="composite" presStyleCnt="0"/>
      <dgm:spPr/>
    </dgm:pt>
    <dgm:pt modelId="{D9296094-CA47-4E7E-927F-135A19EA482F}" type="pres">
      <dgm:prSet presAssocID="{1BB8806B-07C1-49D7-8D7F-1749205414CE}" presName="image" presStyleLbl="node0" presStyleIdx="0" presStyleCnt="1" custScaleX="96817" custScaleY="84563" custLinFactNeighborX="16434" custLinFactNeighborY="2147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585209D-2A67-4E68-A45B-9A324325D3AE}" type="pres">
      <dgm:prSet presAssocID="{1BB8806B-07C1-49D7-8D7F-1749205414CE}" presName="text" presStyleLbl="revTx" presStyleIdx="0" presStyleCnt="6" custScaleX="323401" custScaleY="88174" custLinFactX="-52876" custLinFactY="-27802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6B795D0-7521-40A5-8EF6-9A7D57DE7916}" type="pres">
      <dgm:prSet presAssocID="{1BB8806B-07C1-49D7-8D7F-1749205414CE}" presName="hierChild2" presStyleCnt="0"/>
      <dgm:spPr/>
    </dgm:pt>
    <dgm:pt modelId="{9035B95A-885A-4218-9805-FCA42FF96CDD}" type="pres">
      <dgm:prSet presAssocID="{AF24D704-A6C1-4112-8D58-5D6E0731231D}" presName="Name10" presStyleLbl="parChTrans1D2" presStyleIdx="0" presStyleCnt="2"/>
      <dgm:spPr/>
      <dgm:t>
        <a:bodyPr/>
        <a:lstStyle/>
        <a:p>
          <a:endParaRPr lang="it-IT"/>
        </a:p>
      </dgm:t>
    </dgm:pt>
    <dgm:pt modelId="{5271AD10-6F18-4009-9BA3-31AD851503B9}" type="pres">
      <dgm:prSet presAssocID="{7F79D460-7267-464A-A38B-E06B8AA2DE4C}" presName="hierRoot2" presStyleCnt="0"/>
      <dgm:spPr/>
    </dgm:pt>
    <dgm:pt modelId="{AF86EDA2-A8AF-4246-ACCA-986EAB472BBE}" type="pres">
      <dgm:prSet presAssocID="{7F79D460-7267-464A-A38B-E06B8AA2DE4C}" presName="composite2" presStyleCnt="0"/>
      <dgm:spPr/>
    </dgm:pt>
    <dgm:pt modelId="{89039B07-FA9E-41F2-BB93-8AAFA69BF52B}" type="pres">
      <dgm:prSet presAssocID="{7F79D460-7267-464A-A38B-E06B8AA2DE4C}" presName="image2" presStyleLbl="node2" presStyleIdx="0" presStyleCnt="2" custScaleX="48530" custScaleY="4705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0CE849A-599A-4FD1-A1BC-3D0C1A9534C7}" type="pres">
      <dgm:prSet presAssocID="{7F79D460-7267-464A-A38B-E06B8AA2DE4C}" presName="text2" presStyleLbl="revTx" presStyleIdx="1" presStyleCnt="6" custLinFactNeighborX="-35376" custLinFactNeighborY="-59679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E808913-54F8-42AB-BF9A-66D5D2690ED9}" type="pres">
      <dgm:prSet presAssocID="{7F79D460-7267-464A-A38B-E06B8AA2DE4C}" presName="hierChild3" presStyleCnt="0"/>
      <dgm:spPr/>
    </dgm:pt>
    <dgm:pt modelId="{C1BC0A22-7D37-4D05-B453-E308C40D592D}" type="pres">
      <dgm:prSet presAssocID="{F5738C0A-7DE2-4933-877C-66C4BF890AD6}" presName="Name17" presStyleLbl="parChTrans1D3" presStyleIdx="0" presStyleCnt="3"/>
      <dgm:spPr/>
      <dgm:t>
        <a:bodyPr/>
        <a:lstStyle/>
        <a:p>
          <a:endParaRPr lang="it-IT"/>
        </a:p>
      </dgm:t>
    </dgm:pt>
    <dgm:pt modelId="{EBB57D57-6B26-41A1-AAB4-F8D69AF66430}" type="pres">
      <dgm:prSet presAssocID="{217548FA-2FCC-40A7-870E-D2B45EBF7566}" presName="hierRoot3" presStyleCnt="0"/>
      <dgm:spPr/>
    </dgm:pt>
    <dgm:pt modelId="{E5BEDAB2-D1CF-418D-8FC3-3BE0ABE14017}" type="pres">
      <dgm:prSet presAssocID="{217548FA-2FCC-40A7-870E-D2B45EBF7566}" presName="composite3" presStyleCnt="0"/>
      <dgm:spPr/>
    </dgm:pt>
    <dgm:pt modelId="{E7520CD0-490B-4484-9EF0-F5C5AD4BC920}" type="pres">
      <dgm:prSet presAssocID="{217548FA-2FCC-40A7-870E-D2B45EBF7566}" presName="image3" presStyleLbl="node3" presStyleIdx="0" presStyleCnt="3" custLinFactNeighborX="2614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8173656-7C68-4CFC-BF69-70BB767739F9}" type="pres">
      <dgm:prSet presAssocID="{217548FA-2FCC-40A7-870E-D2B45EBF7566}" presName="text3" presStyleLbl="revTx" presStyleIdx="2" presStyleCnt="6" custLinFactNeighborX="-72743" custLinFactNeighborY="9781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6803A9B-A45C-4DB7-86ED-AFFCB1F4D66A}" type="pres">
      <dgm:prSet presAssocID="{217548FA-2FCC-40A7-870E-D2B45EBF7566}" presName="hierChild4" presStyleCnt="0"/>
      <dgm:spPr/>
    </dgm:pt>
    <dgm:pt modelId="{73FA1A5E-DC0B-47BA-9EC9-A0982073DFF4}" type="pres">
      <dgm:prSet presAssocID="{DA484E41-0BB6-49BF-BDB8-FEFA1AC99B25}" presName="Name17" presStyleLbl="parChTrans1D3" presStyleIdx="1" presStyleCnt="3"/>
      <dgm:spPr/>
      <dgm:t>
        <a:bodyPr/>
        <a:lstStyle/>
        <a:p>
          <a:endParaRPr lang="it-IT"/>
        </a:p>
      </dgm:t>
    </dgm:pt>
    <dgm:pt modelId="{F38FAC35-2FA2-4D3D-BDE9-FB2F7AE4CB16}" type="pres">
      <dgm:prSet presAssocID="{B4340ABF-2691-4E34-95FA-DD50421C5075}" presName="hierRoot3" presStyleCnt="0"/>
      <dgm:spPr/>
    </dgm:pt>
    <dgm:pt modelId="{FEDFB155-0D04-484B-96EB-0520C84BF451}" type="pres">
      <dgm:prSet presAssocID="{B4340ABF-2691-4E34-95FA-DD50421C5075}" presName="composite3" presStyleCnt="0"/>
      <dgm:spPr/>
    </dgm:pt>
    <dgm:pt modelId="{A12B2D4D-E28A-4AE4-B080-BB271C36022B}" type="pres">
      <dgm:prSet presAssocID="{B4340ABF-2691-4E34-95FA-DD50421C5075}" presName="image3" presStyleLbl="node3" presStyleIdx="1" presStyleCnt="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58BD281-9ED6-452A-BFA5-2C9D0E02AD10}" type="pres">
      <dgm:prSet presAssocID="{B4340ABF-2691-4E34-95FA-DD50421C5075}" presName="text3" presStyleLbl="revTx" presStyleIdx="3" presStyleCnt="6" custScaleX="213922" custLinFactNeighborX="-58369" custLinFactNeighborY="9781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65B436F-1508-4A50-AACC-20CCC1471111}" type="pres">
      <dgm:prSet presAssocID="{B4340ABF-2691-4E34-95FA-DD50421C5075}" presName="hierChild4" presStyleCnt="0"/>
      <dgm:spPr/>
    </dgm:pt>
    <dgm:pt modelId="{E29A0CEA-07BE-4965-8ADC-F666BC8E7523}" type="pres">
      <dgm:prSet presAssocID="{D3C8F9DF-01F4-48F4-997A-47BC38EEC89C}" presName="Name10" presStyleLbl="parChTrans1D2" presStyleIdx="1" presStyleCnt="2"/>
      <dgm:spPr/>
      <dgm:t>
        <a:bodyPr/>
        <a:lstStyle/>
        <a:p>
          <a:endParaRPr lang="it-IT"/>
        </a:p>
      </dgm:t>
    </dgm:pt>
    <dgm:pt modelId="{AA480985-D319-4A28-AF93-21DF77F0B316}" type="pres">
      <dgm:prSet presAssocID="{1C2AC2C3-DA19-49E8-8294-FEA6F8F6195E}" presName="hierRoot2" presStyleCnt="0"/>
      <dgm:spPr/>
    </dgm:pt>
    <dgm:pt modelId="{0E1A8CB7-E620-42E9-9B25-9D6DE09CDB77}" type="pres">
      <dgm:prSet presAssocID="{1C2AC2C3-DA19-49E8-8294-FEA6F8F6195E}" presName="composite2" presStyleCnt="0"/>
      <dgm:spPr/>
    </dgm:pt>
    <dgm:pt modelId="{B71EEBC9-A989-445B-98C8-345F42D32FDF}" type="pres">
      <dgm:prSet presAssocID="{1C2AC2C3-DA19-49E8-8294-FEA6F8F6195E}" presName="image2" presStyleLbl="node2" presStyleIdx="1" presStyleCnt="2" custScaleX="53922" custScaleY="4705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DBC44A55-D3BE-40F9-9424-AF3E5BF20613}" type="pres">
      <dgm:prSet presAssocID="{1C2AC2C3-DA19-49E8-8294-FEA6F8F6195E}" presName="text2" presStyleLbl="revTx" presStyleIdx="4" presStyleCnt="6" custLinFactNeighborX="-75327" custLinFactNeighborY="-57718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D628B20-0D31-4216-AEB2-5DD60605DD39}" type="pres">
      <dgm:prSet presAssocID="{1C2AC2C3-DA19-49E8-8294-FEA6F8F6195E}" presName="hierChild3" presStyleCnt="0"/>
      <dgm:spPr/>
    </dgm:pt>
    <dgm:pt modelId="{645F21BD-B2E3-4EDE-8D48-3F2A71B616DF}" type="pres">
      <dgm:prSet presAssocID="{B2A9DA70-31C0-4D9F-A789-8C09C9EA13D1}" presName="Name17" presStyleLbl="parChTrans1D3" presStyleIdx="2" presStyleCnt="3"/>
      <dgm:spPr/>
      <dgm:t>
        <a:bodyPr/>
        <a:lstStyle/>
        <a:p>
          <a:endParaRPr lang="it-IT"/>
        </a:p>
      </dgm:t>
    </dgm:pt>
    <dgm:pt modelId="{013BF31D-76C0-43FF-96B7-38689341E462}" type="pres">
      <dgm:prSet presAssocID="{C25F32F0-704E-4CA4-8232-7328C554A1EC}" presName="hierRoot3" presStyleCnt="0"/>
      <dgm:spPr/>
    </dgm:pt>
    <dgm:pt modelId="{CABA578C-043C-44BB-A3BE-FD40CC67E2E1}" type="pres">
      <dgm:prSet presAssocID="{C25F32F0-704E-4CA4-8232-7328C554A1EC}" presName="composite3" presStyleCnt="0"/>
      <dgm:spPr/>
    </dgm:pt>
    <dgm:pt modelId="{EB6E238A-CBFF-47EF-9C93-2793385062E8}" type="pres">
      <dgm:prSet presAssocID="{C25F32F0-704E-4CA4-8232-7328C554A1EC}" presName="image3" presStyleLbl="node3" presStyleIdx="2" presStyleCnt="3" custScaleX="86931" custScaleY="82348" custLinFactX="38325" custLinFactNeighborX="100000" custLinFactNeighborY="397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51E7F04D-935B-447F-B374-2CD0AE9B562A}" type="pres">
      <dgm:prSet presAssocID="{C25F32F0-704E-4CA4-8232-7328C554A1EC}" presName="text3" presStyleLbl="revTx" presStyleIdx="5" presStyleCnt="6" custScaleX="273553" custLinFactNeighborX="3671" custLinFactNeighborY="9781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0668D01-FBF5-442D-9341-1AF741AE0FF8}" type="pres">
      <dgm:prSet presAssocID="{C25F32F0-704E-4CA4-8232-7328C554A1EC}" presName="hierChild4" presStyleCnt="0"/>
      <dgm:spPr/>
    </dgm:pt>
  </dgm:ptLst>
  <dgm:cxnLst>
    <dgm:cxn modelId="{B654EC43-EB93-485D-A994-0DBDBE018025}" srcId="{1BB8806B-07C1-49D7-8D7F-1749205414CE}" destId="{7F79D460-7267-464A-A38B-E06B8AA2DE4C}" srcOrd="0" destOrd="0" parTransId="{AF24D704-A6C1-4112-8D58-5D6E0731231D}" sibTransId="{ADA9B0E8-251B-4CD1-9E4D-EF643CD81636}"/>
    <dgm:cxn modelId="{C6ACDD5B-C1ED-49EC-AB79-39329A0C7F69}" type="presOf" srcId="{C25F32F0-704E-4CA4-8232-7328C554A1EC}" destId="{51E7F04D-935B-447F-B374-2CD0AE9B562A}" srcOrd="0" destOrd="0" presId="urn:microsoft.com/office/officeart/2009/layout/CirclePictureHierarchy"/>
    <dgm:cxn modelId="{D5DE46F0-46B4-4C11-BE5D-2AD30E42EEB8}" srcId="{65B2AFB7-0806-4427-AF9E-088E86FFA634}" destId="{1BB8806B-07C1-49D7-8D7F-1749205414CE}" srcOrd="0" destOrd="0" parTransId="{F18A1A15-ED6F-4DAC-A8AA-CA375523CE5B}" sibTransId="{1CDC1983-CA9F-434F-8329-B4B69C3235C9}"/>
    <dgm:cxn modelId="{0791D183-EADD-48F2-81EB-F096DA667B51}" srcId="{7F79D460-7267-464A-A38B-E06B8AA2DE4C}" destId="{B4340ABF-2691-4E34-95FA-DD50421C5075}" srcOrd="1" destOrd="0" parTransId="{DA484E41-0BB6-49BF-BDB8-FEFA1AC99B25}" sibTransId="{6D8865D8-31B8-4AFE-8D21-4824054DE869}"/>
    <dgm:cxn modelId="{35FA2122-A955-4A85-A128-4A7D9833D1FA}" type="presOf" srcId="{1C2AC2C3-DA19-49E8-8294-FEA6F8F6195E}" destId="{DBC44A55-D3BE-40F9-9424-AF3E5BF20613}" srcOrd="0" destOrd="0" presId="urn:microsoft.com/office/officeart/2009/layout/CirclePictureHierarchy"/>
    <dgm:cxn modelId="{9AA264E3-CB5F-4CBF-9614-94F96631DA8B}" type="presOf" srcId="{B2A9DA70-31C0-4D9F-A789-8C09C9EA13D1}" destId="{645F21BD-B2E3-4EDE-8D48-3F2A71B616DF}" srcOrd="0" destOrd="0" presId="urn:microsoft.com/office/officeart/2009/layout/CirclePictureHierarchy"/>
    <dgm:cxn modelId="{6344B0DE-FEBC-49CB-8C9C-2E8746A4B395}" type="presOf" srcId="{AF24D704-A6C1-4112-8D58-5D6E0731231D}" destId="{9035B95A-885A-4218-9805-FCA42FF96CDD}" srcOrd="0" destOrd="0" presId="urn:microsoft.com/office/officeart/2009/layout/CirclePictureHierarchy"/>
    <dgm:cxn modelId="{3F853DAD-9F24-450F-ABAB-CEBDAAC28663}" type="presOf" srcId="{F5738C0A-7DE2-4933-877C-66C4BF890AD6}" destId="{C1BC0A22-7D37-4D05-B453-E308C40D592D}" srcOrd="0" destOrd="0" presId="urn:microsoft.com/office/officeart/2009/layout/CirclePictureHierarchy"/>
    <dgm:cxn modelId="{96F75003-2959-4A5C-AC7F-441FDECFB50E}" type="presOf" srcId="{1BB8806B-07C1-49D7-8D7F-1749205414CE}" destId="{7585209D-2A67-4E68-A45B-9A324325D3AE}" srcOrd="0" destOrd="0" presId="urn:microsoft.com/office/officeart/2009/layout/CirclePictureHierarchy"/>
    <dgm:cxn modelId="{64DC3755-006A-4118-AC9B-70D450F655FB}" srcId="{1BB8806B-07C1-49D7-8D7F-1749205414CE}" destId="{1C2AC2C3-DA19-49E8-8294-FEA6F8F6195E}" srcOrd="1" destOrd="0" parTransId="{D3C8F9DF-01F4-48F4-997A-47BC38EEC89C}" sibTransId="{BA1A5AA1-F637-4CF2-9EA3-A8CAEE87616A}"/>
    <dgm:cxn modelId="{6F592650-A0E2-44A0-AA5F-0AEE85BA910D}" type="presOf" srcId="{7F79D460-7267-464A-A38B-E06B8AA2DE4C}" destId="{40CE849A-599A-4FD1-A1BC-3D0C1A9534C7}" srcOrd="0" destOrd="0" presId="urn:microsoft.com/office/officeart/2009/layout/CirclePictureHierarchy"/>
    <dgm:cxn modelId="{3DDA0BD0-F19C-45FF-AE85-4FEA55F2722C}" type="presOf" srcId="{217548FA-2FCC-40A7-870E-D2B45EBF7566}" destId="{88173656-7C68-4CFC-BF69-70BB767739F9}" srcOrd="0" destOrd="0" presId="urn:microsoft.com/office/officeart/2009/layout/CirclePictureHierarchy"/>
    <dgm:cxn modelId="{A86ED9A9-4073-41F0-9187-0AF3997B8B29}" type="presOf" srcId="{65B2AFB7-0806-4427-AF9E-088E86FFA634}" destId="{E9E5D393-7A9A-47EF-9AFF-3946EE73681C}" srcOrd="0" destOrd="0" presId="urn:microsoft.com/office/officeart/2009/layout/CirclePictureHierarchy"/>
    <dgm:cxn modelId="{2F594CFA-FB26-4F9E-846C-E23181FF30D9}" type="presOf" srcId="{B4340ABF-2691-4E34-95FA-DD50421C5075}" destId="{658BD281-9ED6-452A-BFA5-2C9D0E02AD10}" srcOrd="0" destOrd="0" presId="urn:microsoft.com/office/officeart/2009/layout/CirclePictureHierarchy"/>
    <dgm:cxn modelId="{46FCA80B-000F-4132-864E-5C4BC08AC20A}" type="presOf" srcId="{D3C8F9DF-01F4-48F4-997A-47BC38EEC89C}" destId="{E29A0CEA-07BE-4965-8ADC-F666BC8E7523}" srcOrd="0" destOrd="0" presId="urn:microsoft.com/office/officeart/2009/layout/CirclePictureHierarchy"/>
    <dgm:cxn modelId="{9D11D2B9-6AC5-4861-8257-1DD63A8CFAA5}" srcId="{7F79D460-7267-464A-A38B-E06B8AA2DE4C}" destId="{217548FA-2FCC-40A7-870E-D2B45EBF7566}" srcOrd="0" destOrd="0" parTransId="{F5738C0A-7DE2-4933-877C-66C4BF890AD6}" sibTransId="{E113C73B-3252-4518-8191-C6A016164357}"/>
    <dgm:cxn modelId="{342553BB-2E98-4AC2-A1D5-69E4CCD212C5}" srcId="{1C2AC2C3-DA19-49E8-8294-FEA6F8F6195E}" destId="{C25F32F0-704E-4CA4-8232-7328C554A1EC}" srcOrd="0" destOrd="0" parTransId="{B2A9DA70-31C0-4D9F-A789-8C09C9EA13D1}" sibTransId="{D844BB5D-AFB3-41E3-BB8A-6BEB64E463DF}"/>
    <dgm:cxn modelId="{CBC7477B-EC65-4895-ABD5-1077024ED507}" type="presOf" srcId="{DA484E41-0BB6-49BF-BDB8-FEFA1AC99B25}" destId="{73FA1A5E-DC0B-47BA-9EC9-A0982073DFF4}" srcOrd="0" destOrd="0" presId="urn:microsoft.com/office/officeart/2009/layout/CirclePictureHierarchy"/>
    <dgm:cxn modelId="{671B586C-B3C5-411A-B0A6-DD91445CB83B}" type="presParOf" srcId="{E9E5D393-7A9A-47EF-9AFF-3946EE73681C}" destId="{2A1AB36E-2B1F-44F5-A018-0A411D6297AB}" srcOrd="0" destOrd="0" presId="urn:microsoft.com/office/officeart/2009/layout/CirclePictureHierarchy"/>
    <dgm:cxn modelId="{8865726A-300E-4FBE-B759-CCCA5B6BA63D}" type="presParOf" srcId="{2A1AB36E-2B1F-44F5-A018-0A411D6297AB}" destId="{9313DB84-57C4-4860-ACFE-1E95818405D2}" srcOrd="0" destOrd="0" presId="urn:microsoft.com/office/officeart/2009/layout/CirclePictureHierarchy"/>
    <dgm:cxn modelId="{D95B7017-2805-4193-8775-139208B52D9D}" type="presParOf" srcId="{9313DB84-57C4-4860-ACFE-1E95818405D2}" destId="{D9296094-CA47-4E7E-927F-135A19EA482F}" srcOrd="0" destOrd="0" presId="urn:microsoft.com/office/officeart/2009/layout/CirclePictureHierarchy"/>
    <dgm:cxn modelId="{625DDFEF-2D07-4EDE-88E5-552E0DF68804}" type="presParOf" srcId="{9313DB84-57C4-4860-ACFE-1E95818405D2}" destId="{7585209D-2A67-4E68-A45B-9A324325D3AE}" srcOrd="1" destOrd="0" presId="urn:microsoft.com/office/officeart/2009/layout/CirclePictureHierarchy"/>
    <dgm:cxn modelId="{C86E8723-0B57-4746-9F4C-F3911B1DD3C0}" type="presParOf" srcId="{2A1AB36E-2B1F-44F5-A018-0A411D6297AB}" destId="{D6B795D0-7521-40A5-8EF6-9A7D57DE7916}" srcOrd="1" destOrd="0" presId="urn:microsoft.com/office/officeart/2009/layout/CirclePictureHierarchy"/>
    <dgm:cxn modelId="{0B25C31C-BF05-4F9C-8595-852B12CADEDF}" type="presParOf" srcId="{D6B795D0-7521-40A5-8EF6-9A7D57DE7916}" destId="{9035B95A-885A-4218-9805-FCA42FF96CDD}" srcOrd="0" destOrd="0" presId="urn:microsoft.com/office/officeart/2009/layout/CirclePictureHierarchy"/>
    <dgm:cxn modelId="{998A4807-4AFF-40E1-B438-05F8C1B1DE77}" type="presParOf" srcId="{D6B795D0-7521-40A5-8EF6-9A7D57DE7916}" destId="{5271AD10-6F18-4009-9BA3-31AD851503B9}" srcOrd="1" destOrd="0" presId="urn:microsoft.com/office/officeart/2009/layout/CirclePictureHierarchy"/>
    <dgm:cxn modelId="{1165DD7A-ECD3-48D9-8556-91703AAA2E7D}" type="presParOf" srcId="{5271AD10-6F18-4009-9BA3-31AD851503B9}" destId="{AF86EDA2-A8AF-4246-ACCA-986EAB472BBE}" srcOrd="0" destOrd="0" presId="urn:microsoft.com/office/officeart/2009/layout/CirclePictureHierarchy"/>
    <dgm:cxn modelId="{E0D4B11B-D0A1-4D7F-872B-BEB7BC1AE6CF}" type="presParOf" srcId="{AF86EDA2-A8AF-4246-ACCA-986EAB472BBE}" destId="{89039B07-FA9E-41F2-BB93-8AAFA69BF52B}" srcOrd="0" destOrd="0" presId="urn:microsoft.com/office/officeart/2009/layout/CirclePictureHierarchy"/>
    <dgm:cxn modelId="{098A4577-0F66-4CB3-93F6-460290DB10AD}" type="presParOf" srcId="{AF86EDA2-A8AF-4246-ACCA-986EAB472BBE}" destId="{40CE849A-599A-4FD1-A1BC-3D0C1A9534C7}" srcOrd="1" destOrd="0" presId="urn:microsoft.com/office/officeart/2009/layout/CirclePictureHierarchy"/>
    <dgm:cxn modelId="{A5A6107C-2B8B-4E51-ABB1-806F06B94B5B}" type="presParOf" srcId="{5271AD10-6F18-4009-9BA3-31AD851503B9}" destId="{DE808913-54F8-42AB-BF9A-66D5D2690ED9}" srcOrd="1" destOrd="0" presId="urn:microsoft.com/office/officeart/2009/layout/CirclePictureHierarchy"/>
    <dgm:cxn modelId="{95A2022C-94E4-4CDC-805B-042E46F8E828}" type="presParOf" srcId="{DE808913-54F8-42AB-BF9A-66D5D2690ED9}" destId="{C1BC0A22-7D37-4D05-B453-E308C40D592D}" srcOrd="0" destOrd="0" presId="urn:microsoft.com/office/officeart/2009/layout/CirclePictureHierarchy"/>
    <dgm:cxn modelId="{21FD213F-ED58-4DA2-893C-290A4D626D90}" type="presParOf" srcId="{DE808913-54F8-42AB-BF9A-66D5D2690ED9}" destId="{EBB57D57-6B26-41A1-AAB4-F8D69AF66430}" srcOrd="1" destOrd="0" presId="urn:microsoft.com/office/officeart/2009/layout/CirclePictureHierarchy"/>
    <dgm:cxn modelId="{08858C86-9F84-46A0-A92A-CFFAD6BE96D2}" type="presParOf" srcId="{EBB57D57-6B26-41A1-AAB4-F8D69AF66430}" destId="{E5BEDAB2-D1CF-418D-8FC3-3BE0ABE14017}" srcOrd="0" destOrd="0" presId="urn:microsoft.com/office/officeart/2009/layout/CirclePictureHierarchy"/>
    <dgm:cxn modelId="{357693A1-41FB-4EF4-86C5-F641D000B4C7}" type="presParOf" srcId="{E5BEDAB2-D1CF-418D-8FC3-3BE0ABE14017}" destId="{E7520CD0-490B-4484-9EF0-F5C5AD4BC920}" srcOrd="0" destOrd="0" presId="urn:microsoft.com/office/officeart/2009/layout/CirclePictureHierarchy"/>
    <dgm:cxn modelId="{ACB67655-97A2-446A-A68C-CAAB430C30B9}" type="presParOf" srcId="{E5BEDAB2-D1CF-418D-8FC3-3BE0ABE14017}" destId="{88173656-7C68-4CFC-BF69-70BB767739F9}" srcOrd="1" destOrd="0" presId="urn:microsoft.com/office/officeart/2009/layout/CirclePictureHierarchy"/>
    <dgm:cxn modelId="{AFB47939-A07F-4706-86C4-65579F03C4F7}" type="presParOf" srcId="{EBB57D57-6B26-41A1-AAB4-F8D69AF66430}" destId="{86803A9B-A45C-4DB7-86ED-AFFCB1F4D66A}" srcOrd="1" destOrd="0" presId="urn:microsoft.com/office/officeart/2009/layout/CirclePictureHierarchy"/>
    <dgm:cxn modelId="{FBB80DA7-2DC0-45AF-831F-F4B7F0E2B21A}" type="presParOf" srcId="{DE808913-54F8-42AB-BF9A-66D5D2690ED9}" destId="{73FA1A5E-DC0B-47BA-9EC9-A0982073DFF4}" srcOrd="2" destOrd="0" presId="urn:microsoft.com/office/officeart/2009/layout/CirclePictureHierarchy"/>
    <dgm:cxn modelId="{3437755D-BE76-485D-96F0-D753F2350C33}" type="presParOf" srcId="{DE808913-54F8-42AB-BF9A-66D5D2690ED9}" destId="{F38FAC35-2FA2-4D3D-BDE9-FB2F7AE4CB16}" srcOrd="3" destOrd="0" presId="urn:microsoft.com/office/officeart/2009/layout/CirclePictureHierarchy"/>
    <dgm:cxn modelId="{2BC197B9-85AB-417C-9B75-3E05FB94B1BF}" type="presParOf" srcId="{F38FAC35-2FA2-4D3D-BDE9-FB2F7AE4CB16}" destId="{FEDFB155-0D04-484B-96EB-0520C84BF451}" srcOrd="0" destOrd="0" presId="urn:microsoft.com/office/officeart/2009/layout/CirclePictureHierarchy"/>
    <dgm:cxn modelId="{89152B89-104D-426B-974B-E29253A5B8A9}" type="presParOf" srcId="{FEDFB155-0D04-484B-96EB-0520C84BF451}" destId="{A12B2D4D-E28A-4AE4-B080-BB271C36022B}" srcOrd="0" destOrd="0" presId="urn:microsoft.com/office/officeart/2009/layout/CirclePictureHierarchy"/>
    <dgm:cxn modelId="{0D41E625-A522-458E-BF5C-DBFCAD4843A6}" type="presParOf" srcId="{FEDFB155-0D04-484B-96EB-0520C84BF451}" destId="{658BD281-9ED6-452A-BFA5-2C9D0E02AD10}" srcOrd="1" destOrd="0" presId="urn:microsoft.com/office/officeart/2009/layout/CirclePictureHierarchy"/>
    <dgm:cxn modelId="{156841F4-F098-4D94-98CC-B39E1A97345B}" type="presParOf" srcId="{F38FAC35-2FA2-4D3D-BDE9-FB2F7AE4CB16}" destId="{565B436F-1508-4A50-AACC-20CCC1471111}" srcOrd="1" destOrd="0" presId="urn:microsoft.com/office/officeart/2009/layout/CirclePictureHierarchy"/>
    <dgm:cxn modelId="{BC0228B6-0E12-416B-A73A-E8E507C465AB}" type="presParOf" srcId="{D6B795D0-7521-40A5-8EF6-9A7D57DE7916}" destId="{E29A0CEA-07BE-4965-8ADC-F666BC8E7523}" srcOrd="2" destOrd="0" presId="urn:microsoft.com/office/officeart/2009/layout/CirclePictureHierarchy"/>
    <dgm:cxn modelId="{D27BF8C9-5FE4-4E42-9C23-95D1FA4B7699}" type="presParOf" srcId="{D6B795D0-7521-40A5-8EF6-9A7D57DE7916}" destId="{AA480985-D319-4A28-AF93-21DF77F0B316}" srcOrd="3" destOrd="0" presId="urn:microsoft.com/office/officeart/2009/layout/CirclePictureHierarchy"/>
    <dgm:cxn modelId="{8543D102-3AC9-4316-8277-D7A753A5E6BD}" type="presParOf" srcId="{AA480985-D319-4A28-AF93-21DF77F0B316}" destId="{0E1A8CB7-E620-42E9-9B25-9D6DE09CDB77}" srcOrd="0" destOrd="0" presId="urn:microsoft.com/office/officeart/2009/layout/CirclePictureHierarchy"/>
    <dgm:cxn modelId="{12601AD2-17E2-4F7E-AA4C-7D58FCD8878F}" type="presParOf" srcId="{0E1A8CB7-E620-42E9-9B25-9D6DE09CDB77}" destId="{B71EEBC9-A989-445B-98C8-345F42D32FDF}" srcOrd="0" destOrd="0" presId="urn:microsoft.com/office/officeart/2009/layout/CirclePictureHierarchy"/>
    <dgm:cxn modelId="{55E5BE00-2F3C-4AF9-B7CB-234E6D7ECD8F}" type="presParOf" srcId="{0E1A8CB7-E620-42E9-9B25-9D6DE09CDB77}" destId="{DBC44A55-D3BE-40F9-9424-AF3E5BF20613}" srcOrd="1" destOrd="0" presId="urn:microsoft.com/office/officeart/2009/layout/CirclePictureHierarchy"/>
    <dgm:cxn modelId="{5906E9CF-0034-4420-B601-2980A3728F1A}" type="presParOf" srcId="{AA480985-D319-4A28-AF93-21DF77F0B316}" destId="{BD628B20-0D31-4216-AEB2-5DD60605DD39}" srcOrd="1" destOrd="0" presId="urn:microsoft.com/office/officeart/2009/layout/CirclePictureHierarchy"/>
    <dgm:cxn modelId="{5DB258BC-7B6C-449C-89AB-98A12FE9AAAA}" type="presParOf" srcId="{BD628B20-0D31-4216-AEB2-5DD60605DD39}" destId="{645F21BD-B2E3-4EDE-8D48-3F2A71B616DF}" srcOrd="0" destOrd="0" presId="urn:microsoft.com/office/officeart/2009/layout/CirclePictureHierarchy"/>
    <dgm:cxn modelId="{162501FE-9C39-450D-B17F-97186F27BCDC}" type="presParOf" srcId="{BD628B20-0D31-4216-AEB2-5DD60605DD39}" destId="{013BF31D-76C0-43FF-96B7-38689341E462}" srcOrd="1" destOrd="0" presId="urn:microsoft.com/office/officeart/2009/layout/CirclePictureHierarchy"/>
    <dgm:cxn modelId="{C3C00D80-E325-4CD7-9244-D2453D69D64B}" type="presParOf" srcId="{013BF31D-76C0-43FF-96B7-38689341E462}" destId="{CABA578C-043C-44BB-A3BE-FD40CC67E2E1}" srcOrd="0" destOrd="0" presId="urn:microsoft.com/office/officeart/2009/layout/CirclePictureHierarchy"/>
    <dgm:cxn modelId="{2BED1768-D2C1-44BE-A9A0-B0870CDCF4DD}" type="presParOf" srcId="{CABA578C-043C-44BB-A3BE-FD40CC67E2E1}" destId="{EB6E238A-CBFF-47EF-9C93-2793385062E8}" srcOrd="0" destOrd="0" presId="urn:microsoft.com/office/officeart/2009/layout/CirclePictureHierarchy"/>
    <dgm:cxn modelId="{13BEB10B-DDC0-4CDA-A412-E0471D2C9BDC}" type="presParOf" srcId="{CABA578C-043C-44BB-A3BE-FD40CC67E2E1}" destId="{51E7F04D-935B-447F-B374-2CD0AE9B562A}" srcOrd="1" destOrd="0" presId="urn:microsoft.com/office/officeart/2009/layout/CirclePictureHierarchy"/>
    <dgm:cxn modelId="{F643AF47-7E87-405A-B997-A317146ECF61}" type="presParOf" srcId="{013BF31D-76C0-43FF-96B7-38689341E462}" destId="{E0668D01-FBF5-442D-9341-1AF741AE0FF8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B4A8813-B257-4CA8-8E59-C6BB9CBAE936}" type="doc">
      <dgm:prSet loTypeId="urn:microsoft.com/office/officeart/2005/8/layout/cycle6" loCatId="cycl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2AAF5D6E-A777-46D4-B8BD-0A8AB2C5516E}">
      <dgm:prSet phldrT="[Testo]"/>
      <dgm:spPr/>
      <dgm:t>
        <a:bodyPr/>
        <a:lstStyle/>
        <a:p>
          <a:r>
            <a:rPr lang="it-IT" b="1" dirty="0" smtClean="0">
              <a:solidFill>
                <a:srgbClr val="C00000"/>
              </a:solidFill>
            </a:rPr>
            <a:t>Stress Lavoro-Correlato</a:t>
          </a:r>
          <a:endParaRPr lang="it-IT" b="1" dirty="0">
            <a:solidFill>
              <a:srgbClr val="C00000"/>
            </a:solidFill>
          </a:endParaRPr>
        </a:p>
      </dgm:t>
    </dgm:pt>
    <dgm:pt modelId="{37666590-DD9F-40CE-82C2-A0BD56532D80}" type="parTrans" cxnId="{89CB2B09-1172-443E-A103-E66B32ADDFCB}">
      <dgm:prSet/>
      <dgm:spPr/>
      <dgm:t>
        <a:bodyPr/>
        <a:lstStyle/>
        <a:p>
          <a:endParaRPr lang="it-IT"/>
        </a:p>
      </dgm:t>
    </dgm:pt>
    <dgm:pt modelId="{31C2DE19-1703-4471-B820-6177F3DCDD42}" type="sibTrans" cxnId="{89CB2B09-1172-443E-A103-E66B32ADDFCB}">
      <dgm:prSet/>
      <dgm:spPr/>
      <dgm:t>
        <a:bodyPr/>
        <a:lstStyle/>
        <a:p>
          <a:endParaRPr lang="it-IT"/>
        </a:p>
      </dgm:t>
    </dgm:pt>
    <dgm:pt modelId="{577AE6B4-936D-452C-9E13-F61072BD25AF}">
      <dgm:prSet phldrT="[Testo]"/>
      <dgm:spPr/>
      <dgm:t>
        <a:bodyPr/>
        <a:lstStyle/>
        <a:p>
          <a:r>
            <a:rPr lang="it-IT" b="1" dirty="0" smtClean="0"/>
            <a:t>Mobbing</a:t>
          </a:r>
          <a:endParaRPr lang="it-IT" b="1" dirty="0"/>
        </a:p>
      </dgm:t>
    </dgm:pt>
    <dgm:pt modelId="{97CEDF2E-A985-4C5C-B4AF-86369CEC339E}" type="parTrans" cxnId="{609CD07B-5A6C-4692-B2FB-3CD8897C0022}">
      <dgm:prSet/>
      <dgm:spPr/>
      <dgm:t>
        <a:bodyPr/>
        <a:lstStyle/>
        <a:p>
          <a:endParaRPr lang="it-IT"/>
        </a:p>
      </dgm:t>
    </dgm:pt>
    <dgm:pt modelId="{3DBAA6CF-DF09-4B9A-A063-0C1CB2A81D95}" type="sibTrans" cxnId="{609CD07B-5A6C-4692-B2FB-3CD8897C0022}">
      <dgm:prSet/>
      <dgm:spPr/>
      <dgm:t>
        <a:bodyPr/>
        <a:lstStyle/>
        <a:p>
          <a:endParaRPr lang="it-IT"/>
        </a:p>
      </dgm:t>
    </dgm:pt>
    <dgm:pt modelId="{F972F424-FE64-46A4-8210-2D98A0D3BC72}">
      <dgm:prSet phldrT="[Testo]"/>
      <dgm:spPr/>
      <dgm:t>
        <a:bodyPr/>
        <a:lstStyle/>
        <a:p>
          <a:r>
            <a:rPr lang="it-IT" b="1" dirty="0" smtClean="0"/>
            <a:t>Molestie</a:t>
          </a:r>
          <a:endParaRPr lang="it-IT" b="1" dirty="0"/>
        </a:p>
      </dgm:t>
    </dgm:pt>
    <dgm:pt modelId="{42AD51B3-F239-44D8-9D0D-A78FD6C511EB}" type="parTrans" cxnId="{D66F2146-DF8A-4F42-A320-A0C52FCAB19D}">
      <dgm:prSet/>
      <dgm:spPr/>
      <dgm:t>
        <a:bodyPr/>
        <a:lstStyle/>
        <a:p>
          <a:endParaRPr lang="it-IT"/>
        </a:p>
      </dgm:t>
    </dgm:pt>
    <dgm:pt modelId="{E4B6F183-6976-4A0C-A083-1B2D30E60BE2}" type="sibTrans" cxnId="{D66F2146-DF8A-4F42-A320-A0C52FCAB19D}">
      <dgm:prSet/>
      <dgm:spPr/>
      <dgm:t>
        <a:bodyPr/>
        <a:lstStyle/>
        <a:p>
          <a:endParaRPr lang="it-IT"/>
        </a:p>
      </dgm:t>
    </dgm:pt>
    <dgm:pt modelId="{DD20E772-25C5-45A8-A9D3-3DB0782D1BBB}">
      <dgm:prSet phldrT="[Testo]"/>
      <dgm:spPr/>
      <dgm:t>
        <a:bodyPr/>
        <a:lstStyle/>
        <a:p>
          <a:r>
            <a:rPr lang="it-IT" dirty="0" err="1" smtClean="0"/>
            <a:t>Burn</a:t>
          </a:r>
          <a:r>
            <a:rPr lang="it-IT" dirty="0" smtClean="0"/>
            <a:t> out</a:t>
          </a:r>
          <a:endParaRPr lang="it-IT" dirty="0"/>
        </a:p>
      </dgm:t>
    </dgm:pt>
    <dgm:pt modelId="{669B0FE0-EEC9-4D95-B35E-2BD5DC496A89}" type="parTrans" cxnId="{CC240CB9-7E5A-4E6A-9BDF-A777804EC90E}">
      <dgm:prSet/>
      <dgm:spPr/>
      <dgm:t>
        <a:bodyPr/>
        <a:lstStyle/>
        <a:p>
          <a:endParaRPr lang="it-IT"/>
        </a:p>
      </dgm:t>
    </dgm:pt>
    <dgm:pt modelId="{3FCF0C00-F483-468F-BA13-06E496B092A4}" type="sibTrans" cxnId="{CC240CB9-7E5A-4E6A-9BDF-A777804EC90E}">
      <dgm:prSet/>
      <dgm:spPr/>
      <dgm:t>
        <a:bodyPr/>
        <a:lstStyle/>
        <a:p>
          <a:endParaRPr lang="it-IT"/>
        </a:p>
      </dgm:t>
    </dgm:pt>
    <dgm:pt modelId="{41BB26FF-89A3-4F38-AAD2-11D45E2221C2}">
      <dgm:prSet phldrT="[Testo]" custT="1"/>
      <dgm:spPr/>
      <dgm:t>
        <a:bodyPr/>
        <a:lstStyle/>
        <a:p>
          <a:r>
            <a:rPr lang="it-IT" sz="2000" b="1" dirty="0" smtClean="0">
              <a:solidFill>
                <a:schemeClr val="bg1"/>
              </a:solidFill>
            </a:rPr>
            <a:t>Violenza</a:t>
          </a:r>
          <a:endParaRPr lang="it-IT" sz="2000" b="1" dirty="0">
            <a:solidFill>
              <a:schemeClr val="bg1"/>
            </a:solidFill>
          </a:endParaRPr>
        </a:p>
      </dgm:t>
    </dgm:pt>
    <dgm:pt modelId="{E54C26F0-AE68-48C2-BCD2-4D8EE70A187E}" type="parTrans" cxnId="{51413C98-A4EA-4E7A-BE87-DFDF914ED716}">
      <dgm:prSet/>
      <dgm:spPr/>
      <dgm:t>
        <a:bodyPr/>
        <a:lstStyle/>
        <a:p>
          <a:endParaRPr lang="it-IT"/>
        </a:p>
      </dgm:t>
    </dgm:pt>
    <dgm:pt modelId="{4B435FA8-FA8B-4B80-9EF1-FD6327BCD76D}" type="sibTrans" cxnId="{51413C98-A4EA-4E7A-BE87-DFDF914ED716}">
      <dgm:prSet/>
      <dgm:spPr/>
      <dgm:t>
        <a:bodyPr/>
        <a:lstStyle/>
        <a:p>
          <a:endParaRPr lang="it-IT"/>
        </a:p>
      </dgm:t>
    </dgm:pt>
    <dgm:pt modelId="{C191331F-BA50-4298-B3F1-C754978E9106}" type="pres">
      <dgm:prSet presAssocID="{DB4A8813-B257-4CA8-8E59-C6BB9CBAE93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B3EAB5C-0AAF-44D9-9D54-8AB4D0369273}" type="pres">
      <dgm:prSet presAssocID="{2AAF5D6E-A777-46D4-B8BD-0A8AB2C5516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BF50DC6-2BFA-4F86-A7B6-64CF4039F681}" type="pres">
      <dgm:prSet presAssocID="{2AAF5D6E-A777-46D4-B8BD-0A8AB2C5516E}" presName="spNode" presStyleCnt="0"/>
      <dgm:spPr/>
    </dgm:pt>
    <dgm:pt modelId="{78A360BC-E86C-4135-8903-26F08A1AEDF4}" type="pres">
      <dgm:prSet presAssocID="{31C2DE19-1703-4471-B820-6177F3DCDD42}" presName="sibTrans" presStyleLbl="sibTrans1D1" presStyleIdx="0" presStyleCnt="5"/>
      <dgm:spPr/>
      <dgm:t>
        <a:bodyPr/>
        <a:lstStyle/>
        <a:p>
          <a:endParaRPr lang="it-IT"/>
        </a:p>
      </dgm:t>
    </dgm:pt>
    <dgm:pt modelId="{C81F7993-135D-4879-97D0-D3459E2B764B}" type="pres">
      <dgm:prSet presAssocID="{577AE6B4-936D-452C-9E13-F61072BD25A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90AC65F-B2CB-48AB-A932-190C266A7E5D}" type="pres">
      <dgm:prSet presAssocID="{577AE6B4-936D-452C-9E13-F61072BD25AF}" presName="spNode" presStyleCnt="0"/>
      <dgm:spPr/>
    </dgm:pt>
    <dgm:pt modelId="{FF1B729E-1E13-400C-B27E-2CF96115D9BF}" type="pres">
      <dgm:prSet presAssocID="{3DBAA6CF-DF09-4B9A-A063-0C1CB2A81D95}" presName="sibTrans" presStyleLbl="sibTrans1D1" presStyleIdx="1" presStyleCnt="5"/>
      <dgm:spPr/>
      <dgm:t>
        <a:bodyPr/>
        <a:lstStyle/>
        <a:p>
          <a:endParaRPr lang="it-IT"/>
        </a:p>
      </dgm:t>
    </dgm:pt>
    <dgm:pt modelId="{2E782E78-7BF3-472D-9BC4-55F1B60BEC48}" type="pres">
      <dgm:prSet presAssocID="{F972F424-FE64-46A4-8210-2D98A0D3BC7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786A3D4-C0CE-43B3-BE6E-A532BA67584B}" type="pres">
      <dgm:prSet presAssocID="{F972F424-FE64-46A4-8210-2D98A0D3BC72}" presName="spNode" presStyleCnt="0"/>
      <dgm:spPr/>
    </dgm:pt>
    <dgm:pt modelId="{8D927E92-5666-4A7A-B7C4-32C50D9930C0}" type="pres">
      <dgm:prSet presAssocID="{E4B6F183-6976-4A0C-A083-1B2D30E60BE2}" presName="sibTrans" presStyleLbl="sibTrans1D1" presStyleIdx="2" presStyleCnt="5"/>
      <dgm:spPr/>
      <dgm:t>
        <a:bodyPr/>
        <a:lstStyle/>
        <a:p>
          <a:endParaRPr lang="it-IT"/>
        </a:p>
      </dgm:t>
    </dgm:pt>
    <dgm:pt modelId="{56E8AD60-B3AC-4AA3-B989-7C27746A1510}" type="pres">
      <dgm:prSet presAssocID="{DD20E772-25C5-45A8-A9D3-3DB0782D1BB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54FF640-0374-48D3-AEA6-D8712FD4BD6A}" type="pres">
      <dgm:prSet presAssocID="{DD20E772-25C5-45A8-A9D3-3DB0782D1BBB}" presName="spNode" presStyleCnt="0"/>
      <dgm:spPr/>
    </dgm:pt>
    <dgm:pt modelId="{91C15A1A-BB26-4CB3-9640-DAFD1F54C7AE}" type="pres">
      <dgm:prSet presAssocID="{3FCF0C00-F483-468F-BA13-06E496B092A4}" presName="sibTrans" presStyleLbl="sibTrans1D1" presStyleIdx="3" presStyleCnt="5"/>
      <dgm:spPr/>
      <dgm:t>
        <a:bodyPr/>
        <a:lstStyle/>
        <a:p>
          <a:endParaRPr lang="it-IT"/>
        </a:p>
      </dgm:t>
    </dgm:pt>
    <dgm:pt modelId="{71B9ECD6-2829-4722-8AA6-90D833E3C381}" type="pres">
      <dgm:prSet presAssocID="{41BB26FF-89A3-4F38-AAD2-11D45E2221C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035A7E7-3529-432D-9D36-566D2F0D274B}" type="pres">
      <dgm:prSet presAssocID="{41BB26FF-89A3-4F38-AAD2-11D45E2221C2}" presName="spNode" presStyleCnt="0"/>
      <dgm:spPr/>
    </dgm:pt>
    <dgm:pt modelId="{F04BB88E-4885-4401-B9C4-C6B15D55BFAD}" type="pres">
      <dgm:prSet presAssocID="{4B435FA8-FA8B-4B80-9EF1-FD6327BCD76D}" presName="sibTrans" presStyleLbl="sibTrans1D1" presStyleIdx="4" presStyleCnt="5"/>
      <dgm:spPr/>
      <dgm:t>
        <a:bodyPr/>
        <a:lstStyle/>
        <a:p>
          <a:endParaRPr lang="it-IT"/>
        </a:p>
      </dgm:t>
    </dgm:pt>
  </dgm:ptLst>
  <dgm:cxnLst>
    <dgm:cxn modelId="{C4BB110C-97CC-441F-BDDC-5657050BA029}" type="presOf" srcId="{4B435FA8-FA8B-4B80-9EF1-FD6327BCD76D}" destId="{F04BB88E-4885-4401-B9C4-C6B15D55BFAD}" srcOrd="0" destOrd="0" presId="urn:microsoft.com/office/officeart/2005/8/layout/cycle6"/>
    <dgm:cxn modelId="{8F8E4FF6-6197-4ABA-A81E-6A0AA2CBA0A3}" type="presOf" srcId="{31C2DE19-1703-4471-B820-6177F3DCDD42}" destId="{78A360BC-E86C-4135-8903-26F08A1AEDF4}" srcOrd="0" destOrd="0" presId="urn:microsoft.com/office/officeart/2005/8/layout/cycle6"/>
    <dgm:cxn modelId="{9962254D-9B27-43CF-A29C-37F7B1575855}" type="presOf" srcId="{577AE6B4-936D-452C-9E13-F61072BD25AF}" destId="{C81F7993-135D-4879-97D0-D3459E2B764B}" srcOrd="0" destOrd="0" presId="urn:microsoft.com/office/officeart/2005/8/layout/cycle6"/>
    <dgm:cxn modelId="{CC240CB9-7E5A-4E6A-9BDF-A777804EC90E}" srcId="{DB4A8813-B257-4CA8-8E59-C6BB9CBAE936}" destId="{DD20E772-25C5-45A8-A9D3-3DB0782D1BBB}" srcOrd="3" destOrd="0" parTransId="{669B0FE0-EEC9-4D95-B35E-2BD5DC496A89}" sibTransId="{3FCF0C00-F483-468F-BA13-06E496B092A4}"/>
    <dgm:cxn modelId="{62C29D5A-B33B-40E6-869B-08DCA16D91BD}" type="presOf" srcId="{E4B6F183-6976-4A0C-A083-1B2D30E60BE2}" destId="{8D927E92-5666-4A7A-B7C4-32C50D9930C0}" srcOrd="0" destOrd="0" presId="urn:microsoft.com/office/officeart/2005/8/layout/cycle6"/>
    <dgm:cxn modelId="{46A00DDA-885A-436C-BD3C-43F7C00B5082}" type="presOf" srcId="{DB4A8813-B257-4CA8-8E59-C6BB9CBAE936}" destId="{C191331F-BA50-4298-B3F1-C754978E9106}" srcOrd="0" destOrd="0" presId="urn:microsoft.com/office/officeart/2005/8/layout/cycle6"/>
    <dgm:cxn modelId="{8BCAEA8B-C88A-43E7-B79C-374968032F5D}" type="presOf" srcId="{F972F424-FE64-46A4-8210-2D98A0D3BC72}" destId="{2E782E78-7BF3-472D-9BC4-55F1B60BEC48}" srcOrd="0" destOrd="0" presId="urn:microsoft.com/office/officeart/2005/8/layout/cycle6"/>
    <dgm:cxn modelId="{89CB2B09-1172-443E-A103-E66B32ADDFCB}" srcId="{DB4A8813-B257-4CA8-8E59-C6BB9CBAE936}" destId="{2AAF5D6E-A777-46D4-B8BD-0A8AB2C5516E}" srcOrd="0" destOrd="0" parTransId="{37666590-DD9F-40CE-82C2-A0BD56532D80}" sibTransId="{31C2DE19-1703-4471-B820-6177F3DCDD42}"/>
    <dgm:cxn modelId="{D82EE6BB-E804-49A2-BC31-1843CC389AFC}" type="presOf" srcId="{DD20E772-25C5-45A8-A9D3-3DB0782D1BBB}" destId="{56E8AD60-B3AC-4AA3-B989-7C27746A1510}" srcOrd="0" destOrd="0" presId="urn:microsoft.com/office/officeart/2005/8/layout/cycle6"/>
    <dgm:cxn modelId="{8ADF39CB-5AF2-423D-A1C6-872D99583CA8}" type="presOf" srcId="{2AAF5D6E-A777-46D4-B8BD-0A8AB2C5516E}" destId="{AB3EAB5C-0AAF-44D9-9D54-8AB4D0369273}" srcOrd="0" destOrd="0" presId="urn:microsoft.com/office/officeart/2005/8/layout/cycle6"/>
    <dgm:cxn modelId="{D66F2146-DF8A-4F42-A320-A0C52FCAB19D}" srcId="{DB4A8813-B257-4CA8-8E59-C6BB9CBAE936}" destId="{F972F424-FE64-46A4-8210-2D98A0D3BC72}" srcOrd="2" destOrd="0" parTransId="{42AD51B3-F239-44D8-9D0D-A78FD6C511EB}" sibTransId="{E4B6F183-6976-4A0C-A083-1B2D30E60BE2}"/>
    <dgm:cxn modelId="{D74501CC-CF9E-41BC-827D-F3C29851B45C}" type="presOf" srcId="{41BB26FF-89A3-4F38-AAD2-11D45E2221C2}" destId="{71B9ECD6-2829-4722-8AA6-90D833E3C381}" srcOrd="0" destOrd="0" presId="urn:microsoft.com/office/officeart/2005/8/layout/cycle6"/>
    <dgm:cxn modelId="{DE14BB8A-34A0-42E5-A8CD-DF3004D93ABA}" type="presOf" srcId="{3FCF0C00-F483-468F-BA13-06E496B092A4}" destId="{91C15A1A-BB26-4CB3-9640-DAFD1F54C7AE}" srcOrd="0" destOrd="0" presId="urn:microsoft.com/office/officeart/2005/8/layout/cycle6"/>
    <dgm:cxn modelId="{51413C98-A4EA-4E7A-BE87-DFDF914ED716}" srcId="{DB4A8813-B257-4CA8-8E59-C6BB9CBAE936}" destId="{41BB26FF-89A3-4F38-AAD2-11D45E2221C2}" srcOrd="4" destOrd="0" parTransId="{E54C26F0-AE68-48C2-BCD2-4D8EE70A187E}" sibTransId="{4B435FA8-FA8B-4B80-9EF1-FD6327BCD76D}"/>
    <dgm:cxn modelId="{609CD07B-5A6C-4692-B2FB-3CD8897C0022}" srcId="{DB4A8813-B257-4CA8-8E59-C6BB9CBAE936}" destId="{577AE6B4-936D-452C-9E13-F61072BD25AF}" srcOrd="1" destOrd="0" parTransId="{97CEDF2E-A985-4C5C-B4AF-86369CEC339E}" sibTransId="{3DBAA6CF-DF09-4B9A-A063-0C1CB2A81D95}"/>
    <dgm:cxn modelId="{746EA5EB-7811-4B6B-976F-ECFD85704296}" type="presOf" srcId="{3DBAA6CF-DF09-4B9A-A063-0C1CB2A81D95}" destId="{FF1B729E-1E13-400C-B27E-2CF96115D9BF}" srcOrd="0" destOrd="0" presId="urn:microsoft.com/office/officeart/2005/8/layout/cycle6"/>
    <dgm:cxn modelId="{08521EDD-448C-4C29-B3F4-A1E01A617CC1}" type="presParOf" srcId="{C191331F-BA50-4298-B3F1-C754978E9106}" destId="{AB3EAB5C-0AAF-44D9-9D54-8AB4D0369273}" srcOrd="0" destOrd="0" presId="urn:microsoft.com/office/officeart/2005/8/layout/cycle6"/>
    <dgm:cxn modelId="{DF9458C5-4096-4171-BCD4-04AC3FD7DE80}" type="presParOf" srcId="{C191331F-BA50-4298-B3F1-C754978E9106}" destId="{3BF50DC6-2BFA-4F86-A7B6-64CF4039F681}" srcOrd="1" destOrd="0" presId="urn:microsoft.com/office/officeart/2005/8/layout/cycle6"/>
    <dgm:cxn modelId="{BAD0F743-8C8D-4F5C-811F-D7D2C79D98BD}" type="presParOf" srcId="{C191331F-BA50-4298-B3F1-C754978E9106}" destId="{78A360BC-E86C-4135-8903-26F08A1AEDF4}" srcOrd="2" destOrd="0" presId="urn:microsoft.com/office/officeart/2005/8/layout/cycle6"/>
    <dgm:cxn modelId="{0F76B382-39BF-495D-B5AA-A926828A8042}" type="presParOf" srcId="{C191331F-BA50-4298-B3F1-C754978E9106}" destId="{C81F7993-135D-4879-97D0-D3459E2B764B}" srcOrd="3" destOrd="0" presId="urn:microsoft.com/office/officeart/2005/8/layout/cycle6"/>
    <dgm:cxn modelId="{ABD1335B-EC50-477F-A1D5-7228F34BDEB9}" type="presParOf" srcId="{C191331F-BA50-4298-B3F1-C754978E9106}" destId="{A90AC65F-B2CB-48AB-A932-190C266A7E5D}" srcOrd="4" destOrd="0" presId="urn:microsoft.com/office/officeart/2005/8/layout/cycle6"/>
    <dgm:cxn modelId="{2AE1147E-B2BC-4CC1-AE66-1DFEE024AF85}" type="presParOf" srcId="{C191331F-BA50-4298-B3F1-C754978E9106}" destId="{FF1B729E-1E13-400C-B27E-2CF96115D9BF}" srcOrd="5" destOrd="0" presId="urn:microsoft.com/office/officeart/2005/8/layout/cycle6"/>
    <dgm:cxn modelId="{A294CCDE-5E4F-4219-85F1-928A159B0298}" type="presParOf" srcId="{C191331F-BA50-4298-B3F1-C754978E9106}" destId="{2E782E78-7BF3-472D-9BC4-55F1B60BEC48}" srcOrd="6" destOrd="0" presId="urn:microsoft.com/office/officeart/2005/8/layout/cycle6"/>
    <dgm:cxn modelId="{DC000591-59ED-49E9-A14A-2B137CDD3461}" type="presParOf" srcId="{C191331F-BA50-4298-B3F1-C754978E9106}" destId="{4786A3D4-C0CE-43B3-BE6E-A532BA67584B}" srcOrd="7" destOrd="0" presId="urn:microsoft.com/office/officeart/2005/8/layout/cycle6"/>
    <dgm:cxn modelId="{8B6F746F-0158-46F0-8309-787726F6F2B8}" type="presParOf" srcId="{C191331F-BA50-4298-B3F1-C754978E9106}" destId="{8D927E92-5666-4A7A-B7C4-32C50D9930C0}" srcOrd="8" destOrd="0" presId="urn:microsoft.com/office/officeart/2005/8/layout/cycle6"/>
    <dgm:cxn modelId="{D3C16B30-AC0B-4A3B-B817-6A8689F99133}" type="presParOf" srcId="{C191331F-BA50-4298-B3F1-C754978E9106}" destId="{56E8AD60-B3AC-4AA3-B989-7C27746A1510}" srcOrd="9" destOrd="0" presId="urn:microsoft.com/office/officeart/2005/8/layout/cycle6"/>
    <dgm:cxn modelId="{23F98D07-DBDA-4503-B765-D35A0BE1AE7F}" type="presParOf" srcId="{C191331F-BA50-4298-B3F1-C754978E9106}" destId="{054FF640-0374-48D3-AEA6-D8712FD4BD6A}" srcOrd="10" destOrd="0" presId="urn:microsoft.com/office/officeart/2005/8/layout/cycle6"/>
    <dgm:cxn modelId="{4F16513F-7B3F-4A65-AF04-4A205E83925A}" type="presParOf" srcId="{C191331F-BA50-4298-B3F1-C754978E9106}" destId="{91C15A1A-BB26-4CB3-9640-DAFD1F54C7AE}" srcOrd="11" destOrd="0" presId="urn:microsoft.com/office/officeart/2005/8/layout/cycle6"/>
    <dgm:cxn modelId="{9B4C282B-54CB-4D83-918E-D259844B0A12}" type="presParOf" srcId="{C191331F-BA50-4298-B3F1-C754978E9106}" destId="{71B9ECD6-2829-4722-8AA6-90D833E3C381}" srcOrd="12" destOrd="0" presId="urn:microsoft.com/office/officeart/2005/8/layout/cycle6"/>
    <dgm:cxn modelId="{A8687258-CAE4-4337-AB84-F4656B1BF006}" type="presParOf" srcId="{C191331F-BA50-4298-B3F1-C754978E9106}" destId="{E035A7E7-3529-432D-9D36-566D2F0D274B}" srcOrd="13" destOrd="0" presId="urn:microsoft.com/office/officeart/2005/8/layout/cycle6"/>
    <dgm:cxn modelId="{288D48F5-26A5-4A4A-8707-1CA10146D0BD}" type="presParOf" srcId="{C191331F-BA50-4298-B3F1-C754978E9106}" destId="{F04BB88E-4885-4401-B9C4-C6B15D55BFA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D797214-749C-46DC-922F-643A5DD7A027}" type="doc">
      <dgm:prSet loTypeId="urn:microsoft.com/office/officeart/2009/3/layout/IncreasingArrowsProcess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81C89947-7B18-4486-A76A-C39099D3D793}">
      <dgm:prSet phldrT="[Testo]" custT="1"/>
      <dgm:spPr/>
      <dgm:t>
        <a:bodyPr/>
        <a:lstStyle/>
        <a:p>
          <a:r>
            <a:rPr lang="it-IT" sz="1600" b="1" dirty="0"/>
            <a:t>FASE 1: ASCOLTO</a:t>
          </a:r>
        </a:p>
      </dgm:t>
    </dgm:pt>
    <dgm:pt modelId="{BA984285-5CD4-4257-BEF6-9B2B4C6C7CBE}" type="parTrans" cxnId="{7E3B80E1-D73D-44E1-9D75-6526DF9972D3}">
      <dgm:prSet/>
      <dgm:spPr/>
      <dgm:t>
        <a:bodyPr/>
        <a:lstStyle/>
        <a:p>
          <a:endParaRPr lang="it-IT"/>
        </a:p>
      </dgm:t>
    </dgm:pt>
    <dgm:pt modelId="{9F40E313-C92B-40E4-B59A-6FDBEE20646F}" type="sibTrans" cxnId="{7E3B80E1-D73D-44E1-9D75-6526DF9972D3}">
      <dgm:prSet/>
      <dgm:spPr/>
      <dgm:t>
        <a:bodyPr/>
        <a:lstStyle/>
        <a:p>
          <a:endParaRPr lang="it-IT"/>
        </a:p>
      </dgm:t>
    </dgm:pt>
    <dgm:pt modelId="{01741D0A-4624-4900-9435-30883934E3F4}">
      <dgm:prSet phldrT="[Testo]" custT="1"/>
      <dgm:spPr/>
      <dgm:t>
        <a:bodyPr/>
        <a:lstStyle/>
        <a:p>
          <a:pPr algn="l"/>
          <a:r>
            <a:rPr lang="it-IT" sz="1200" i="1" dirty="0" smtClean="0"/>
            <a:t>Somministrazione</a:t>
          </a:r>
          <a:r>
            <a:rPr lang="it-IT" sz="1200" dirty="0" smtClean="0"/>
            <a:t> </a:t>
          </a:r>
          <a:r>
            <a:rPr lang="it-IT" sz="1200" dirty="0"/>
            <a:t>dei </a:t>
          </a:r>
          <a:r>
            <a:rPr lang="it-IT" sz="1200" dirty="0" smtClean="0"/>
            <a:t>3 questionari SLC:</a:t>
          </a:r>
        </a:p>
        <a:p>
          <a:pPr algn="l"/>
          <a:r>
            <a:rPr lang="it-IT" sz="1200" dirty="0" smtClean="0"/>
            <a:t>- General </a:t>
          </a:r>
          <a:r>
            <a:rPr lang="it-IT" sz="1200" dirty="0" err="1" smtClean="0"/>
            <a:t>Health</a:t>
          </a:r>
          <a:r>
            <a:rPr lang="it-IT" sz="1200" dirty="0" smtClean="0"/>
            <a:t> </a:t>
          </a:r>
          <a:r>
            <a:rPr lang="it-IT" sz="1200" dirty="0" err="1" smtClean="0"/>
            <a:t>Questionnaire</a:t>
          </a:r>
          <a:r>
            <a:rPr lang="it-IT" sz="1200" dirty="0" smtClean="0"/>
            <a:t>  (GHQ-12)</a:t>
          </a:r>
        </a:p>
        <a:p>
          <a:pPr algn="l"/>
          <a:r>
            <a:rPr lang="it-IT" sz="1200" dirty="0" smtClean="0"/>
            <a:t>- </a:t>
          </a:r>
          <a:r>
            <a:rPr lang="it-IT" sz="1200" dirty="0" err="1" smtClean="0"/>
            <a:t>Maslach</a:t>
          </a:r>
          <a:r>
            <a:rPr lang="it-IT" sz="1200" dirty="0" smtClean="0"/>
            <a:t> </a:t>
          </a:r>
          <a:r>
            <a:rPr lang="it-IT" sz="1200" dirty="0" err="1" smtClean="0"/>
            <a:t>Burnout</a:t>
          </a:r>
          <a:r>
            <a:rPr lang="it-IT" sz="1200" dirty="0" smtClean="0"/>
            <a:t> Inventory  (MBI)</a:t>
          </a:r>
        </a:p>
        <a:p>
          <a:pPr algn="l"/>
          <a:r>
            <a:rPr lang="it-IT" sz="1200" dirty="0" smtClean="0"/>
            <a:t>- Work Stress </a:t>
          </a:r>
          <a:r>
            <a:rPr lang="it-IT" sz="1200" dirty="0" err="1" smtClean="0"/>
            <a:t>Risk</a:t>
          </a:r>
          <a:r>
            <a:rPr lang="it-IT" sz="1200" dirty="0" smtClean="0"/>
            <a:t>    </a:t>
          </a:r>
          <a:r>
            <a:rPr lang="it-IT" sz="1200" dirty="0" err="1" smtClean="0"/>
            <a:t>Questionnaire</a:t>
          </a:r>
          <a:r>
            <a:rPr lang="it-IT" sz="1200" dirty="0" smtClean="0"/>
            <a:t> (WSRQ)</a:t>
          </a:r>
        </a:p>
        <a:p>
          <a:pPr algn="l"/>
          <a:endParaRPr lang="it-IT" sz="1200" dirty="0" smtClean="0"/>
        </a:p>
        <a:p>
          <a:pPr algn="l"/>
          <a:r>
            <a:rPr lang="it-IT" sz="1200" dirty="0" smtClean="0"/>
            <a:t>Conduzione di </a:t>
          </a:r>
          <a:r>
            <a:rPr lang="it-IT" sz="1200" i="1" dirty="0" smtClean="0"/>
            <a:t>Focus Group</a:t>
          </a:r>
        </a:p>
        <a:p>
          <a:pPr algn="l"/>
          <a:endParaRPr lang="it-IT" sz="1200" dirty="0" smtClean="0"/>
        </a:p>
        <a:p>
          <a:pPr algn="l"/>
          <a:endParaRPr lang="it-IT" sz="1200" dirty="0"/>
        </a:p>
        <a:p>
          <a:pPr algn="l"/>
          <a:endParaRPr lang="it-IT" sz="1400" dirty="0"/>
        </a:p>
      </dgm:t>
    </dgm:pt>
    <dgm:pt modelId="{3B7DAC33-D130-416B-A7A2-B215B055A81A}" type="parTrans" cxnId="{53FC0CBD-8ECE-4C0B-A69B-E8FF84761ED0}">
      <dgm:prSet/>
      <dgm:spPr/>
      <dgm:t>
        <a:bodyPr/>
        <a:lstStyle/>
        <a:p>
          <a:endParaRPr lang="it-IT"/>
        </a:p>
      </dgm:t>
    </dgm:pt>
    <dgm:pt modelId="{62E5C392-B5E7-4B81-8BCB-6F8A4C1922DC}" type="sibTrans" cxnId="{53FC0CBD-8ECE-4C0B-A69B-E8FF84761ED0}">
      <dgm:prSet/>
      <dgm:spPr/>
      <dgm:t>
        <a:bodyPr/>
        <a:lstStyle/>
        <a:p>
          <a:endParaRPr lang="it-IT"/>
        </a:p>
      </dgm:t>
    </dgm:pt>
    <dgm:pt modelId="{E86DDC78-DE16-48D5-AFC9-2F8B52440262}">
      <dgm:prSet phldrT="[Testo]" custT="1"/>
      <dgm:spPr/>
      <dgm:t>
        <a:bodyPr/>
        <a:lstStyle/>
        <a:p>
          <a:r>
            <a:rPr lang="it-IT" sz="1600" b="1" dirty="0"/>
            <a:t>FASE 2: STABILIZZAZIONE</a:t>
          </a:r>
        </a:p>
      </dgm:t>
    </dgm:pt>
    <dgm:pt modelId="{E79177EF-0907-4DD1-9489-CC89F385CAD5}" type="parTrans" cxnId="{7FAE6B05-2169-47FB-9407-AF3439935C8A}">
      <dgm:prSet/>
      <dgm:spPr/>
      <dgm:t>
        <a:bodyPr/>
        <a:lstStyle/>
        <a:p>
          <a:endParaRPr lang="it-IT"/>
        </a:p>
      </dgm:t>
    </dgm:pt>
    <dgm:pt modelId="{DE5F1C25-7E63-41B9-9CCE-36B53374367E}" type="sibTrans" cxnId="{7FAE6B05-2169-47FB-9407-AF3439935C8A}">
      <dgm:prSet/>
      <dgm:spPr/>
      <dgm:t>
        <a:bodyPr/>
        <a:lstStyle/>
        <a:p>
          <a:endParaRPr lang="it-IT"/>
        </a:p>
      </dgm:t>
    </dgm:pt>
    <dgm:pt modelId="{B4E9517F-E163-48BA-8A6E-A62F69B9280D}">
      <dgm:prSet phldrT="[Testo]" custT="1"/>
      <dgm:spPr/>
      <dgm:t>
        <a:bodyPr/>
        <a:lstStyle/>
        <a:p>
          <a:r>
            <a:rPr lang="it-IT" sz="1600" b="1" dirty="0"/>
            <a:t>FASE 3: INTERVENTO ATTIVO</a:t>
          </a:r>
        </a:p>
      </dgm:t>
    </dgm:pt>
    <dgm:pt modelId="{F02B96FB-D587-4578-95D0-1554CD220318}" type="parTrans" cxnId="{02F56305-D031-4680-B069-B2E06A0D4A5A}">
      <dgm:prSet/>
      <dgm:spPr/>
      <dgm:t>
        <a:bodyPr/>
        <a:lstStyle/>
        <a:p>
          <a:endParaRPr lang="it-IT"/>
        </a:p>
      </dgm:t>
    </dgm:pt>
    <dgm:pt modelId="{17A6BB9E-FADD-445F-8A97-20B354504BD3}" type="sibTrans" cxnId="{02F56305-D031-4680-B069-B2E06A0D4A5A}">
      <dgm:prSet/>
      <dgm:spPr/>
      <dgm:t>
        <a:bodyPr/>
        <a:lstStyle/>
        <a:p>
          <a:endParaRPr lang="it-IT"/>
        </a:p>
      </dgm:t>
    </dgm:pt>
    <dgm:pt modelId="{49417C7D-288B-4EB9-B642-5A19F34681A4}">
      <dgm:prSet phldrT="[Testo]" custT="1"/>
      <dgm:spPr/>
      <dgm:t>
        <a:bodyPr/>
        <a:lstStyle/>
        <a:p>
          <a:r>
            <a:rPr lang="it-IT" sz="1200" dirty="0"/>
            <a:t>Fase pratica ad adesione </a:t>
          </a:r>
          <a:r>
            <a:rPr lang="it-IT" sz="1200" dirty="0" smtClean="0"/>
            <a:t>volontaria</a:t>
          </a:r>
        </a:p>
        <a:p>
          <a:r>
            <a:rPr lang="it-IT" sz="1200" dirty="0" smtClean="0"/>
            <a:t> </a:t>
          </a:r>
          <a:r>
            <a:rPr lang="it-IT" sz="1200" dirty="0"/>
            <a:t>per </a:t>
          </a:r>
          <a:r>
            <a:rPr lang="it-IT" sz="1200" i="1" dirty="0"/>
            <a:t>l'acquisizione di tecniche </a:t>
          </a:r>
          <a:r>
            <a:rPr lang="it-IT" sz="1200" i="1" dirty="0" smtClean="0"/>
            <a:t>di</a:t>
          </a:r>
        </a:p>
        <a:p>
          <a:r>
            <a:rPr lang="it-IT" sz="1200" i="1" dirty="0" smtClean="0"/>
            <a:t> </a:t>
          </a:r>
          <a:r>
            <a:rPr lang="it-IT" sz="1200" i="1" dirty="0"/>
            <a:t>gestione</a:t>
          </a:r>
          <a:r>
            <a:rPr lang="it-IT" sz="1200" dirty="0"/>
            <a:t> dello stress </a:t>
          </a:r>
        </a:p>
      </dgm:t>
    </dgm:pt>
    <dgm:pt modelId="{B7EB9C33-1BDF-43C7-8B9E-9574052668E6}" type="parTrans" cxnId="{A220B7B1-EC7B-4224-A363-BC542BA90AD1}">
      <dgm:prSet/>
      <dgm:spPr/>
      <dgm:t>
        <a:bodyPr/>
        <a:lstStyle/>
        <a:p>
          <a:endParaRPr lang="it-IT"/>
        </a:p>
      </dgm:t>
    </dgm:pt>
    <dgm:pt modelId="{54CB0BF7-57FB-4A27-A8F1-A93C3EE976C0}" type="sibTrans" cxnId="{A220B7B1-EC7B-4224-A363-BC542BA90AD1}">
      <dgm:prSet/>
      <dgm:spPr/>
      <dgm:t>
        <a:bodyPr/>
        <a:lstStyle/>
        <a:p>
          <a:endParaRPr lang="it-IT"/>
        </a:p>
      </dgm:t>
    </dgm:pt>
    <dgm:pt modelId="{AFC6DE0F-694F-4F33-9E68-984425B9E3CD}">
      <dgm:prSet/>
      <dgm:spPr/>
      <dgm:t>
        <a:bodyPr/>
        <a:lstStyle/>
        <a:p>
          <a:endParaRPr lang="it-IT" sz="1600" dirty="0"/>
        </a:p>
      </dgm:t>
    </dgm:pt>
    <dgm:pt modelId="{EF48731B-C7EF-411B-B476-7280BC5AAEFC}" type="parTrans" cxnId="{2D8D389B-1594-47DE-89F9-45BE5901CD2B}">
      <dgm:prSet/>
      <dgm:spPr/>
      <dgm:t>
        <a:bodyPr/>
        <a:lstStyle/>
        <a:p>
          <a:endParaRPr lang="it-IT"/>
        </a:p>
      </dgm:t>
    </dgm:pt>
    <dgm:pt modelId="{8C81DFC8-A239-4725-961C-A3ADF008C8EE}" type="sibTrans" cxnId="{2D8D389B-1594-47DE-89F9-45BE5901CD2B}">
      <dgm:prSet/>
      <dgm:spPr/>
      <dgm:t>
        <a:bodyPr/>
        <a:lstStyle/>
        <a:p>
          <a:endParaRPr lang="it-IT"/>
        </a:p>
      </dgm:t>
    </dgm:pt>
    <dgm:pt modelId="{6453810B-834B-4067-B6C3-1BDDA9DEB5F8}">
      <dgm:prSet custT="1"/>
      <dgm:spPr/>
      <dgm:t>
        <a:bodyPr/>
        <a:lstStyle/>
        <a:p>
          <a:endParaRPr lang="it-IT" sz="1200"/>
        </a:p>
      </dgm:t>
    </dgm:pt>
    <dgm:pt modelId="{50ABBFD5-DB81-4337-8A68-CEA260A55F73}" type="sibTrans" cxnId="{DF321DCC-D610-4EB3-9924-224E4BE71AC8}">
      <dgm:prSet/>
      <dgm:spPr/>
      <dgm:t>
        <a:bodyPr/>
        <a:lstStyle/>
        <a:p>
          <a:endParaRPr lang="it-IT"/>
        </a:p>
      </dgm:t>
    </dgm:pt>
    <dgm:pt modelId="{3B0CD5DE-0A0D-4F3A-8D6F-F3C11D758379}" type="parTrans" cxnId="{DF321DCC-D610-4EB3-9924-224E4BE71AC8}">
      <dgm:prSet/>
      <dgm:spPr/>
      <dgm:t>
        <a:bodyPr/>
        <a:lstStyle/>
        <a:p>
          <a:endParaRPr lang="it-IT"/>
        </a:p>
      </dgm:t>
    </dgm:pt>
    <dgm:pt modelId="{9FE682A9-0770-4E6A-BA8D-667D9DE2CFC1}">
      <dgm:prSet phldrT="[Testo]" custT="1"/>
      <dgm:spPr/>
      <dgm:t>
        <a:bodyPr/>
        <a:lstStyle/>
        <a:p>
          <a:r>
            <a:rPr lang="it-IT" sz="1200" dirty="0"/>
            <a:t>Fase effettuata tramite la </a:t>
          </a:r>
          <a:endParaRPr lang="it-IT" sz="1200" dirty="0" smtClean="0"/>
        </a:p>
        <a:p>
          <a:r>
            <a:rPr lang="it-IT" sz="1200" i="1" dirty="0" smtClean="0"/>
            <a:t>restituzione </a:t>
          </a:r>
          <a:r>
            <a:rPr lang="it-IT" sz="1200" i="1" dirty="0"/>
            <a:t>dei risultati </a:t>
          </a:r>
          <a:endParaRPr lang="it-IT" sz="1200" i="1" dirty="0" smtClean="0"/>
        </a:p>
        <a:p>
          <a:r>
            <a:rPr lang="it-IT" sz="1200" dirty="0" smtClean="0"/>
            <a:t>emersi dai </a:t>
          </a:r>
          <a:r>
            <a:rPr lang="it-IT" sz="1200" dirty="0"/>
            <a:t>questionari SLC</a:t>
          </a:r>
        </a:p>
      </dgm:t>
    </dgm:pt>
    <dgm:pt modelId="{191CDA40-43EB-4225-A9CA-4719BE54553C}" type="sibTrans" cxnId="{C3E04E6C-382B-494D-AB2D-3DC15353CBFB}">
      <dgm:prSet/>
      <dgm:spPr/>
      <dgm:t>
        <a:bodyPr/>
        <a:lstStyle/>
        <a:p>
          <a:endParaRPr lang="it-IT"/>
        </a:p>
      </dgm:t>
    </dgm:pt>
    <dgm:pt modelId="{BB715C50-5447-4FB0-B023-9ACA6C4447B2}" type="parTrans" cxnId="{C3E04E6C-382B-494D-AB2D-3DC15353CBFB}">
      <dgm:prSet/>
      <dgm:spPr/>
      <dgm:t>
        <a:bodyPr/>
        <a:lstStyle/>
        <a:p>
          <a:endParaRPr lang="it-IT"/>
        </a:p>
      </dgm:t>
    </dgm:pt>
    <dgm:pt modelId="{690575FE-3D68-417A-A8C5-E76D3B4202EC}" type="pres">
      <dgm:prSet presAssocID="{5D797214-749C-46DC-922F-643A5DD7A027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BF374D53-5F17-45DB-86E4-3B474D550C8A}" type="pres">
      <dgm:prSet presAssocID="{81C89947-7B18-4486-A76A-C39099D3D793}" presName="parentText1" presStyleLbl="node1" presStyleIdx="0" presStyleCnt="3" custScaleX="60915" custLinFactNeighborX="-19110" custLinFactNeighborY="-71347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FDF69C7-0D67-47DE-9EE9-04D807AACC20}" type="pres">
      <dgm:prSet presAssocID="{81C89947-7B18-4486-A76A-C39099D3D793}" presName="childText1" presStyleLbl="solidAlignAcc1" presStyleIdx="0" presStyleCnt="3" custScaleY="116540" custLinFactNeighborX="8294" custLinFactNeighborY="-195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B7C5E18-9898-4970-8A52-0F19ABD8A3BB}" type="pres">
      <dgm:prSet presAssocID="{E86DDC78-DE16-48D5-AFC9-2F8B52440262}" presName="parentText2" presStyleLbl="node1" presStyleIdx="1" presStyleCnt="3" custScaleX="76905" custScaleY="103949" custLinFactNeighborX="-8636" custLinFactNeighborY="-2684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6C39308-AABD-47CD-A372-88674C55902E}" type="pres">
      <dgm:prSet presAssocID="{E86DDC78-DE16-48D5-AFC9-2F8B52440262}" presName="childText2" presStyleLbl="solidAlignAcc1" presStyleIdx="1" presStyleCnt="3" custScaleX="86224" custScaleY="96392" custLinFactNeighborX="-1567" custLinFactNeighborY="-128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1D45734-252A-4E57-9DB8-004B8BF972C1}" type="pres">
      <dgm:prSet presAssocID="{B4E9517F-E163-48BA-8A6E-A62F69B9280D}" presName="parentText3" presStyleLbl="node1" presStyleIdx="2" presStyleCnt="3" custScaleX="99846" custScaleY="103579" custLinFactNeighborX="-4862" custLinFactNeighborY="19977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A765E87-4B65-4AEC-B9D7-0F0A1B7C2935}" type="pres">
      <dgm:prSet presAssocID="{B4E9517F-E163-48BA-8A6E-A62F69B9280D}" presName="childText3" presStyleLbl="solidAlignAcc1" presStyleIdx="2" presStyleCnt="3" custScaleX="104706" custScaleY="66776" custLinFactNeighborX="-4712" custLinFactNeighborY="-31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3672544-E8F4-4285-A133-F4AB7583BE0A}" type="presOf" srcId="{01741D0A-4624-4900-9435-30883934E3F4}" destId="{BFDF69C7-0D67-47DE-9EE9-04D807AACC20}" srcOrd="0" destOrd="0" presId="urn:microsoft.com/office/officeart/2009/3/layout/IncreasingArrowsProcess"/>
    <dgm:cxn modelId="{6A2A1248-AC72-4B2E-B6C2-53A32447EE57}" type="presOf" srcId="{E86DDC78-DE16-48D5-AFC9-2F8B52440262}" destId="{2B7C5E18-9898-4970-8A52-0F19ABD8A3BB}" srcOrd="0" destOrd="0" presId="urn:microsoft.com/office/officeart/2009/3/layout/IncreasingArrowsProcess"/>
    <dgm:cxn modelId="{64943DF8-3D35-409E-9AEF-80C163152B54}" type="presOf" srcId="{AFC6DE0F-694F-4F33-9E68-984425B9E3CD}" destId="{EA765E87-4B65-4AEC-B9D7-0F0A1B7C2935}" srcOrd="0" destOrd="1" presId="urn:microsoft.com/office/officeart/2009/3/layout/IncreasingArrowsProcess"/>
    <dgm:cxn modelId="{2CF9D1FC-D746-431E-B4F4-57366831CB53}" type="presOf" srcId="{81C89947-7B18-4486-A76A-C39099D3D793}" destId="{BF374D53-5F17-45DB-86E4-3B474D550C8A}" srcOrd="0" destOrd="0" presId="urn:microsoft.com/office/officeart/2009/3/layout/IncreasingArrowsProcess"/>
    <dgm:cxn modelId="{968DF1E0-10C6-48C2-ABC3-F1CD7233EAF1}" type="presOf" srcId="{5D797214-749C-46DC-922F-643A5DD7A027}" destId="{690575FE-3D68-417A-A8C5-E76D3B4202EC}" srcOrd="0" destOrd="0" presId="urn:microsoft.com/office/officeart/2009/3/layout/IncreasingArrowsProcess"/>
    <dgm:cxn modelId="{E0BAAFCF-D992-446A-A94A-C535663D35A0}" type="presOf" srcId="{B4E9517F-E163-48BA-8A6E-A62F69B9280D}" destId="{21D45734-252A-4E57-9DB8-004B8BF972C1}" srcOrd="0" destOrd="0" presId="urn:microsoft.com/office/officeart/2009/3/layout/IncreasingArrowsProcess"/>
    <dgm:cxn modelId="{7E3B80E1-D73D-44E1-9D75-6526DF9972D3}" srcId="{5D797214-749C-46DC-922F-643A5DD7A027}" destId="{81C89947-7B18-4486-A76A-C39099D3D793}" srcOrd="0" destOrd="0" parTransId="{BA984285-5CD4-4257-BEF6-9B2B4C6C7CBE}" sibTransId="{9F40E313-C92B-40E4-B59A-6FDBEE20646F}"/>
    <dgm:cxn modelId="{4A91628B-BF30-4AFC-8329-0AE4B470E454}" type="presOf" srcId="{6453810B-834B-4067-B6C3-1BDDA9DEB5F8}" destId="{F6C39308-AABD-47CD-A372-88674C55902E}" srcOrd="0" destOrd="1" presId="urn:microsoft.com/office/officeart/2009/3/layout/IncreasingArrowsProcess"/>
    <dgm:cxn modelId="{A220B7B1-EC7B-4224-A363-BC542BA90AD1}" srcId="{B4E9517F-E163-48BA-8A6E-A62F69B9280D}" destId="{49417C7D-288B-4EB9-B642-5A19F34681A4}" srcOrd="0" destOrd="0" parTransId="{B7EB9C33-1BDF-43C7-8B9E-9574052668E6}" sibTransId="{54CB0BF7-57FB-4A27-A8F1-A93C3EE976C0}"/>
    <dgm:cxn modelId="{C3E04E6C-382B-494D-AB2D-3DC15353CBFB}" srcId="{E86DDC78-DE16-48D5-AFC9-2F8B52440262}" destId="{9FE682A9-0770-4E6A-BA8D-667D9DE2CFC1}" srcOrd="0" destOrd="0" parTransId="{BB715C50-5447-4FB0-B023-9ACA6C4447B2}" sibTransId="{191CDA40-43EB-4225-A9CA-4719BE54553C}"/>
    <dgm:cxn modelId="{DF321DCC-D610-4EB3-9924-224E4BE71AC8}" srcId="{E86DDC78-DE16-48D5-AFC9-2F8B52440262}" destId="{6453810B-834B-4067-B6C3-1BDDA9DEB5F8}" srcOrd="1" destOrd="0" parTransId="{3B0CD5DE-0A0D-4F3A-8D6F-F3C11D758379}" sibTransId="{50ABBFD5-DB81-4337-8A68-CEA260A55F73}"/>
    <dgm:cxn modelId="{1F6A7D3C-6EEE-4634-B049-50F049105740}" type="presOf" srcId="{49417C7D-288B-4EB9-B642-5A19F34681A4}" destId="{EA765E87-4B65-4AEC-B9D7-0F0A1B7C2935}" srcOrd="0" destOrd="0" presId="urn:microsoft.com/office/officeart/2009/3/layout/IncreasingArrowsProcess"/>
    <dgm:cxn modelId="{7FAE6B05-2169-47FB-9407-AF3439935C8A}" srcId="{5D797214-749C-46DC-922F-643A5DD7A027}" destId="{E86DDC78-DE16-48D5-AFC9-2F8B52440262}" srcOrd="1" destOrd="0" parTransId="{E79177EF-0907-4DD1-9489-CC89F385CAD5}" sibTransId="{DE5F1C25-7E63-41B9-9CCE-36B53374367E}"/>
    <dgm:cxn modelId="{2D8D389B-1594-47DE-89F9-45BE5901CD2B}" srcId="{B4E9517F-E163-48BA-8A6E-A62F69B9280D}" destId="{AFC6DE0F-694F-4F33-9E68-984425B9E3CD}" srcOrd="1" destOrd="0" parTransId="{EF48731B-C7EF-411B-B476-7280BC5AAEFC}" sibTransId="{8C81DFC8-A239-4725-961C-A3ADF008C8EE}"/>
    <dgm:cxn modelId="{53FC0CBD-8ECE-4C0B-A69B-E8FF84761ED0}" srcId="{81C89947-7B18-4486-A76A-C39099D3D793}" destId="{01741D0A-4624-4900-9435-30883934E3F4}" srcOrd="0" destOrd="0" parTransId="{3B7DAC33-D130-416B-A7A2-B215B055A81A}" sibTransId="{62E5C392-B5E7-4B81-8BCB-6F8A4C1922DC}"/>
    <dgm:cxn modelId="{FE7385C6-265A-4714-896E-67126D79951C}" type="presOf" srcId="{9FE682A9-0770-4E6A-BA8D-667D9DE2CFC1}" destId="{F6C39308-AABD-47CD-A372-88674C55902E}" srcOrd="0" destOrd="0" presId="urn:microsoft.com/office/officeart/2009/3/layout/IncreasingArrowsProcess"/>
    <dgm:cxn modelId="{02F56305-D031-4680-B069-B2E06A0D4A5A}" srcId="{5D797214-749C-46DC-922F-643A5DD7A027}" destId="{B4E9517F-E163-48BA-8A6E-A62F69B9280D}" srcOrd="2" destOrd="0" parTransId="{F02B96FB-D587-4578-95D0-1554CD220318}" sibTransId="{17A6BB9E-FADD-445F-8A97-20B354504BD3}"/>
    <dgm:cxn modelId="{0D61537F-8323-489A-9B3A-9E964269B8DB}" type="presParOf" srcId="{690575FE-3D68-417A-A8C5-E76D3B4202EC}" destId="{BF374D53-5F17-45DB-86E4-3B474D550C8A}" srcOrd="0" destOrd="0" presId="urn:microsoft.com/office/officeart/2009/3/layout/IncreasingArrowsProcess"/>
    <dgm:cxn modelId="{957A08C1-FC00-4C42-AE6B-5EF0EFD70AC0}" type="presParOf" srcId="{690575FE-3D68-417A-A8C5-E76D3B4202EC}" destId="{BFDF69C7-0D67-47DE-9EE9-04D807AACC20}" srcOrd="1" destOrd="0" presId="urn:microsoft.com/office/officeart/2009/3/layout/IncreasingArrowsProcess"/>
    <dgm:cxn modelId="{B33669EC-656A-47AA-B80E-DA987FFACAE4}" type="presParOf" srcId="{690575FE-3D68-417A-A8C5-E76D3B4202EC}" destId="{2B7C5E18-9898-4970-8A52-0F19ABD8A3BB}" srcOrd="2" destOrd="0" presId="urn:microsoft.com/office/officeart/2009/3/layout/IncreasingArrowsProcess"/>
    <dgm:cxn modelId="{75F45EEA-AC13-4AD0-9392-BBB60331E5EE}" type="presParOf" srcId="{690575FE-3D68-417A-A8C5-E76D3B4202EC}" destId="{F6C39308-AABD-47CD-A372-88674C55902E}" srcOrd="3" destOrd="0" presId="urn:microsoft.com/office/officeart/2009/3/layout/IncreasingArrowsProcess"/>
    <dgm:cxn modelId="{579824A6-C341-48ED-8A4F-6B0D50814A2D}" type="presParOf" srcId="{690575FE-3D68-417A-A8C5-E76D3B4202EC}" destId="{21D45734-252A-4E57-9DB8-004B8BF972C1}" srcOrd="4" destOrd="0" presId="urn:microsoft.com/office/officeart/2009/3/layout/IncreasingArrowsProcess"/>
    <dgm:cxn modelId="{2BBC21AE-C400-41F7-96C1-9C6EBAF104BD}" type="presParOf" srcId="{690575FE-3D68-417A-A8C5-E76D3B4202EC}" destId="{EA765E87-4B65-4AEC-B9D7-0F0A1B7C293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A884A9-673E-4316-AF38-CFB3429B24B2}" type="doc">
      <dgm:prSet loTypeId="urn:microsoft.com/office/officeart/2005/8/layout/cycle4" loCatId="matrix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B15A6318-0BF7-4FF8-9DFA-AE69ABA4C26A}">
      <dgm:prSet phldrT="[Testo]" custT="1"/>
      <dgm:spPr/>
      <dgm:t>
        <a:bodyPr/>
        <a:lstStyle/>
        <a:p>
          <a:r>
            <a:rPr lang="it-IT" sz="1600" b="1" dirty="0" err="1" smtClean="0"/>
            <a:t>Dip</a:t>
          </a:r>
          <a:r>
            <a:rPr lang="it-IT" sz="1600" b="1" dirty="0" smtClean="0"/>
            <a:t>.</a:t>
          </a:r>
        </a:p>
        <a:p>
          <a:r>
            <a:rPr lang="it-IT" sz="1600" b="1" dirty="0" smtClean="0"/>
            <a:t>Chirurgie</a:t>
          </a:r>
        </a:p>
        <a:p>
          <a:r>
            <a:rPr lang="it-IT" sz="1600" b="1" dirty="0" smtClean="0"/>
            <a:t>(144 operatori)</a:t>
          </a:r>
          <a:endParaRPr lang="it-IT" sz="1600" b="1" dirty="0"/>
        </a:p>
      </dgm:t>
    </dgm:pt>
    <dgm:pt modelId="{854891E4-7D08-4E25-AE04-A622611EF5F1}" type="parTrans" cxnId="{660DF4F8-63AC-4415-A7AA-B59087CD00B4}">
      <dgm:prSet/>
      <dgm:spPr/>
      <dgm:t>
        <a:bodyPr/>
        <a:lstStyle/>
        <a:p>
          <a:endParaRPr lang="it-IT"/>
        </a:p>
      </dgm:t>
    </dgm:pt>
    <dgm:pt modelId="{541A9889-EF3F-4AD5-B7A7-BC1A846191B7}" type="sibTrans" cxnId="{660DF4F8-63AC-4415-A7AA-B59087CD00B4}">
      <dgm:prSet/>
      <dgm:spPr/>
      <dgm:t>
        <a:bodyPr/>
        <a:lstStyle/>
        <a:p>
          <a:endParaRPr lang="it-IT"/>
        </a:p>
      </dgm:t>
    </dgm:pt>
    <dgm:pt modelId="{828FF411-3FC1-428F-BA51-F716BE113C3B}">
      <dgm:prSet phldrT="[Testo]" custT="1"/>
      <dgm:spPr/>
      <dgm:t>
        <a:bodyPr/>
        <a:lstStyle/>
        <a:p>
          <a:r>
            <a:rPr lang="it-IT" sz="1200" b="1" dirty="0" smtClean="0"/>
            <a:t>Fase 1: </a:t>
          </a:r>
          <a:r>
            <a:rPr lang="it-IT" sz="1200" dirty="0" smtClean="0"/>
            <a:t>Somministrazione questionari  </a:t>
          </a:r>
          <a:r>
            <a:rPr lang="it-IT" sz="1200" b="1" dirty="0" smtClean="0"/>
            <a:t>CONCLUSA </a:t>
          </a:r>
          <a:r>
            <a:rPr lang="it-IT" sz="1200" dirty="0" smtClean="0"/>
            <a:t>(GENNAIO-FEBBRAIO 2023)</a:t>
          </a:r>
          <a:endParaRPr lang="it-IT" sz="1200" dirty="0"/>
        </a:p>
      </dgm:t>
    </dgm:pt>
    <dgm:pt modelId="{3725E206-6E2C-49BD-ACA2-04AFF3F6A88B}" type="parTrans" cxnId="{1E424FF4-E71D-45D7-A735-7F3FA536DA8A}">
      <dgm:prSet/>
      <dgm:spPr/>
      <dgm:t>
        <a:bodyPr/>
        <a:lstStyle/>
        <a:p>
          <a:endParaRPr lang="it-IT"/>
        </a:p>
      </dgm:t>
    </dgm:pt>
    <dgm:pt modelId="{04DF2A21-BCF3-475B-B382-254B67CD09DC}" type="sibTrans" cxnId="{1E424FF4-E71D-45D7-A735-7F3FA536DA8A}">
      <dgm:prSet/>
      <dgm:spPr/>
      <dgm:t>
        <a:bodyPr/>
        <a:lstStyle/>
        <a:p>
          <a:endParaRPr lang="it-IT"/>
        </a:p>
      </dgm:t>
    </dgm:pt>
    <dgm:pt modelId="{6F486EBC-B773-44C7-8D94-0574A6D3170D}">
      <dgm:prSet phldrT="[Testo]" custT="1"/>
      <dgm:spPr/>
      <dgm:t>
        <a:bodyPr/>
        <a:lstStyle/>
        <a:p>
          <a:r>
            <a:rPr lang="it-IT" sz="1600" b="1" dirty="0" err="1" smtClean="0"/>
            <a:t>Dip</a:t>
          </a:r>
          <a:r>
            <a:rPr lang="it-IT" sz="1600" b="1" dirty="0" smtClean="0"/>
            <a:t>. </a:t>
          </a:r>
        </a:p>
        <a:p>
          <a:r>
            <a:rPr lang="it-IT" sz="1600" b="1" dirty="0" smtClean="0"/>
            <a:t>Emergenza</a:t>
          </a:r>
        </a:p>
        <a:p>
          <a:r>
            <a:rPr lang="it-IT" sz="1600" b="1" dirty="0" smtClean="0"/>
            <a:t>Urgenza</a:t>
          </a:r>
        </a:p>
        <a:p>
          <a:r>
            <a:rPr lang="it-IT" sz="1600" b="1" dirty="0" smtClean="0"/>
            <a:t> (185 operatori) </a:t>
          </a:r>
          <a:endParaRPr lang="it-IT" sz="1600" b="1" dirty="0"/>
        </a:p>
      </dgm:t>
    </dgm:pt>
    <dgm:pt modelId="{E69409EE-3C38-4D8D-8C06-DAC573884629}" type="parTrans" cxnId="{F95BD505-396B-4F26-A11E-BDB35DE10445}">
      <dgm:prSet/>
      <dgm:spPr/>
      <dgm:t>
        <a:bodyPr/>
        <a:lstStyle/>
        <a:p>
          <a:endParaRPr lang="it-IT"/>
        </a:p>
      </dgm:t>
    </dgm:pt>
    <dgm:pt modelId="{B973420E-F707-439A-991F-81B2E454FD73}" type="sibTrans" cxnId="{F95BD505-396B-4F26-A11E-BDB35DE10445}">
      <dgm:prSet/>
      <dgm:spPr/>
      <dgm:t>
        <a:bodyPr/>
        <a:lstStyle/>
        <a:p>
          <a:endParaRPr lang="it-IT"/>
        </a:p>
      </dgm:t>
    </dgm:pt>
    <dgm:pt modelId="{EAD6FE2E-A101-4573-9C86-A3AF3FAE0F37}">
      <dgm:prSet phldrT="[Testo]" custT="1"/>
      <dgm:spPr/>
      <dgm:t>
        <a:bodyPr/>
        <a:lstStyle/>
        <a:p>
          <a:r>
            <a:rPr lang="it-IT" sz="1200" b="1" dirty="0" smtClean="0"/>
            <a:t>Fase 1: </a:t>
          </a:r>
          <a:r>
            <a:rPr lang="it-IT" sz="1200" dirty="0" smtClean="0"/>
            <a:t>Somministrazione questionari  </a:t>
          </a:r>
          <a:r>
            <a:rPr lang="it-IT" sz="1200" b="1" dirty="0" smtClean="0"/>
            <a:t>CONCLUSA </a:t>
          </a:r>
          <a:r>
            <a:rPr lang="it-IT" sz="1200" dirty="0" smtClean="0"/>
            <a:t>(MARZO-APRILE 2023) </a:t>
          </a:r>
          <a:endParaRPr lang="it-IT" sz="1200" dirty="0"/>
        </a:p>
      </dgm:t>
    </dgm:pt>
    <dgm:pt modelId="{54094233-1D86-481D-863A-8D11BF5C0D5D}" type="parTrans" cxnId="{9D89FC06-09FE-4001-BDDE-0A489E8E49DF}">
      <dgm:prSet/>
      <dgm:spPr/>
      <dgm:t>
        <a:bodyPr/>
        <a:lstStyle/>
        <a:p>
          <a:endParaRPr lang="it-IT"/>
        </a:p>
      </dgm:t>
    </dgm:pt>
    <dgm:pt modelId="{2D553D2F-27DB-4AA6-875C-F67119CD0987}" type="sibTrans" cxnId="{9D89FC06-09FE-4001-BDDE-0A489E8E49DF}">
      <dgm:prSet/>
      <dgm:spPr/>
      <dgm:t>
        <a:bodyPr/>
        <a:lstStyle/>
        <a:p>
          <a:endParaRPr lang="it-IT"/>
        </a:p>
      </dgm:t>
    </dgm:pt>
    <dgm:pt modelId="{62BEBC52-82A6-4F99-88D7-4CFF4223B65D}">
      <dgm:prSet phldrT="[Testo]"/>
      <dgm:spPr/>
      <dgm:t>
        <a:bodyPr/>
        <a:lstStyle/>
        <a:p>
          <a:r>
            <a:rPr lang="it-IT" dirty="0" smtClean="0"/>
            <a:t>2024</a:t>
          </a:r>
          <a:endParaRPr lang="it-IT" dirty="0"/>
        </a:p>
      </dgm:t>
    </dgm:pt>
    <dgm:pt modelId="{09B4E6D4-8C84-47FA-8601-A3292901EDD6}" type="parTrans" cxnId="{0895EC99-B12E-4388-ABA3-C14927039F09}">
      <dgm:prSet/>
      <dgm:spPr/>
      <dgm:t>
        <a:bodyPr/>
        <a:lstStyle/>
        <a:p>
          <a:endParaRPr lang="it-IT"/>
        </a:p>
      </dgm:t>
    </dgm:pt>
    <dgm:pt modelId="{010DF183-8708-4CAA-9225-81A6C50D3B7F}" type="sibTrans" cxnId="{0895EC99-B12E-4388-ABA3-C14927039F09}">
      <dgm:prSet/>
      <dgm:spPr/>
      <dgm:t>
        <a:bodyPr/>
        <a:lstStyle/>
        <a:p>
          <a:endParaRPr lang="it-IT"/>
        </a:p>
      </dgm:t>
    </dgm:pt>
    <dgm:pt modelId="{3EC37F39-420A-40B6-AC2A-8FCC591AE565}">
      <dgm:prSet phldrT="[Testo]" custT="1"/>
      <dgm:spPr/>
      <dgm:t>
        <a:bodyPr/>
        <a:lstStyle/>
        <a:p>
          <a:r>
            <a:rPr lang="it-IT" sz="1200" dirty="0" smtClean="0"/>
            <a:t>Dipartimento Cure Primarie</a:t>
          </a:r>
          <a:endParaRPr lang="it-IT" sz="1200" dirty="0"/>
        </a:p>
      </dgm:t>
    </dgm:pt>
    <dgm:pt modelId="{FA3CD663-C083-47C9-83EF-5849F8ECB25C}" type="parTrans" cxnId="{2EF79841-54B8-4856-83F9-80BB311FC4FA}">
      <dgm:prSet/>
      <dgm:spPr/>
      <dgm:t>
        <a:bodyPr/>
        <a:lstStyle/>
        <a:p>
          <a:endParaRPr lang="it-IT"/>
        </a:p>
      </dgm:t>
    </dgm:pt>
    <dgm:pt modelId="{0BB89212-71A7-4A97-B199-71C343584A53}" type="sibTrans" cxnId="{2EF79841-54B8-4856-83F9-80BB311FC4FA}">
      <dgm:prSet/>
      <dgm:spPr/>
      <dgm:t>
        <a:bodyPr/>
        <a:lstStyle/>
        <a:p>
          <a:endParaRPr lang="it-IT"/>
        </a:p>
      </dgm:t>
    </dgm:pt>
    <dgm:pt modelId="{5FBA57E0-6A49-4388-B6B9-AC0702139FEB}">
      <dgm:prSet phldrT="[Testo]" custT="1"/>
      <dgm:spPr/>
      <dgm:t>
        <a:bodyPr/>
        <a:lstStyle/>
        <a:p>
          <a:r>
            <a:rPr lang="it-IT" sz="1600" b="1" dirty="0" err="1" smtClean="0"/>
            <a:t>Dip</a:t>
          </a:r>
          <a:r>
            <a:rPr lang="it-IT" sz="1600" b="1" dirty="0" smtClean="0"/>
            <a:t>. Salute Mentale</a:t>
          </a:r>
        </a:p>
        <a:p>
          <a:r>
            <a:rPr lang="it-IT" sz="1600" b="1" dirty="0" smtClean="0"/>
            <a:t>e </a:t>
          </a:r>
          <a:r>
            <a:rPr lang="it-IT" sz="1600" b="1" dirty="0" err="1" smtClean="0"/>
            <a:t>Dip</a:t>
          </a:r>
          <a:r>
            <a:rPr lang="it-IT" sz="1600" b="1" dirty="0" smtClean="0"/>
            <a:t>. Patologiche</a:t>
          </a:r>
        </a:p>
        <a:p>
          <a:r>
            <a:rPr lang="it-IT" sz="1600" b="1" dirty="0" smtClean="0"/>
            <a:t>(207 operatori)</a:t>
          </a:r>
          <a:endParaRPr lang="it-IT" sz="1600" b="1" dirty="0"/>
        </a:p>
      </dgm:t>
    </dgm:pt>
    <dgm:pt modelId="{B584461C-3BCA-4C05-875E-5B424C17BA54}" type="parTrans" cxnId="{A0A76F17-B7AE-4E98-9BA5-1F903ABB9F88}">
      <dgm:prSet/>
      <dgm:spPr/>
      <dgm:t>
        <a:bodyPr/>
        <a:lstStyle/>
        <a:p>
          <a:endParaRPr lang="it-IT"/>
        </a:p>
      </dgm:t>
    </dgm:pt>
    <dgm:pt modelId="{374875A1-5A18-4CE1-9387-67D903E3FBF7}" type="sibTrans" cxnId="{A0A76F17-B7AE-4E98-9BA5-1F903ABB9F88}">
      <dgm:prSet/>
      <dgm:spPr/>
      <dgm:t>
        <a:bodyPr/>
        <a:lstStyle/>
        <a:p>
          <a:endParaRPr lang="it-IT"/>
        </a:p>
      </dgm:t>
    </dgm:pt>
    <dgm:pt modelId="{CE64CF91-A2B0-4009-9D9D-152C63B9332C}">
      <dgm:prSet phldrT="[Testo]" custT="1"/>
      <dgm:spPr/>
      <dgm:t>
        <a:bodyPr/>
        <a:lstStyle/>
        <a:p>
          <a:r>
            <a:rPr lang="it-IT" sz="1200" b="1" dirty="0" smtClean="0"/>
            <a:t>Fase 1: </a:t>
          </a:r>
          <a:r>
            <a:rPr lang="it-IT" sz="1200" dirty="0" smtClean="0"/>
            <a:t>Somministrazione questionari   </a:t>
          </a:r>
          <a:r>
            <a:rPr lang="it-IT" sz="1200" b="1" dirty="0" smtClean="0"/>
            <a:t>CONCLUSA </a:t>
          </a:r>
          <a:r>
            <a:rPr lang="it-IT" sz="1200" dirty="0" smtClean="0"/>
            <a:t>(OTTOBRE – NOVEMBRE 2023)</a:t>
          </a:r>
          <a:endParaRPr lang="it-IT" sz="1200" dirty="0"/>
        </a:p>
      </dgm:t>
    </dgm:pt>
    <dgm:pt modelId="{C815F535-A7BD-4D68-93F0-F264D11E0E13}" type="parTrans" cxnId="{AB69473A-6BEB-4186-BB84-D79D3D4D2845}">
      <dgm:prSet/>
      <dgm:spPr/>
      <dgm:t>
        <a:bodyPr/>
        <a:lstStyle/>
        <a:p>
          <a:endParaRPr lang="it-IT"/>
        </a:p>
      </dgm:t>
    </dgm:pt>
    <dgm:pt modelId="{E13517C1-0DD5-4EBC-A5B7-1525B367D70B}" type="sibTrans" cxnId="{AB69473A-6BEB-4186-BB84-D79D3D4D2845}">
      <dgm:prSet/>
      <dgm:spPr/>
      <dgm:t>
        <a:bodyPr/>
        <a:lstStyle/>
        <a:p>
          <a:endParaRPr lang="it-IT"/>
        </a:p>
      </dgm:t>
    </dgm:pt>
    <dgm:pt modelId="{5A6ED1FC-5669-4CB6-A8B2-684F41A890F3}">
      <dgm:prSet phldrT="[Testo]" custT="1"/>
      <dgm:spPr/>
      <dgm:t>
        <a:bodyPr/>
        <a:lstStyle/>
        <a:p>
          <a:endParaRPr lang="it-IT" sz="1200" dirty="0"/>
        </a:p>
      </dgm:t>
    </dgm:pt>
    <dgm:pt modelId="{0D09D10C-3BA0-444B-985A-D24778268634}" type="parTrans" cxnId="{F6AD351B-38FB-46C1-BAD5-70A505AA1A88}">
      <dgm:prSet/>
      <dgm:spPr/>
      <dgm:t>
        <a:bodyPr/>
        <a:lstStyle/>
        <a:p>
          <a:endParaRPr lang="it-IT"/>
        </a:p>
      </dgm:t>
    </dgm:pt>
    <dgm:pt modelId="{891185FB-643A-4D37-AB70-0809C9A5EA60}" type="sibTrans" cxnId="{F6AD351B-38FB-46C1-BAD5-70A505AA1A88}">
      <dgm:prSet/>
      <dgm:spPr/>
      <dgm:t>
        <a:bodyPr/>
        <a:lstStyle/>
        <a:p>
          <a:endParaRPr lang="it-IT"/>
        </a:p>
      </dgm:t>
    </dgm:pt>
    <dgm:pt modelId="{DF5ED39F-42CA-4E34-85F7-0BA6B271AC4B}">
      <dgm:prSet phldrT="[Testo]" custT="1"/>
      <dgm:spPr/>
      <dgm:t>
        <a:bodyPr/>
        <a:lstStyle/>
        <a:p>
          <a:r>
            <a:rPr lang="it-IT" sz="1200" b="1" dirty="0" smtClean="0"/>
            <a:t>Fase 2: </a:t>
          </a:r>
          <a:r>
            <a:rPr lang="it-IT" sz="1200" b="0" dirty="0" smtClean="0"/>
            <a:t>Restituzione dei dati </a:t>
          </a:r>
          <a:r>
            <a:rPr lang="it-IT" sz="1200" b="1" dirty="0" smtClean="0"/>
            <a:t>CONCLUSA </a:t>
          </a:r>
          <a:r>
            <a:rPr lang="it-IT" sz="1200" b="0" dirty="0" smtClean="0"/>
            <a:t> (GIUGNO 2023)</a:t>
          </a:r>
          <a:r>
            <a:rPr lang="it-IT" sz="1200" dirty="0" smtClean="0"/>
            <a:t> </a:t>
          </a:r>
          <a:endParaRPr lang="it-IT" sz="1200" dirty="0"/>
        </a:p>
      </dgm:t>
    </dgm:pt>
    <dgm:pt modelId="{A1A2312C-F6C9-469C-A392-7A9D09FE76A8}" type="parTrans" cxnId="{655489F7-F75D-451F-9011-15C159812ADD}">
      <dgm:prSet/>
      <dgm:spPr/>
      <dgm:t>
        <a:bodyPr/>
        <a:lstStyle/>
        <a:p>
          <a:endParaRPr lang="it-IT"/>
        </a:p>
      </dgm:t>
    </dgm:pt>
    <dgm:pt modelId="{43EF72F3-7331-40E3-AE51-4013E5D92EAF}" type="sibTrans" cxnId="{655489F7-F75D-451F-9011-15C159812ADD}">
      <dgm:prSet/>
      <dgm:spPr/>
      <dgm:t>
        <a:bodyPr/>
        <a:lstStyle/>
        <a:p>
          <a:endParaRPr lang="it-IT"/>
        </a:p>
      </dgm:t>
    </dgm:pt>
    <dgm:pt modelId="{440382B8-B77D-44E3-89EA-CD0743FC2E14}">
      <dgm:prSet phldrT="[Testo]" custT="1"/>
      <dgm:spPr/>
      <dgm:t>
        <a:bodyPr/>
        <a:lstStyle/>
        <a:p>
          <a:r>
            <a:rPr lang="it-IT" sz="1200" b="1" dirty="0" smtClean="0"/>
            <a:t>Fase 3: </a:t>
          </a:r>
          <a:r>
            <a:rPr lang="it-IT" sz="1200" dirty="0" smtClean="0"/>
            <a:t>Intervento attivo           </a:t>
          </a:r>
          <a:r>
            <a:rPr lang="it-IT" sz="1200" b="1" dirty="0" smtClean="0"/>
            <a:t>IN CORSO </a:t>
          </a:r>
          <a:r>
            <a:rPr lang="it-IT" sz="1200" dirty="0" smtClean="0"/>
            <a:t>(DICEMBRE 2023)</a:t>
          </a:r>
          <a:endParaRPr lang="it-IT" sz="1200" dirty="0"/>
        </a:p>
      </dgm:t>
    </dgm:pt>
    <dgm:pt modelId="{504AB28D-F3FC-4EA8-9CC5-264D1206E4F0}" type="parTrans" cxnId="{B88319A0-D40A-454C-8D8F-8E8D310D3FBE}">
      <dgm:prSet/>
      <dgm:spPr/>
      <dgm:t>
        <a:bodyPr/>
        <a:lstStyle/>
        <a:p>
          <a:endParaRPr lang="it-IT"/>
        </a:p>
      </dgm:t>
    </dgm:pt>
    <dgm:pt modelId="{4B83305F-569C-4528-BEB2-FAE10D40847D}" type="sibTrans" cxnId="{B88319A0-D40A-454C-8D8F-8E8D310D3FBE}">
      <dgm:prSet/>
      <dgm:spPr/>
      <dgm:t>
        <a:bodyPr/>
        <a:lstStyle/>
        <a:p>
          <a:endParaRPr lang="it-IT"/>
        </a:p>
      </dgm:t>
    </dgm:pt>
    <dgm:pt modelId="{D48B5AD4-B11D-4DC3-9B8A-77AA7023E874}">
      <dgm:prSet custT="1"/>
      <dgm:spPr/>
      <dgm:t>
        <a:bodyPr/>
        <a:lstStyle/>
        <a:p>
          <a:r>
            <a:rPr lang="it-IT" sz="1200" b="1" dirty="0" smtClean="0"/>
            <a:t>Fase 2: </a:t>
          </a:r>
          <a:r>
            <a:rPr lang="it-IT" sz="1200" b="0" dirty="0" smtClean="0"/>
            <a:t>Restituzione dei dati     </a:t>
          </a:r>
          <a:r>
            <a:rPr lang="it-IT" sz="1200" b="1" dirty="0" smtClean="0"/>
            <a:t>IN CORSO </a:t>
          </a:r>
          <a:r>
            <a:rPr lang="it-IT" sz="1200" b="0" dirty="0" smtClean="0"/>
            <a:t>(DA NOVEMBRE 2023)</a:t>
          </a:r>
          <a:endParaRPr lang="it-IT" sz="1200" dirty="0"/>
        </a:p>
      </dgm:t>
    </dgm:pt>
    <dgm:pt modelId="{7F49F2E3-3F5F-4AC9-88DF-40DAA72EA6DB}" type="parTrans" cxnId="{7C393647-D1C8-4BF1-99C2-ADFB1553063A}">
      <dgm:prSet/>
      <dgm:spPr/>
      <dgm:t>
        <a:bodyPr/>
        <a:lstStyle/>
        <a:p>
          <a:endParaRPr lang="it-IT"/>
        </a:p>
      </dgm:t>
    </dgm:pt>
    <dgm:pt modelId="{6D7755C4-842E-4D16-AE13-C3E4582EAC12}" type="sibTrans" cxnId="{7C393647-D1C8-4BF1-99C2-ADFB1553063A}">
      <dgm:prSet/>
      <dgm:spPr/>
      <dgm:t>
        <a:bodyPr/>
        <a:lstStyle/>
        <a:p>
          <a:endParaRPr lang="it-IT"/>
        </a:p>
      </dgm:t>
    </dgm:pt>
    <dgm:pt modelId="{7C2277D8-60D9-4453-93C1-A81E8026371D}">
      <dgm:prSet phldrT="[Testo]" custT="1"/>
      <dgm:spPr/>
      <dgm:t>
        <a:bodyPr/>
        <a:lstStyle/>
        <a:p>
          <a:r>
            <a:rPr lang="it-IT" sz="1200" dirty="0" smtClean="0"/>
            <a:t>Dipartimento Amministrativo</a:t>
          </a:r>
          <a:endParaRPr lang="it-IT" sz="1200" dirty="0"/>
        </a:p>
      </dgm:t>
    </dgm:pt>
    <dgm:pt modelId="{9C75E8EA-A496-432E-9314-D7CF51853A15}" type="parTrans" cxnId="{F2D0558F-0C57-4DA1-A611-58B356ABB46C}">
      <dgm:prSet/>
      <dgm:spPr/>
      <dgm:t>
        <a:bodyPr/>
        <a:lstStyle/>
        <a:p>
          <a:endParaRPr lang="it-IT"/>
        </a:p>
      </dgm:t>
    </dgm:pt>
    <dgm:pt modelId="{47E074AA-EEB0-4423-BE56-9138129823C6}" type="sibTrans" cxnId="{F2D0558F-0C57-4DA1-A611-58B356ABB46C}">
      <dgm:prSet/>
      <dgm:spPr/>
      <dgm:t>
        <a:bodyPr/>
        <a:lstStyle/>
        <a:p>
          <a:endParaRPr lang="it-IT"/>
        </a:p>
      </dgm:t>
    </dgm:pt>
    <dgm:pt modelId="{744EB387-2ED3-4783-AE6D-8D1E0807E779}" type="pres">
      <dgm:prSet presAssocID="{80A884A9-673E-4316-AF38-CFB3429B24B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3FF9511-10CC-4BEC-B20B-D8E32E98F714}" type="pres">
      <dgm:prSet presAssocID="{80A884A9-673E-4316-AF38-CFB3429B24B2}" presName="children" presStyleCnt="0"/>
      <dgm:spPr/>
    </dgm:pt>
    <dgm:pt modelId="{F25C9653-AC67-429E-B25E-DC1AF0FB1657}" type="pres">
      <dgm:prSet presAssocID="{80A884A9-673E-4316-AF38-CFB3429B24B2}" presName="child1group" presStyleCnt="0"/>
      <dgm:spPr/>
    </dgm:pt>
    <dgm:pt modelId="{F1A6B8D1-F5CF-49AA-A6F0-8CA0C60ADD98}" type="pres">
      <dgm:prSet presAssocID="{80A884A9-673E-4316-AF38-CFB3429B24B2}" presName="child1" presStyleLbl="bgAcc1" presStyleIdx="0" presStyleCnt="4" custScaleX="127529" custScaleY="113861" custLinFactNeighborX="-22096" custLinFactNeighborY="4050"/>
      <dgm:spPr/>
      <dgm:t>
        <a:bodyPr/>
        <a:lstStyle/>
        <a:p>
          <a:endParaRPr lang="it-IT"/>
        </a:p>
      </dgm:t>
    </dgm:pt>
    <dgm:pt modelId="{FDCC1E92-AA72-46B4-A334-3CAA44DB9989}" type="pres">
      <dgm:prSet presAssocID="{80A884A9-673E-4316-AF38-CFB3429B24B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1AEBDD6-075F-44EF-ADE6-79705A194E45}" type="pres">
      <dgm:prSet presAssocID="{80A884A9-673E-4316-AF38-CFB3429B24B2}" presName="child2group" presStyleCnt="0"/>
      <dgm:spPr/>
    </dgm:pt>
    <dgm:pt modelId="{CC78DEC9-4F44-46AF-B97C-FE03B6AB4187}" type="pres">
      <dgm:prSet presAssocID="{80A884A9-673E-4316-AF38-CFB3429B24B2}" presName="child2" presStyleLbl="bgAcc1" presStyleIdx="1" presStyleCnt="4" custScaleX="130025" custLinFactNeighborX="21521"/>
      <dgm:spPr/>
      <dgm:t>
        <a:bodyPr/>
        <a:lstStyle/>
        <a:p>
          <a:endParaRPr lang="it-IT"/>
        </a:p>
      </dgm:t>
    </dgm:pt>
    <dgm:pt modelId="{83110940-088E-4178-A47D-51386258A563}" type="pres">
      <dgm:prSet presAssocID="{80A884A9-673E-4316-AF38-CFB3429B24B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6F2C2B9-FED7-4D11-99AB-39EBC8A5BC24}" type="pres">
      <dgm:prSet presAssocID="{80A884A9-673E-4316-AF38-CFB3429B24B2}" presName="child3group" presStyleCnt="0"/>
      <dgm:spPr/>
    </dgm:pt>
    <dgm:pt modelId="{0F0A83BD-9C61-4FBB-948B-7440BFA2A9D2}" type="pres">
      <dgm:prSet presAssocID="{80A884A9-673E-4316-AF38-CFB3429B24B2}" presName="child3" presStyleLbl="bgAcc1" presStyleIdx="2" presStyleCnt="4" custScaleX="91759" custLinFactNeighborX="6759" custLinFactNeighborY="2015"/>
      <dgm:spPr/>
      <dgm:t>
        <a:bodyPr/>
        <a:lstStyle/>
        <a:p>
          <a:endParaRPr lang="it-IT"/>
        </a:p>
      </dgm:t>
    </dgm:pt>
    <dgm:pt modelId="{EA6DA19A-AF5E-4160-AE1B-7B5164B95ABA}" type="pres">
      <dgm:prSet presAssocID="{80A884A9-673E-4316-AF38-CFB3429B24B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5AE6BD7-6F6E-48F6-A1E1-2472AB49AE8E}" type="pres">
      <dgm:prSet presAssocID="{80A884A9-673E-4316-AF38-CFB3429B24B2}" presName="child4group" presStyleCnt="0"/>
      <dgm:spPr/>
    </dgm:pt>
    <dgm:pt modelId="{36275527-D574-45AD-B7A0-10EBE6D4AB69}" type="pres">
      <dgm:prSet presAssocID="{80A884A9-673E-4316-AF38-CFB3429B24B2}" presName="child4" presStyleLbl="bgAcc1" presStyleIdx="3" presStyleCnt="4" custScaleX="122639" custScaleY="78469" custLinFactNeighborX="-22326"/>
      <dgm:spPr/>
      <dgm:t>
        <a:bodyPr/>
        <a:lstStyle/>
        <a:p>
          <a:endParaRPr lang="it-IT"/>
        </a:p>
      </dgm:t>
    </dgm:pt>
    <dgm:pt modelId="{9D918B77-320E-4390-9E2F-B61F9A16AE17}" type="pres">
      <dgm:prSet presAssocID="{80A884A9-673E-4316-AF38-CFB3429B24B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67DC9E5-0DA8-434A-BB92-781887A22F35}" type="pres">
      <dgm:prSet presAssocID="{80A884A9-673E-4316-AF38-CFB3429B24B2}" presName="childPlaceholder" presStyleCnt="0"/>
      <dgm:spPr/>
    </dgm:pt>
    <dgm:pt modelId="{899F1D7D-919C-42BC-9236-F5A5F40B4492}" type="pres">
      <dgm:prSet presAssocID="{80A884A9-673E-4316-AF38-CFB3429B24B2}" presName="circle" presStyleCnt="0"/>
      <dgm:spPr/>
    </dgm:pt>
    <dgm:pt modelId="{1E491BF7-0C04-4AC1-9074-1AC9F6805A56}" type="pres">
      <dgm:prSet presAssocID="{80A884A9-673E-4316-AF38-CFB3429B24B2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9211EB1-A6EF-47B0-90E9-581C8E0F4C39}" type="pres">
      <dgm:prSet presAssocID="{80A884A9-673E-4316-AF38-CFB3429B24B2}" presName="quadrant2" presStyleLbl="node1" presStyleIdx="1" presStyleCnt="4" custLinFactNeighborX="127" custLinFactNeighborY="-80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801D029-045F-411A-8A44-E595648CB1AE}" type="pres">
      <dgm:prSet presAssocID="{80A884A9-673E-4316-AF38-CFB3429B24B2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7655268-5A55-463C-87BE-63DDF1B4572E}" type="pres">
      <dgm:prSet presAssocID="{80A884A9-673E-4316-AF38-CFB3429B24B2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5332967-FDAA-40C2-8377-8D4642B626B6}" type="pres">
      <dgm:prSet presAssocID="{80A884A9-673E-4316-AF38-CFB3429B24B2}" presName="quadrantPlaceholder" presStyleCnt="0"/>
      <dgm:spPr/>
    </dgm:pt>
    <dgm:pt modelId="{6F1503AE-3766-4077-9AB3-9A86B03705D3}" type="pres">
      <dgm:prSet presAssocID="{80A884A9-673E-4316-AF38-CFB3429B24B2}" presName="center1" presStyleLbl="fgShp" presStyleIdx="0" presStyleCnt="2" custLinFactNeighborX="868" custLinFactNeighborY="5794"/>
      <dgm:spPr/>
    </dgm:pt>
    <dgm:pt modelId="{06E8D0AF-3032-4B44-87C7-BFCDB8D9A8B5}" type="pres">
      <dgm:prSet presAssocID="{80A884A9-673E-4316-AF38-CFB3429B24B2}" presName="center2" presStyleLbl="fgShp" presStyleIdx="1" presStyleCnt="2"/>
      <dgm:spPr/>
    </dgm:pt>
  </dgm:ptLst>
  <dgm:cxnLst>
    <dgm:cxn modelId="{57AC1BA4-34EF-4AC4-8669-144A55C41083}" type="presOf" srcId="{828FF411-3FC1-428F-BA51-F716BE113C3B}" destId="{FDCC1E92-AA72-46B4-A334-3CAA44DB9989}" srcOrd="1" destOrd="0" presId="urn:microsoft.com/office/officeart/2005/8/layout/cycle4"/>
    <dgm:cxn modelId="{EC53C01E-4BCA-4868-8607-1AE481B74E57}" type="presOf" srcId="{CE64CF91-A2B0-4009-9D9D-152C63B9332C}" destId="{36275527-D574-45AD-B7A0-10EBE6D4AB69}" srcOrd="0" destOrd="0" presId="urn:microsoft.com/office/officeart/2005/8/layout/cycle4"/>
    <dgm:cxn modelId="{25802EFA-A9B6-48AB-A7B4-55B488D194DC}" type="presOf" srcId="{62BEBC52-82A6-4F99-88D7-4CFF4223B65D}" destId="{C801D029-045F-411A-8A44-E595648CB1AE}" srcOrd="0" destOrd="0" presId="urn:microsoft.com/office/officeart/2005/8/layout/cycle4"/>
    <dgm:cxn modelId="{DE6FF102-BD1F-4D45-86DA-10E554468BEA}" type="presOf" srcId="{EAD6FE2E-A101-4573-9C86-A3AF3FAE0F37}" destId="{83110940-088E-4178-A47D-51386258A563}" srcOrd="1" destOrd="0" presId="urn:microsoft.com/office/officeart/2005/8/layout/cycle4"/>
    <dgm:cxn modelId="{660DF4F8-63AC-4415-A7AA-B59087CD00B4}" srcId="{80A884A9-673E-4316-AF38-CFB3429B24B2}" destId="{B15A6318-0BF7-4FF8-9DFA-AE69ABA4C26A}" srcOrd="0" destOrd="0" parTransId="{854891E4-7D08-4E25-AE04-A622611EF5F1}" sibTransId="{541A9889-EF3F-4AD5-B7A7-BC1A846191B7}"/>
    <dgm:cxn modelId="{5710A06D-4308-4678-AAA2-61FED97A45D5}" type="presOf" srcId="{7C2277D8-60D9-4453-93C1-A81E8026371D}" destId="{EA6DA19A-AF5E-4160-AE1B-7B5164B95ABA}" srcOrd="1" destOrd="1" presId="urn:microsoft.com/office/officeart/2005/8/layout/cycle4"/>
    <dgm:cxn modelId="{3062B05C-C8F9-4EFA-8672-97899A348273}" type="presOf" srcId="{5A6ED1FC-5669-4CB6-A8B2-684F41A890F3}" destId="{F1A6B8D1-F5CF-49AA-A6F0-8CA0C60ADD98}" srcOrd="0" destOrd="3" presId="urn:microsoft.com/office/officeart/2005/8/layout/cycle4"/>
    <dgm:cxn modelId="{369ADCA9-D02E-4D23-A539-D3109377F85F}" type="presOf" srcId="{828FF411-3FC1-428F-BA51-F716BE113C3B}" destId="{F1A6B8D1-F5CF-49AA-A6F0-8CA0C60ADD98}" srcOrd="0" destOrd="0" presId="urn:microsoft.com/office/officeart/2005/8/layout/cycle4"/>
    <dgm:cxn modelId="{B88319A0-D40A-454C-8D8F-8E8D310D3FBE}" srcId="{B15A6318-0BF7-4FF8-9DFA-AE69ABA4C26A}" destId="{440382B8-B77D-44E3-89EA-CD0743FC2E14}" srcOrd="2" destOrd="0" parTransId="{504AB28D-F3FC-4EA8-9CC5-264D1206E4F0}" sibTransId="{4B83305F-569C-4528-BEB2-FAE10D40847D}"/>
    <dgm:cxn modelId="{A0A76F17-B7AE-4E98-9BA5-1F903ABB9F88}" srcId="{80A884A9-673E-4316-AF38-CFB3429B24B2}" destId="{5FBA57E0-6A49-4388-B6B9-AC0702139FEB}" srcOrd="3" destOrd="0" parTransId="{B584461C-3BCA-4C05-875E-5B424C17BA54}" sibTransId="{374875A1-5A18-4CE1-9387-67D903E3FBF7}"/>
    <dgm:cxn modelId="{F95BD505-396B-4F26-A11E-BDB35DE10445}" srcId="{80A884A9-673E-4316-AF38-CFB3429B24B2}" destId="{6F486EBC-B773-44C7-8D94-0574A6D3170D}" srcOrd="1" destOrd="0" parTransId="{E69409EE-3C38-4D8D-8C06-DAC573884629}" sibTransId="{B973420E-F707-439A-991F-81B2E454FD73}"/>
    <dgm:cxn modelId="{A6F1DBD1-4599-4D11-9A9B-6C1D49874BB7}" type="presOf" srcId="{3EC37F39-420A-40B6-AC2A-8FCC591AE565}" destId="{0F0A83BD-9C61-4FBB-948B-7440BFA2A9D2}" srcOrd="0" destOrd="0" presId="urn:microsoft.com/office/officeart/2005/8/layout/cycle4"/>
    <dgm:cxn modelId="{D68CA6DD-7EBD-471B-AEBF-3A1CEFF61F99}" type="presOf" srcId="{440382B8-B77D-44E3-89EA-CD0743FC2E14}" destId="{FDCC1E92-AA72-46B4-A334-3CAA44DB9989}" srcOrd="1" destOrd="2" presId="urn:microsoft.com/office/officeart/2005/8/layout/cycle4"/>
    <dgm:cxn modelId="{3B464491-4CA5-49ED-AB18-87965607B5F7}" type="presOf" srcId="{DF5ED39F-42CA-4E34-85F7-0BA6B271AC4B}" destId="{F1A6B8D1-F5CF-49AA-A6F0-8CA0C60ADD98}" srcOrd="0" destOrd="1" presId="urn:microsoft.com/office/officeart/2005/8/layout/cycle4"/>
    <dgm:cxn modelId="{8BC63B7C-D9C0-4C55-B18F-7F2BD965330E}" type="presOf" srcId="{440382B8-B77D-44E3-89EA-CD0743FC2E14}" destId="{F1A6B8D1-F5CF-49AA-A6F0-8CA0C60ADD98}" srcOrd="0" destOrd="2" presId="urn:microsoft.com/office/officeart/2005/8/layout/cycle4"/>
    <dgm:cxn modelId="{7C393647-D1C8-4BF1-99C2-ADFB1553063A}" srcId="{6F486EBC-B773-44C7-8D94-0574A6D3170D}" destId="{D48B5AD4-B11D-4DC3-9B8A-77AA7023E874}" srcOrd="1" destOrd="0" parTransId="{7F49F2E3-3F5F-4AC9-88DF-40DAA72EA6DB}" sibTransId="{6D7755C4-842E-4D16-AE13-C3E4582EAC12}"/>
    <dgm:cxn modelId="{8E32F58B-A7CA-421F-B8E4-C2AAA7B8C3BB}" type="presOf" srcId="{5A6ED1FC-5669-4CB6-A8B2-684F41A890F3}" destId="{FDCC1E92-AA72-46B4-A334-3CAA44DB9989}" srcOrd="1" destOrd="3" presId="urn:microsoft.com/office/officeart/2005/8/layout/cycle4"/>
    <dgm:cxn modelId="{655489F7-F75D-451F-9011-15C159812ADD}" srcId="{B15A6318-0BF7-4FF8-9DFA-AE69ABA4C26A}" destId="{DF5ED39F-42CA-4E34-85F7-0BA6B271AC4B}" srcOrd="1" destOrd="0" parTransId="{A1A2312C-F6C9-469C-A392-7A9D09FE76A8}" sibTransId="{43EF72F3-7331-40E3-AE51-4013E5D92EAF}"/>
    <dgm:cxn modelId="{1E424FF4-E71D-45D7-A735-7F3FA536DA8A}" srcId="{B15A6318-0BF7-4FF8-9DFA-AE69ABA4C26A}" destId="{828FF411-3FC1-428F-BA51-F716BE113C3B}" srcOrd="0" destOrd="0" parTransId="{3725E206-6E2C-49BD-ACA2-04AFF3F6A88B}" sibTransId="{04DF2A21-BCF3-475B-B382-254B67CD09DC}"/>
    <dgm:cxn modelId="{839B2FFE-A2F7-4CB2-A12B-C27312BC3478}" type="presOf" srcId="{6F486EBC-B773-44C7-8D94-0574A6D3170D}" destId="{B9211EB1-A6EF-47B0-90E9-581C8E0F4C39}" srcOrd="0" destOrd="0" presId="urn:microsoft.com/office/officeart/2005/8/layout/cycle4"/>
    <dgm:cxn modelId="{833259FF-DE14-4269-8295-48E025115019}" type="presOf" srcId="{3EC37F39-420A-40B6-AC2A-8FCC591AE565}" destId="{EA6DA19A-AF5E-4160-AE1B-7B5164B95ABA}" srcOrd="1" destOrd="0" presId="urn:microsoft.com/office/officeart/2005/8/layout/cycle4"/>
    <dgm:cxn modelId="{0531235E-C1CF-4AD7-AB8B-894E5DDA8AFD}" type="presOf" srcId="{80A884A9-673E-4316-AF38-CFB3429B24B2}" destId="{744EB387-2ED3-4783-AE6D-8D1E0807E779}" srcOrd="0" destOrd="0" presId="urn:microsoft.com/office/officeart/2005/8/layout/cycle4"/>
    <dgm:cxn modelId="{3D5F7BF0-C238-4F3D-A1B3-95102A5FC789}" type="presOf" srcId="{5FBA57E0-6A49-4388-B6B9-AC0702139FEB}" destId="{A7655268-5A55-463C-87BE-63DDF1B4572E}" srcOrd="0" destOrd="0" presId="urn:microsoft.com/office/officeart/2005/8/layout/cycle4"/>
    <dgm:cxn modelId="{F6AD351B-38FB-46C1-BAD5-70A505AA1A88}" srcId="{B15A6318-0BF7-4FF8-9DFA-AE69ABA4C26A}" destId="{5A6ED1FC-5669-4CB6-A8B2-684F41A890F3}" srcOrd="3" destOrd="0" parTransId="{0D09D10C-3BA0-444B-985A-D24778268634}" sibTransId="{891185FB-643A-4D37-AB70-0809C9A5EA60}"/>
    <dgm:cxn modelId="{9D89FC06-09FE-4001-BDDE-0A489E8E49DF}" srcId="{6F486EBC-B773-44C7-8D94-0574A6D3170D}" destId="{EAD6FE2E-A101-4573-9C86-A3AF3FAE0F37}" srcOrd="0" destOrd="0" parTransId="{54094233-1D86-481D-863A-8D11BF5C0D5D}" sibTransId="{2D553D2F-27DB-4AA6-875C-F67119CD0987}"/>
    <dgm:cxn modelId="{92546F7A-7AA7-4583-89CC-9B9A4346DB7E}" type="presOf" srcId="{DF5ED39F-42CA-4E34-85F7-0BA6B271AC4B}" destId="{FDCC1E92-AA72-46B4-A334-3CAA44DB9989}" srcOrd="1" destOrd="1" presId="urn:microsoft.com/office/officeart/2005/8/layout/cycle4"/>
    <dgm:cxn modelId="{8A76991B-C3E0-42F4-8133-62CEA39BC7D6}" type="presOf" srcId="{EAD6FE2E-A101-4573-9C86-A3AF3FAE0F37}" destId="{CC78DEC9-4F44-46AF-B97C-FE03B6AB4187}" srcOrd="0" destOrd="0" presId="urn:microsoft.com/office/officeart/2005/8/layout/cycle4"/>
    <dgm:cxn modelId="{0895EC99-B12E-4388-ABA3-C14927039F09}" srcId="{80A884A9-673E-4316-AF38-CFB3429B24B2}" destId="{62BEBC52-82A6-4F99-88D7-4CFF4223B65D}" srcOrd="2" destOrd="0" parTransId="{09B4E6D4-8C84-47FA-8601-A3292901EDD6}" sibTransId="{010DF183-8708-4CAA-9225-81A6C50D3B7F}"/>
    <dgm:cxn modelId="{AB69473A-6BEB-4186-BB84-D79D3D4D2845}" srcId="{5FBA57E0-6A49-4388-B6B9-AC0702139FEB}" destId="{CE64CF91-A2B0-4009-9D9D-152C63B9332C}" srcOrd="0" destOrd="0" parTransId="{C815F535-A7BD-4D68-93F0-F264D11E0E13}" sibTransId="{E13517C1-0DD5-4EBC-A5B7-1525B367D70B}"/>
    <dgm:cxn modelId="{28DCC767-39AB-47D3-815D-565A9EB45581}" type="presOf" srcId="{7C2277D8-60D9-4453-93C1-A81E8026371D}" destId="{0F0A83BD-9C61-4FBB-948B-7440BFA2A9D2}" srcOrd="0" destOrd="1" presId="urn:microsoft.com/office/officeart/2005/8/layout/cycle4"/>
    <dgm:cxn modelId="{B8B157B0-3E3C-4A5D-877F-12858F5CA162}" type="presOf" srcId="{D48B5AD4-B11D-4DC3-9B8A-77AA7023E874}" destId="{CC78DEC9-4F44-46AF-B97C-FE03B6AB4187}" srcOrd="0" destOrd="1" presId="urn:microsoft.com/office/officeart/2005/8/layout/cycle4"/>
    <dgm:cxn modelId="{6795E0CC-120E-483C-BF87-B76FC0520A54}" type="presOf" srcId="{B15A6318-0BF7-4FF8-9DFA-AE69ABA4C26A}" destId="{1E491BF7-0C04-4AC1-9074-1AC9F6805A56}" srcOrd="0" destOrd="0" presId="urn:microsoft.com/office/officeart/2005/8/layout/cycle4"/>
    <dgm:cxn modelId="{F2D0558F-0C57-4DA1-A611-58B356ABB46C}" srcId="{62BEBC52-82A6-4F99-88D7-4CFF4223B65D}" destId="{7C2277D8-60D9-4453-93C1-A81E8026371D}" srcOrd="1" destOrd="0" parTransId="{9C75E8EA-A496-432E-9314-D7CF51853A15}" sibTransId="{47E074AA-EEB0-4423-BE56-9138129823C6}"/>
    <dgm:cxn modelId="{7EF25AEB-9551-474C-863C-A9E5C14332B7}" type="presOf" srcId="{CE64CF91-A2B0-4009-9D9D-152C63B9332C}" destId="{9D918B77-320E-4390-9E2F-B61F9A16AE17}" srcOrd="1" destOrd="0" presId="urn:microsoft.com/office/officeart/2005/8/layout/cycle4"/>
    <dgm:cxn modelId="{2823C907-5DD1-45AE-B836-196C278E8206}" type="presOf" srcId="{D48B5AD4-B11D-4DC3-9B8A-77AA7023E874}" destId="{83110940-088E-4178-A47D-51386258A563}" srcOrd="1" destOrd="1" presId="urn:microsoft.com/office/officeart/2005/8/layout/cycle4"/>
    <dgm:cxn modelId="{2EF79841-54B8-4856-83F9-80BB311FC4FA}" srcId="{62BEBC52-82A6-4F99-88D7-4CFF4223B65D}" destId="{3EC37F39-420A-40B6-AC2A-8FCC591AE565}" srcOrd="0" destOrd="0" parTransId="{FA3CD663-C083-47C9-83EF-5849F8ECB25C}" sibTransId="{0BB89212-71A7-4A97-B199-71C343584A53}"/>
    <dgm:cxn modelId="{BC6EC447-F2FB-4A81-A9ED-6C1E7ADDA283}" type="presParOf" srcId="{744EB387-2ED3-4783-AE6D-8D1E0807E779}" destId="{13FF9511-10CC-4BEC-B20B-D8E32E98F714}" srcOrd="0" destOrd="0" presId="urn:microsoft.com/office/officeart/2005/8/layout/cycle4"/>
    <dgm:cxn modelId="{9E36BD6C-6CB8-4C80-853F-E1618952965E}" type="presParOf" srcId="{13FF9511-10CC-4BEC-B20B-D8E32E98F714}" destId="{F25C9653-AC67-429E-B25E-DC1AF0FB1657}" srcOrd="0" destOrd="0" presId="urn:microsoft.com/office/officeart/2005/8/layout/cycle4"/>
    <dgm:cxn modelId="{62D9A0BB-C05D-4030-815B-C9945F797329}" type="presParOf" srcId="{F25C9653-AC67-429E-B25E-DC1AF0FB1657}" destId="{F1A6B8D1-F5CF-49AA-A6F0-8CA0C60ADD98}" srcOrd="0" destOrd="0" presId="urn:microsoft.com/office/officeart/2005/8/layout/cycle4"/>
    <dgm:cxn modelId="{27958B3A-5768-44BD-AB1C-6980B4D5A091}" type="presParOf" srcId="{F25C9653-AC67-429E-B25E-DC1AF0FB1657}" destId="{FDCC1E92-AA72-46B4-A334-3CAA44DB9989}" srcOrd="1" destOrd="0" presId="urn:microsoft.com/office/officeart/2005/8/layout/cycle4"/>
    <dgm:cxn modelId="{B3577F31-00D5-4363-B5F7-A57646C84011}" type="presParOf" srcId="{13FF9511-10CC-4BEC-B20B-D8E32E98F714}" destId="{E1AEBDD6-075F-44EF-ADE6-79705A194E45}" srcOrd="1" destOrd="0" presId="urn:microsoft.com/office/officeart/2005/8/layout/cycle4"/>
    <dgm:cxn modelId="{3E272AC3-C161-4EB0-AC5F-ADFFF250CDA7}" type="presParOf" srcId="{E1AEBDD6-075F-44EF-ADE6-79705A194E45}" destId="{CC78DEC9-4F44-46AF-B97C-FE03B6AB4187}" srcOrd="0" destOrd="0" presId="urn:microsoft.com/office/officeart/2005/8/layout/cycle4"/>
    <dgm:cxn modelId="{7D2EE288-5061-4A54-B4A3-0A9A96639F52}" type="presParOf" srcId="{E1AEBDD6-075F-44EF-ADE6-79705A194E45}" destId="{83110940-088E-4178-A47D-51386258A563}" srcOrd="1" destOrd="0" presId="urn:microsoft.com/office/officeart/2005/8/layout/cycle4"/>
    <dgm:cxn modelId="{A73458FE-B822-4DA4-B0AC-94B1136D7344}" type="presParOf" srcId="{13FF9511-10CC-4BEC-B20B-D8E32E98F714}" destId="{86F2C2B9-FED7-4D11-99AB-39EBC8A5BC24}" srcOrd="2" destOrd="0" presId="urn:microsoft.com/office/officeart/2005/8/layout/cycle4"/>
    <dgm:cxn modelId="{415ACB8A-89B5-470C-A25C-7ED69C1492CD}" type="presParOf" srcId="{86F2C2B9-FED7-4D11-99AB-39EBC8A5BC24}" destId="{0F0A83BD-9C61-4FBB-948B-7440BFA2A9D2}" srcOrd="0" destOrd="0" presId="urn:microsoft.com/office/officeart/2005/8/layout/cycle4"/>
    <dgm:cxn modelId="{01464E94-663C-4F5B-81DC-84D34BF0EFA8}" type="presParOf" srcId="{86F2C2B9-FED7-4D11-99AB-39EBC8A5BC24}" destId="{EA6DA19A-AF5E-4160-AE1B-7B5164B95ABA}" srcOrd="1" destOrd="0" presId="urn:microsoft.com/office/officeart/2005/8/layout/cycle4"/>
    <dgm:cxn modelId="{02C27BF1-2003-413A-8091-2ED1F32E5F74}" type="presParOf" srcId="{13FF9511-10CC-4BEC-B20B-D8E32E98F714}" destId="{45AE6BD7-6F6E-48F6-A1E1-2472AB49AE8E}" srcOrd="3" destOrd="0" presId="urn:microsoft.com/office/officeart/2005/8/layout/cycle4"/>
    <dgm:cxn modelId="{3BE64565-E7D1-47E1-8FF9-84C3D3133E42}" type="presParOf" srcId="{45AE6BD7-6F6E-48F6-A1E1-2472AB49AE8E}" destId="{36275527-D574-45AD-B7A0-10EBE6D4AB69}" srcOrd="0" destOrd="0" presId="urn:microsoft.com/office/officeart/2005/8/layout/cycle4"/>
    <dgm:cxn modelId="{941FED5A-A730-4BDD-9B6F-5AE8883D591C}" type="presParOf" srcId="{45AE6BD7-6F6E-48F6-A1E1-2472AB49AE8E}" destId="{9D918B77-320E-4390-9E2F-B61F9A16AE17}" srcOrd="1" destOrd="0" presId="urn:microsoft.com/office/officeart/2005/8/layout/cycle4"/>
    <dgm:cxn modelId="{FF43DAAF-AACC-4953-B22B-7B6B820D4780}" type="presParOf" srcId="{13FF9511-10CC-4BEC-B20B-D8E32E98F714}" destId="{367DC9E5-0DA8-434A-BB92-781887A22F35}" srcOrd="4" destOrd="0" presId="urn:microsoft.com/office/officeart/2005/8/layout/cycle4"/>
    <dgm:cxn modelId="{889D4EC0-80A1-4892-B307-73D3B946B348}" type="presParOf" srcId="{744EB387-2ED3-4783-AE6D-8D1E0807E779}" destId="{899F1D7D-919C-42BC-9236-F5A5F40B4492}" srcOrd="1" destOrd="0" presId="urn:microsoft.com/office/officeart/2005/8/layout/cycle4"/>
    <dgm:cxn modelId="{13B5C257-4A33-4D13-8809-3A89040ED1CF}" type="presParOf" srcId="{899F1D7D-919C-42BC-9236-F5A5F40B4492}" destId="{1E491BF7-0C04-4AC1-9074-1AC9F6805A56}" srcOrd="0" destOrd="0" presId="urn:microsoft.com/office/officeart/2005/8/layout/cycle4"/>
    <dgm:cxn modelId="{982C9264-37C0-420C-82F3-752F811C7DC8}" type="presParOf" srcId="{899F1D7D-919C-42BC-9236-F5A5F40B4492}" destId="{B9211EB1-A6EF-47B0-90E9-581C8E0F4C39}" srcOrd="1" destOrd="0" presId="urn:microsoft.com/office/officeart/2005/8/layout/cycle4"/>
    <dgm:cxn modelId="{EEBDEB2B-281C-4E03-8D66-A731AA999FE3}" type="presParOf" srcId="{899F1D7D-919C-42BC-9236-F5A5F40B4492}" destId="{C801D029-045F-411A-8A44-E595648CB1AE}" srcOrd="2" destOrd="0" presId="urn:microsoft.com/office/officeart/2005/8/layout/cycle4"/>
    <dgm:cxn modelId="{1DBBBF91-FB51-4D65-B51A-44ABC618D92B}" type="presParOf" srcId="{899F1D7D-919C-42BC-9236-F5A5F40B4492}" destId="{A7655268-5A55-463C-87BE-63DDF1B4572E}" srcOrd="3" destOrd="0" presId="urn:microsoft.com/office/officeart/2005/8/layout/cycle4"/>
    <dgm:cxn modelId="{3F50D980-A7BF-4D15-B034-7CBD9AA9FB9D}" type="presParOf" srcId="{899F1D7D-919C-42BC-9236-F5A5F40B4492}" destId="{A5332967-FDAA-40C2-8377-8D4642B626B6}" srcOrd="4" destOrd="0" presId="urn:microsoft.com/office/officeart/2005/8/layout/cycle4"/>
    <dgm:cxn modelId="{2B1EB1E8-E17E-463A-AD6A-0B3A5C688672}" type="presParOf" srcId="{744EB387-2ED3-4783-AE6D-8D1E0807E779}" destId="{6F1503AE-3766-4077-9AB3-9A86B03705D3}" srcOrd="2" destOrd="0" presId="urn:microsoft.com/office/officeart/2005/8/layout/cycle4"/>
    <dgm:cxn modelId="{46C30E91-D2F2-405C-B980-18D60E0080CD}" type="presParOf" srcId="{744EB387-2ED3-4783-AE6D-8D1E0807E779}" destId="{06E8D0AF-3032-4B44-87C7-BFCDB8D9A8B5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3EAB5C-0AAF-44D9-9D54-8AB4D0369273}">
      <dsp:nvSpPr>
        <dsp:cNvPr id="0" name=""/>
        <dsp:cNvSpPr/>
      </dsp:nvSpPr>
      <dsp:spPr>
        <a:xfrm>
          <a:off x="2233262" y="376"/>
          <a:ext cx="1279356" cy="83158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/>
            <a:t>Stress Lavoro-Correlato</a:t>
          </a:r>
          <a:endParaRPr lang="it-IT" sz="1500" b="1" kern="1200" dirty="0"/>
        </a:p>
      </dsp:txBody>
      <dsp:txXfrm>
        <a:off x="2273856" y="40970"/>
        <a:ext cx="1198168" cy="750393"/>
      </dsp:txXfrm>
    </dsp:sp>
    <dsp:sp modelId="{78A360BC-E86C-4135-8903-26F08A1AEDF4}">
      <dsp:nvSpPr>
        <dsp:cNvPr id="0" name=""/>
        <dsp:cNvSpPr/>
      </dsp:nvSpPr>
      <dsp:spPr>
        <a:xfrm>
          <a:off x="1210509" y="416167"/>
          <a:ext cx="3324862" cy="3324862"/>
        </a:xfrm>
        <a:custGeom>
          <a:avLst/>
          <a:gdLst/>
          <a:ahLst/>
          <a:cxnLst/>
          <a:rect l="0" t="0" r="0" b="0"/>
          <a:pathLst>
            <a:path>
              <a:moveTo>
                <a:pt x="2310910" y="131695"/>
              </a:moveTo>
              <a:arcTo wR="1662431" hR="1662431" stAng="17577566" swAng="1962964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1F7993-135D-4879-97D0-D3459E2B764B}">
      <dsp:nvSpPr>
        <dsp:cNvPr id="0" name=""/>
        <dsp:cNvSpPr/>
      </dsp:nvSpPr>
      <dsp:spPr>
        <a:xfrm>
          <a:off x="3814328" y="1149087"/>
          <a:ext cx="1279356" cy="831581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/>
            <a:t>Mobbing</a:t>
          </a:r>
          <a:endParaRPr lang="it-IT" sz="1500" b="1" kern="1200" dirty="0"/>
        </a:p>
      </dsp:txBody>
      <dsp:txXfrm>
        <a:off x="3854922" y="1189681"/>
        <a:ext cx="1198168" cy="750393"/>
      </dsp:txXfrm>
    </dsp:sp>
    <dsp:sp modelId="{FF1B729E-1E13-400C-B27E-2CF96115D9BF}">
      <dsp:nvSpPr>
        <dsp:cNvPr id="0" name=""/>
        <dsp:cNvSpPr/>
      </dsp:nvSpPr>
      <dsp:spPr>
        <a:xfrm>
          <a:off x="1210509" y="416167"/>
          <a:ext cx="3324862" cy="3324862"/>
        </a:xfrm>
        <a:custGeom>
          <a:avLst/>
          <a:gdLst/>
          <a:ahLst/>
          <a:cxnLst/>
          <a:rect l="0" t="0" r="0" b="0"/>
          <a:pathLst>
            <a:path>
              <a:moveTo>
                <a:pt x="3322568" y="1575134"/>
              </a:moveTo>
              <a:arcTo wR="1662431" hR="1662431" stAng="21419395" swAng="2197399"/>
            </a:path>
          </a:pathLst>
        </a:custGeom>
        <a:noFill/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782E78-7BF3-472D-9BC4-55F1B60BEC48}">
      <dsp:nvSpPr>
        <dsp:cNvPr id="0" name=""/>
        <dsp:cNvSpPr/>
      </dsp:nvSpPr>
      <dsp:spPr>
        <a:xfrm>
          <a:off x="3210415" y="3007742"/>
          <a:ext cx="1279356" cy="831581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/>
            <a:t>Molestie</a:t>
          </a:r>
          <a:endParaRPr lang="it-IT" sz="1500" b="1" kern="1200" dirty="0"/>
        </a:p>
      </dsp:txBody>
      <dsp:txXfrm>
        <a:off x="3251009" y="3048336"/>
        <a:ext cx="1198168" cy="750393"/>
      </dsp:txXfrm>
    </dsp:sp>
    <dsp:sp modelId="{8D927E92-5666-4A7A-B7C4-32C50D9930C0}">
      <dsp:nvSpPr>
        <dsp:cNvPr id="0" name=""/>
        <dsp:cNvSpPr/>
      </dsp:nvSpPr>
      <dsp:spPr>
        <a:xfrm>
          <a:off x="1210509" y="416167"/>
          <a:ext cx="3324862" cy="3324862"/>
        </a:xfrm>
        <a:custGeom>
          <a:avLst/>
          <a:gdLst/>
          <a:ahLst/>
          <a:cxnLst/>
          <a:rect l="0" t="0" r="0" b="0"/>
          <a:pathLst>
            <a:path>
              <a:moveTo>
                <a:pt x="1993293" y="3291604"/>
              </a:moveTo>
              <a:arcTo wR="1662431" hR="1662431" stAng="4711209" swAng="1377582"/>
            </a:path>
          </a:pathLst>
        </a:custGeom>
        <a:noFill/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E8AD60-B3AC-4AA3-B989-7C27746A1510}">
      <dsp:nvSpPr>
        <dsp:cNvPr id="0" name=""/>
        <dsp:cNvSpPr/>
      </dsp:nvSpPr>
      <dsp:spPr>
        <a:xfrm>
          <a:off x="1256110" y="3007742"/>
          <a:ext cx="1279356" cy="831581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err="1" smtClean="0"/>
            <a:t>Burn</a:t>
          </a:r>
          <a:r>
            <a:rPr lang="it-IT" sz="1500" kern="1200" dirty="0" smtClean="0"/>
            <a:t> out</a:t>
          </a:r>
          <a:endParaRPr lang="it-IT" sz="1500" kern="1200" dirty="0"/>
        </a:p>
      </dsp:txBody>
      <dsp:txXfrm>
        <a:off x="1296704" y="3048336"/>
        <a:ext cx="1198168" cy="750393"/>
      </dsp:txXfrm>
    </dsp:sp>
    <dsp:sp modelId="{91C15A1A-BB26-4CB3-9640-DAFD1F54C7AE}">
      <dsp:nvSpPr>
        <dsp:cNvPr id="0" name=""/>
        <dsp:cNvSpPr/>
      </dsp:nvSpPr>
      <dsp:spPr>
        <a:xfrm>
          <a:off x="1210509" y="416167"/>
          <a:ext cx="3324862" cy="3324862"/>
        </a:xfrm>
        <a:custGeom>
          <a:avLst/>
          <a:gdLst/>
          <a:ahLst/>
          <a:cxnLst/>
          <a:rect l="0" t="0" r="0" b="0"/>
          <a:pathLst>
            <a:path>
              <a:moveTo>
                <a:pt x="277969" y="2582726"/>
              </a:moveTo>
              <a:arcTo wR="1662431" hR="1662431" stAng="8783206" swAng="2197399"/>
            </a:path>
          </a:pathLst>
        </a:custGeom>
        <a:noFill/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B9ECD6-2829-4722-8AA6-90D833E3C381}">
      <dsp:nvSpPr>
        <dsp:cNvPr id="0" name=""/>
        <dsp:cNvSpPr/>
      </dsp:nvSpPr>
      <dsp:spPr>
        <a:xfrm>
          <a:off x="652196" y="1149087"/>
          <a:ext cx="1279356" cy="83158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rgbClr val="C00000"/>
              </a:solidFill>
            </a:rPr>
            <a:t>Violenza</a:t>
          </a:r>
          <a:endParaRPr lang="it-IT" sz="2000" b="1" kern="1200" dirty="0">
            <a:solidFill>
              <a:srgbClr val="C00000"/>
            </a:solidFill>
          </a:endParaRPr>
        </a:p>
      </dsp:txBody>
      <dsp:txXfrm>
        <a:off x="692790" y="1189681"/>
        <a:ext cx="1198168" cy="750393"/>
      </dsp:txXfrm>
    </dsp:sp>
    <dsp:sp modelId="{F04BB88E-4885-4401-B9C4-C6B15D55BFAD}">
      <dsp:nvSpPr>
        <dsp:cNvPr id="0" name=""/>
        <dsp:cNvSpPr/>
      </dsp:nvSpPr>
      <dsp:spPr>
        <a:xfrm>
          <a:off x="1210509" y="416167"/>
          <a:ext cx="3324862" cy="3324862"/>
        </a:xfrm>
        <a:custGeom>
          <a:avLst/>
          <a:gdLst/>
          <a:ahLst/>
          <a:cxnLst/>
          <a:rect l="0" t="0" r="0" b="0"/>
          <a:pathLst>
            <a:path>
              <a:moveTo>
                <a:pt x="289500" y="725020"/>
              </a:moveTo>
              <a:arcTo wR="1662431" hR="1662431" stAng="12859470" swAng="1962964"/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2C7B1-7FDF-4E83-8245-FB2D54B54056}">
      <dsp:nvSpPr>
        <dsp:cNvPr id="0" name=""/>
        <dsp:cNvSpPr/>
      </dsp:nvSpPr>
      <dsp:spPr>
        <a:xfrm>
          <a:off x="1512168" y="49505"/>
          <a:ext cx="2376264" cy="2376264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Rischio occupazionale</a:t>
          </a:r>
          <a:endParaRPr lang="it-IT" sz="2000" kern="1200" dirty="0"/>
        </a:p>
      </dsp:txBody>
      <dsp:txXfrm>
        <a:off x="1829003" y="465351"/>
        <a:ext cx="1742593" cy="1069318"/>
      </dsp:txXfrm>
    </dsp:sp>
    <dsp:sp modelId="{3391A198-C337-4F6D-A68B-E91034C82F5B}">
      <dsp:nvSpPr>
        <dsp:cNvPr id="0" name=""/>
        <dsp:cNvSpPr/>
      </dsp:nvSpPr>
      <dsp:spPr>
        <a:xfrm>
          <a:off x="2369603" y="1534670"/>
          <a:ext cx="2376264" cy="2376264"/>
        </a:xfrm>
        <a:prstGeom prst="ellipse">
          <a:avLst/>
        </a:prstGeom>
        <a:solidFill>
          <a:schemeClr val="accent5">
            <a:alpha val="50000"/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err="1" smtClean="0"/>
            <a:t>Risk</a:t>
          </a:r>
          <a:r>
            <a:rPr lang="it-IT" sz="2000" kern="1200" dirty="0" smtClean="0"/>
            <a:t> management</a:t>
          </a:r>
          <a:endParaRPr lang="it-IT" sz="2000" kern="1200" dirty="0"/>
        </a:p>
      </dsp:txBody>
      <dsp:txXfrm>
        <a:off x="3096344" y="2148538"/>
        <a:ext cx="1425758" cy="1306945"/>
      </dsp:txXfrm>
    </dsp:sp>
    <dsp:sp modelId="{95BD7A87-098C-4BEC-96CD-CF10D7EC1966}">
      <dsp:nvSpPr>
        <dsp:cNvPr id="0" name=""/>
        <dsp:cNvSpPr/>
      </dsp:nvSpPr>
      <dsp:spPr>
        <a:xfrm>
          <a:off x="654732" y="1534670"/>
          <a:ext cx="2376264" cy="2376264"/>
        </a:xfrm>
        <a:prstGeom prst="ellipse">
          <a:avLst/>
        </a:prstGeom>
        <a:solidFill>
          <a:schemeClr val="accent5">
            <a:alpha val="50000"/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Rischio organizzativo</a:t>
          </a:r>
          <a:endParaRPr lang="it-IT" sz="2000" kern="1200" dirty="0"/>
        </a:p>
      </dsp:txBody>
      <dsp:txXfrm>
        <a:off x="878497" y="2148538"/>
        <a:ext cx="1425758" cy="13069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DEA9A-30DE-464B-81F2-C40F806A7E92}">
      <dsp:nvSpPr>
        <dsp:cNvPr id="0" name=""/>
        <dsp:cNvSpPr/>
      </dsp:nvSpPr>
      <dsp:spPr>
        <a:xfrm rot="16200000">
          <a:off x="1042700" y="1449635"/>
          <a:ext cx="3340161" cy="2711356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8580" tIns="114300" rIns="102870" bIns="11430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u="sng" kern="1200" dirty="0" smtClean="0">
              <a:solidFill>
                <a:srgbClr val="0070C0"/>
              </a:solidFill>
            </a:rPr>
            <a:t>Occasioni espositive: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- Pronto Soccorso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- CAU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- Front Office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- Punti di continuità assistenziale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- </a:t>
          </a:r>
          <a:r>
            <a:rPr lang="it-IT" sz="1800" kern="1200" dirty="0" err="1" smtClean="0"/>
            <a:t>Dip</a:t>
          </a:r>
          <a:r>
            <a:rPr lang="it-IT" sz="1800" kern="1200" dirty="0" smtClean="0"/>
            <a:t>. Salute Mentale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- Emergenza Territoriale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- Assistenza Domiciliare</a:t>
          </a:r>
        </a:p>
      </dsp:txBody>
      <dsp:txXfrm rot="5400000">
        <a:off x="1489484" y="1267614"/>
        <a:ext cx="2578975" cy="3075399"/>
      </dsp:txXfrm>
    </dsp:sp>
    <dsp:sp modelId="{C9155B21-307D-4687-92A9-814070BF5E78}">
      <dsp:nvSpPr>
        <dsp:cNvPr id="0" name=""/>
        <dsp:cNvSpPr/>
      </dsp:nvSpPr>
      <dsp:spPr>
        <a:xfrm rot="5400000">
          <a:off x="3766487" y="1473126"/>
          <a:ext cx="3340194" cy="2664307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tint val="50000"/>
            <a:hueOff val="-6685025"/>
            <a:satOff val="-25325"/>
            <a:lumOff val="841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2870" tIns="114300" rIns="68580" bIns="11430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u="sng" kern="1200" dirty="0" smtClean="0">
              <a:solidFill>
                <a:schemeClr val="accent6">
                  <a:lumMod val="50000"/>
                </a:schemeClr>
              </a:solidFill>
            </a:rPr>
            <a:t>Figure coinvolte: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- Datore di Lavoro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- RSPP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- </a:t>
          </a:r>
          <a:r>
            <a:rPr lang="it-IT" sz="1800" kern="1200" dirty="0" err="1" smtClean="0"/>
            <a:t>Risk</a:t>
          </a:r>
          <a:r>
            <a:rPr lang="it-IT" sz="1800" kern="1200" dirty="0" smtClean="0"/>
            <a:t> Manager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- Dirigenti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-Medico competente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- </a:t>
          </a:r>
          <a:r>
            <a:rPr lang="it-IT" sz="1800" kern="1200" dirty="0" smtClean="0"/>
            <a:t>Preposti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- RLS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4400" kern="1200" dirty="0" smtClean="0"/>
        </a:p>
      </dsp:txBody>
      <dsp:txXfrm rot="-5400000">
        <a:off x="4104430" y="1265267"/>
        <a:ext cx="2534223" cy="3080026"/>
      </dsp:txXfrm>
    </dsp:sp>
    <dsp:sp modelId="{AE2FC7DE-070B-486E-8CCF-928B2ACD4142}">
      <dsp:nvSpPr>
        <dsp:cNvPr id="0" name=""/>
        <dsp:cNvSpPr/>
      </dsp:nvSpPr>
      <dsp:spPr>
        <a:xfrm>
          <a:off x="2859211" y="181370"/>
          <a:ext cx="2133879" cy="2133775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1B0646-BD23-4700-8DDF-E73A6837BA85}">
      <dsp:nvSpPr>
        <dsp:cNvPr id="0" name=""/>
        <dsp:cNvSpPr/>
      </dsp:nvSpPr>
      <dsp:spPr>
        <a:xfrm rot="10800000">
          <a:off x="2859211" y="3277708"/>
          <a:ext cx="2133879" cy="2133775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FDDE74-D686-4C1C-BC0C-26BBE1D490E2}">
      <dsp:nvSpPr>
        <dsp:cNvPr id="0" name=""/>
        <dsp:cNvSpPr/>
      </dsp:nvSpPr>
      <dsp:spPr>
        <a:xfrm>
          <a:off x="0" y="32299"/>
          <a:ext cx="5160431" cy="730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/>
            <a:t>A livello </a:t>
          </a:r>
          <a:r>
            <a:rPr lang="it-IT" sz="2400" b="1" kern="1200" dirty="0" smtClean="0">
              <a:solidFill>
                <a:srgbClr val="FFFF00"/>
              </a:solidFill>
            </a:rPr>
            <a:t>nazionale</a:t>
          </a:r>
          <a:r>
            <a:rPr lang="it-IT" sz="2400" kern="1200" dirty="0" smtClean="0"/>
            <a:t>…</a:t>
          </a:r>
          <a:endParaRPr lang="it-IT" sz="2400" kern="1200" dirty="0"/>
        </a:p>
      </dsp:txBody>
      <dsp:txXfrm>
        <a:off x="35640" y="67939"/>
        <a:ext cx="5089151" cy="658800"/>
      </dsp:txXfrm>
    </dsp:sp>
    <dsp:sp modelId="{FDCB0B7E-A4AA-454E-8749-D19EEB168AD0}">
      <dsp:nvSpPr>
        <dsp:cNvPr id="0" name=""/>
        <dsp:cNvSpPr/>
      </dsp:nvSpPr>
      <dsp:spPr>
        <a:xfrm>
          <a:off x="0" y="762379"/>
          <a:ext cx="5160431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4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1800" b="0" kern="1200" dirty="0" smtClean="0"/>
            <a:t>9 marzo </a:t>
          </a:r>
          <a:r>
            <a:rPr lang="it-IT" sz="1800" b="1" kern="1200" dirty="0" smtClean="0"/>
            <a:t>convegno FIASO - AUSL Piacenza</a:t>
          </a:r>
          <a:endParaRPr lang="it-IT" sz="1800" b="1" kern="1200" dirty="0"/>
        </a:p>
      </dsp:txBody>
      <dsp:txXfrm>
        <a:off x="0" y="762379"/>
        <a:ext cx="5160431" cy="645840"/>
      </dsp:txXfrm>
    </dsp:sp>
    <dsp:sp modelId="{5E75F02A-8642-4C96-AA3D-BFDABD9B92B7}">
      <dsp:nvSpPr>
        <dsp:cNvPr id="0" name=""/>
        <dsp:cNvSpPr/>
      </dsp:nvSpPr>
      <dsp:spPr>
        <a:xfrm>
          <a:off x="0" y="1408219"/>
          <a:ext cx="5160431" cy="730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/>
            <a:t>A livello </a:t>
          </a:r>
          <a:r>
            <a:rPr lang="it-IT" sz="2400" b="1" kern="1200" dirty="0" smtClean="0">
              <a:solidFill>
                <a:srgbClr val="FFFF00"/>
              </a:solidFill>
            </a:rPr>
            <a:t>regionale</a:t>
          </a:r>
          <a:r>
            <a:rPr lang="it-IT" sz="2400" kern="1200" dirty="0" smtClean="0"/>
            <a:t>… </a:t>
          </a:r>
          <a:endParaRPr lang="it-IT" sz="2400" kern="1200" dirty="0"/>
        </a:p>
      </dsp:txBody>
      <dsp:txXfrm>
        <a:off x="35640" y="1443859"/>
        <a:ext cx="5089151" cy="658800"/>
      </dsp:txXfrm>
    </dsp:sp>
    <dsp:sp modelId="{DA706033-16DB-4649-974C-06AAE6039248}">
      <dsp:nvSpPr>
        <dsp:cNvPr id="0" name=""/>
        <dsp:cNvSpPr/>
      </dsp:nvSpPr>
      <dsp:spPr>
        <a:xfrm>
          <a:off x="0" y="2138299"/>
          <a:ext cx="5160431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4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1800" b="1" kern="1200" dirty="0" smtClean="0"/>
            <a:t>Gruppo di lavoro Regionale </a:t>
          </a:r>
          <a:r>
            <a:rPr lang="it-IT" sz="1800" kern="1200" dirty="0" smtClean="0"/>
            <a:t>violenza</a:t>
          </a:r>
          <a:endParaRPr lang="it-IT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1800" kern="1200" dirty="0" smtClean="0"/>
            <a:t>Il </a:t>
          </a:r>
          <a:r>
            <a:rPr lang="it-IT" sz="1800" b="1" kern="1200" dirty="0" smtClean="0"/>
            <a:t>Sistema di Segnalazione </a:t>
          </a:r>
          <a:r>
            <a:rPr lang="it-IT" sz="1800" b="1" kern="1200" dirty="0" err="1" smtClean="0"/>
            <a:t>SegnalER</a:t>
          </a:r>
          <a:endParaRPr lang="it-IT" sz="1800" b="1" kern="1200" dirty="0"/>
        </a:p>
      </dsp:txBody>
      <dsp:txXfrm>
        <a:off x="0" y="2138299"/>
        <a:ext cx="5160431" cy="6458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F21BD-B2E3-4EDE-8D48-3F2A71B616DF}">
      <dsp:nvSpPr>
        <dsp:cNvPr id="0" name=""/>
        <dsp:cNvSpPr/>
      </dsp:nvSpPr>
      <dsp:spPr>
        <a:xfrm>
          <a:off x="6386633" y="2194410"/>
          <a:ext cx="845510" cy="5972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4886"/>
              </a:lnTo>
              <a:lnTo>
                <a:pt x="845510" y="464886"/>
              </a:lnTo>
              <a:lnTo>
                <a:pt x="845510" y="59720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9A0CEA-07BE-4965-8ADC-F666BC8E7523}">
      <dsp:nvSpPr>
        <dsp:cNvPr id="0" name=""/>
        <dsp:cNvSpPr/>
      </dsp:nvSpPr>
      <dsp:spPr>
        <a:xfrm>
          <a:off x="3938750" y="1473642"/>
          <a:ext cx="2447883" cy="322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943"/>
              </a:lnTo>
              <a:lnTo>
                <a:pt x="2447883" y="189943"/>
              </a:lnTo>
              <a:lnTo>
                <a:pt x="2447883" y="32226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A1A5E-DC0B-47BA-9EC9-A0982073DFF4}">
      <dsp:nvSpPr>
        <dsp:cNvPr id="0" name=""/>
        <dsp:cNvSpPr/>
      </dsp:nvSpPr>
      <dsp:spPr>
        <a:xfrm>
          <a:off x="1841428" y="2194410"/>
          <a:ext cx="911581" cy="488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6476"/>
              </a:lnTo>
              <a:lnTo>
                <a:pt x="911581" y="356476"/>
              </a:lnTo>
              <a:lnTo>
                <a:pt x="911581" y="48879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BC0A22-7D37-4D05-B453-E308C40D592D}">
      <dsp:nvSpPr>
        <dsp:cNvPr id="0" name=""/>
        <dsp:cNvSpPr/>
      </dsp:nvSpPr>
      <dsp:spPr>
        <a:xfrm>
          <a:off x="645596" y="2194410"/>
          <a:ext cx="1195832" cy="488792"/>
        </a:xfrm>
        <a:custGeom>
          <a:avLst/>
          <a:gdLst/>
          <a:ahLst/>
          <a:cxnLst/>
          <a:rect l="0" t="0" r="0" b="0"/>
          <a:pathLst>
            <a:path>
              <a:moveTo>
                <a:pt x="1195832" y="0"/>
              </a:moveTo>
              <a:lnTo>
                <a:pt x="1195832" y="356476"/>
              </a:lnTo>
              <a:lnTo>
                <a:pt x="0" y="356476"/>
              </a:lnTo>
              <a:lnTo>
                <a:pt x="0" y="48879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35B95A-885A-4218-9805-FCA42FF96CDD}">
      <dsp:nvSpPr>
        <dsp:cNvPr id="0" name=""/>
        <dsp:cNvSpPr/>
      </dsp:nvSpPr>
      <dsp:spPr>
        <a:xfrm>
          <a:off x="1841428" y="1473642"/>
          <a:ext cx="2097322" cy="322260"/>
        </a:xfrm>
        <a:custGeom>
          <a:avLst/>
          <a:gdLst/>
          <a:ahLst/>
          <a:cxnLst/>
          <a:rect l="0" t="0" r="0" b="0"/>
          <a:pathLst>
            <a:path>
              <a:moveTo>
                <a:pt x="2097322" y="0"/>
              </a:moveTo>
              <a:lnTo>
                <a:pt x="2097322" y="189943"/>
              </a:lnTo>
              <a:lnTo>
                <a:pt x="0" y="189943"/>
              </a:lnTo>
              <a:lnTo>
                <a:pt x="0" y="32226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296094-CA47-4E7E-927F-135A19EA482F}">
      <dsp:nvSpPr>
        <dsp:cNvPr id="0" name=""/>
        <dsp:cNvSpPr/>
      </dsp:nvSpPr>
      <dsp:spPr>
        <a:xfrm>
          <a:off x="3528814" y="757539"/>
          <a:ext cx="819872" cy="71610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585209D-2A67-4E68-A45B-9A324325D3AE}">
      <dsp:nvSpPr>
        <dsp:cNvPr id="0" name=""/>
        <dsp:cNvSpPr/>
      </dsp:nvSpPr>
      <dsp:spPr>
        <a:xfrm>
          <a:off x="862238" y="0"/>
          <a:ext cx="4107971" cy="746681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Visita a richiesta dal lavoratore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endParaRPr lang="it-IT" sz="20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862238" y="0"/>
        <a:ext cx="4107971" cy="746681"/>
      </dsp:txXfrm>
    </dsp:sp>
    <dsp:sp modelId="{89039B07-FA9E-41F2-BB93-8AAFA69BF52B}">
      <dsp:nvSpPr>
        <dsp:cNvPr id="0" name=""/>
        <dsp:cNvSpPr/>
      </dsp:nvSpPr>
      <dsp:spPr>
        <a:xfrm>
          <a:off x="1635946" y="1795902"/>
          <a:ext cx="410965" cy="39850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0CE849A-599A-4FD1-A1BC-3D0C1A9534C7}">
      <dsp:nvSpPr>
        <dsp:cNvPr id="0" name=""/>
        <dsp:cNvSpPr/>
      </dsp:nvSpPr>
      <dsp:spPr>
        <a:xfrm>
          <a:off x="1815482" y="1064248"/>
          <a:ext cx="1270240" cy="84682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Sì</a:t>
          </a:r>
          <a:endParaRPr lang="it-IT" sz="2800" kern="1200" dirty="0"/>
        </a:p>
      </dsp:txBody>
      <dsp:txXfrm>
        <a:off x="1815482" y="1064248"/>
        <a:ext cx="1270240" cy="846827"/>
      </dsp:txXfrm>
    </dsp:sp>
    <dsp:sp modelId="{E7520CD0-490B-4484-9EF0-F5C5AD4BC920}">
      <dsp:nvSpPr>
        <dsp:cNvPr id="0" name=""/>
        <dsp:cNvSpPr/>
      </dsp:nvSpPr>
      <dsp:spPr>
        <a:xfrm>
          <a:off x="222183" y="2683203"/>
          <a:ext cx="846827" cy="84682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173656-7C68-4CFC-BF69-70BB767739F9}">
      <dsp:nvSpPr>
        <dsp:cNvPr id="0" name=""/>
        <dsp:cNvSpPr/>
      </dsp:nvSpPr>
      <dsp:spPr>
        <a:xfrm>
          <a:off x="0" y="3241514"/>
          <a:ext cx="1270240" cy="84682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Primo colloquio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(presa in carico)</a:t>
          </a:r>
          <a:endParaRPr lang="it-IT" sz="1400" kern="1200" dirty="0"/>
        </a:p>
      </dsp:txBody>
      <dsp:txXfrm>
        <a:off x="0" y="3241514"/>
        <a:ext cx="1270240" cy="846827"/>
      </dsp:txXfrm>
    </dsp:sp>
    <dsp:sp modelId="{A12B2D4D-E28A-4AE4-B080-BB271C36022B}">
      <dsp:nvSpPr>
        <dsp:cNvPr id="0" name=""/>
        <dsp:cNvSpPr/>
      </dsp:nvSpPr>
      <dsp:spPr>
        <a:xfrm>
          <a:off x="2329597" y="2683203"/>
          <a:ext cx="846827" cy="84682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8BD281-9ED6-452A-BFA5-2C9D0E02AD10}">
      <dsp:nvSpPr>
        <dsp:cNvPr id="0" name=""/>
        <dsp:cNvSpPr/>
      </dsp:nvSpPr>
      <dsp:spPr>
        <a:xfrm>
          <a:off x="1711455" y="3241514"/>
          <a:ext cx="2717324" cy="84682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Eventuale percorso di supporto (max. 5 incontri)  </a:t>
          </a:r>
          <a:endParaRPr lang="it-IT" sz="1400" kern="1200" dirty="0"/>
        </a:p>
      </dsp:txBody>
      <dsp:txXfrm>
        <a:off x="1711455" y="3241514"/>
        <a:ext cx="2717324" cy="846827"/>
      </dsp:txXfrm>
    </dsp:sp>
    <dsp:sp modelId="{B71EEBC9-A989-445B-98C8-345F42D32FDF}">
      <dsp:nvSpPr>
        <dsp:cNvPr id="0" name=""/>
        <dsp:cNvSpPr/>
      </dsp:nvSpPr>
      <dsp:spPr>
        <a:xfrm>
          <a:off x="6158320" y="1795902"/>
          <a:ext cx="456626" cy="398508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BC44A55-D3BE-40F9-9424-AF3E5BF20613}">
      <dsp:nvSpPr>
        <dsp:cNvPr id="0" name=""/>
        <dsp:cNvSpPr/>
      </dsp:nvSpPr>
      <dsp:spPr>
        <a:xfrm>
          <a:off x="5853213" y="1080854"/>
          <a:ext cx="1270240" cy="84682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No</a:t>
          </a:r>
          <a:endParaRPr lang="it-IT" sz="2800" kern="1200" dirty="0"/>
        </a:p>
      </dsp:txBody>
      <dsp:txXfrm>
        <a:off x="5853213" y="1080854"/>
        <a:ext cx="1270240" cy="846827"/>
      </dsp:txXfrm>
    </dsp:sp>
    <dsp:sp modelId="{EB6E238A-CBFF-47EF-9C93-2793385062E8}">
      <dsp:nvSpPr>
        <dsp:cNvPr id="0" name=""/>
        <dsp:cNvSpPr/>
      </dsp:nvSpPr>
      <dsp:spPr>
        <a:xfrm>
          <a:off x="6864066" y="2791614"/>
          <a:ext cx="736155" cy="697345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1E7F04D-935B-447F-B374-2CD0AE9B562A}">
      <dsp:nvSpPr>
        <dsp:cNvPr id="0" name=""/>
        <dsp:cNvSpPr/>
      </dsp:nvSpPr>
      <dsp:spPr>
        <a:xfrm>
          <a:off x="5382736" y="3241514"/>
          <a:ext cx="3474781" cy="84682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Monitoraggio nel tempo attraverso le visite periodiche</a:t>
          </a:r>
        </a:p>
      </dsp:txBody>
      <dsp:txXfrm>
        <a:off x="5382736" y="3241514"/>
        <a:ext cx="3474781" cy="8468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3EAB5C-0AAF-44D9-9D54-8AB4D0369273}">
      <dsp:nvSpPr>
        <dsp:cNvPr id="0" name=""/>
        <dsp:cNvSpPr/>
      </dsp:nvSpPr>
      <dsp:spPr>
        <a:xfrm>
          <a:off x="2233262" y="376"/>
          <a:ext cx="1279356" cy="83158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>
              <a:solidFill>
                <a:srgbClr val="C00000"/>
              </a:solidFill>
            </a:rPr>
            <a:t>Stress Lavoro-Correlato</a:t>
          </a:r>
          <a:endParaRPr lang="it-IT" sz="1500" b="1" kern="1200" dirty="0">
            <a:solidFill>
              <a:srgbClr val="C00000"/>
            </a:solidFill>
          </a:endParaRPr>
        </a:p>
      </dsp:txBody>
      <dsp:txXfrm>
        <a:off x="2273856" y="40970"/>
        <a:ext cx="1198168" cy="750393"/>
      </dsp:txXfrm>
    </dsp:sp>
    <dsp:sp modelId="{78A360BC-E86C-4135-8903-26F08A1AEDF4}">
      <dsp:nvSpPr>
        <dsp:cNvPr id="0" name=""/>
        <dsp:cNvSpPr/>
      </dsp:nvSpPr>
      <dsp:spPr>
        <a:xfrm>
          <a:off x="1210509" y="416167"/>
          <a:ext cx="3324862" cy="3324862"/>
        </a:xfrm>
        <a:custGeom>
          <a:avLst/>
          <a:gdLst/>
          <a:ahLst/>
          <a:cxnLst/>
          <a:rect l="0" t="0" r="0" b="0"/>
          <a:pathLst>
            <a:path>
              <a:moveTo>
                <a:pt x="2310910" y="131695"/>
              </a:moveTo>
              <a:arcTo wR="1662431" hR="1662431" stAng="17577566" swAng="1962964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1F7993-135D-4879-97D0-D3459E2B764B}">
      <dsp:nvSpPr>
        <dsp:cNvPr id="0" name=""/>
        <dsp:cNvSpPr/>
      </dsp:nvSpPr>
      <dsp:spPr>
        <a:xfrm>
          <a:off x="3814328" y="1149087"/>
          <a:ext cx="1279356" cy="831581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/>
            <a:t>Mobbing</a:t>
          </a:r>
          <a:endParaRPr lang="it-IT" sz="1500" b="1" kern="1200" dirty="0"/>
        </a:p>
      </dsp:txBody>
      <dsp:txXfrm>
        <a:off x="3854922" y="1189681"/>
        <a:ext cx="1198168" cy="750393"/>
      </dsp:txXfrm>
    </dsp:sp>
    <dsp:sp modelId="{FF1B729E-1E13-400C-B27E-2CF96115D9BF}">
      <dsp:nvSpPr>
        <dsp:cNvPr id="0" name=""/>
        <dsp:cNvSpPr/>
      </dsp:nvSpPr>
      <dsp:spPr>
        <a:xfrm>
          <a:off x="1210509" y="416167"/>
          <a:ext cx="3324862" cy="3324862"/>
        </a:xfrm>
        <a:custGeom>
          <a:avLst/>
          <a:gdLst/>
          <a:ahLst/>
          <a:cxnLst/>
          <a:rect l="0" t="0" r="0" b="0"/>
          <a:pathLst>
            <a:path>
              <a:moveTo>
                <a:pt x="3322568" y="1575134"/>
              </a:moveTo>
              <a:arcTo wR="1662431" hR="1662431" stAng="21419395" swAng="2197399"/>
            </a:path>
          </a:pathLst>
        </a:custGeom>
        <a:noFill/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782E78-7BF3-472D-9BC4-55F1B60BEC48}">
      <dsp:nvSpPr>
        <dsp:cNvPr id="0" name=""/>
        <dsp:cNvSpPr/>
      </dsp:nvSpPr>
      <dsp:spPr>
        <a:xfrm>
          <a:off x="3210415" y="3007742"/>
          <a:ext cx="1279356" cy="831581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/>
            <a:t>Molestie</a:t>
          </a:r>
          <a:endParaRPr lang="it-IT" sz="1500" b="1" kern="1200" dirty="0"/>
        </a:p>
      </dsp:txBody>
      <dsp:txXfrm>
        <a:off x="3251009" y="3048336"/>
        <a:ext cx="1198168" cy="750393"/>
      </dsp:txXfrm>
    </dsp:sp>
    <dsp:sp modelId="{8D927E92-5666-4A7A-B7C4-32C50D9930C0}">
      <dsp:nvSpPr>
        <dsp:cNvPr id="0" name=""/>
        <dsp:cNvSpPr/>
      </dsp:nvSpPr>
      <dsp:spPr>
        <a:xfrm>
          <a:off x="1210509" y="416167"/>
          <a:ext cx="3324862" cy="3324862"/>
        </a:xfrm>
        <a:custGeom>
          <a:avLst/>
          <a:gdLst/>
          <a:ahLst/>
          <a:cxnLst/>
          <a:rect l="0" t="0" r="0" b="0"/>
          <a:pathLst>
            <a:path>
              <a:moveTo>
                <a:pt x="1993293" y="3291604"/>
              </a:moveTo>
              <a:arcTo wR="1662431" hR="1662431" stAng="4711209" swAng="1377582"/>
            </a:path>
          </a:pathLst>
        </a:custGeom>
        <a:noFill/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E8AD60-B3AC-4AA3-B989-7C27746A1510}">
      <dsp:nvSpPr>
        <dsp:cNvPr id="0" name=""/>
        <dsp:cNvSpPr/>
      </dsp:nvSpPr>
      <dsp:spPr>
        <a:xfrm>
          <a:off x="1256110" y="3007742"/>
          <a:ext cx="1279356" cy="831581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err="1" smtClean="0"/>
            <a:t>Burn</a:t>
          </a:r>
          <a:r>
            <a:rPr lang="it-IT" sz="1500" kern="1200" dirty="0" smtClean="0"/>
            <a:t> out</a:t>
          </a:r>
          <a:endParaRPr lang="it-IT" sz="1500" kern="1200" dirty="0"/>
        </a:p>
      </dsp:txBody>
      <dsp:txXfrm>
        <a:off x="1296704" y="3048336"/>
        <a:ext cx="1198168" cy="750393"/>
      </dsp:txXfrm>
    </dsp:sp>
    <dsp:sp modelId="{91C15A1A-BB26-4CB3-9640-DAFD1F54C7AE}">
      <dsp:nvSpPr>
        <dsp:cNvPr id="0" name=""/>
        <dsp:cNvSpPr/>
      </dsp:nvSpPr>
      <dsp:spPr>
        <a:xfrm>
          <a:off x="1210509" y="416167"/>
          <a:ext cx="3324862" cy="3324862"/>
        </a:xfrm>
        <a:custGeom>
          <a:avLst/>
          <a:gdLst/>
          <a:ahLst/>
          <a:cxnLst/>
          <a:rect l="0" t="0" r="0" b="0"/>
          <a:pathLst>
            <a:path>
              <a:moveTo>
                <a:pt x="277969" y="2582726"/>
              </a:moveTo>
              <a:arcTo wR="1662431" hR="1662431" stAng="8783206" swAng="2197399"/>
            </a:path>
          </a:pathLst>
        </a:custGeom>
        <a:noFill/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B9ECD6-2829-4722-8AA6-90D833E3C381}">
      <dsp:nvSpPr>
        <dsp:cNvPr id="0" name=""/>
        <dsp:cNvSpPr/>
      </dsp:nvSpPr>
      <dsp:spPr>
        <a:xfrm>
          <a:off x="652196" y="1149087"/>
          <a:ext cx="1279356" cy="83158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bg1"/>
              </a:solidFill>
            </a:rPr>
            <a:t>Violenza</a:t>
          </a:r>
          <a:endParaRPr lang="it-IT" sz="2000" b="1" kern="1200" dirty="0">
            <a:solidFill>
              <a:schemeClr val="bg1"/>
            </a:solidFill>
          </a:endParaRPr>
        </a:p>
      </dsp:txBody>
      <dsp:txXfrm>
        <a:off x="692790" y="1189681"/>
        <a:ext cx="1198168" cy="750393"/>
      </dsp:txXfrm>
    </dsp:sp>
    <dsp:sp modelId="{F04BB88E-4885-4401-B9C4-C6B15D55BFAD}">
      <dsp:nvSpPr>
        <dsp:cNvPr id="0" name=""/>
        <dsp:cNvSpPr/>
      </dsp:nvSpPr>
      <dsp:spPr>
        <a:xfrm>
          <a:off x="1210509" y="416167"/>
          <a:ext cx="3324862" cy="3324862"/>
        </a:xfrm>
        <a:custGeom>
          <a:avLst/>
          <a:gdLst/>
          <a:ahLst/>
          <a:cxnLst/>
          <a:rect l="0" t="0" r="0" b="0"/>
          <a:pathLst>
            <a:path>
              <a:moveTo>
                <a:pt x="289500" y="725020"/>
              </a:moveTo>
              <a:arcTo wR="1662431" hR="1662431" stAng="12859470" swAng="1962964"/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74D53-5F17-45DB-86E4-3B474D550C8A}">
      <dsp:nvSpPr>
        <dsp:cNvPr id="0" name=""/>
        <dsp:cNvSpPr/>
      </dsp:nvSpPr>
      <dsp:spPr>
        <a:xfrm>
          <a:off x="54226" y="0"/>
          <a:ext cx="4480214" cy="1071148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70045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/>
            <a:t>FASE 1: ASCOLTO</a:t>
          </a:r>
        </a:p>
      </dsp:txBody>
      <dsp:txXfrm>
        <a:off x="54226" y="267787"/>
        <a:ext cx="4212427" cy="535574"/>
      </dsp:txXfrm>
    </dsp:sp>
    <dsp:sp modelId="{BFDF69C7-0D67-47DE-9EE9-04D807AACC20}">
      <dsp:nvSpPr>
        <dsp:cNvPr id="0" name=""/>
        <dsp:cNvSpPr/>
      </dsp:nvSpPr>
      <dsp:spPr>
        <a:xfrm>
          <a:off x="210300" y="686858"/>
          <a:ext cx="2265297" cy="24047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i="1" kern="1200" dirty="0" smtClean="0"/>
            <a:t>Somministrazione</a:t>
          </a:r>
          <a:r>
            <a:rPr lang="it-IT" sz="1200" kern="1200" dirty="0" smtClean="0"/>
            <a:t> </a:t>
          </a:r>
          <a:r>
            <a:rPr lang="it-IT" sz="1200" kern="1200" dirty="0"/>
            <a:t>dei </a:t>
          </a:r>
          <a:r>
            <a:rPr lang="it-IT" sz="1200" kern="1200" dirty="0" smtClean="0"/>
            <a:t>3 questionari SLC: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- General </a:t>
          </a:r>
          <a:r>
            <a:rPr lang="it-IT" sz="1200" kern="1200" dirty="0" err="1" smtClean="0"/>
            <a:t>Health</a:t>
          </a:r>
          <a:r>
            <a:rPr lang="it-IT" sz="1200" kern="1200" dirty="0" smtClean="0"/>
            <a:t> </a:t>
          </a:r>
          <a:r>
            <a:rPr lang="it-IT" sz="1200" kern="1200" dirty="0" err="1" smtClean="0"/>
            <a:t>Questionnaire</a:t>
          </a:r>
          <a:r>
            <a:rPr lang="it-IT" sz="1200" kern="1200" dirty="0" smtClean="0"/>
            <a:t>  (GHQ-12)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- </a:t>
          </a:r>
          <a:r>
            <a:rPr lang="it-IT" sz="1200" kern="1200" dirty="0" err="1" smtClean="0"/>
            <a:t>Maslach</a:t>
          </a:r>
          <a:r>
            <a:rPr lang="it-IT" sz="1200" kern="1200" dirty="0" smtClean="0"/>
            <a:t> </a:t>
          </a:r>
          <a:r>
            <a:rPr lang="it-IT" sz="1200" kern="1200" dirty="0" err="1" smtClean="0"/>
            <a:t>Burnout</a:t>
          </a:r>
          <a:r>
            <a:rPr lang="it-IT" sz="1200" kern="1200" dirty="0" smtClean="0"/>
            <a:t> Inventory  (MBI)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- Work Stress </a:t>
          </a:r>
          <a:r>
            <a:rPr lang="it-IT" sz="1200" kern="1200" dirty="0" err="1" smtClean="0"/>
            <a:t>Risk</a:t>
          </a:r>
          <a:r>
            <a:rPr lang="it-IT" sz="1200" kern="1200" dirty="0" smtClean="0"/>
            <a:t>    </a:t>
          </a:r>
          <a:r>
            <a:rPr lang="it-IT" sz="1200" kern="1200" dirty="0" err="1" smtClean="0"/>
            <a:t>Questionnaire</a:t>
          </a:r>
          <a:r>
            <a:rPr lang="it-IT" sz="1200" kern="1200" dirty="0" smtClean="0"/>
            <a:t> (WSRQ)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200" kern="1200" dirty="0" smtClean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Conduzione di </a:t>
          </a:r>
          <a:r>
            <a:rPr lang="it-IT" sz="1200" i="1" kern="1200" dirty="0" smtClean="0"/>
            <a:t>Focus Group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200" kern="1200" dirty="0" smtClean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 dirty="0"/>
        </a:p>
      </dsp:txBody>
      <dsp:txXfrm>
        <a:off x="210300" y="686858"/>
        <a:ext cx="2265297" cy="2404716"/>
      </dsp:txXfrm>
    </dsp:sp>
    <dsp:sp modelId="{2B7C5E18-9898-4970-8A52-0F19ABD8A3BB}">
      <dsp:nvSpPr>
        <dsp:cNvPr id="0" name=""/>
        <dsp:cNvSpPr/>
      </dsp:nvSpPr>
      <dsp:spPr>
        <a:xfrm>
          <a:off x="2435896" y="482746"/>
          <a:ext cx="3914130" cy="1113447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70045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/>
            <a:t>FASE 2: STABILIZZAZIONE</a:t>
          </a:r>
        </a:p>
      </dsp:txBody>
      <dsp:txXfrm>
        <a:off x="2435896" y="761108"/>
        <a:ext cx="3635768" cy="556723"/>
      </dsp:txXfrm>
    </dsp:sp>
    <dsp:sp modelId="{F6C39308-AABD-47CD-A372-88674C55902E}">
      <dsp:nvSpPr>
        <dsp:cNvPr id="0" name=""/>
        <dsp:cNvSpPr/>
      </dsp:nvSpPr>
      <dsp:spPr>
        <a:xfrm>
          <a:off x="2408250" y="1389057"/>
          <a:ext cx="1953230" cy="19889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Fase effettuata tramite la </a:t>
          </a:r>
          <a:endParaRPr lang="it-IT" sz="1200" kern="1200" dirty="0" smtClean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i="1" kern="1200" dirty="0" smtClean="0"/>
            <a:t>restituzione </a:t>
          </a:r>
          <a:r>
            <a:rPr lang="it-IT" sz="1200" i="1" kern="1200" dirty="0"/>
            <a:t>dei risultati </a:t>
          </a:r>
          <a:endParaRPr lang="it-IT" sz="1200" i="1" kern="1200" dirty="0" smtClean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emersi dai </a:t>
          </a:r>
          <a:r>
            <a:rPr lang="it-IT" sz="1200" kern="1200" dirty="0"/>
            <a:t>questionari SLC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200" kern="1200"/>
        </a:p>
      </dsp:txBody>
      <dsp:txXfrm>
        <a:off x="2408250" y="1389057"/>
        <a:ext cx="1953230" cy="1988977"/>
      </dsp:txXfrm>
    </dsp:sp>
    <dsp:sp modelId="{21D45734-252A-4E57-9DB8-004B8BF972C1}">
      <dsp:nvSpPr>
        <dsp:cNvPr id="0" name=""/>
        <dsp:cNvSpPr/>
      </dsp:nvSpPr>
      <dsp:spPr>
        <a:xfrm>
          <a:off x="4417870" y="1343353"/>
          <a:ext cx="2819917" cy="1109484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70045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/>
            <a:t>FASE 3: INTERVENTO ATTIVO</a:t>
          </a:r>
        </a:p>
      </dsp:txBody>
      <dsp:txXfrm>
        <a:off x="4417870" y="1620724"/>
        <a:ext cx="2542546" cy="554742"/>
      </dsp:txXfrm>
    </dsp:sp>
    <dsp:sp modelId="{EA765E87-4B65-4AEC-B9D7-0F0A1B7C2935}">
      <dsp:nvSpPr>
        <dsp:cNvPr id="0" name=""/>
        <dsp:cNvSpPr/>
      </dsp:nvSpPr>
      <dsp:spPr>
        <a:xfrm>
          <a:off x="4392968" y="2247285"/>
          <a:ext cx="2371902" cy="13577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Fase pratica ad adesione </a:t>
          </a:r>
          <a:r>
            <a:rPr lang="it-IT" sz="1200" kern="1200" dirty="0" smtClean="0"/>
            <a:t>volontaria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 </a:t>
          </a:r>
          <a:r>
            <a:rPr lang="it-IT" sz="1200" kern="1200" dirty="0"/>
            <a:t>per </a:t>
          </a:r>
          <a:r>
            <a:rPr lang="it-IT" sz="1200" i="1" kern="1200" dirty="0"/>
            <a:t>l'acquisizione di tecniche </a:t>
          </a:r>
          <a:r>
            <a:rPr lang="it-IT" sz="1200" i="1" kern="1200" dirty="0" smtClean="0"/>
            <a:t>di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i="1" kern="1200" dirty="0" smtClean="0"/>
            <a:t> </a:t>
          </a:r>
          <a:r>
            <a:rPr lang="it-IT" sz="1200" i="1" kern="1200" dirty="0"/>
            <a:t>gestione</a:t>
          </a:r>
          <a:r>
            <a:rPr lang="it-IT" sz="1200" kern="1200" dirty="0"/>
            <a:t> dello stress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kern="1200" dirty="0"/>
        </a:p>
      </dsp:txBody>
      <dsp:txXfrm>
        <a:off x="4392968" y="2247285"/>
        <a:ext cx="2371902" cy="13577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A83BD-9C61-4FBB-948B-7440BFA2A9D2}">
      <dsp:nvSpPr>
        <dsp:cNvPr id="0" name=""/>
        <dsp:cNvSpPr/>
      </dsp:nvSpPr>
      <dsp:spPr>
        <a:xfrm>
          <a:off x="5685408" y="3583006"/>
          <a:ext cx="2331412" cy="1645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smtClean="0"/>
            <a:t>Dipartimento Cure Primarie</a:t>
          </a:r>
          <a:endParaRPr lang="it-IT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smtClean="0"/>
            <a:t>Dipartimento Amministrativo</a:t>
          </a:r>
          <a:endParaRPr lang="it-IT" sz="1200" kern="1200" dirty="0"/>
        </a:p>
      </dsp:txBody>
      <dsp:txXfrm>
        <a:off x="6420986" y="4030626"/>
        <a:ext cx="1559680" cy="1162088"/>
      </dsp:txXfrm>
    </dsp:sp>
    <dsp:sp modelId="{36275527-D574-45AD-B7A0-10EBE6D4AB69}">
      <dsp:nvSpPr>
        <dsp:cNvPr id="0" name=""/>
        <dsp:cNvSpPr/>
      </dsp:nvSpPr>
      <dsp:spPr>
        <a:xfrm>
          <a:off x="408602" y="3760191"/>
          <a:ext cx="3116011" cy="1291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 smtClean="0"/>
            <a:t>Fase 1: </a:t>
          </a:r>
          <a:r>
            <a:rPr lang="it-IT" sz="1200" kern="1200" dirty="0" smtClean="0"/>
            <a:t>Somministrazione questionari   </a:t>
          </a:r>
          <a:r>
            <a:rPr lang="it-IT" sz="1200" b="1" kern="1200" dirty="0" smtClean="0"/>
            <a:t>CONCLUSA </a:t>
          </a:r>
          <a:r>
            <a:rPr lang="it-IT" sz="1200" kern="1200" dirty="0" smtClean="0"/>
            <a:t>(OTTOBRE – NOVEMBRE 2023)</a:t>
          </a:r>
          <a:endParaRPr lang="it-IT" sz="1200" kern="1200" dirty="0"/>
        </a:p>
      </dsp:txBody>
      <dsp:txXfrm>
        <a:off x="436972" y="4111434"/>
        <a:ext cx="2124467" cy="911878"/>
      </dsp:txXfrm>
    </dsp:sp>
    <dsp:sp modelId="{CC78DEC9-4F44-46AF-B97C-FE03B6AB4187}">
      <dsp:nvSpPr>
        <dsp:cNvPr id="0" name=""/>
        <dsp:cNvSpPr/>
      </dsp:nvSpPr>
      <dsp:spPr>
        <a:xfrm>
          <a:off x="5574350" y="85549"/>
          <a:ext cx="3303674" cy="1645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 smtClean="0"/>
            <a:t>Fase 1: </a:t>
          </a:r>
          <a:r>
            <a:rPr lang="it-IT" sz="1200" kern="1200" dirty="0" smtClean="0"/>
            <a:t>Somministrazione questionari  </a:t>
          </a:r>
          <a:r>
            <a:rPr lang="it-IT" sz="1200" b="1" kern="1200" dirty="0" smtClean="0"/>
            <a:t>CONCLUSA </a:t>
          </a:r>
          <a:r>
            <a:rPr lang="it-IT" sz="1200" kern="1200" dirty="0" smtClean="0"/>
            <a:t>(MARZO-APRILE 2023) </a:t>
          </a:r>
          <a:endParaRPr lang="it-IT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 smtClean="0"/>
            <a:t>Fase 2: </a:t>
          </a:r>
          <a:r>
            <a:rPr lang="it-IT" sz="1200" b="0" kern="1200" dirty="0" smtClean="0"/>
            <a:t>Restituzione dei dati     </a:t>
          </a:r>
          <a:r>
            <a:rPr lang="it-IT" sz="1200" b="1" kern="1200" dirty="0" smtClean="0"/>
            <a:t>IN CORSO </a:t>
          </a:r>
          <a:r>
            <a:rPr lang="it-IT" sz="1200" b="0" kern="1200" dirty="0" smtClean="0"/>
            <a:t>(DA NOVEMBRE 2023)</a:t>
          </a:r>
          <a:endParaRPr lang="it-IT" sz="1200" kern="1200" dirty="0"/>
        </a:p>
      </dsp:txBody>
      <dsp:txXfrm>
        <a:off x="6601606" y="121703"/>
        <a:ext cx="2240264" cy="1162088"/>
      </dsp:txXfrm>
    </dsp:sp>
    <dsp:sp modelId="{F1A6B8D1-F5CF-49AA-A6F0-8CA0C60ADD98}">
      <dsp:nvSpPr>
        <dsp:cNvPr id="0" name=""/>
        <dsp:cNvSpPr/>
      </dsp:nvSpPr>
      <dsp:spPr>
        <a:xfrm>
          <a:off x="352323" y="38140"/>
          <a:ext cx="3240256" cy="18739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 smtClean="0"/>
            <a:t>Fase 1: </a:t>
          </a:r>
          <a:r>
            <a:rPr lang="it-IT" sz="1200" kern="1200" dirty="0" smtClean="0"/>
            <a:t>Somministrazione questionari  </a:t>
          </a:r>
          <a:r>
            <a:rPr lang="it-IT" sz="1200" b="1" kern="1200" dirty="0" smtClean="0"/>
            <a:t>CONCLUSA </a:t>
          </a:r>
          <a:r>
            <a:rPr lang="it-IT" sz="1200" kern="1200" dirty="0" smtClean="0"/>
            <a:t>(GENNAIO-FEBBRAIO 2023)</a:t>
          </a:r>
          <a:endParaRPr lang="it-IT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 smtClean="0"/>
            <a:t>Fase 2: </a:t>
          </a:r>
          <a:r>
            <a:rPr lang="it-IT" sz="1200" b="0" kern="1200" dirty="0" smtClean="0"/>
            <a:t>Restituzione dei dati </a:t>
          </a:r>
          <a:r>
            <a:rPr lang="it-IT" sz="1200" b="1" kern="1200" dirty="0" smtClean="0"/>
            <a:t>CONCLUSA </a:t>
          </a:r>
          <a:r>
            <a:rPr lang="it-IT" sz="1200" b="0" kern="1200" dirty="0" smtClean="0"/>
            <a:t> (GIUGNO 2023)</a:t>
          </a:r>
          <a:r>
            <a:rPr lang="it-IT" sz="1200" kern="1200" dirty="0" smtClean="0"/>
            <a:t> </a:t>
          </a:r>
          <a:endParaRPr lang="it-IT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 smtClean="0"/>
            <a:t>Fase 3: </a:t>
          </a:r>
          <a:r>
            <a:rPr lang="it-IT" sz="1200" kern="1200" dirty="0" smtClean="0"/>
            <a:t>Intervento attivo           </a:t>
          </a:r>
          <a:r>
            <a:rPr lang="it-IT" sz="1200" b="1" kern="1200" dirty="0" smtClean="0"/>
            <a:t>IN CORSO </a:t>
          </a:r>
          <a:r>
            <a:rPr lang="it-IT" sz="1200" kern="1200" dirty="0" smtClean="0"/>
            <a:t>(DICEMBRE 2023)</a:t>
          </a:r>
          <a:endParaRPr lang="it-IT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1200" kern="1200" dirty="0"/>
        </a:p>
      </dsp:txBody>
      <dsp:txXfrm>
        <a:off x="393489" y="79306"/>
        <a:ext cx="2185847" cy="1323164"/>
      </dsp:txXfrm>
    </dsp:sp>
    <dsp:sp modelId="{1E491BF7-0C04-4AC1-9074-1AC9F6805A56}">
      <dsp:nvSpPr>
        <dsp:cNvPr id="0" name=""/>
        <dsp:cNvSpPr/>
      </dsp:nvSpPr>
      <dsp:spPr>
        <a:xfrm>
          <a:off x="2343988" y="321685"/>
          <a:ext cx="2227057" cy="2227057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err="1" smtClean="0"/>
            <a:t>Dip</a:t>
          </a:r>
          <a:r>
            <a:rPr lang="it-IT" sz="1600" b="1" kern="1200" dirty="0" smtClean="0"/>
            <a:t>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Chirurgie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(144 operatori)</a:t>
          </a:r>
          <a:endParaRPr lang="it-IT" sz="1600" b="1" kern="1200" dirty="0"/>
        </a:p>
      </dsp:txBody>
      <dsp:txXfrm>
        <a:off x="2996278" y="973975"/>
        <a:ext cx="1574767" cy="1574767"/>
      </dsp:txXfrm>
    </dsp:sp>
    <dsp:sp modelId="{B9211EB1-A6EF-47B0-90E9-581C8E0F4C39}">
      <dsp:nvSpPr>
        <dsp:cNvPr id="0" name=""/>
        <dsp:cNvSpPr/>
      </dsp:nvSpPr>
      <dsp:spPr>
        <a:xfrm rot="5400000">
          <a:off x="4676740" y="303802"/>
          <a:ext cx="2227057" cy="2227057"/>
        </a:xfrm>
        <a:prstGeom prst="pieWedg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err="1" smtClean="0"/>
            <a:t>Dip</a:t>
          </a:r>
          <a:r>
            <a:rPr lang="it-IT" sz="1600" b="1" kern="1200" dirty="0" smtClean="0"/>
            <a:t>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Emergenza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Urgenza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 (185 operatori) </a:t>
          </a:r>
          <a:endParaRPr lang="it-IT" sz="1600" b="1" kern="1200" dirty="0"/>
        </a:p>
      </dsp:txBody>
      <dsp:txXfrm rot="-5400000">
        <a:off x="4676740" y="956092"/>
        <a:ext cx="1574767" cy="1574767"/>
      </dsp:txXfrm>
    </dsp:sp>
    <dsp:sp modelId="{C801D029-045F-411A-8A44-E595648CB1AE}">
      <dsp:nvSpPr>
        <dsp:cNvPr id="0" name=""/>
        <dsp:cNvSpPr/>
      </dsp:nvSpPr>
      <dsp:spPr>
        <a:xfrm rot="10800000">
          <a:off x="4673912" y="2651609"/>
          <a:ext cx="2227057" cy="2227057"/>
        </a:xfrm>
        <a:prstGeom prst="pieWedg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900" kern="1200" dirty="0" smtClean="0"/>
            <a:t>2024</a:t>
          </a:r>
          <a:endParaRPr lang="it-IT" sz="3900" kern="1200" dirty="0"/>
        </a:p>
      </dsp:txBody>
      <dsp:txXfrm rot="10800000">
        <a:off x="4673912" y="2651609"/>
        <a:ext cx="1574767" cy="1574767"/>
      </dsp:txXfrm>
    </dsp:sp>
    <dsp:sp modelId="{A7655268-5A55-463C-87BE-63DDF1B4572E}">
      <dsp:nvSpPr>
        <dsp:cNvPr id="0" name=""/>
        <dsp:cNvSpPr/>
      </dsp:nvSpPr>
      <dsp:spPr>
        <a:xfrm rot="16200000">
          <a:off x="2343988" y="2651609"/>
          <a:ext cx="2227057" cy="2227057"/>
        </a:xfrm>
        <a:prstGeom prst="pieWedg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err="1" smtClean="0"/>
            <a:t>Dip</a:t>
          </a:r>
          <a:r>
            <a:rPr lang="it-IT" sz="1600" b="1" kern="1200" dirty="0" smtClean="0"/>
            <a:t>. Salute Mentale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e </a:t>
          </a:r>
          <a:r>
            <a:rPr lang="it-IT" sz="1600" b="1" kern="1200" dirty="0" err="1" smtClean="0"/>
            <a:t>Dip</a:t>
          </a:r>
          <a:r>
            <a:rPr lang="it-IT" sz="1600" b="1" kern="1200" dirty="0" smtClean="0"/>
            <a:t>. Patologiche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(207 operatori)</a:t>
          </a:r>
          <a:endParaRPr lang="it-IT" sz="1600" b="1" kern="1200" dirty="0"/>
        </a:p>
      </dsp:txBody>
      <dsp:txXfrm rot="5400000">
        <a:off x="2996278" y="2651609"/>
        <a:ext cx="1574767" cy="1574767"/>
      </dsp:txXfrm>
    </dsp:sp>
    <dsp:sp modelId="{6F1503AE-3766-4077-9AB3-9A86B03705D3}">
      <dsp:nvSpPr>
        <dsp:cNvPr id="0" name=""/>
        <dsp:cNvSpPr/>
      </dsp:nvSpPr>
      <dsp:spPr>
        <a:xfrm>
          <a:off x="4244690" y="2176017"/>
          <a:ext cx="768926" cy="668631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E8D0AF-3032-4B44-87C7-BFCDB8D9A8B5}">
      <dsp:nvSpPr>
        <dsp:cNvPr id="0" name=""/>
        <dsp:cNvSpPr/>
      </dsp:nvSpPr>
      <dsp:spPr>
        <a:xfrm rot="10800000">
          <a:off x="4238015" y="2394443"/>
          <a:ext cx="768926" cy="668631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="" xmlns:a16="http://schemas.microsoft.com/office/drawing/2014/main" id="{776ADBAE-7B40-458B-8387-B3EFAA2541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730" cy="271978"/>
          </a:xfrm>
          <a:prstGeom prst="rect">
            <a:avLst/>
          </a:prstGeom>
        </p:spPr>
        <p:txBody>
          <a:bodyPr vert="horz" lIns="36342" tIns="36342" rIns="36342" bIns="36342" rtlCol="0" anchor="ctr" anchorCtr="0"/>
          <a:lstStyle>
            <a:lvl1pPr algn="l">
              <a:defRPr sz="1200"/>
            </a:lvl1pPr>
          </a:lstStyle>
          <a:p>
            <a:endParaRPr lang="it-IT" sz="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E8A7EDD0-B7BD-4AAA-8739-846E66E06B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29818" y="0"/>
            <a:ext cx="2929730" cy="271978"/>
          </a:xfrm>
          <a:prstGeom prst="rect">
            <a:avLst/>
          </a:prstGeom>
        </p:spPr>
        <p:txBody>
          <a:bodyPr vert="horz" lIns="36342" tIns="36342" rIns="36342" bIns="36342" rtlCol="0" anchor="ctr" anchorCtr="0"/>
          <a:lstStyle>
            <a:lvl1pPr algn="r">
              <a:defRPr sz="1200"/>
            </a:lvl1pPr>
          </a:lstStyle>
          <a:p>
            <a:fld id="{C9606584-E311-4B24-A4BC-A3E9B6DDA2A6}" type="datetime1">
              <a:rPr lang="it-IT" sz="800">
                <a:latin typeface="Verdana" panose="020B0604030504040204" pitchFamily="34" charset="0"/>
                <a:ea typeface="Verdana" panose="020B0604030504040204" pitchFamily="34" charset="0"/>
              </a:rPr>
              <a:t>06/02/2024</a:t>
            </a:fld>
            <a:endParaRPr lang="it-IT" sz="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2F8A71EB-5959-4D66-A951-995E9241BA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670535"/>
            <a:ext cx="2929730" cy="271978"/>
          </a:xfrm>
          <a:prstGeom prst="rect">
            <a:avLst/>
          </a:prstGeom>
        </p:spPr>
        <p:txBody>
          <a:bodyPr vert="horz" lIns="36342" tIns="36342" rIns="36342" bIns="36342" rtlCol="0" anchor="ctr" anchorCtr="0"/>
          <a:lstStyle>
            <a:lvl1pPr algn="l">
              <a:defRPr sz="1200"/>
            </a:lvl1pPr>
          </a:lstStyle>
          <a:p>
            <a:r>
              <a:rPr lang="it-IT" sz="800">
                <a:latin typeface="Verdana" panose="020B0604030504040204" pitchFamily="34" charset="0"/>
                <a:ea typeface="Verdana" panose="020B0604030504040204" pitchFamily="34" charset="0"/>
              </a:rPr>
              <a:t>Dott.   - Titolo Presentazione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C018B33E-79B6-4908-8998-0105A9B014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29818" y="9670535"/>
            <a:ext cx="2929730" cy="271978"/>
          </a:xfrm>
          <a:prstGeom prst="rect">
            <a:avLst/>
          </a:prstGeom>
        </p:spPr>
        <p:txBody>
          <a:bodyPr vert="horz" lIns="36342" tIns="36342" rIns="36342" bIns="36342" rtlCol="0" anchor="ctr" anchorCtr="0"/>
          <a:lstStyle>
            <a:lvl1pPr algn="r">
              <a:defRPr sz="1200"/>
            </a:lvl1pPr>
          </a:lstStyle>
          <a:p>
            <a:fld id="{DD833644-5C71-4E7B-BCAB-E040E61A9A21}" type="slidenum">
              <a:rPr lang="it-IT" sz="800">
                <a:latin typeface="Verdana" panose="020B0604030504040204" pitchFamily="34" charset="0"/>
                <a:ea typeface="Verdana" panose="020B0604030504040204" pitchFamily="34" charset="0"/>
              </a:rPr>
              <a:t>‹N›</a:t>
            </a:fld>
            <a:endParaRPr lang="it-IT" sz="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505875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1">
            <a:extLst>
              <a:ext uri="{FF2B5EF4-FFF2-40B4-BE49-F238E27FC236}">
                <a16:creationId xmlns="" xmlns:a16="http://schemas.microsoft.com/office/drawing/2014/main" id="{23153CE7-BDE7-4B5C-AD1D-A7BD6A32C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63" name="AutoShape 2">
            <a:extLst>
              <a:ext uri="{FF2B5EF4-FFF2-40B4-BE49-F238E27FC236}">
                <a16:creationId xmlns="" xmlns:a16="http://schemas.microsoft.com/office/drawing/2014/main" id="{0716000D-2CCB-4C54-ABA3-70C2F9304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64" name="AutoShape 3">
            <a:extLst>
              <a:ext uri="{FF2B5EF4-FFF2-40B4-BE49-F238E27FC236}">
                <a16:creationId xmlns="" xmlns:a16="http://schemas.microsoft.com/office/drawing/2014/main" id="{EF6CD30F-36FC-4015-AE2D-DFB889588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65" name="AutoShape 4">
            <a:extLst>
              <a:ext uri="{FF2B5EF4-FFF2-40B4-BE49-F238E27FC236}">
                <a16:creationId xmlns="" xmlns:a16="http://schemas.microsoft.com/office/drawing/2014/main" id="{3C67AEA0-2F36-4528-AEEB-D172AC24F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66" name="AutoShape 5">
            <a:extLst>
              <a:ext uri="{FF2B5EF4-FFF2-40B4-BE49-F238E27FC236}">
                <a16:creationId xmlns="" xmlns:a16="http://schemas.microsoft.com/office/drawing/2014/main" id="{E73AB779-7B5F-4215-A5EC-B6D4E5105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67" name="AutoShape 6">
            <a:extLst>
              <a:ext uri="{FF2B5EF4-FFF2-40B4-BE49-F238E27FC236}">
                <a16:creationId xmlns="" xmlns:a16="http://schemas.microsoft.com/office/drawing/2014/main" id="{EFADC1F2-5BFB-4853-A309-9662B042E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68" name="AutoShape 7">
            <a:extLst>
              <a:ext uri="{FF2B5EF4-FFF2-40B4-BE49-F238E27FC236}">
                <a16:creationId xmlns="" xmlns:a16="http://schemas.microsoft.com/office/drawing/2014/main" id="{C39CAFB3-8B52-47BB-9452-EE51BA26C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69" name="AutoShape 8">
            <a:extLst>
              <a:ext uri="{FF2B5EF4-FFF2-40B4-BE49-F238E27FC236}">
                <a16:creationId xmlns="" xmlns:a16="http://schemas.microsoft.com/office/drawing/2014/main" id="{C26AC58F-7775-4359-8A72-99A94E42D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70" name="AutoShape 9">
            <a:extLst>
              <a:ext uri="{FF2B5EF4-FFF2-40B4-BE49-F238E27FC236}">
                <a16:creationId xmlns="" xmlns:a16="http://schemas.microsoft.com/office/drawing/2014/main" id="{F1B69028-1764-48DD-92DF-F7CA3B312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71" name="AutoShape 10">
            <a:extLst>
              <a:ext uri="{FF2B5EF4-FFF2-40B4-BE49-F238E27FC236}">
                <a16:creationId xmlns="" xmlns:a16="http://schemas.microsoft.com/office/drawing/2014/main" id="{364BEDD8-D7DE-432D-A022-60144CA32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72" name="AutoShape 11">
            <a:extLst>
              <a:ext uri="{FF2B5EF4-FFF2-40B4-BE49-F238E27FC236}">
                <a16:creationId xmlns="" xmlns:a16="http://schemas.microsoft.com/office/drawing/2014/main" id="{48B278C1-7342-49B7-911C-C6A7A0CD4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73" name="AutoShape 12">
            <a:extLst>
              <a:ext uri="{FF2B5EF4-FFF2-40B4-BE49-F238E27FC236}">
                <a16:creationId xmlns="" xmlns:a16="http://schemas.microsoft.com/office/drawing/2014/main" id="{A613D266-419C-4EF1-BE94-1DCB96DB4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74" name="AutoShape 13">
            <a:extLst>
              <a:ext uri="{FF2B5EF4-FFF2-40B4-BE49-F238E27FC236}">
                <a16:creationId xmlns="" xmlns:a16="http://schemas.microsoft.com/office/drawing/2014/main" id="{C5BAEFC2-062E-4C1B-B26A-1D229AC53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75" name="AutoShape 14">
            <a:extLst>
              <a:ext uri="{FF2B5EF4-FFF2-40B4-BE49-F238E27FC236}">
                <a16:creationId xmlns="" xmlns:a16="http://schemas.microsoft.com/office/drawing/2014/main" id="{44740FE0-489B-4356-B515-A17409BBB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76" name="AutoShape 15">
            <a:extLst>
              <a:ext uri="{FF2B5EF4-FFF2-40B4-BE49-F238E27FC236}">
                <a16:creationId xmlns="" xmlns:a16="http://schemas.microsoft.com/office/drawing/2014/main" id="{9E3B0692-31A7-4AF4-A91F-B4B4016BC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77" name="AutoShape 16">
            <a:extLst>
              <a:ext uri="{FF2B5EF4-FFF2-40B4-BE49-F238E27FC236}">
                <a16:creationId xmlns="" xmlns:a16="http://schemas.microsoft.com/office/drawing/2014/main" id="{AF1B8D67-67D4-4E35-A11D-1F5384D91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78" name="AutoShape 17">
            <a:extLst>
              <a:ext uri="{FF2B5EF4-FFF2-40B4-BE49-F238E27FC236}">
                <a16:creationId xmlns="" xmlns:a16="http://schemas.microsoft.com/office/drawing/2014/main" id="{42043E55-D9CD-4E7D-AE1D-28FA8E792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79" name="AutoShape 18">
            <a:extLst>
              <a:ext uri="{FF2B5EF4-FFF2-40B4-BE49-F238E27FC236}">
                <a16:creationId xmlns="" xmlns:a16="http://schemas.microsoft.com/office/drawing/2014/main" id="{68ABFAD6-2346-41AA-9C72-3DA656E64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80" name="AutoShape 19">
            <a:extLst>
              <a:ext uri="{FF2B5EF4-FFF2-40B4-BE49-F238E27FC236}">
                <a16:creationId xmlns="" xmlns:a16="http://schemas.microsoft.com/office/drawing/2014/main" id="{04BF262C-F374-4FE4-B960-89F7A4A0D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81" name="AutoShape 20">
            <a:extLst>
              <a:ext uri="{FF2B5EF4-FFF2-40B4-BE49-F238E27FC236}">
                <a16:creationId xmlns="" xmlns:a16="http://schemas.microsoft.com/office/drawing/2014/main" id="{DF8BC210-0F8A-4B42-97C0-43B1A75B7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82" name="AutoShape 21">
            <a:extLst>
              <a:ext uri="{FF2B5EF4-FFF2-40B4-BE49-F238E27FC236}">
                <a16:creationId xmlns="" xmlns:a16="http://schemas.microsoft.com/office/drawing/2014/main" id="{D656CA0C-C364-4397-8679-D1A8C9225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83" name="AutoShape 22">
            <a:extLst>
              <a:ext uri="{FF2B5EF4-FFF2-40B4-BE49-F238E27FC236}">
                <a16:creationId xmlns="" xmlns:a16="http://schemas.microsoft.com/office/drawing/2014/main" id="{15BFE455-B467-4FF7-9207-7A9A11356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84" name="AutoShape 23">
            <a:extLst>
              <a:ext uri="{FF2B5EF4-FFF2-40B4-BE49-F238E27FC236}">
                <a16:creationId xmlns="" xmlns:a16="http://schemas.microsoft.com/office/drawing/2014/main" id="{DAD9A89C-1BC8-4E9F-9316-303DEDBAB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85" name="AutoShape 24">
            <a:extLst>
              <a:ext uri="{FF2B5EF4-FFF2-40B4-BE49-F238E27FC236}">
                <a16:creationId xmlns="" xmlns:a16="http://schemas.microsoft.com/office/drawing/2014/main" id="{3FFF6DE2-13AC-4DFE-9665-72898C3E9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86" name="AutoShape 25">
            <a:extLst>
              <a:ext uri="{FF2B5EF4-FFF2-40B4-BE49-F238E27FC236}">
                <a16:creationId xmlns="" xmlns:a16="http://schemas.microsoft.com/office/drawing/2014/main" id="{645B21CD-E096-494D-9AA7-4C56111B2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87" name="AutoShape 26">
            <a:extLst>
              <a:ext uri="{FF2B5EF4-FFF2-40B4-BE49-F238E27FC236}">
                <a16:creationId xmlns="" xmlns:a16="http://schemas.microsoft.com/office/drawing/2014/main" id="{3517F139-90AC-46B6-AE7C-A1C05102C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88" name="AutoShape 27">
            <a:extLst>
              <a:ext uri="{FF2B5EF4-FFF2-40B4-BE49-F238E27FC236}">
                <a16:creationId xmlns="" xmlns:a16="http://schemas.microsoft.com/office/drawing/2014/main" id="{777674B0-7231-4B3B-B866-30E86DE47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89" name="AutoShape 28">
            <a:extLst>
              <a:ext uri="{FF2B5EF4-FFF2-40B4-BE49-F238E27FC236}">
                <a16:creationId xmlns="" xmlns:a16="http://schemas.microsoft.com/office/drawing/2014/main" id="{499C269B-840D-4A3A-AC8D-902FED80D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90" name="AutoShape 29">
            <a:extLst>
              <a:ext uri="{FF2B5EF4-FFF2-40B4-BE49-F238E27FC236}">
                <a16:creationId xmlns="" xmlns:a16="http://schemas.microsoft.com/office/drawing/2014/main" id="{24F83CAA-539C-48D9-86AD-CC604BC8D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91" name="AutoShape 30">
            <a:extLst>
              <a:ext uri="{FF2B5EF4-FFF2-40B4-BE49-F238E27FC236}">
                <a16:creationId xmlns="" xmlns:a16="http://schemas.microsoft.com/office/drawing/2014/main" id="{A0866509-DF00-4885-BFAA-FF7C8AF30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92" name="AutoShape 31">
            <a:extLst>
              <a:ext uri="{FF2B5EF4-FFF2-40B4-BE49-F238E27FC236}">
                <a16:creationId xmlns="" xmlns:a16="http://schemas.microsoft.com/office/drawing/2014/main" id="{B51C2A01-2EAD-4310-90AB-3E60694C5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93" name="AutoShape 32">
            <a:extLst>
              <a:ext uri="{FF2B5EF4-FFF2-40B4-BE49-F238E27FC236}">
                <a16:creationId xmlns="" xmlns:a16="http://schemas.microsoft.com/office/drawing/2014/main" id="{BC5CDA1F-90E6-484D-B560-0A0C271D1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94" name="AutoShape 33">
            <a:extLst>
              <a:ext uri="{FF2B5EF4-FFF2-40B4-BE49-F238E27FC236}">
                <a16:creationId xmlns="" xmlns:a16="http://schemas.microsoft.com/office/drawing/2014/main" id="{53D56AEF-DFE8-4211-8853-BEC8285EE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95" name="AutoShape 34">
            <a:extLst>
              <a:ext uri="{FF2B5EF4-FFF2-40B4-BE49-F238E27FC236}">
                <a16:creationId xmlns="" xmlns:a16="http://schemas.microsoft.com/office/drawing/2014/main" id="{D9041E1A-9764-4F31-BBD6-BA47D970B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96" name="AutoShape 35">
            <a:extLst>
              <a:ext uri="{FF2B5EF4-FFF2-40B4-BE49-F238E27FC236}">
                <a16:creationId xmlns="" xmlns:a16="http://schemas.microsoft.com/office/drawing/2014/main" id="{37300DA8-93E5-4E6A-AD9D-BE61065B4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97" name="AutoShape 36">
            <a:extLst>
              <a:ext uri="{FF2B5EF4-FFF2-40B4-BE49-F238E27FC236}">
                <a16:creationId xmlns="" xmlns:a16="http://schemas.microsoft.com/office/drawing/2014/main" id="{77CC0852-7DE5-4F0C-B1C7-E5F4D29E5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98" name="AutoShape 37">
            <a:extLst>
              <a:ext uri="{FF2B5EF4-FFF2-40B4-BE49-F238E27FC236}">
                <a16:creationId xmlns="" xmlns:a16="http://schemas.microsoft.com/office/drawing/2014/main" id="{ED8DFF3C-1D36-471F-9802-60E335075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399" name="AutoShape 38">
            <a:extLst>
              <a:ext uri="{FF2B5EF4-FFF2-40B4-BE49-F238E27FC236}">
                <a16:creationId xmlns="" xmlns:a16="http://schemas.microsoft.com/office/drawing/2014/main" id="{ECA8EF8A-27A4-4F65-A432-32F3692CE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400" name="AutoShape 39">
            <a:extLst>
              <a:ext uri="{FF2B5EF4-FFF2-40B4-BE49-F238E27FC236}">
                <a16:creationId xmlns="" xmlns:a16="http://schemas.microsoft.com/office/drawing/2014/main" id="{E5A2623B-304E-4715-8C1E-643B5652C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401" name="AutoShape 40">
            <a:extLst>
              <a:ext uri="{FF2B5EF4-FFF2-40B4-BE49-F238E27FC236}">
                <a16:creationId xmlns="" xmlns:a16="http://schemas.microsoft.com/office/drawing/2014/main" id="{5BF457ED-1890-479D-9A10-80EF42323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402" name="AutoShape 41">
            <a:extLst>
              <a:ext uri="{FF2B5EF4-FFF2-40B4-BE49-F238E27FC236}">
                <a16:creationId xmlns="" xmlns:a16="http://schemas.microsoft.com/office/drawing/2014/main" id="{C76C1BA5-EB9D-429C-9ADE-302AD69C6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403" name="AutoShape 42">
            <a:extLst>
              <a:ext uri="{FF2B5EF4-FFF2-40B4-BE49-F238E27FC236}">
                <a16:creationId xmlns="" xmlns:a16="http://schemas.microsoft.com/office/drawing/2014/main" id="{C322CC92-271B-46B0-8C4F-030CF1C41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404" name="AutoShape 43">
            <a:extLst>
              <a:ext uri="{FF2B5EF4-FFF2-40B4-BE49-F238E27FC236}">
                <a16:creationId xmlns="" xmlns:a16="http://schemas.microsoft.com/office/drawing/2014/main" id="{39E22A40-D207-4CA1-9865-B65A4A35D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405" name="AutoShape 44">
            <a:extLst>
              <a:ext uri="{FF2B5EF4-FFF2-40B4-BE49-F238E27FC236}">
                <a16:creationId xmlns="" xmlns:a16="http://schemas.microsoft.com/office/drawing/2014/main" id="{FB0A2063-DD68-4339-844A-E17610927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406" name="AutoShape 45">
            <a:extLst>
              <a:ext uri="{FF2B5EF4-FFF2-40B4-BE49-F238E27FC236}">
                <a16:creationId xmlns="" xmlns:a16="http://schemas.microsoft.com/office/drawing/2014/main" id="{CDC63E9A-AF85-400D-97E0-DEF644091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407" name="AutoShape 46">
            <a:extLst>
              <a:ext uri="{FF2B5EF4-FFF2-40B4-BE49-F238E27FC236}">
                <a16:creationId xmlns="" xmlns:a16="http://schemas.microsoft.com/office/drawing/2014/main" id="{6569217E-E857-4F04-9683-9BFFA983E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408" name="AutoShape 47">
            <a:extLst>
              <a:ext uri="{FF2B5EF4-FFF2-40B4-BE49-F238E27FC236}">
                <a16:creationId xmlns="" xmlns:a16="http://schemas.microsoft.com/office/drawing/2014/main" id="{736C6039-A69A-495A-BE95-D3D18DC34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409" name="AutoShape 48">
            <a:extLst>
              <a:ext uri="{FF2B5EF4-FFF2-40B4-BE49-F238E27FC236}">
                <a16:creationId xmlns="" xmlns:a16="http://schemas.microsoft.com/office/drawing/2014/main" id="{FAF50D5D-8CC6-455E-9F72-EE126AC4A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410" name="AutoShape 49">
            <a:extLst>
              <a:ext uri="{FF2B5EF4-FFF2-40B4-BE49-F238E27FC236}">
                <a16:creationId xmlns="" xmlns:a16="http://schemas.microsoft.com/office/drawing/2014/main" id="{1358932D-28C1-4DF4-872C-D26648276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4107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411" name="AutoShape 50">
            <a:extLst>
              <a:ext uri="{FF2B5EF4-FFF2-40B4-BE49-F238E27FC236}">
                <a16:creationId xmlns="" xmlns:a16="http://schemas.microsoft.com/office/drawing/2014/main" id="{C8257836-26C0-431C-878C-40B31BD4F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6761163" cy="9944107"/>
          </a:xfrm>
          <a:prstGeom prst="roundRect">
            <a:avLst>
              <a:gd name="adj" fmla="val 23"/>
            </a:avLst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309" tIns="46154" rIns="92309" bIns="46154" anchor="ctr"/>
          <a:lstStyle/>
          <a:p>
            <a:pPr eaLnBrk="1" hangingPunct="1">
              <a:lnSpc>
                <a:spcPct val="5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 51">
            <a:extLst>
              <a:ext uri="{FF2B5EF4-FFF2-40B4-BE49-F238E27FC236}">
                <a16:creationId xmlns="" xmlns:a16="http://schemas.microsoft.com/office/drawing/2014/main" id="{423E629B-0F63-4117-85AB-84B52627080B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4846557" cy="271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342" tIns="36342" rIns="36342" bIns="36342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1928" algn="l"/>
                <a:tab pos="905459" algn="l"/>
                <a:tab pos="1358989" algn="l"/>
                <a:tab pos="1812520" algn="l"/>
                <a:tab pos="2266050" algn="l"/>
                <a:tab pos="2719581" algn="l"/>
                <a:tab pos="3173111" algn="l"/>
                <a:tab pos="3626642" algn="l"/>
                <a:tab pos="4080172" algn="l"/>
                <a:tab pos="4533703" algn="l"/>
                <a:tab pos="4987233" algn="l"/>
                <a:tab pos="5440764" algn="l"/>
                <a:tab pos="5894294" algn="l"/>
                <a:tab pos="6347825" algn="l"/>
                <a:tab pos="6801355" algn="l"/>
                <a:tab pos="7254886" algn="l"/>
                <a:tab pos="7708416" algn="l"/>
                <a:tab pos="8161947" algn="l"/>
                <a:tab pos="8615477" algn="l"/>
                <a:tab pos="9069008" algn="l"/>
              </a:tabLst>
              <a:defRPr sz="800" i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3124" name="Rectangle 52">
            <a:extLst>
              <a:ext uri="{FF2B5EF4-FFF2-40B4-BE49-F238E27FC236}">
                <a16:creationId xmlns="" xmlns:a16="http://schemas.microsoft.com/office/drawing/2014/main" id="{FAB652C2-0AB6-4BC0-8815-47227F878C4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506246" y="0"/>
            <a:ext cx="1246079" cy="271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342" tIns="36342" rIns="36342" bIns="3634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1928" algn="l"/>
                <a:tab pos="905459" algn="l"/>
                <a:tab pos="1358989" algn="l"/>
                <a:tab pos="1812520" algn="l"/>
                <a:tab pos="2266050" algn="l"/>
                <a:tab pos="2719581" algn="l"/>
                <a:tab pos="3173111" algn="l"/>
                <a:tab pos="3626642" algn="l"/>
                <a:tab pos="4080172" algn="l"/>
                <a:tab pos="4533703" algn="l"/>
                <a:tab pos="4987233" algn="l"/>
                <a:tab pos="5440764" algn="l"/>
                <a:tab pos="5894294" algn="l"/>
                <a:tab pos="6347825" algn="l"/>
                <a:tab pos="6801355" algn="l"/>
                <a:tab pos="7254886" algn="l"/>
                <a:tab pos="7708416" algn="l"/>
                <a:tab pos="8161947" algn="l"/>
                <a:tab pos="8615477" algn="l"/>
                <a:tab pos="9069008" algn="l"/>
              </a:tabLst>
              <a:defRPr sz="800" i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E1F66A3F-7E5F-490F-97B4-8BE137590A99}" type="datetime1">
              <a:rPr lang="it-IT" altLang="it-IT" smtClean="0"/>
              <a:t>06/02/2024</a:t>
            </a:fld>
            <a:endParaRPr lang="en-GB" altLang="it-IT" dirty="0"/>
          </a:p>
        </p:txBody>
      </p:sp>
      <p:sp>
        <p:nvSpPr>
          <p:cNvPr id="15414" name="Rectangle 53">
            <a:extLst>
              <a:ext uri="{FF2B5EF4-FFF2-40B4-BE49-F238E27FC236}">
                <a16:creationId xmlns="" xmlns:a16="http://schemas.microsoft.com/office/drawing/2014/main" id="{22E699B5-211B-4885-87C6-E3869B0C4B5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722313" y="765175"/>
            <a:ext cx="5300662" cy="3668713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" name="Rectangle 54">
            <a:extLst>
              <a:ext uri="{FF2B5EF4-FFF2-40B4-BE49-F238E27FC236}">
                <a16:creationId xmlns="" xmlns:a16="http://schemas.microsoft.com/office/drawing/2014/main" id="{39ACA144-614C-48D6-8F53-E0C03D27795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30792" y="4743334"/>
            <a:ext cx="4883421" cy="436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55" tIns="47245" rIns="90855" bIns="47245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3127" name="Rectangle 55">
            <a:extLst>
              <a:ext uri="{FF2B5EF4-FFF2-40B4-BE49-F238E27FC236}">
                <a16:creationId xmlns="" xmlns:a16="http://schemas.microsoft.com/office/drawing/2014/main" id="{B284C87F-5090-4A6A-9862-93B104BAC7D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670534"/>
            <a:ext cx="4846557" cy="271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342" tIns="36342" rIns="36342" bIns="36342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1928" algn="l"/>
                <a:tab pos="905459" algn="l"/>
                <a:tab pos="1358989" algn="l"/>
                <a:tab pos="1812520" algn="l"/>
                <a:tab pos="2266050" algn="l"/>
                <a:tab pos="2719581" algn="l"/>
                <a:tab pos="3173111" algn="l"/>
                <a:tab pos="3626642" algn="l"/>
                <a:tab pos="4080172" algn="l"/>
                <a:tab pos="4533703" algn="l"/>
                <a:tab pos="4987233" algn="l"/>
                <a:tab pos="5440764" algn="l"/>
                <a:tab pos="5894294" algn="l"/>
                <a:tab pos="6347825" algn="l"/>
                <a:tab pos="6801355" algn="l"/>
                <a:tab pos="7254886" algn="l"/>
                <a:tab pos="7708416" algn="l"/>
                <a:tab pos="8161947" algn="l"/>
                <a:tab pos="8615477" algn="l"/>
                <a:tab pos="9069008" algn="l"/>
              </a:tabLst>
              <a:defRPr sz="800" i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r>
              <a:rPr lang="en-GB" altLang="it-IT"/>
              <a:t>Dott.   - Titolo Presentazione</a:t>
            </a:r>
            <a:endParaRPr lang="en-GB" altLang="it-IT" dirty="0"/>
          </a:p>
        </p:txBody>
      </p:sp>
      <p:sp>
        <p:nvSpPr>
          <p:cNvPr id="3128" name="Rectangle 56">
            <a:extLst>
              <a:ext uri="{FF2B5EF4-FFF2-40B4-BE49-F238E27FC236}">
                <a16:creationId xmlns="" xmlns:a16="http://schemas.microsoft.com/office/drawing/2014/main" id="{5D1A9B8B-0FD0-4765-953C-5EADA5883EF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5506246" y="9670534"/>
            <a:ext cx="1246079" cy="271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342" tIns="36342" rIns="36342" bIns="3634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1928" algn="l"/>
                <a:tab pos="905459" algn="l"/>
                <a:tab pos="1358989" algn="l"/>
                <a:tab pos="1812520" algn="l"/>
                <a:tab pos="2266050" algn="l"/>
                <a:tab pos="2719581" algn="l"/>
                <a:tab pos="3173111" algn="l"/>
                <a:tab pos="3626642" algn="l"/>
                <a:tab pos="4080172" algn="l"/>
                <a:tab pos="4533703" algn="l"/>
                <a:tab pos="4987233" algn="l"/>
                <a:tab pos="5440764" algn="l"/>
                <a:tab pos="5894294" algn="l"/>
                <a:tab pos="6347825" algn="l"/>
                <a:tab pos="6801355" algn="l"/>
                <a:tab pos="7254886" algn="l"/>
                <a:tab pos="7708416" algn="l"/>
                <a:tab pos="8161947" algn="l"/>
                <a:tab pos="8615477" algn="l"/>
                <a:tab pos="9069008" algn="l"/>
              </a:tabLst>
              <a:defRPr sz="800" i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112C03A1-6BEE-45AD-BF22-7F137E761380}" type="slidenum">
              <a:rPr lang="en-GB" altLang="it-IT" smtClean="0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44459363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Verdana" panose="020B0604030504040204" pitchFamily="34" charset="0"/>
        <a:ea typeface="Verdana" panose="020B0604030504040204" pitchFamily="34" charset="0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22313" y="765175"/>
            <a:ext cx="5300662" cy="36687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Scrivere qui il testo del discorso per ogni diapositiva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fld id="{E1F66A3F-7E5F-490F-97B4-8BE137590A99}" type="datetime1">
              <a:rPr lang="it-IT" altLang="it-IT" smtClean="0"/>
              <a:t>06/02/2024</a:t>
            </a:fld>
            <a:endParaRPr lang="en-GB" alt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GB" altLang="it-IT"/>
              <a:t>Dott.   - Titolo Presentazione</a:t>
            </a:r>
            <a:endParaRPr lang="en-GB" alt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12C03A1-6BEE-45AD-BF22-7F137E761380}" type="slidenum">
              <a:rPr lang="en-GB" altLang="it-IT" smtClean="0"/>
              <a:pPr>
                <a:defRPr/>
              </a:pPr>
              <a:t>3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772852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22313" y="765175"/>
            <a:ext cx="5300662" cy="36687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Scrivere qui il testo del discorso per ogni diapositiva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fld id="{E1F66A3F-7E5F-490F-97B4-8BE137590A99}" type="datetime1">
              <a:rPr lang="it-IT" altLang="it-IT" smtClean="0"/>
              <a:t>06/02/2024</a:t>
            </a:fld>
            <a:endParaRPr lang="en-GB" alt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GB" altLang="it-IT"/>
              <a:t>Dott.   - Titolo Presentazione</a:t>
            </a:r>
            <a:endParaRPr lang="en-GB" alt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12C03A1-6BEE-45AD-BF22-7F137E761380}" type="slidenum">
              <a:rPr lang="en-GB" altLang="it-IT" smtClean="0"/>
              <a:pPr>
                <a:defRPr/>
              </a:pPr>
              <a:t>17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772852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7388" y="746125"/>
            <a:ext cx="5386387" cy="37274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1DF3B-A440-48D0-B221-C467920694AA}" type="slidenum">
              <a:rPr lang="it-IT" smtClean="0">
                <a:solidFill>
                  <a:prstClr val="black"/>
                </a:solidFill>
              </a:rPr>
              <a:pPr/>
              <a:t>18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82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7388" y="746125"/>
            <a:ext cx="5386387" cy="37274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1DF3B-A440-48D0-B221-C467920694AA}" type="slidenum">
              <a:rPr lang="it-IT" smtClean="0">
                <a:solidFill>
                  <a:prstClr val="black"/>
                </a:solidFill>
              </a:rPr>
              <a:pPr/>
              <a:t>19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82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7388" y="746125"/>
            <a:ext cx="5386387" cy="37274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1DF3B-A440-48D0-B221-C467920694AA}" type="slidenum">
              <a:rPr lang="it-IT" smtClean="0">
                <a:solidFill>
                  <a:prstClr val="black"/>
                </a:solidFill>
              </a:rPr>
              <a:pPr/>
              <a:t>20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82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7388" y="746125"/>
            <a:ext cx="5386387" cy="37274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1DF3B-A440-48D0-B221-C467920694AA}" type="slidenum">
              <a:rPr lang="it-IT" smtClean="0">
                <a:solidFill>
                  <a:prstClr val="black"/>
                </a:solidFill>
              </a:rPr>
              <a:pPr/>
              <a:t>21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82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7388" y="746125"/>
            <a:ext cx="5386387" cy="37274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3FF3A-F0FD-4F4F-9241-F6A32A3921E0}" type="slidenum">
              <a:rPr lang="it-IT" smtClean="0">
                <a:solidFill>
                  <a:prstClr val="black"/>
                </a:solidFill>
              </a:rPr>
              <a:pPr/>
              <a:t>22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16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22313" y="765175"/>
            <a:ext cx="5300662" cy="36687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Scrivere qui il testo del discorso per ogni diapositiva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fld id="{E1F66A3F-7E5F-490F-97B4-8BE137590A99}" type="datetime1">
              <a:rPr lang="it-IT" altLang="it-IT" smtClean="0"/>
              <a:t>06/02/2024</a:t>
            </a:fld>
            <a:endParaRPr lang="en-GB" alt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GB" altLang="it-IT"/>
              <a:t>Dott.   - Titolo Presentazione</a:t>
            </a:r>
            <a:endParaRPr lang="en-GB" alt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12C03A1-6BEE-45AD-BF22-7F137E761380}" type="slidenum">
              <a:rPr lang="en-GB" altLang="it-IT" smtClean="0"/>
              <a:pPr>
                <a:defRPr/>
              </a:pPr>
              <a:t>23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772852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20725" y="765175"/>
            <a:ext cx="5303838" cy="36703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CSM</a:t>
            </a:r>
            <a:endParaRPr lang="it-IT" dirty="0"/>
          </a:p>
          <a:p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fld id="{E1F66A3F-7E5F-490F-97B4-8BE137590A99}" type="datetime1">
              <a:rPr lang="it-IT" altLang="it-IT" smtClean="0">
                <a:solidFill>
                  <a:prstClr val="white"/>
                </a:solidFill>
              </a:rPr>
              <a:pPr>
                <a:defRPr/>
              </a:pPr>
              <a:t>06/02/2024</a:t>
            </a:fld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GB" altLang="it-IT">
                <a:solidFill>
                  <a:prstClr val="white"/>
                </a:solidFill>
              </a:rPr>
              <a:t>Dott.   - Titolo Presentazione</a:t>
            </a:r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12C03A1-6BEE-45AD-BF22-7F137E761380}" type="slidenum">
              <a:rPr lang="en-GB" altLang="it-IT" smtClean="0">
                <a:solidFill>
                  <a:prstClr val="white"/>
                </a:solidFill>
              </a:rPr>
              <a:pPr>
                <a:defRPr/>
              </a:pPr>
              <a:t>24</a:t>
            </a:fld>
            <a:endParaRPr lang="en-GB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4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20725" y="765175"/>
            <a:ext cx="5303838" cy="36703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fld id="{E1F66A3F-7E5F-490F-97B4-8BE137590A99}" type="datetime1">
              <a:rPr lang="it-IT" altLang="it-IT" smtClean="0">
                <a:solidFill>
                  <a:prstClr val="white"/>
                </a:solidFill>
              </a:rPr>
              <a:pPr>
                <a:defRPr/>
              </a:pPr>
              <a:t>06/02/2024</a:t>
            </a:fld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GB" altLang="it-IT">
                <a:solidFill>
                  <a:prstClr val="white"/>
                </a:solidFill>
              </a:rPr>
              <a:t>Dott.   - Titolo Presentazione</a:t>
            </a:r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12C03A1-6BEE-45AD-BF22-7F137E761380}" type="slidenum">
              <a:rPr lang="en-GB" altLang="it-IT" smtClean="0">
                <a:solidFill>
                  <a:prstClr val="white"/>
                </a:solidFill>
              </a:rPr>
              <a:pPr>
                <a:defRPr/>
              </a:pPr>
              <a:t>25</a:t>
            </a:fld>
            <a:endParaRPr lang="en-GB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4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20725" y="765175"/>
            <a:ext cx="5303838" cy="36703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fld id="{E1F66A3F-7E5F-490F-97B4-8BE137590A99}" type="datetime1">
              <a:rPr lang="it-IT" altLang="it-IT" smtClean="0">
                <a:solidFill>
                  <a:prstClr val="white"/>
                </a:solidFill>
              </a:rPr>
              <a:pPr>
                <a:defRPr/>
              </a:pPr>
              <a:t>06/02/2024</a:t>
            </a:fld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GB" altLang="it-IT">
                <a:solidFill>
                  <a:prstClr val="white"/>
                </a:solidFill>
              </a:rPr>
              <a:t>Dott.   - Titolo Presentazione</a:t>
            </a:r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12C03A1-6BEE-45AD-BF22-7F137E761380}" type="slidenum">
              <a:rPr lang="en-GB" altLang="it-IT" smtClean="0">
                <a:solidFill>
                  <a:prstClr val="white"/>
                </a:solidFill>
              </a:rPr>
              <a:pPr>
                <a:defRPr/>
              </a:pPr>
              <a:t>26</a:t>
            </a:fld>
            <a:endParaRPr lang="en-GB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4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7388" y="746125"/>
            <a:ext cx="5386387" cy="37274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1DF3B-A440-48D0-B221-C467920694AA}" type="slidenum">
              <a:rPr lang="it-IT" smtClean="0">
                <a:solidFill>
                  <a:prstClr val="black"/>
                </a:solidFill>
              </a:rPr>
              <a:pPr/>
              <a:t>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82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20725" y="765175"/>
            <a:ext cx="5303838" cy="36703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fld id="{E1F66A3F-7E5F-490F-97B4-8BE137590A99}" type="datetime1">
              <a:rPr lang="it-IT" altLang="it-IT" smtClean="0">
                <a:solidFill>
                  <a:prstClr val="white"/>
                </a:solidFill>
              </a:rPr>
              <a:pPr>
                <a:defRPr/>
              </a:pPr>
              <a:t>06/02/2024</a:t>
            </a:fld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GB" altLang="it-IT">
                <a:solidFill>
                  <a:prstClr val="white"/>
                </a:solidFill>
              </a:rPr>
              <a:t>Dott.   - Titolo Presentazione</a:t>
            </a:r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12C03A1-6BEE-45AD-BF22-7F137E761380}" type="slidenum">
              <a:rPr lang="en-GB" altLang="it-IT" smtClean="0">
                <a:solidFill>
                  <a:prstClr val="white"/>
                </a:solidFill>
              </a:rPr>
              <a:pPr>
                <a:defRPr/>
              </a:pPr>
              <a:t>29</a:t>
            </a:fld>
            <a:endParaRPr lang="en-GB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4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20725" y="765175"/>
            <a:ext cx="5303838" cy="36703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fld id="{E1F66A3F-7E5F-490F-97B4-8BE137590A99}" type="datetime1">
              <a:rPr lang="it-IT" altLang="it-IT" smtClean="0">
                <a:solidFill>
                  <a:prstClr val="white"/>
                </a:solidFill>
              </a:rPr>
              <a:pPr>
                <a:defRPr/>
              </a:pPr>
              <a:t>06/02/2024</a:t>
            </a:fld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GB" altLang="it-IT">
                <a:solidFill>
                  <a:prstClr val="white"/>
                </a:solidFill>
              </a:rPr>
              <a:t>Dott.   - Titolo Presentazione</a:t>
            </a:r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12C03A1-6BEE-45AD-BF22-7F137E761380}" type="slidenum">
              <a:rPr lang="en-GB" altLang="it-IT" smtClean="0">
                <a:solidFill>
                  <a:prstClr val="white"/>
                </a:solidFill>
              </a:rPr>
              <a:pPr>
                <a:defRPr/>
              </a:pPr>
              <a:t>31</a:t>
            </a:fld>
            <a:endParaRPr lang="en-GB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4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22313" y="765175"/>
            <a:ext cx="5300662" cy="36687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Scrivere qui il testo del discorso per ogni diapositiva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fld id="{E1F66A3F-7E5F-490F-97B4-8BE137590A99}" type="datetime1">
              <a:rPr lang="it-IT" altLang="it-IT" smtClean="0">
                <a:solidFill>
                  <a:prstClr val="white"/>
                </a:solidFill>
              </a:rPr>
              <a:pPr>
                <a:defRPr/>
              </a:pPr>
              <a:t>06/02/2024</a:t>
            </a:fld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GB" altLang="it-IT">
                <a:solidFill>
                  <a:prstClr val="white"/>
                </a:solidFill>
              </a:rPr>
              <a:t>Dott.   - Titolo Presentazione</a:t>
            </a:r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12C03A1-6BEE-45AD-BF22-7F137E761380}" type="slidenum">
              <a:rPr lang="en-GB" altLang="it-IT" smtClean="0">
                <a:solidFill>
                  <a:prstClr val="white"/>
                </a:solidFill>
              </a:rPr>
              <a:pPr>
                <a:defRPr/>
              </a:pPr>
              <a:t>32</a:t>
            </a:fld>
            <a:endParaRPr lang="en-GB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52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22313" y="765175"/>
            <a:ext cx="5300662" cy="36687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Scrivere qui il testo del discorso per ogni diapositiva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fld id="{E1F66A3F-7E5F-490F-97B4-8BE137590A99}" type="datetime1">
              <a:rPr lang="it-IT" altLang="it-IT" smtClean="0">
                <a:solidFill>
                  <a:prstClr val="white"/>
                </a:solidFill>
              </a:rPr>
              <a:pPr>
                <a:defRPr/>
              </a:pPr>
              <a:t>06/02/2024</a:t>
            </a:fld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GB" altLang="it-IT">
                <a:solidFill>
                  <a:prstClr val="white"/>
                </a:solidFill>
              </a:rPr>
              <a:t>Dott.   - Titolo Presentazione</a:t>
            </a:r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12C03A1-6BEE-45AD-BF22-7F137E761380}" type="slidenum">
              <a:rPr lang="en-GB" altLang="it-IT" smtClean="0">
                <a:solidFill>
                  <a:prstClr val="white"/>
                </a:solidFill>
              </a:rPr>
              <a:pPr>
                <a:defRPr/>
              </a:pPr>
              <a:t>33</a:t>
            </a:fld>
            <a:endParaRPr lang="en-GB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52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22313" y="765175"/>
            <a:ext cx="5300662" cy="36687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Scrivere qui il testo del discorso per ogni diapositiva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fld id="{E1F66A3F-7E5F-490F-97B4-8BE137590A99}" type="datetime1">
              <a:rPr lang="it-IT" altLang="it-IT" smtClean="0">
                <a:solidFill>
                  <a:prstClr val="white"/>
                </a:solidFill>
              </a:rPr>
              <a:pPr>
                <a:defRPr/>
              </a:pPr>
              <a:t>06/02/2024</a:t>
            </a:fld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GB" altLang="it-IT">
                <a:solidFill>
                  <a:prstClr val="white"/>
                </a:solidFill>
              </a:rPr>
              <a:t>Dott.   - Titolo Presentazione</a:t>
            </a:r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12C03A1-6BEE-45AD-BF22-7F137E761380}" type="slidenum">
              <a:rPr lang="en-GB" altLang="it-IT" smtClean="0">
                <a:solidFill>
                  <a:prstClr val="white"/>
                </a:solidFill>
              </a:rPr>
              <a:pPr>
                <a:defRPr/>
              </a:pPr>
              <a:t>34</a:t>
            </a:fld>
            <a:endParaRPr lang="en-GB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528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22313" y="765175"/>
            <a:ext cx="5300662" cy="36687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Scrivere qui il testo del discorso per ogni diapositiva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fld id="{E1F66A3F-7E5F-490F-97B4-8BE137590A99}" type="datetime1">
              <a:rPr lang="it-IT" altLang="it-IT" smtClean="0">
                <a:solidFill>
                  <a:prstClr val="white"/>
                </a:solidFill>
              </a:rPr>
              <a:pPr>
                <a:defRPr/>
              </a:pPr>
              <a:t>06/02/2024</a:t>
            </a:fld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GB" altLang="it-IT">
                <a:solidFill>
                  <a:prstClr val="white"/>
                </a:solidFill>
              </a:rPr>
              <a:t>Dott.   - Titolo Presentazione</a:t>
            </a:r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12C03A1-6BEE-45AD-BF22-7F137E761380}" type="slidenum">
              <a:rPr lang="en-GB" altLang="it-IT" smtClean="0">
                <a:solidFill>
                  <a:prstClr val="white"/>
                </a:solidFill>
              </a:rPr>
              <a:pPr>
                <a:defRPr/>
              </a:pPr>
              <a:t>35</a:t>
            </a:fld>
            <a:endParaRPr lang="en-GB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52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22313" y="765175"/>
            <a:ext cx="5300662" cy="36687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Scrivere qui il testo del discorso per ogni diapositiva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fld id="{E1F66A3F-7E5F-490F-97B4-8BE137590A99}" type="datetime1">
              <a:rPr lang="it-IT" altLang="it-IT" smtClean="0">
                <a:solidFill>
                  <a:prstClr val="white"/>
                </a:solidFill>
              </a:rPr>
              <a:pPr>
                <a:defRPr/>
              </a:pPr>
              <a:t>06/02/2024</a:t>
            </a:fld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GB" altLang="it-IT">
                <a:solidFill>
                  <a:prstClr val="white"/>
                </a:solidFill>
              </a:rPr>
              <a:t>Dott.   - Titolo Presentazione</a:t>
            </a:r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12C03A1-6BEE-45AD-BF22-7F137E761380}" type="slidenum">
              <a:rPr lang="en-GB" altLang="it-IT" smtClean="0">
                <a:solidFill>
                  <a:prstClr val="white"/>
                </a:solidFill>
              </a:rPr>
              <a:pPr>
                <a:defRPr/>
              </a:pPr>
              <a:t>36</a:t>
            </a:fld>
            <a:endParaRPr lang="en-GB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528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20725" y="765175"/>
            <a:ext cx="5303838" cy="36703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fld id="{E1F66A3F-7E5F-490F-97B4-8BE137590A99}" type="datetime1">
              <a:rPr lang="it-IT" altLang="it-IT" smtClean="0">
                <a:solidFill>
                  <a:prstClr val="white"/>
                </a:solidFill>
              </a:rPr>
              <a:pPr>
                <a:defRPr/>
              </a:pPr>
              <a:t>06/02/2024</a:t>
            </a:fld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GB" altLang="it-IT">
                <a:solidFill>
                  <a:prstClr val="white"/>
                </a:solidFill>
              </a:rPr>
              <a:t>Dott.   - Titolo Presentazione</a:t>
            </a:r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12C03A1-6BEE-45AD-BF22-7F137E761380}" type="slidenum">
              <a:rPr lang="en-GB" altLang="it-IT" smtClean="0">
                <a:solidFill>
                  <a:prstClr val="white"/>
                </a:solidFill>
              </a:rPr>
              <a:pPr>
                <a:defRPr/>
              </a:pPr>
              <a:t>37</a:t>
            </a:fld>
            <a:endParaRPr lang="en-GB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42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7388" y="746125"/>
            <a:ext cx="5386387" cy="37274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3FF3A-F0FD-4F4F-9241-F6A32A3921E0}" type="slidenum">
              <a:rPr lang="it-IT" smtClean="0">
                <a:solidFill>
                  <a:prstClr val="black"/>
                </a:solidFill>
              </a:rPr>
              <a:pPr/>
              <a:t>40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16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7388" y="746125"/>
            <a:ext cx="5386387" cy="37274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1DF3B-A440-48D0-B221-C467920694AA}" type="slidenum">
              <a:rPr lang="it-IT" smtClean="0">
                <a:solidFill>
                  <a:prstClr val="black"/>
                </a:solidFill>
              </a:rPr>
              <a:pPr/>
              <a:t>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82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7388" y="746125"/>
            <a:ext cx="5386387" cy="37274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1DF3B-A440-48D0-B221-C467920694AA}" type="slidenum">
              <a:rPr lang="it-IT" smtClean="0">
                <a:solidFill>
                  <a:prstClr val="black"/>
                </a:solidFill>
              </a:rPr>
              <a:pPr/>
              <a:t>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82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7388" y="746125"/>
            <a:ext cx="5386387" cy="37274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1DF3B-A440-48D0-B221-C467920694AA}" type="slidenum">
              <a:rPr lang="it-IT" smtClean="0">
                <a:solidFill>
                  <a:prstClr val="black"/>
                </a:solidFill>
              </a:rPr>
              <a:pPr/>
              <a:t>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82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22313" y="765175"/>
            <a:ext cx="5300662" cy="36687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Scrivere qui il testo del discorso per ogni diapositiva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fld id="{E1F66A3F-7E5F-490F-97B4-8BE137590A99}" type="datetime1">
              <a:rPr lang="it-IT" altLang="it-IT" smtClean="0"/>
              <a:t>06/02/2024</a:t>
            </a:fld>
            <a:endParaRPr lang="en-GB" alt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GB" altLang="it-IT"/>
              <a:t>Dott.   - Titolo Presentazione</a:t>
            </a:r>
            <a:endParaRPr lang="en-GB" alt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12C03A1-6BEE-45AD-BF22-7F137E761380}" type="slidenum">
              <a:rPr lang="en-GB" altLang="it-IT" smtClean="0"/>
              <a:pPr>
                <a:defRPr/>
              </a:pPr>
              <a:t>11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772852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22313" y="765175"/>
            <a:ext cx="5300662" cy="36687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Scrivere qui il testo del discorso per ogni diapositiva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fld id="{E1F66A3F-7E5F-490F-97B4-8BE137590A99}" type="datetime1">
              <a:rPr lang="it-IT" altLang="it-IT" smtClean="0">
                <a:solidFill>
                  <a:prstClr val="white"/>
                </a:solidFill>
              </a:rPr>
              <a:pPr>
                <a:defRPr/>
              </a:pPr>
              <a:t>06/02/2024</a:t>
            </a:fld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GB" altLang="it-IT">
                <a:solidFill>
                  <a:prstClr val="white"/>
                </a:solidFill>
              </a:rPr>
              <a:t>Dott.   - Titolo Presentazione</a:t>
            </a:r>
            <a:endParaRPr lang="en-GB" altLang="it-IT" dirty="0">
              <a:solidFill>
                <a:prstClr val="white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12C03A1-6BEE-45AD-BF22-7F137E761380}" type="slidenum">
              <a:rPr lang="en-GB" altLang="it-IT" smtClean="0">
                <a:solidFill>
                  <a:prstClr val="white"/>
                </a:solidFill>
              </a:rPr>
              <a:pPr>
                <a:defRPr/>
              </a:pPr>
              <a:t>12</a:t>
            </a:fld>
            <a:endParaRPr lang="en-GB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52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22313" y="765175"/>
            <a:ext cx="5300662" cy="36687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Scrivere qui il testo del discorso per ogni diapositiva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fld id="{E1F66A3F-7E5F-490F-97B4-8BE137590A99}" type="datetime1">
              <a:rPr lang="it-IT" altLang="it-IT" smtClean="0"/>
              <a:t>06/02/2024</a:t>
            </a:fld>
            <a:endParaRPr lang="en-GB" alt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GB" altLang="it-IT"/>
              <a:t>Dott.   - Titolo Presentazione</a:t>
            </a:r>
            <a:endParaRPr lang="en-GB" alt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12C03A1-6BEE-45AD-BF22-7F137E761380}" type="slidenum">
              <a:rPr lang="en-GB" altLang="it-IT" smtClean="0"/>
              <a:pPr>
                <a:defRPr/>
              </a:pPr>
              <a:t>13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772852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22313" y="765175"/>
            <a:ext cx="5300662" cy="36687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Scrivere qui il testo del discorso per ogni diapositiva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fld id="{E1F66A3F-7E5F-490F-97B4-8BE137590A99}" type="datetime1">
              <a:rPr lang="it-IT" altLang="it-IT" smtClean="0"/>
              <a:t>06/02/2024</a:t>
            </a:fld>
            <a:endParaRPr lang="en-GB" alt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GB" altLang="it-IT"/>
              <a:t>Dott.   - Titolo Presentazione</a:t>
            </a:r>
            <a:endParaRPr lang="en-GB" alt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12C03A1-6BEE-45AD-BF22-7F137E761380}" type="slidenum">
              <a:rPr lang="en-GB" altLang="it-IT" smtClean="0"/>
              <a:pPr>
                <a:defRPr/>
              </a:pPr>
              <a:t>16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772852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F6C5819-A5AE-4228-B147-C324A02E03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8252" y="1484785"/>
            <a:ext cx="8396064" cy="1296144"/>
          </a:xfrm>
        </p:spPr>
        <p:txBody>
          <a:bodyPr anchor="ctr" anchorCtr="0">
            <a:normAutofit/>
          </a:bodyPr>
          <a:lstStyle>
            <a:lvl1pPr algn="l">
              <a:defRPr lang="it-IT" sz="4000" b="1" i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4189336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93EC51B-BCDB-429A-8DBC-CB6885985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8894BF34-D75F-4E11-A6D1-BF23148DD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9582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A81B-8DD0-4AD7-82CA-31654772FC4C}" type="datetimeFigureOut">
              <a:rPr lang="it-IT" smtClean="0">
                <a:solidFill>
                  <a:prstClr val="black"/>
                </a:solidFill>
              </a:rPr>
              <a:pPr/>
              <a:t>06/02/2024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04D3-DE2E-410C-B790-92182A0D9500}" type="slidenum">
              <a:rPr lang="it-IT" smtClean="0">
                <a:solidFill>
                  <a:prstClr val="black"/>
                </a:solidFill>
              </a:rPr>
              <a:pPr/>
              <a:t>‹N›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34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5CD4-2FDC-421F-AB44-504D4D51B40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08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F6C5819-A5AE-4228-B147-C324A02E03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8250" y="1484785"/>
            <a:ext cx="8396064" cy="1296144"/>
          </a:xfrm>
        </p:spPr>
        <p:txBody>
          <a:bodyPr anchor="ctr" anchorCtr="0">
            <a:normAutofit/>
          </a:bodyPr>
          <a:lstStyle>
            <a:lvl1pPr algn="l">
              <a:defRPr lang="it-IT" sz="4000" b="1" i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828206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93EC51B-BCDB-429A-8DBC-CB6885985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8894BF34-D75F-4E11-A6D1-BF23148DD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592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F6C5819-A5AE-4228-B147-C324A02E03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8250" y="1484785"/>
            <a:ext cx="8396064" cy="1296144"/>
          </a:xfrm>
        </p:spPr>
        <p:txBody>
          <a:bodyPr anchor="ctr" anchorCtr="0">
            <a:normAutofit/>
          </a:bodyPr>
          <a:lstStyle>
            <a:lvl1pPr algn="l">
              <a:defRPr lang="it-IT" sz="4000" b="1" i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841272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93EC51B-BCDB-429A-8DBC-CB6885985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8894BF34-D75F-4E11-A6D1-BF23148DD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8050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F6C5819-A5AE-4228-B147-C324A02E03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8250" y="1484785"/>
            <a:ext cx="8396064" cy="1296144"/>
          </a:xfrm>
        </p:spPr>
        <p:txBody>
          <a:bodyPr anchor="ctr" anchorCtr="0">
            <a:normAutofit/>
          </a:bodyPr>
          <a:lstStyle>
            <a:lvl1pPr algn="l">
              <a:defRPr lang="it-IT" sz="4000" b="1" i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368232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93EC51B-BCDB-429A-8DBC-CB6885985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8894BF34-D75F-4E11-A6D1-BF23148DD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1007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F6C5819-A5AE-4228-B147-C324A02E03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8250" y="1484785"/>
            <a:ext cx="8396064" cy="1296144"/>
          </a:xfrm>
        </p:spPr>
        <p:txBody>
          <a:bodyPr anchor="ctr" anchorCtr="0">
            <a:normAutofit/>
          </a:bodyPr>
          <a:lstStyle>
            <a:lvl1pPr algn="l">
              <a:defRPr lang="it-IT" sz="4000" b="1" i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3988089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93EC51B-BCDB-429A-8DBC-CB6885985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8894BF34-D75F-4E11-A6D1-BF23148DD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2227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93EC51B-BCDB-429A-8DBC-CB6885985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8894BF34-D75F-4E11-A6D1-BF23148DD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0577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F6C5819-A5AE-4228-B147-C324A02E03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8250" y="1484785"/>
            <a:ext cx="8396064" cy="1296144"/>
          </a:xfrm>
        </p:spPr>
        <p:txBody>
          <a:bodyPr anchor="ctr" anchorCtr="0">
            <a:normAutofit/>
          </a:bodyPr>
          <a:lstStyle>
            <a:lvl1pPr algn="l">
              <a:defRPr lang="it-IT" sz="4000" b="1" i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797202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93EC51B-BCDB-429A-8DBC-CB6885985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8894BF34-D75F-4E11-A6D1-BF23148DD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4456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F6C5819-A5AE-4228-B147-C324A02E03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8250" y="1484785"/>
            <a:ext cx="8396064" cy="1296144"/>
          </a:xfrm>
        </p:spPr>
        <p:txBody>
          <a:bodyPr anchor="ctr" anchorCtr="0">
            <a:normAutofit/>
          </a:bodyPr>
          <a:lstStyle>
            <a:lvl1pPr algn="l">
              <a:defRPr lang="it-IT" sz="4000" b="1" i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3197419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93EC51B-BCDB-429A-8DBC-CB6885985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8894BF34-D75F-4E11-A6D1-BF23148DD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5608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13A896B-D163-5646-AD4F-590DEACE5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3430" y="434702"/>
            <a:ext cx="6227863" cy="1413979"/>
          </a:xfrm>
        </p:spPr>
        <p:txBody>
          <a:bodyPr anchor="t"/>
          <a:lstStyle/>
          <a:p>
            <a:r>
              <a:rPr lang="it-IT" dirty="0"/>
              <a:t>Fare clic per modificare il titolo del lavoro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CEA977EA-E060-D646-97AA-189ADA2A89A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416068" y="6220313"/>
            <a:ext cx="1041912" cy="288235"/>
          </a:xfrm>
          <a:prstGeom prst="rect">
            <a:avLst/>
          </a:prstGeom>
        </p:spPr>
        <p:txBody>
          <a:bodyPr lIns="68580" tIns="34290" rIns="68580" bIns="34290"/>
          <a:lstStyle>
            <a:lvl1pPr algn="r">
              <a:defRPr sz="1600">
                <a:solidFill>
                  <a:srgbClr val="FFC000"/>
                </a:solidFill>
              </a:defRPr>
            </a:lvl1pPr>
          </a:lstStyle>
          <a:p>
            <a:fld id="{7A7F258C-C3E9-1B41-AACC-7F07DCDED500}" type="datetimeFigureOut">
              <a:rPr lang="it-IT" smtClean="0"/>
              <a:pPr/>
              <a:t>06/02/2024</a:t>
            </a:fld>
            <a:endParaRPr lang="it-IT" dirty="0"/>
          </a:p>
        </p:txBody>
      </p:sp>
      <p:sp>
        <p:nvSpPr>
          <p:cNvPr id="11" name="Segnaposto testo 3">
            <a:extLst>
              <a:ext uri="{FF2B5EF4-FFF2-40B4-BE49-F238E27FC236}">
                <a16:creationId xmlns:a16="http://schemas.microsoft.com/office/drawing/2014/main" xmlns="" id="{FAEDF7F5-0DEA-5D4E-A472-561714B36D1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58932" y="5836342"/>
            <a:ext cx="3199049" cy="288235"/>
          </a:xfrm>
        </p:spPr>
        <p:txBody>
          <a:bodyPr>
            <a:normAutofit/>
          </a:bodyPr>
          <a:lstStyle>
            <a:lvl1pPr marL="0" indent="0" algn="r">
              <a:buNone/>
              <a:defRPr sz="1467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it-IT" dirty="0"/>
              <a:t>Fare clic per inserire il nome del relatore</a:t>
            </a:r>
          </a:p>
        </p:txBody>
      </p:sp>
    </p:spTree>
    <p:extLst>
      <p:ext uri="{BB962C8B-B14F-4D97-AF65-F5344CB8AC3E}">
        <p14:creationId xmlns:p14="http://schemas.microsoft.com/office/powerpoint/2010/main" val="816543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F6C5819-A5AE-4228-B147-C324A02E03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8252" y="1484785"/>
            <a:ext cx="8396064" cy="1296144"/>
          </a:xfrm>
        </p:spPr>
        <p:txBody>
          <a:bodyPr anchor="ctr" anchorCtr="0">
            <a:normAutofit/>
          </a:bodyPr>
          <a:lstStyle>
            <a:lvl1pPr algn="l">
              <a:defRPr lang="it-IT" sz="4000" b="1" i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472781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93EC51B-BCDB-429A-8DBC-CB6885985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8894BF34-D75F-4E11-A6D1-BF23148DD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1888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A81B-8DD0-4AD7-82CA-31654772FC4C}" type="datetimeFigureOut">
              <a:rPr lang="it-IT" smtClean="0">
                <a:solidFill>
                  <a:prstClr val="black"/>
                </a:solidFill>
              </a:rPr>
              <a:pPr/>
              <a:t>06/02/2024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04D3-DE2E-410C-B790-92182A0D9500}" type="slidenum">
              <a:rPr lang="it-IT" smtClean="0">
                <a:solidFill>
                  <a:prstClr val="black"/>
                </a:solidFill>
              </a:rPr>
              <a:pPr/>
              <a:t>‹N›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7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5CD4-2FDC-421F-AB44-504D4D51B40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2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870152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i="0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755926" y="-755924"/>
            <a:ext cx="6858000" cy="8369851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i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50477" y="1576107"/>
            <a:ext cx="5647325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6189" y="2618912"/>
            <a:ext cx="4125755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406342" y="2253385"/>
            <a:ext cx="6278663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>
                <a:solidFill>
                  <a:prstClr val="black"/>
                </a:solidFill>
              </a:rPr>
              <a:pPr/>
              <a:t>2/6/2024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A41E1B-4F70-4964-A407-84C68BE8251C}" type="slidenum">
              <a:rPr lang="it-IT" smtClean="0">
                <a:solidFill>
                  <a:srgbClr val="434342"/>
                </a:solidFill>
              </a:rPr>
              <a:pPr/>
              <a:t>‹N›</a:t>
            </a:fld>
            <a:endParaRPr lang="it-IT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436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F6C5819-A5AE-4228-B147-C324A02E03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8250" y="1484785"/>
            <a:ext cx="8396064" cy="1296144"/>
          </a:xfrm>
        </p:spPr>
        <p:txBody>
          <a:bodyPr anchor="ctr" anchorCtr="0">
            <a:normAutofit/>
          </a:bodyPr>
          <a:lstStyle>
            <a:lvl1pPr algn="l">
              <a:defRPr lang="it-IT" sz="4000" b="1" i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753737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175E2EE4-8F3A-4441-B311-89C92CD2E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40" y="188641"/>
            <a:ext cx="885698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B6FCEC8A-9753-4574-9538-6BDB62E72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786" y="1052736"/>
            <a:ext cx="8545512" cy="5124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="" xmlns:a16="http://schemas.microsoft.com/office/drawing/2014/main" id="{BF01463D-E76C-49F2-A090-FFF68452F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131" y="6669362"/>
            <a:ext cx="781771" cy="1495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AA20ECF-EDFF-49E1-89E4-27AA6A90140E}" type="datetime1">
              <a:rPr lang="it-IT" smtClean="0"/>
              <a:t>06/02/2024</a:t>
            </a:fld>
            <a:endParaRPr 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="" xmlns:a16="http://schemas.microsoft.com/office/drawing/2014/main" id="{AF5B30B2-9881-406E-861C-49B32D184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436" y="6669359"/>
            <a:ext cx="7680226" cy="14956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/>
              <a:t>Dott.   - Titolo Presentazione</a:t>
            </a:r>
            <a:endParaRPr lang="it-IT" dirty="0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="" xmlns:a16="http://schemas.microsoft.com/office/drawing/2014/main" id="{4B9D6C49-5D31-4447-903D-FAAC55ECB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7842" y="6669363"/>
            <a:ext cx="402496" cy="1495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fld id="{0C77697A-DA28-421B-8141-972FE3D7E3CA}" type="slidenum">
              <a:rPr lang="it-IT" smtClean="0"/>
              <a:pPr/>
              <a:t>‹N›</a:t>
            </a:fld>
            <a:endParaRPr lang="it-IT" dirty="0"/>
          </a:p>
        </p:txBody>
      </p:sp>
      <p:cxnSp>
        <p:nvCxnSpPr>
          <p:cNvPr id="10" name="Connettore diritto 9">
            <a:extLst>
              <a:ext uri="{FF2B5EF4-FFF2-40B4-BE49-F238E27FC236}">
                <a16:creationId xmlns="" xmlns:a16="http://schemas.microsoft.com/office/drawing/2014/main" id="{13144461-092D-4293-A2F0-7AF7CF64BDBD}"/>
              </a:ext>
            </a:extLst>
          </p:cNvPr>
          <p:cNvCxnSpPr>
            <a:cxnSpLocks/>
          </p:cNvCxnSpPr>
          <p:nvPr/>
        </p:nvCxnSpPr>
        <p:spPr>
          <a:xfrm>
            <a:off x="862131" y="6597356"/>
            <a:ext cx="8988208" cy="1"/>
          </a:xfrm>
          <a:prstGeom prst="line">
            <a:avLst/>
          </a:prstGeom>
          <a:ln>
            <a:solidFill>
              <a:srgbClr val="00A2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61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93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175E2EE4-8F3A-4441-B311-89C92CD2E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41" y="188649"/>
            <a:ext cx="885698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B6FCEC8A-9753-4574-9538-6BDB62E72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786" y="1052737"/>
            <a:ext cx="8545512" cy="5124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xmlns="" id="{BF01463D-E76C-49F2-A090-FFF68452F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146" y="6669390"/>
            <a:ext cx="781771" cy="1495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AA20ECF-EDFF-49E1-89E4-27AA6A90140E}" type="datetime1">
              <a:rPr lang="it-IT" smtClean="0">
                <a:solidFill>
                  <a:prstClr val="black"/>
                </a:solidFill>
              </a:rPr>
              <a:pPr/>
              <a:t>06/02/2024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xmlns="" id="{AF5B30B2-9881-406E-861C-49B32D184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440" y="6669359"/>
            <a:ext cx="7680226" cy="14956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>
                <a:solidFill>
                  <a:prstClr val="black"/>
                </a:solidFill>
              </a:rPr>
              <a:t>Dott.   - Titolo Presentazione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xmlns="" id="{4B9D6C49-5D31-4447-903D-FAAC55ECB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7842" y="6669391"/>
            <a:ext cx="402496" cy="1495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C77697A-DA28-421B-8141-972FE3D7E3CA}" type="slidenum">
              <a:rPr lang="it-IT" smtClean="0">
                <a:solidFill>
                  <a:prstClr val="black"/>
                </a:solidFill>
              </a:rPr>
              <a:pPr/>
              <a:t>‹N›</a:t>
            </a:fld>
            <a:endParaRPr lang="it-IT" dirty="0">
              <a:solidFill>
                <a:prstClr val="black"/>
              </a:solidFill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xmlns="" id="{13144461-092D-4293-A2F0-7AF7CF64BDBD}"/>
              </a:ext>
            </a:extLst>
          </p:cNvPr>
          <p:cNvCxnSpPr>
            <a:cxnSpLocks/>
          </p:cNvCxnSpPr>
          <p:nvPr/>
        </p:nvCxnSpPr>
        <p:spPr>
          <a:xfrm>
            <a:off x="862131" y="6597384"/>
            <a:ext cx="8988208" cy="1"/>
          </a:xfrm>
          <a:prstGeom prst="line">
            <a:avLst/>
          </a:prstGeom>
          <a:ln>
            <a:solidFill>
              <a:srgbClr val="00A2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62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175E2EE4-8F3A-4441-B311-89C92CD2E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38" y="188640"/>
            <a:ext cx="885698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B6FCEC8A-9753-4574-9538-6BDB62E72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786" y="1052736"/>
            <a:ext cx="8545512" cy="5124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="" xmlns:a16="http://schemas.microsoft.com/office/drawing/2014/main" id="{BF01463D-E76C-49F2-A090-FFF68452F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129" y="6669358"/>
            <a:ext cx="781771" cy="1495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AA20ECF-EDFF-49E1-89E4-27AA6A90140E}" type="datetime1">
              <a:rPr lang="it-IT" smtClean="0">
                <a:solidFill>
                  <a:prstClr val="black"/>
                </a:solidFill>
              </a:rPr>
              <a:pPr/>
              <a:t>06/02/2024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8" name="Segnaposto piè di pagina 4">
            <a:extLst>
              <a:ext uri="{FF2B5EF4-FFF2-40B4-BE49-F238E27FC236}">
                <a16:creationId xmlns="" xmlns:a16="http://schemas.microsoft.com/office/drawing/2014/main" id="{AF5B30B2-9881-406E-861C-49B32D184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434" y="6669359"/>
            <a:ext cx="7680226" cy="14956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>
                <a:solidFill>
                  <a:prstClr val="black"/>
                </a:solidFill>
              </a:rPr>
              <a:t>Dott.   - Titolo Presentazione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9" name="Segnaposto numero diapositiva 5">
            <a:extLst>
              <a:ext uri="{FF2B5EF4-FFF2-40B4-BE49-F238E27FC236}">
                <a16:creationId xmlns="" xmlns:a16="http://schemas.microsoft.com/office/drawing/2014/main" id="{4B9D6C49-5D31-4447-903D-FAAC55ECB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7842" y="6669359"/>
            <a:ext cx="402496" cy="1495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C77697A-DA28-421B-8141-972FE3D7E3CA}" type="slidenum">
              <a:rPr lang="it-IT" smtClean="0">
                <a:solidFill>
                  <a:prstClr val="black"/>
                </a:solidFill>
              </a:rPr>
              <a:pPr/>
              <a:t>‹N›</a:t>
            </a:fld>
            <a:endParaRPr lang="it-IT" dirty="0">
              <a:solidFill>
                <a:prstClr val="black"/>
              </a:solidFill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="" xmlns:a16="http://schemas.microsoft.com/office/drawing/2014/main" id="{13144461-092D-4293-A2F0-7AF7CF64BDBD}"/>
              </a:ext>
            </a:extLst>
          </p:cNvPr>
          <p:cNvCxnSpPr>
            <a:cxnSpLocks/>
          </p:cNvCxnSpPr>
          <p:nvPr/>
        </p:nvCxnSpPr>
        <p:spPr>
          <a:xfrm>
            <a:off x="862129" y="6597352"/>
            <a:ext cx="8988209" cy="1"/>
          </a:xfrm>
          <a:prstGeom prst="line">
            <a:avLst/>
          </a:prstGeom>
          <a:ln>
            <a:solidFill>
              <a:srgbClr val="00A2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95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4" r:id="rId3"/>
    <p:sldLayoutId id="2147483695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175E2EE4-8F3A-4441-B311-89C92CD2E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38" y="188640"/>
            <a:ext cx="885698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B6FCEC8A-9753-4574-9538-6BDB62E72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786" y="1052736"/>
            <a:ext cx="8545512" cy="5124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="" xmlns:a16="http://schemas.microsoft.com/office/drawing/2014/main" id="{BF01463D-E76C-49F2-A090-FFF68452F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129" y="6669358"/>
            <a:ext cx="781771" cy="1495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AA20ECF-EDFF-49E1-89E4-27AA6A90140E}" type="datetime1">
              <a:rPr lang="it-IT" smtClean="0">
                <a:solidFill>
                  <a:prstClr val="black"/>
                </a:solidFill>
              </a:rPr>
              <a:pPr/>
              <a:t>06/02/2024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8" name="Segnaposto piè di pagina 4">
            <a:extLst>
              <a:ext uri="{FF2B5EF4-FFF2-40B4-BE49-F238E27FC236}">
                <a16:creationId xmlns="" xmlns:a16="http://schemas.microsoft.com/office/drawing/2014/main" id="{AF5B30B2-9881-406E-861C-49B32D184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434" y="6669359"/>
            <a:ext cx="7680226" cy="14956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>
                <a:solidFill>
                  <a:prstClr val="black"/>
                </a:solidFill>
              </a:rPr>
              <a:t>Dott.   - Titolo Presentazione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9" name="Segnaposto numero diapositiva 5">
            <a:extLst>
              <a:ext uri="{FF2B5EF4-FFF2-40B4-BE49-F238E27FC236}">
                <a16:creationId xmlns="" xmlns:a16="http://schemas.microsoft.com/office/drawing/2014/main" id="{4B9D6C49-5D31-4447-903D-FAAC55ECB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7842" y="6669359"/>
            <a:ext cx="402496" cy="1495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C77697A-DA28-421B-8141-972FE3D7E3CA}" type="slidenum">
              <a:rPr lang="it-IT" smtClean="0">
                <a:solidFill>
                  <a:prstClr val="black"/>
                </a:solidFill>
              </a:rPr>
              <a:pPr/>
              <a:t>‹N›</a:t>
            </a:fld>
            <a:endParaRPr lang="it-IT" dirty="0">
              <a:solidFill>
                <a:prstClr val="black"/>
              </a:solidFill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="" xmlns:a16="http://schemas.microsoft.com/office/drawing/2014/main" id="{13144461-092D-4293-A2F0-7AF7CF64BDBD}"/>
              </a:ext>
            </a:extLst>
          </p:cNvPr>
          <p:cNvCxnSpPr>
            <a:cxnSpLocks/>
          </p:cNvCxnSpPr>
          <p:nvPr/>
        </p:nvCxnSpPr>
        <p:spPr>
          <a:xfrm>
            <a:off x="862129" y="6597352"/>
            <a:ext cx="8988209" cy="1"/>
          </a:xfrm>
          <a:prstGeom prst="line">
            <a:avLst/>
          </a:prstGeom>
          <a:ln>
            <a:solidFill>
              <a:srgbClr val="00A2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175E2EE4-8F3A-4441-B311-89C92CD2E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38" y="188640"/>
            <a:ext cx="885698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B6FCEC8A-9753-4574-9538-6BDB62E72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786" y="1052736"/>
            <a:ext cx="8545512" cy="5124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="" xmlns:a16="http://schemas.microsoft.com/office/drawing/2014/main" id="{BF01463D-E76C-49F2-A090-FFF68452F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129" y="6669358"/>
            <a:ext cx="781771" cy="1495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AA20ECF-EDFF-49E1-89E4-27AA6A90140E}" type="datetime1">
              <a:rPr lang="it-IT" smtClean="0">
                <a:solidFill>
                  <a:prstClr val="black"/>
                </a:solidFill>
              </a:rPr>
              <a:pPr/>
              <a:t>06/02/2024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8" name="Segnaposto piè di pagina 4">
            <a:extLst>
              <a:ext uri="{FF2B5EF4-FFF2-40B4-BE49-F238E27FC236}">
                <a16:creationId xmlns="" xmlns:a16="http://schemas.microsoft.com/office/drawing/2014/main" id="{AF5B30B2-9881-406E-861C-49B32D184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434" y="6669359"/>
            <a:ext cx="7680226" cy="14956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>
                <a:solidFill>
                  <a:prstClr val="black"/>
                </a:solidFill>
              </a:rPr>
              <a:t>Dott.   - Titolo Presentazione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9" name="Segnaposto numero diapositiva 5">
            <a:extLst>
              <a:ext uri="{FF2B5EF4-FFF2-40B4-BE49-F238E27FC236}">
                <a16:creationId xmlns="" xmlns:a16="http://schemas.microsoft.com/office/drawing/2014/main" id="{4B9D6C49-5D31-4447-903D-FAAC55ECB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7842" y="6669359"/>
            <a:ext cx="402496" cy="1495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C77697A-DA28-421B-8141-972FE3D7E3CA}" type="slidenum">
              <a:rPr lang="it-IT" smtClean="0">
                <a:solidFill>
                  <a:prstClr val="black"/>
                </a:solidFill>
              </a:rPr>
              <a:pPr/>
              <a:t>‹N›</a:t>
            </a:fld>
            <a:endParaRPr lang="it-IT" dirty="0">
              <a:solidFill>
                <a:prstClr val="black"/>
              </a:solidFill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="" xmlns:a16="http://schemas.microsoft.com/office/drawing/2014/main" id="{13144461-092D-4293-A2F0-7AF7CF64BDBD}"/>
              </a:ext>
            </a:extLst>
          </p:cNvPr>
          <p:cNvCxnSpPr>
            <a:cxnSpLocks/>
          </p:cNvCxnSpPr>
          <p:nvPr/>
        </p:nvCxnSpPr>
        <p:spPr>
          <a:xfrm>
            <a:off x="862129" y="6597352"/>
            <a:ext cx="8988209" cy="1"/>
          </a:xfrm>
          <a:prstGeom prst="line">
            <a:avLst/>
          </a:prstGeom>
          <a:ln>
            <a:solidFill>
              <a:srgbClr val="00A2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29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175E2EE4-8F3A-4441-B311-89C92CD2E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38" y="188640"/>
            <a:ext cx="885698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B6FCEC8A-9753-4574-9538-6BDB62E72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786" y="1052736"/>
            <a:ext cx="8545512" cy="5124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="" xmlns:a16="http://schemas.microsoft.com/office/drawing/2014/main" id="{BF01463D-E76C-49F2-A090-FFF68452F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129" y="6669358"/>
            <a:ext cx="781771" cy="1495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AA20ECF-EDFF-49E1-89E4-27AA6A90140E}" type="datetime1">
              <a:rPr lang="it-IT" smtClean="0">
                <a:solidFill>
                  <a:prstClr val="black"/>
                </a:solidFill>
              </a:rPr>
              <a:pPr/>
              <a:t>06/02/2024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8" name="Segnaposto piè di pagina 4">
            <a:extLst>
              <a:ext uri="{FF2B5EF4-FFF2-40B4-BE49-F238E27FC236}">
                <a16:creationId xmlns="" xmlns:a16="http://schemas.microsoft.com/office/drawing/2014/main" id="{AF5B30B2-9881-406E-861C-49B32D184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434" y="6669359"/>
            <a:ext cx="7680226" cy="14956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>
                <a:solidFill>
                  <a:prstClr val="black"/>
                </a:solidFill>
              </a:rPr>
              <a:t>Dott.   - Titolo Presentazione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9" name="Segnaposto numero diapositiva 5">
            <a:extLst>
              <a:ext uri="{FF2B5EF4-FFF2-40B4-BE49-F238E27FC236}">
                <a16:creationId xmlns="" xmlns:a16="http://schemas.microsoft.com/office/drawing/2014/main" id="{4B9D6C49-5D31-4447-903D-FAAC55ECB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7842" y="6669359"/>
            <a:ext cx="402496" cy="1495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C77697A-DA28-421B-8141-972FE3D7E3CA}" type="slidenum">
              <a:rPr lang="it-IT" smtClean="0">
                <a:solidFill>
                  <a:prstClr val="black"/>
                </a:solidFill>
              </a:rPr>
              <a:pPr/>
              <a:t>‹N›</a:t>
            </a:fld>
            <a:endParaRPr lang="it-IT" dirty="0">
              <a:solidFill>
                <a:prstClr val="black"/>
              </a:solidFill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="" xmlns:a16="http://schemas.microsoft.com/office/drawing/2014/main" id="{13144461-092D-4293-A2F0-7AF7CF64BDBD}"/>
              </a:ext>
            </a:extLst>
          </p:cNvPr>
          <p:cNvCxnSpPr>
            <a:cxnSpLocks/>
          </p:cNvCxnSpPr>
          <p:nvPr/>
        </p:nvCxnSpPr>
        <p:spPr>
          <a:xfrm>
            <a:off x="862129" y="6597352"/>
            <a:ext cx="8988209" cy="1"/>
          </a:xfrm>
          <a:prstGeom prst="line">
            <a:avLst/>
          </a:prstGeom>
          <a:ln>
            <a:solidFill>
              <a:srgbClr val="00A2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2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175E2EE4-8F3A-4441-B311-89C92CD2E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38" y="188640"/>
            <a:ext cx="885698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B6FCEC8A-9753-4574-9538-6BDB62E72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786" y="1052736"/>
            <a:ext cx="8545512" cy="5124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="" xmlns:a16="http://schemas.microsoft.com/office/drawing/2014/main" id="{BF01463D-E76C-49F2-A090-FFF68452F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129" y="6669358"/>
            <a:ext cx="781771" cy="1495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AA20ECF-EDFF-49E1-89E4-27AA6A90140E}" type="datetime1">
              <a:rPr lang="it-IT" smtClean="0">
                <a:solidFill>
                  <a:prstClr val="black"/>
                </a:solidFill>
              </a:rPr>
              <a:pPr/>
              <a:t>06/02/2024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8" name="Segnaposto piè di pagina 4">
            <a:extLst>
              <a:ext uri="{FF2B5EF4-FFF2-40B4-BE49-F238E27FC236}">
                <a16:creationId xmlns="" xmlns:a16="http://schemas.microsoft.com/office/drawing/2014/main" id="{AF5B30B2-9881-406E-861C-49B32D184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434" y="6669359"/>
            <a:ext cx="7680226" cy="14956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>
                <a:solidFill>
                  <a:prstClr val="black"/>
                </a:solidFill>
              </a:rPr>
              <a:t>Dott.   - Titolo Presentazione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9" name="Segnaposto numero diapositiva 5">
            <a:extLst>
              <a:ext uri="{FF2B5EF4-FFF2-40B4-BE49-F238E27FC236}">
                <a16:creationId xmlns="" xmlns:a16="http://schemas.microsoft.com/office/drawing/2014/main" id="{4B9D6C49-5D31-4447-903D-FAAC55ECB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7842" y="6669359"/>
            <a:ext cx="402496" cy="1495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C77697A-DA28-421B-8141-972FE3D7E3CA}" type="slidenum">
              <a:rPr lang="it-IT" smtClean="0">
                <a:solidFill>
                  <a:prstClr val="black"/>
                </a:solidFill>
              </a:rPr>
              <a:pPr/>
              <a:t>‹N›</a:t>
            </a:fld>
            <a:endParaRPr lang="it-IT" dirty="0">
              <a:solidFill>
                <a:prstClr val="black"/>
              </a:solidFill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="" xmlns:a16="http://schemas.microsoft.com/office/drawing/2014/main" id="{13144461-092D-4293-A2F0-7AF7CF64BDBD}"/>
              </a:ext>
            </a:extLst>
          </p:cNvPr>
          <p:cNvCxnSpPr>
            <a:cxnSpLocks/>
          </p:cNvCxnSpPr>
          <p:nvPr/>
        </p:nvCxnSpPr>
        <p:spPr>
          <a:xfrm>
            <a:off x="862129" y="6597352"/>
            <a:ext cx="8988209" cy="1"/>
          </a:xfrm>
          <a:prstGeom prst="line">
            <a:avLst/>
          </a:prstGeom>
          <a:ln>
            <a:solidFill>
              <a:srgbClr val="00A2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53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175E2EE4-8F3A-4441-B311-89C92CD2E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38" y="188640"/>
            <a:ext cx="885698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B6FCEC8A-9753-4574-9538-6BDB62E72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786" y="1052736"/>
            <a:ext cx="8545512" cy="5124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="" xmlns:a16="http://schemas.microsoft.com/office/drawing/2014/main" id="{BF01463D-E76C-49F2-A090-FFF68452F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129" y="6669358"/>
            <a:ext cx="781771" cy="1495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AA20ECF-EDFF-49E1-89E4-27AA6A90140E}" type="datetime1">
              <a:rPr lang="it-IT" smtClean="0">
                <a:solidFill>
                  <a:prstClr val="black"/>
                </a:solidFill>
              </a:rPr>
              <a:pPr/>
              <a:t>06/02/2024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8" name="Segnaposto piè di pagina 4">
            <a:extLst>
              <a:ext uri="{FF2B5EF4-FFF2-40B4-BE49-F238E27FC236}">
                <a16:creationId xmlns="" xmlns:a16="http://schemas.microsoft.com/office/drawing/2014/main" id="{AF5B30B2-9881-406E-861C-49B32D184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434" y="6669359"/>
            <a:ext cx="7680226" cy="14956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>
                <a:solidFill>
                  <a:prstClr val="black"/>
                </a:solidFill>
              </a:rPr>
              <a:t>Dott.   - Titolo Presentazione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9" name="Segnaposto numero diapositiva 5">
            <a:extLst>
              <a:ext uri="{FF2B5EF4-FFF2-40B4-BE49-F238E27FC236}">
                <a16:creationId xmlns="" xmlns:a16="http://schemas.microsoft.com/office/drawing/2014/main" id="{4B9D6C49-5D31-4447-903D-FAAC55ECB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7842" y="6669359"/>
            <a:ext cx="402496" cy="1495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C77697A-DA28-421B-8141-972FE3D7E3CA}" type="slidenum">
              <a:rPr lang="it-IT" smtClean="0">
                <a:solidFill>
                  <a:prstClr val="black"/>
                </a:solidFill>
              </a:rPr>
              <a:pPr/>
              <a:t>‹N›</a:t>
            </a:fld>
            <a:endParaRPr lang="it-IT" dirty="0">
              <a:solidFill>
                <a:prstClr val="black"/>
              </a:solidFill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="" xmlns:a16="http://schemas.microsoft.com/office/drawing/2014/main" id="{13144461-092D-4293-A2F0-7AF7CF64BDBD}"/>
              </a:ext>
            </a:extLst>
          </p:cNvPr>
          <p:cNvCxnSpPr>
            <a:cxnSpLocks/>
          </p:cNvCxnSpPr>
          <p:nvPr/>
        </p:nvCxnSpPr>
        <p:spPr>
          <a:xfrm>
            <a:off x="862129" y="6597352"/>
            <a:ext cx="8988209" cy="1"/>
          </a:xfrm>
          <a:prstGeom prst="line">
            <a:avLst/>
          </a:prstGeom>
          <a:ln>
            <a:solidFill>
              <a:srgbClr val="00A2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14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175E2EE4-8F3A-4441-B311-89C92CD2E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38" y="188640"/>
            <a:ext cx="885698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B6FCEC8A-9753-4574-9538-6BDB62E72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786" y="1052736"/>
            <a:ext cx="8545512" cy="5124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="" xmlns:a16="http://schemas.microsoft.com/office/drawing/2014/main" id="{BF01463D-E76C-49F2-A090-FFF68452F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129" y="6669358"/>
            <a:ext cx="781771" cy="1495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AA20ECF-EDFF-49E1-89E4-27AA6A90140E}" type="datetime1">
              <a:rPr lang="it-IT" smtClean="0">
                <a:solidFill>
                  <a:prstClr val="black"/>
                </a:solidFill>
              </a:rPr>
              <a:pPr/>
              <a:t>06/02/2024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8" name="Segnaposto piè di pagina 4">
            <a:extLst>
              <a:ext uri="{FF2B5EF4-FFF2-40B4-BE49-F238E27FC236}">
                <a16:creationId xmlns="" xmlns:a16="http://schemas.microsoft.com/office/drawing/2014/main" id="{AF5B30B2-9881-406E-861C-49B32D184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434" y="6669359"/>
            <a:ext cx="7680226" cy="14956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>
                <a:solidFill>
                  <a:prstClr val="black"/>
                </a:solidFill>
              </a:rPr>
              <a:t>Dott.   - Titolo Presentazione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9" name="Segnaposto numero diapositiva 5">
            <a:extLst>
              <a:ext uri="{FF2B5EF4-FFF2-40B4-BE49-F238E27FC236}">
                <a16:creationId xmlns="" xmlns:a16="http://schemas.microsoft.com/office/drawing/2014/main" id="{4B9D6C49-5D31-4447-903D-FAAC55ECB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7842" y="6669359"/>
            <a:ext cx="402496" cy="14956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C77697A-DA28-421B-8141-972FE3D7E3CA}" type="slidenum">
              <a:rPr lang="it-IT" smtClean="0">
                <a:solidFill>
                  <a:prstClr val="black"/>
                </a:solidFill>
              </a:rPr>
              <a:pPr/>
              <a:t>‹N›</a:t>
            </a:fld>
            <a:endParaRPr lang="it-IT" dirty="0">
              <a:solidFill>
                <a:prstClr val="black"/>
              </a:solidFill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="" xmlns:a16="http://schemas.microsoft.com/office/drawing/2014/main" id="{13144461-092D-4293-A2F0-7AF7CF64BDBD}"/>
              </a:ext>
            </a:extLst>
          </p:cNvPr>
          <p:cNvCxnSpPr>
            <a:cxnSpLocks/>
          </p:cNvCxnSpPr>
          <p:nvPr/>
        </p:nvCxnSpPr>
        <p:spPr>
          <a:xfrm>
            <a:off x="862129" y="6597352"/>
            <a:ext cx="8988209" cy="1"/>
          </a:xfrm>
          <a:prstGeom prst="line">
            <a:avLst/>
          </a:prstGeom>
          <a:ln>
            <a:solidFill>
              <a:srgbClr val="00A2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36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BONGIO2\Downloads\IMG-20231212-WA0004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01" y="1498296"/>
            <a:ext cx="3246241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4217841" y="1844824"/>
            <a:ext cx="5699509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La valutazione del rischio:</a:t>
            </a:r>
          </a:p>
          <a:p>
            <a:pPr algn="ctr"/>
            <a:r>
              <a:rPr lang="it-IT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Esperienza nell’</a:t>
            </a:r>
            <a:r>
              <a:rPr lang="it-IT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ausl</a:t>
            </a:r>
            <a:endParaRPr lang="it-IT" sz="28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it-IT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Di piacenza</a:t>
            </a:r>
            <a:endParaRPr lang="it-IT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849338" y="138725"/>
            <a:ext cx="88729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spc="50" dirty="0" smtClean="0">
                <a:ln w="12700" cmpd="sng">
                  <a:solidFill>
                    <a:srgbClr val="008000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it-IT" sz="2400" b="1" spc="50" dirty="0" smtClean="0">
                <a:ln w="12700" cmpd="sng">
                  <a:solidFill>
                    <a:srgbClr val="008000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prevenzione delle aggressioni negli operatori sanitari in RE-R</a:t>
            </a:r>
            <a:endParaRPr lang="it-IT" sz="2400" b="1" cap="none" spc="50" dirty="0">
              <a:ln w="12700" cmpd="sng">
                <a:solidFill>
                  <a:srgbClr val="008000"/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943359" y="3861048"/>
            <a:ext cx="42484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Relatore:</a:t>
            </a:r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Dott. Scaglione Giampietro</a:t>
            </a:r>
          </a:p>
          <a:p>
            <a:endParaRPr lang="it-IT" b="1" dirty="0">
              <a:solidFill>
                <a:srgbClr val="FF0000"/>
              </a:solidFill>
            </a:endParaRPr>
          </a:p>
          <a:p>
            <a:endParaRPr lang="it-IT" b="1" dirty="0" smtClean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BOLOGNA, 07 FEBBRAIO 2024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6" y="692696"/>
            <a:ext cx="2853175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9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Work in progress - INAF - Osservatorio Astronomico d'Abruzzo"/>
          <p:cNvSpPr>
            <a:spLocks noChangeAspect="1" noChangeArrowheads="1"/>
          </p:cNvSpPr>
          <p:nvPr/>
        </p:nvSpPr>
        <p:spPr bwMode="auto">
          <a:xfrm>
            <a:off x="250270" y="7938"/>
            <a:ext cx="24769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="" xmlns:a16="http://schemas.microsoft.com/office/drawing/2014/main" id="{DE6F2AF2-5DFA-4953-AA7C-8A9CC29EF75D}"/>
              </a:ext>
            </a:extLst>
          </p:cNvPr>
          <p:cNvSpPr/>
          <p:nvPr/>
        </p:nvSpPr>
        <p:spPr>
          <a:xfrm>
            <a:off x="6627381" y="4201267"/>
            <a:ext cx="3032998" cy="23036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i="0" dirty="0" smtClean="0">
                <a:solidFill>
                  <a:schemeClr val="accent2">
                    <a:lumMod val="75000"/>
                  </a:schemeClr>
                </a:solidFill>
              </a:rPr>
              <a:t>Servizio di Prevenzione e Protezione aziendale</a:t>
            </a:r>
          </a:p>
          <a:p>
            <a:pPr algn="ctr"/>
            <a:endParaRPr lang="it-IT" sz="2000" b="1" i="0" dirty="0">
              <a:solidFill>
                <a:schemeClr val="tx1"/>
              </a:solidFill>
            </a:endParaRPr>
          </a:p>
          <a:p>
            <a:pPr algn="ctr"/>
            <a:endParaRPr lang="it-IT" sz="2000" b="1" i="0" dirty="0" smtClean="0">
              <a:solidFill>
                <a:schemeClr val="tx1"/>
              </a:solidFill>
            </a:endParaRPr>
          </a:p>
          <a:p>
            <a:pPr algn="ctr"/>
            <a:endParaRPr lang="it-IT" sz="2000" b="1" i="0" dirty="0">
              <a:solidFill>
                <a:schemeClr val="tx1"/>
              </a:solidFill>
            </a:endParaRPr>
          </a:p>
          <a:p>
            <a:pPr algn="ctr"/>
            <a:endParaRPr lang="it-IT" sz="2000" b="1" i="0" dirty="0" smtClean="0">
              <a:solidFill>
                <a:schemeClr val="tx1"/>
              </a:solidFill>
            </a:endParaRPr>
          </a:p>
          <a:p>
            <a:pPr algn="ctr"/>
            <a:endParaRPr lang="it-IT" sz="2000" b="1" i="0" dirty="0">
              <a:solidFill>
                <a:schemeClr val="tx1"/>
              </a:solidFill>
            </a:endParaRPr>
          </a:p>
        </p:txBody>
      </p:sp>
      <p:sp>
        <p:nvSpPr>
          <p:cNvPr id="7" name="AutoShape 5" descr="Corsi Formazione del Personale - OSM Hotellerie Sicilia"/>
          <p:cNvSpPr>
            <a:spLocks noChangeAspect="1" noChangeArrowheads="1"/>
          </p:cNvSpPr>
          <p:nvPr/>
        </p:nvSpPr>
        <p:spPr bwMode="auto">
          <a:xfrm>
            <a:off x="374115" y="160338"/>
            <a:ext cx="24769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="" xmlns:a16="http://schemas.microsoft.com/office/drawing/2014/main" id="{DE6F2AF2-5DFA-4953-AA7C-8A9CC29EF75D}"/>
              </a:ext>
            </a:extLst>
          </p:cNvPr>
          <p:cNvSpPr/>
          <p:nvPr/>
        </p:nvSpPr>
        <p:spPr>
          <a:xfrm>
            <a:off x="7063760" y="5087575"/>
            <a:ext cx="2160240" cy="12961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i="0" dirty="0" smtClean="0">
                <a:solidFill>
                  <a:schemeClr val="tx1"/>
                </a:solidFill>
              </a:rPr>
              <a:t>Medici Competenti</a:t>
            </a:r>
          </a:p>
          <a:p>
            <a:pPr algn="ctr"/>
            <a:r>
              <a:rPr lang="it-IT" sz="1400" dirty="0" smtClean="0">
                <a:solidFill>
                  <a:schemeClr val="tx1"/>
                </a:solidFill>
              </a:rPr>
              <a:t>Psicologa del lavoro</a:t>
            </a:r>
          </a:p>
          <a:p>
            <a:pPr algn="ctr"/>
            <a:r>
              <a:rPr lang="it-IT" sz="1400" i="0" dirty="0" smtClean="0">
                <a:solidFill>
                  <a:schemeClr val="tx1"/>
                </a:solidFill>
              </a:rPr>
              <a:t>Infermieri</a:t>
            </a:r>
          </a:p>
          <a:p>
            <a:pPr algn="ctr"/>
            <a:r>
              <a:rPr lang="it-IT" sz="1400" dirty="0" smtClean="0">
                <a:solidFill>
                  <a:schemeClr val="tx1"/>
                </a:solidFill>
              </a:rPr>
              <a:t>Personale tecnico</a:t>
            </a:r>
          </a:p>
          <a:p>
            <a:pPr algn="ctr"/>
            <a:r>
              <a:rPr lang="it-IT" sz="1400" i="0" dirty="0" smtClean="0">
                <a:solidFill>
                  <a:schemeClr val="tx1"/>
                </a:solidFill>
              </a:rPr>
              <a:t>Personale amministrativo</a:t>
            </a:r>
            <a:endParaRPr lang="it-IT" sz="1400" i="0" dirty="0">
              <a:solidFill>
                <a:schemeClr val="tx1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6178799" y="1622724"/>
            <a:ext cx="2448272" cy="2120792"/>
            <a:chOff x="3415945" y="1212122"/>
            <a:chExt cx="980250" cy="98025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Ovale 12"/>
            <p:cNvSpPr/>
            <p:nvPr/>
          </p:nvSpPr>
          <p:spPr>
            <a:xfrm>
              <a:off x="3415945" y="1212122"/>
              <a:ext cx="980250" cy="980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88"/>
                <a:lumOff val="4804"/>
                <a:alphaOff val="0"/>
              </a:schemeClr>
            </a:fillRef>
            <a:effectRef idx="2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le 4"/>
            <p:cNvSpPr/>
            <p:nvPr/>
          </p:nvSpPr>
          <p:spPr>
            <a:xfrm>
              <a:off x="3559499" y="1351057"/>
              <a:ext cx="693142" cy="69314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600" b="1" i="0" kern="1200" dirty="0" smtClean="0">
                  <a:solidFill>
                    <a:schemeClr val="accent1"/>
                  </a:solidFill>
                </a:rPr>
                <a:t>Area Funzionale Violenza luoghi di lavoro</a:t>
              </a:r>
              <a:endParaRPr lang="it-IT" sz="1600" b="1" i="0" kern="1200" dirty="0">
                <a:solidFill>
                  <a:schemeClr val="accent1"/>
                </a:solidFill>
              </a:endParaRPr>
            </a:p>
          </p:txBody>
        </p:sp>
      </p:grpSp>
      <p:cxnSp>
        <p:nvCxnSpPr>
          <p:cNvPr id="5" name="Connettore 2 4"/>
          <p:cNvCxnSpPr/>
          <p:nvPr/>
        </p:nvCxnSpPr>
        <p:spPr>
          <a:xfrm>
            <a:off x="5155171" y="2697758"/>
            <a:ext cx="662719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1137370" y="4437112"/>
            <a:ext cx="504945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</a:rPr>
              <a:t>Sistema di segnalazione degli episodi di violenza</a:t>
            </a:r>
            <a:r>
              <a:rPr lang="it-IT" sz="1800" dirty="0" smtClean="0">
                <a:solidFill>
                  <a:schemeClr val="tx1"/>
                </a:solidFill>
              </a:rPr>
              <a:t>:</a:t>
            </a:r>
          </a:p>
          <a:p>
            <a:endParaRPr lang="it-IT" sz="18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1800" b="1" i="0" dirty="0" smtClean="0">
                <a:solidFill>
                  <a:schemeClr val="accent1">
                    <a:lumMod val="75000"/>
                  </a:schemeClr>
                </a:solidFill>
              </a:rPr>
              <a:t>RILEVAZIONE CASI AVVENUTI</a:t>
            </a:r>
          </a:p>
          <a:p>
            <a:pPr marL="285750" indent="-285750">
              <a:buFontTx/>
              <a:buChar char="-"/>
            </a:pPr>
            <a:r>
              <a:rPr lang="it-IT" sz="1800" b="1" i="0" dirty="0" smtClean="0">
                <a:solidFill>
                  <a:schemeClr val="accent1">
                    <a:lumMod val="75000"/>
                  </a:schemeClr>
                </a:solidFill>
              </a:rPr>
              <a:t>TEMPISTICA RAPIDA</a:t>
            </a:r>
          </a:p>
          <a:p>
            <a:pPr marL="285750" indent="-285750">
              <a:buFontTx/>
              <a:buChar char="-"/>
            </a:pPr>
            <a:r>
              <a:rPr lang="it-IT" sz="1800" b="1" i="0" dirty="0" smtClean="0">
                <a:solidFill>
                  <a:schemeClr val="accent1">
                    <a:lumMod val="75000"/>
                  </a:schemeClr>
                </a:solidFill>
              </a:rPr>
              <a:t>ATTIVAZIONE AREA FUNZIONALE</a:t>
            </a:r>
          </a:p>
          <a:p>
            <a:pPr marL="285750" indent="-285750">
              <a:buFontTx/>
              <a:buChar char="-"/>
            </a:pPr>
            <a:r>
              <a:rPr lang="it-IT" sz="1800" b="1" i="0" dirty="0" smtClean="0">
                <a:solidFill>
                  <a:schemeClr val="accent1">
                    <a:lumMod val="75000"/>
                  </a:schemeClr>
                </a:solidFill>
              </a:rPr>
              <a:t>PRESA IN CARICO TRASVERSALE</a:t>
            </a:r>
          </a:p>
          <a:p>
            <a:endParaRPr lang="it-IT" dirty="0">
              <a:solidFill>
                <a:srgbClr val="FF0000"/>
              </a:solidFill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1785442" y="908720"/>
            <a:ext cx="1776544" cy="1752746"/>
            <a:chOff x="3415945" y="1212122"/>
            <a:chExt cx="980250" cy="980250"/>
          </a:xfrm>
          <a:solidFill>
            <a:schemeClr val="accent5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Ovale 15"/>
            <p:cNvSpPr/>
            <p:nvPr/>
          </p:nvSpPr>
          <p:spPr>
            <a:xfrm>
              <a:off x="3415945" y="1212122"/>
              <a:ext cx="980250" cy="98025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88"/>
                <a:lumOff val="4804"/>
                <a:alphaOff val="0"/>
              </a:schemeClr>
            </a:fillRef>
            <a:effectRef idx="2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e 4"/>
            <p:cNvSpPr/>
            <p:nvPr/>
          </p:nvSpPr>
          <p:spPr>
            <a:xfrm>
              <a:off x="3559499" y="1351057"/>
              <a:ext cx="693142" cy="69314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600" b="1" i="0" kern="1200" dirty="0" smtClean="0">
                  <a:solidFill>
                    <a:schemeClr val="accent1">
                      <a:lumMod val="75000"/>
                    </a:schemeClr>
                  </a:solidFill>
                </a:rPr>
                <a:t>Area Sanitaria</a:t>
              </a:r>
              <a:endParaRPr lang="it-IT" sz="1600" b="1" i="0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3378627" y="930374"/>
            <a:ext cx="1776544" cy="1752746"/>
            <a:chOff x="3415945" y="1212122"/>
            <a:chExt cx="980250" cy="980250"/>
          </a:xfrm>
          <a:solidFill>
            <a:schemeClr val="accent6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Ovale 19"/>
            <p:cNvSpPr/>
            <p:nvPr/>
          </p:nvSpPr>
          <p:spPr>
            <a:xfrm>
              <a:off x="3415945" y="1212122"/>
              <a:ext cx="980250" cy="98025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88"/>
                <a:lumOff val="4804"/>
                <a:alphaOff val="0"/>
              </a:schemeClr>
            </a:fillRef>
            <a:effectRef idx="2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Ovale 4"/>
            <p:cNvSpPr/>
            <p:nvPr/>
          </p:nvSpPr>
          <p:spPr>
            <a:xfrm>
              <a:off x="3559499" y="1351057"/>
              <a:ext cx="693142" cy="69314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600" b="1" i="0" kern="1200" dirty="0" smtClean="0">
                  <a:solidFill>
                    <a:schemeClr val="accent1"/>
                  </a:solidFill>
                </a:rPr>
                <a:t>Area Tecnica</a:t>
              </a:r>
              <a:endParaRPr lang="it-IT" sz="1600" b="1" i="0" kern="12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2463628" y="2204003"/>
            <a:ext cx="1776544" cy="1752746"/>
            <a:chOff x="3400763" y="1215054"/>
            <a:chExt cx="980250" cy="98025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5" name="Ovale 24"/>
            <p:cNvSpPr/>
            <p:nvPr/>
          </p:nvSpPr>
          <p:spPr>
            <a:xfrm>
              <a:off x="3400763" y="1215054"/>
              <a:ext cx="980250" cy="98025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88"/>
                <a:lumOff val="4804"/>
                <a:alphaOff val="0"/>
              </a:schemeClr>
            </a:fillRef>
            <a:effectRef idx="2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Ovale 4"/>
            <p:cNvSpPr/>
            <p:nvPr/>
          </p:nvSpPr>
          <p:spPr>
            <a:xfrm>
              <a:off x="3559499" y="1351057"/>
              <a:ext cx="738487" cy="69314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600" b="1" i="0" kern="1200" dirty="0" smtClean="0">
                  <a:solidFill>
                    <a:schemeClr val="accent1"/>
                  </a:solidFill>
                </a:rPr>
                <a:t>Area Amministrativa</a:t>
              </a:r>
              <a:endParaRPr lang="it-IT" sz="1600" b="1" i="0" kern="12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64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096388E9-6FA7-4136-AFB0-414C6687D1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7842" y="6669363"/>
            <a:ext cx="402496" cy="149565"/>
          </a:xfrm>
        </p:spPr>
        <p:txBody>
          <a:bodyPr/>
          <a:lstStyle/>
          <a:p>
            <a:fld id="{0C77697A-DA28-421B-8141-972FE3D7E3CA}" type="slidenum">
              <a:rPr lang="it-IT" smtClean="0"/>
              <a:pPr/>
              <a:t>11</a:t>
            </a:fld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9" t="22449" r="7706" b="17267"/>
          <a:stretch/>
        </p:blipFill>
        <p:spPr bwMode="auto">
          <a:xfrm>
            <a:off x="780914" y="1245922"/>
            <a:ext cx="9080836" cy="466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7834116" y="828890"/>
            <a:ext cx="2074947" cy="439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353126" y="5589240"/>
            <a:ext cx="6539443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8698211" y="828890"/>
            <a:ext cx="864096" cy="511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817890" y="5359989"/>
            <a:ext cx="438746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2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 = P </a:t>
            </a:r>
            <a:r>
              <a:rPr lang="it-IT" sz="1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x</a:t>
            </a:r>
            <a:r>
              <a:rPr lang="it-IT" sz="2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D</a:t>
            </a:r>
            <a:endParaRPr lang="it-IT" sz="2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783985" y="5817917"/>
            <a:ext cx="9361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28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</a:t>
            </a:r>
            <a:r>
              <a:rPr lang="it-IT" sz="18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</a:t>
            </a:r>
            <a:endParaRPr lang="it-IT" sz="1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7834116" y="5869983"/>
            <a:ext cx="86409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51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096388E9-6FA7-4136-AFB0-414C6687D1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7842" y="6669359"/>
            <a:ext cx="402496" cy="149565"/>
          </a:xfrm>
        </p:spPr>
        <p:txBody>
          <a:bodyPr/>
          <a:lstStyle/>
          <a:p>
            <a:fld id="{0C77697A-DA28-421B-8141-972FE3D7E3CA}" type="slidenum">
              <a:rPr lang="it-IT" smtClean="0">
                <a:solidFill>
                  <a:prstClr val="black"/>
                </a:solidFill>
              </a:rPr>
              <a:pPr/>
              <a:t>12</a:t>
            </a:fld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369618" y="828887"/>
            <a:ext cx="6539443" cy="303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297610" y="5877272"/>
            <a:ext cx="6496136" cy="303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6" t="30283" r="23951" b="6867"/>
          <a:stretch/>
        </p:blipFill>
        <p:spPr bwMode="auto">
          <a:xfrm>
            <a:off x="2649538" y="1412776"/>
            <a:ext cx="5616624" cy="504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785681" y="812139"/>
            <a:ext cx="516787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400" b="1" i="0" u="sng" dirty="0" smtClean="0">
                <a:solidFill>
                  <a:srgbClr val="70AD47">
                    <a:lumMod val="50000"/>
                  </a:srgbClr>
                </a:solidFill>
                <a:latin typeface="Calibri"/>
                <a:cs typeface="+mn-cs"/>
              </a:rPr>
              <a:t>Gruppo di lavoro Azienda USL Piacenza </a:t>
            </a:r>
          </a:p>
        </p:txBody>
      </p:sp>
      <p:sp>
        <p:nvSpPr>
          <p:cNvPr id="2" name="Rettangolo arrotondato 1"/>
          <p:cNvSpPr/>
          <p:nvPr/>
        </p:nvSpPr>
        <p:spPr>
          <a:xfrm>
            <a:off x="3153594" y="2420888"/>
            <a:ext cx="5112568" cy="165618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8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096388E9-6FA7-4136-AFB0-414C6687D1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7842" y="6669363"/>
            <a:ext cx="402496" cy="149565"/>
          </a:xfrm>
        </p:spPr>
        <p:txBody>
          <a:bodyPr/>
          <a:lstStyle/>
          <a:p>
            <a:fld id="{0C77697A-DA28-421B-8141-972FE3D7E3CA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6970018" y="5697252"/>
            <a:ext cx="293757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3" t="22197" r="16289" b="21429"/>
          <a:stretch/>
        </p:blipFill>
        <p:spPr bwMode="auto">
          <a:xfrm>
            <a:off x="921346" y="1027534"/>
            <a:ext cx="891423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9490298" y="836712"/>
            <a:ext cx="41729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3277956" y="5465549"/>
            <a:ext cx="2131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0" dirty="0" smtClean="0">
                <a:solidFill>
                  <a:srgbClr val="0070C0"/>
                </a:solidFill>
                <a:latin typeface="+mn-lt"/>
              </a:rPr>
              <a:t>Preventivo</a:t>
            </a:r>
          </a:p>
          <a:p>
            <a:endParaRPr lang="it-IT" sz="2000" b="1" i="0" dirty="0">
              <a:solidFill>
                <a:srgbClr val="0070C0"/>
              </a:solidFill>
              <a:latin typeface="+mn-lt"/>
            </a:endParaRPr>
          </a:p>
          <a:p>
            <a:r>
              <a:rPr lang="it-IT" sz="2000" b="1" i="0" dirty="0" smtClean="0">
                <a:solidFill>
                  <a:srgbClr val="0070C0"/>
                </a:solidFill>
                <a:latin typeface="+mn-lt"/>
              </a:rPr>
              <a:t> Reattivo</a:t>
            </a:r>
            <a:endParaRPr lang="it-IT" sz="2000" b="1" i="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137370" y="5741240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0" dirty="0" smtClean="0">
                <a:solidFill>
                  <a:srgbClr val="0070C0"/>
                </a:solidFill>
                <a:latin typeface="+mn-lt"/>
              </a:rPr>
              <a:t>STRUMENTO</a:t>
            </a:r>
            <a:endParaRPr lang="it-IT" sz="2000" b="1" i="0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11" name="Connettore 2 10"/>
          <p:cNvCxnSpPr>
            <a:stCxn id="10" idx="3"/>
          </p:cNvCxnSpPr>
          <p:nvPr/>
        </p:nvCxnSpPr>
        <p:spPr>
          <a:xfrm flipV="1">
            <a:off x="2793554" y="5741240"/>
            <a:ext cx="484402" cy="20005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>
            <a:stCxn id="10" idx="3"/>
          </p:cNvCxnSpPr>
          <p:nvPr/>
        </p:nvCxnSpPr>
        <p:spPr>
          <a:xfrm>
            <a:off x="2793554" y="5941295"/>
            <a:ext cx="484402" cy="33593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24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Variabili del rischio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944786" y="1052736"/>
            <a:ext cx="8545512" cy="6515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it-IT" sz="2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 = P </a:t>
            </a:r>
            <a:r>
              <a:rPr lang="it-IT" sz="1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x</a:t>
            </a:r>
            <a:r>
              <a:rPr lang="it-IT" sz="2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D</a:t>
            </a:r>
            <a:endParaRPr lang="it-IT" sz="2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809780" y="1772816"/>
            <a:ext cx="9361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28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</a:t>
            </a:r>
            <a:r>
              <a:rPr lang="it-IT" sz="18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</a:t>
            </a:r>
            <a:endParaRPr lang="it-IT" sz="1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4377730" y="1844824"/>
            <a:ext cx="187220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1065362" y="2852936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probabilità d’accadimento di un evento dannoso</a:t>
            </a:r>
            <a:endParaRPr lang="it-IT" sz="2400" dirty="0"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:danno conseguente </a:t>
            </a:r>
            <a:r>
              <a:rPr lang="it-IT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all’evento.</a:t>
            </a:r>
            <a:endParaRPr lang="it-IT" sz="2400" dirty="0"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it-IT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attività a rischio prevalente (rischio 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intrinseco)</a:t>
            </a:r>
            <a:endParaRPr lang="it-IT" sz="2400" dirty="0"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</a:t>
            </a:r>
            <a:r>
              <a:rPr lang="it-IT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coefficiente che esprime 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il grado d’influenza, sull’esposizione al rischio, di ciascuno degli “i” elementi.</a:t>
            </a:r>
            <a:endParaRPr lang="it-IT" sz="2400" dirty="0"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“i” elementi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frequenza dei contatti con le fonti di rischio, caratteristiche dell’ambiente di lavoro, procedure adottate (buone pratiche, istruzioni operative, </a:t>
            </a:r>
            <a:r>
              <a:rPr lang="it-IT" sz="2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ecc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…), gestione ed utilizzo DPI, informazione e formazione </a:t>
            </a:r>
            <a:r>
              <a:rPr lang="it-IT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ricevuta, n° di casi segnalati</a:t>
            </a:r>
            <a:endParaRPr lang="it-IT" sz="24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36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729658" y="155679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" b="9983"/>
          <a:stretch/>
        </p:blipFill>
        <p:spPr bwMode="auto">
          <a:xfrm>
            <a:off x="2577530" y="764702"/>
            <a:ext cx="5013842" cy="578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4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096388E9-6FA7-4136-AFB0-414C6687D1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7842" y="6669363"/>
            <a:ext cx="402496" cy="149565"/>
          </a:xfrm>
        </p:spPr>
        <p:txBody>
          <a:bodyPr/>
          <a:lstStyle/>
          <a:p>
            <a:fld id="{0C77697A-DA28-421B-8141-972FE3D7E3CA}" type="slidenum">
              <a:rPr lang="it-IT" smtClean="0"/>
              <a:pPr/>
              <a:t>16</a:t>
            </a:fld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8579043" y="1069939"/>
            <a:ext cx="1192899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7906122" y="5301208"/>
            <a:ext cx="15121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18479" r="11093" b="21044"/>
          <a:stretch/>
        </p:blipFill>
        <p:spPr bwMode="auto">
          <a:xfrm>
            <a:off x="777330" y="1036803"/>
            <a:ext cx="8994612" cy="511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9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096388E9-6FA7-4136-AFB0-414C6687D1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7842" y="6669363"/>
            <a:ext cx="402496" cy="149565"/>
          </a:xfrm>
        </p:spPr>
        <p:txBody>
          <a:bodyPr/>
          <a:lstStyle/>
          <a:p>
            <a:fld id="{0C77697A-DA28-421B-8141-972FE3D7E3CA}" type="slidenum">
              <a:rPr lang="it-IT" smtClean="0"/>
              <a:pPr/>
              <a:t>17</a:t>
            </a:fld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8579043" y="1069939"/>
            <a:ext cx="1192899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7906122" y="5301208"/>
            <a:ext cx="15121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6" t="15641" r="13627" b="10694"/>
          <a:stretch/>
        </p:blipFill>
        <p:spPr bwMode="auto">
          <a:xfrm>
            <a:off x="845940" y="548680"/>
            <a:ext cx="8716366" cy="614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8579041" y="6021288"/>
            <a:ext cx="1328547" cy="814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55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ma 14"/>
          <p:cNvGraphicFramePr/>
          <p:nvPr>
            <p:extLst>
              <p:ext uri="{D42A27DB-BD31-4B8C-83A1-F6EECF244321}">
                <p14:modId xmlns:p14="http://schemas.microsoft.com/office/powerpoint/2010/main" val="3549252805"/>
              </p:ext>
            </p:extLst>
          </p:nvPr>
        </p:nvGraphicFramePr>
        <p:xfrm>
          <a:off x="911055" y="866265"/>
          <a:ext cx="5160431" cy="2816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2" t="18499" r="27990" b="30963"/>
          <a:stretch/>
        </p:blipFill>
        <p:spPr bwMode="auto">
          <a:xfrm>
            <a:off x="6718047" y="836712"/>
            <a:ext cx="2987650" cy="262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tangolo 8"/>
          <p:cNvSpPr/>
          <p:nvPr/>
        </p:nvSpPr>
        <p:spPr>
          <a:xfrm>
            <a:off x="3830329" y="4365104"/>
            <a:ext cx="5472608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i="0" u="sng" dirty="0" smtClean="0">
                <a:solidFill>
                  <a:srgbClr val="70AD47">
                    <a:lumMod val="50000"/>
                  </a:srgbClr>
                </a:solidFill>
              </a:rPr>
              <a:t>Gruppo di lavoro Regionale Violenza</a:t>
            </a:r>
          </a:p>
          <a:p>
            <a:pPr algn="ctr"/>
            <a:r>
              <a:rPr lang="it-IT" sz="2000" b="1" i="0" u="sng" dirty="0" smtClean="0">
                <a:solidFill>
                  <a:srgbClr val="70AD47">
                    <a:lumMod val="50000"/>
                  </a:srgbClr>
                </a:solidFill>
              </a:rPr>
              <a:t>coordinato </a:t>
            </a:r>
            <a:r>
              <a:rPr lang="it-IT" sz="2000" b="1" i="0" u="sng" dirty="0" smtClean="0">
                <a:solidFill>
                  <a:srgbClr val="70AD47">
                    <a:lumMod val="50000"/>
                  </a:srgbClr>
                </a:solidFill>
              </a:rPr>
              <a:t>dalla Dott.ssa Landi (RSPP RER)</a:t>
            </a:r>
            <a:endParaRPr lang="it-IT" sz="2000" b="1" i="0" u="sng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792088" y="5301208"/>
            <a:ext cx="8986242" cy="12961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i="0" dirty="0" smtClean="0">
                <a:solidFill>
                  <a:prstClr val="black"/>
                </a:solidFill>
              </a:rPr>
              <a:t>Si </a:t>
            </a:r>
            <a:r>
              <a:rPr lang="it-IT" sz="1400" i="0" dirty="0">
                <a:solidFill>
                  <a:prstClr val="black"/>
                </a:solidFill>
              </a:rPr>
              <a:t>sta dedicando </a:t>
            </a:r>
            <a:r>
              <a:rPr lang="it-IT" sz="1400" i="0" dirty="0" smtClean="0">
                <a:solidFill>
                  <a:prstClr val="black"/>
                </a:solidFill>
              </a:rPr>
              <a:t>alla </a:t>
            </a:r>
            <a:r>
              <a:rPr lang="it-IT" sz="1400" i="0" dirty="0">
                <a:solidFill>
                  <a:prstClr val="black"/>
                </a:solidFill>
              </a:rPr>
              <a:t>stesura di un </a:t>
            </a:r>
            <a:r>
              <a:rPr lang="it-IT" sz="1400" b="1" i="0" dirty="0">
                <a:solidFill>
                  <a:prstClr val="black"/>
                </a:solidFill>
              </a:rPr>
              <a:t>corso FAD </a:t>
            </a:r>
            <a:r>
              <a:rPr lang="it-IT" sz="1400" i="0" dirty="0">
                <a:solidFill>
                  <a:prstClr val="black"/>
                </a:solidFill>
              </a:rPr>
              <a:t>relativo alla prevenzione degli atti di violenza nei confronti degli operatori sanitari, di cui sta definendo i contenuti formativi</a:t>
            </a:r>
            <a:r>
              <a:rPr lang="it-IT" sz="1400" i="0" dirty="0" smtClean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it-IT" sz="1400" i="0" dirty="0" smtClean="0">
                <a:solidFill>
                  <a:prstClr val="black"/>
                </a:solidFill>
              </a:rPr>
              <a:t>Si sta dedicando altresì alla realizzazione di un </a:t>
            </a:r>
            <a:r>
              <a:rPr lang="it-IT" sz="1400" b="1" i="0" dirty="0" smtClean="0">
                <a:solidFill>
                  <a:prstClr val="black"/>
                </a:solidFill>
              </a:rPr>
              <a:t>corso di formazione in presenza </a:t>
            </a:r>
            <a:r>
              <a:rPr lang="it-IT" sz="1400" i="0" dirty="0" smtClean="0">
                <a:solidFill>
                  <a:prstClr val="black"/>
                </a:solidFill>
              </a:rPr>
              <a:t>per operatori dei SPP della Regione Emilia Romagna che si occupano del rischio violenza </a:t>
            </a:r>
          </a:p>
          <a:p>
            <a:pPr algn="ctr"/>
            <a:r>
              <a:rPr lang="it-IT" sz="1400" i="0" dirty="0" smtClean="0">
                <a:solidFill>
                  <a:prstClr val="black"/>
                </a:solidFill>
              </a:rPr>
              <a:t>(il corso si terrà verosimilmente nei primi mesi del 2024)</a:t>
            </a:r>
            <a:endParaRPr lang="it-IT" sz="1400" i="0" dirty="0">
              <a:solidFill>
                <a:prstClr val="black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54" y="3960104"/>
            <a:ext cx="2485950" cy="134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9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B0886503-2CC8-45F9-900F-94149D1A3166}"/>
              </a:ext>
            </a:extLst>
          </p:cNvPr>
          <p:cNvSpPr txBox="1"/>
          <p:nvPr/>
        </p:nvSpPr>
        <p:spPr>
          <a:xfrm>
            <a:off x="3315350" y="894412"/>
            <a:ext cx="55122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altLang="it-IT" sz="1800" b="1" i="0" dirty="0" smtClean="0">
                <a:solidFill>
                  <a:srgbClr val="4472C4">
                    <a:lumMod val="75000"/>
                  </a:srgb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VIOLENZA</a:t>
            </a:r>
            <a:endParaRPr lang="it-IT" altLang="it-IT" sz="1800" b="1" i="0" dirty="0">
              <a:solidFill>
                <a:srgbClr val="4472C4">
                  <a:lumMod val="75000"/>
                </a:srgb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" name="Rettangolo arrotondato 1"/>
          <p:cNvSpPr/>
          <p:nvPr/>
        </p:nvSpPr>
        <p:spPr>
          <a:xfrm>
            <a:off x="782107" y="2276872"/>
            <a:ext cx="4447207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i="0" dirty="0">
                <a:solidFill>
                  <a:srgbClr val="FFFF00"/>
                </a:solidFill>
              </a:rPr>
              <a:t>Monitoraggio dei casi segnalati </a:t>
            </a:r>
            <a:endParaRPr lang="it-IT" sz="1600" b="1" i="0" dirty="0" smtClean="0">
              <a:solidFill>
                <a:srgbClr val="FFFF00"/>
              </a:solidFill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i="0" dirty="0" smtClean="0">
                <a:solidFill>
                  <a:prstClr val="white"/>
                </a:solidFill>
              </a:rPr>
              <a:t>con </a:t>
            </a:r>
            <a:r>
              <a:rPr lang="it-IT" sz="1600" b="1" i="0" dirty="0">
                <a:solidFill>
                  <a:prstClr val="white"/>
                </a:solidFill>
              </a:rPr>
              <a:t>presa in carico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5385335" y="3181831"/>
            <a:ext cx="4447207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i="0" dirty="0">
                <a:solidFill>
                  <a:prstClr val="white"/>
                </a:solidFill>
              </a:rPr>
              <a:t>Effettuazione </a:t>
            </a:r>
            <a:r>
              <a:rPr lang="it-IT" sz="1600" b="1" i="0" dirty="0">
                <a:solidFill>
                  <a:srgbClr val="FFFF00"/>
                </a:solidFill>
              </a:rPr>
              <a:t>sopralluoghi</a:t>
            </a:r>
            <a:r>
              <a:rPr lang="it-IT" sz="1600" i="0" dirty="0">
                <a:solidFill>
                  <a:srgbClr val="FFFF00"/>
                </a:solidFill>
              </a:rPr>
              <a:t> </a:t>
            </a:r>
            <a:endParaRPr lang="it-IT" sz="1600" i="0" dirty="0" smtClean="0">
              <a:solidFill>
                <a:srgbClr val="FFFF00"/>
              </a:solidFill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i="0" dirty="0" smtClean="0">
                <a:solidFill>
                  <a:prstClr val="white"/>
                </a:solidFill>
              </a:rPr>
              <a:t>nei </a:t>
            </a:r>
            <a:r>
              <a:rPr lang="it-IT" sz="1600" i="0" dirty="0">
                <a:solidFill>
                  <a:prstClr val="white"/>
                </a:solidFill>
              </a:rPr>
              <a:t>casi di violenza fisica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5403627" y="5445224"/>
            <a:ext cx="4447207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i="0" dirty="0">
                <a:solidFill>
                  <a:prstClr val="white"/>
                </a:solidFill>
              </a:rPr>
              <a:t>Partecipazione da parte di personale SPP </a:t>
            </a:r>
            <a:endParaRPr lang="it-IT" sz="1600" i="0" dirty="0" smtClean="0">
              <a:solidFill>
                <a:prstClr val="white"/>
              </a:solidFill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i="0" dirty="0" smtClean="0">
                <a:solidFill>
                  <a:prstClr val="white"/>
                </a:solidFill>
              </a:rPr>
              <a:t>al </a:t>
            </a:r>
            <a:r>
              <a:rPr lang="it-IT" sz="1600" b="1" i="0" dirty="0">
                <a:solidFill>
                  <a:srgbClr val="FFFF00"/>
                </a:solidFill>
              </a:rPr>
              <a:t>corso TECOS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780244" y="3181831"/>
            <a:ext cx="4412935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i="0" dirty="0">
                <a:solidFill>
                  <a:prstClr val="white"/>
                </a:solidFill>
              </a:rPr>
              <a:t>Incontro con </a:t>
            </a:r>
            <a:r>
              <a:rPr lang="it-IT" sz="1600" b="1" i="0" dirty="0">
                <a:solidFill>
                  <a:srgbClr val="FFFF00"/>
                </a:solidFill>
              </a:rPr>
              <a:t>Prefetto Piacenza </a:t>
            </a:r>
            <a:endParaRPr lang="it-IT" sz="1600" b="1" i="0" dirty="0" smtClean="0">
              <a:solidFill>
                <a:srgbClr val="FFFF00"/>
              </a:solidFill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i="0" dirty="0" smtClean="0">
                <a:solidFill>
                  <a:prstClr val="white"/>
                </a:solidFill>
              </a:rPr>
              <a:t>(</a:t>
            </a:r>
            <a:r>
              <a:rPr lang="it-IT" sz="1600" i="0" dirty="0">
                <a:solidFill>
                  <a:prstClr val="white"/>
                </a:solidFill>
              </a:rPr>
              <a:t>gennaio 2023)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5403627" y="4337457"/>
            <a:ext cx="4410621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i="0" dirty="0">
                <a:solidFill>
                  <a:srgbClr val="FFFF00"/>
                </a:solidFill>
              </a:rPr>
              <a:t>Sopralluoghi </a:t>
            </a:r>
            <a:r>
              <a:rPr lang="it-IT" sz="1600" b="1" i="0" dirty="0" smtClean="0">
                <a:solidFill>
                  <a:srgbClr val="FFFF00"/>
                </a:solidFill>
              </a:rPr>
              <a:t> effettuati</a:t>
            </a:r>
            <a:r>
              <a:rPr lang="it-IT" sz="1600" i="0" dirty="0" smtClean="0">
                <a:solidFill>
                  <a:prstClr val="white"/>
                </a:solidFill>
              </a:rPr>
              <a:t>: sedi </a:t>
            </a:r>
            <a:r>
              <a:rPr lang="it-IT" sz="1600" i="0" dirty="0">
                <a:solidFill>
                  <a:prstClr val="white"/>
                </a:solidFill>
              </a:rPr>
              <a:t>di continuità assistenziale, Centro Salute Donna, Neuropsichiatria infantile, Centro </a:t>
            </a:r>
            <a:r>
              <a:rPr lang="it-IT" sz="1600" i="0" dirty="0" err="1" smtClean="0">
                <a:solidFill>
                  <a:prstClr val="white"/>
                </a:solidFill>
              </a:rPr>
              <a:t>InAcqua</a:t>
            </a:r>
            <a:endParaRPr lang="it-IT" sz="1600" i="0" dirty="0">
              <a:solidFill>
                <a:prstClr val="white"/>
              </a:solidFill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780245" y="4337457"/>
            <a:ext cx="4412937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i="0" dirty="0">
                <a:solidFill>
                  <a:srgbClr val="FFFF00"/>
                </a:solidFill>
              </a:rPr>
              <a:t>Corso di formazione e addestramento </a:t>
            </a:r>
            <a:endParaRPr lang="it-IT" sz="1600" b="1" i="0" dirty="0" smtClean="0">
              <a:solidFill>
                <a:srgbClr val="FFFF00"/>
              </a:solidFill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i="0" dirty="0" smtClean="0">
                <a:solidFill>
                  <a:prstClr val="white"/>
                </a:solidFill>
              </a:rPr>
              <a:t>per </a:t>
            </a:r>
            <a:r>
              <a:rPr lang="it-IT" sz="1600" i="0" dirty="0">
                <a:solidFill>
                  <a:prstClr val="white"/>
                </a:solidFill>
              </a:rPr>
              <a:t>personale AUSL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782107" y="5489585"/>
            <a:ext cx="4447207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i="0" dirty="0">
                <a:solidFill>
                  <a:prstClr val="white"/>
                </a:solidFill>
              </a:rPr>
              <a:t>Coinvolgimento </a:t>
            </a:r>
            <a:r>
              <a:rPr lang="it-IT" sz="1600" b="1" i="0" dirty="0">
                <a:solidFill>
                  <a:srgbClr val="FFFF00"/>
                </a:solidFill>
              </a:rPr>
              <a:t>psicologa</a:t>
            </a:r>
            <a:r>
              <a:rPr lang="it-IT" sz="1600" i="0" dirty="0">
                <a:solidFill>
                  <a:srgbClr val="FFFF00"/>
                </a:solidFill>
              </a:rPr>
              <a:t> </a:t>
            </a:r>
            <a:r>
              <a:rPr lang="it-IT" sz="1600" i="0" dirty="0">
                <a:solidFill>
                  <a:prstClr val="white"/>
                </a:solidFill>
              </a:rPr>
              <a:t>presso SPP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782108" y="1132315"/>
            <a:ext cx="4411074" cy="675675"/>
            <a:chOff x="0" y="9742"/>
            <a:chExt cx="4762711" cy="675675"/>
          </a:xfrm>
        </p:grpSpPr>
        <p:sp>
          <p:nvSpPr>
            <p:cNvPr id="18" name="Rettangolo arrotondato 17"/>
            <p:cNvSpPr/>
            <p:nvPr/>
          </p:nvSpPr>
          <p:spPr>
            <a:xfrm>
              <a:off x="0" y="9742"/>
              <a:ext cx="4762711" cy="67567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ttangolo 18"/>
            <p:cNvSpPr/>
            <p:nvPr/>
          </p:nvSpPr>
          <p:spPr>
            <a:xfrm>
              <a:off x="32984" y="42726"/>
              <a:ext cx="4696743" cy="6097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 defTabSz="1244600" eaLnBrk="1" fontAlgn="auto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it-IT" sz="2800" b="1" i="0" dirty="0" smtClean="0">
                  <a:solidFill>
                    <a:srgbClr val="FFFF00"/>
                  </a:solidFill>
                </a:rPr>
                <a:t>AUSL Piacenza:</a:t>
              </a:r>
              <a:endParaRPr lang="it-IT" sz="2800" b="1" i="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08" y="781605"/>
            <a:ext cx="4548396" cy="23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87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arrotondato 4"/>
          <p:cNvSpPr/>
          <p:nvPr/>
        </p:nvSpPr>
        <p:spPr>
          <a:xfrm>
            <a:off x="1209378" y="819409"/>
            <a:ext cx="8000737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800" b="1" dirty="0" smtClean="0">
                <a:solidFill>
                  <a:srgbClr val="C00000"/>
                </a:solidFill>
              </a:rPr>
              <a:t>VIOLENZA e MOLESTIE:</a:t>
            </a:r>
          </a:p>
          <a:p>
            <a:pPr algn="ctr"/>
            <a:r>
              <a:rPr lang="it-IT" dirty="0" smtClean="0"/>
              <a:t>Un insieme di pratiche e di comportamenti inaccettabili che si prefiggano, causino o possano comportare un danno fisico, psicologico, sessuale o economico</a:t>
            </a:r>
          </a:p>
          <a:p>
            <a:pPr algn="ctr"/>
            <a:r>
              <a:rPr lang="it-IT" dirty="0" smtClean="0"/>
              <a:t>(Convenzione Organizzazione Internazionale del Lavoro – OIL 190, 2019)</a:t>
            </a:r>
            <a:endParaRPr lang="it-IT" dirty="0"/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2422832897"/>
              </p:ext>
            </p:extLst>
          </p:nvPr>
        </p:nvGraphicFramePr>
        <p:xfrm>
          <a:off x="4305722" y="2299253"/>
          <a:ext cx="5745882" cy="3894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ttangolo 6"/>
          <p:cNvSpPr/>
          <p:nvPr/>
        </p:nvSpPr>
        <p:spPr>
          <a:xfrm>
            <a:off x="6393954" y="3861048"/>
            <a:ext cx="1584176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i="0" dirty="0" smtClean="0">
                <a:solidFill>
                  <a:srgbClr val="C00000"/>
                </a:solidFill>
              </a:rPr>
              <a:t>RISCHI PSICO SOCIALI sul LUOGO di LAVORO</a:t>
            </a:r>
            <a:endParaRPr lang="it-IT" b="1" i="0" dirty="0">
              <a:solidFill>
                <a:srgbClr val="C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378" y="2348880"/>
            <a:ext cx="2808312" cy="1285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903780" y="3861048"/>
            <a:ext cx="388843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tx1"/>
                </a:solidFill>
              </a:rPr>
              <a:t>Titolo </a:t>
            </a:r>
            <a:r>
              <a:rPr lang="it-IT" sz="1400" b="1" dirty="0">
                <a:solidFill>
                  <a:schemeClr val="tx1"/>
                </a:solidFill>
              </a:rPr>
              <a:t>I – Capo III -Sezione II - VALUTAZIONE DEI RISCHI </a:t>
            </a:r>
            <a:endParaRPr lang="it-IT" sz="1400" dirty="0">
              <a:solidFill>
                <a:schemeClr val="tx1"/>
              </a:solidFill>
            </a:endParaRPr>
          </a:p>
          <a:p>
            <a:endParaRPr lang="it-IT" sz="1400" b="1" dirty="0">
              <a:solidFill>
                <a:schemeClr val="tx1"/>
              </a:solidFill>
            </a:endParaRPr>
          </a:p>
          <a:p>
            <a:pPr algn="just"/>
            <a:r>
              <a:rPr lang="it-IT" sz="1400" b="1" dirty="0">
                <a:solidFill>
                  <a:schemeClr val="tx1"/>
                </a:solidFill>
              </a:rPr>
              <a:t>Articolo 28: </a:t>
            </a:r>
            <a:r>
              <a:rPr lang="it-IT" sz="1400" b="1" i="1" dirty="0">
                <a:solidFill>
                  <a:schemeClr val="tx1"/>
                </a:solidFill>
              </a:rPr>
              <a:t>Oggetto della valutazione dei </a:t>
            </a:r>
            <a:r>
              <a:rPr lang="it-IT" sz="1400" b="1" i="1" dirty="0" smtClean="0">
                <a:solidFill>
                  <a:schemeClr val="tx1"/>
                </a:solidFill>
              </a:rPr>
              <a:t>rischi</a:t>
            </a:r>
          </a:p>
          <a:p>
            <a:pPr algn="just"/>
            <a:endParaRPr lang="it-IT" sz="1400" dirty="0">
              <a:solidFill>
                <a:schemeClr val="tx1"/>
              </a:solidFill>
            </a:endParaRPr>
          </a:p>
          <a:p>
            <a:pPr algn="just"/>
            <a:r>
              <a:rPr lang="it-IT" sz="1200" i="1" dirty="0">
                <a:solidFill>
                  <a:schemeClr val="tx1"/>
                </a:solidFill>
              </a:rPr>
              <a:t>La valutazione dei rischi … deve riguardare </a:t>
            </a:r>
            <a:r>
              <a:rPr lang="it-IT" sz="1200" b="1" i="1" u="sng" dirty="0">
                <a:solidFill>
                  <a:schemeClr val="tx1"/>
                </a:solidFill>
              </a:rPr>
              <a:t>tutti i rischi per la sicurezza e la salute </a:t>
            </a:r>
            <a:r>
              <a:rPr lang="it-IT" sz="1200" i="1" dirty="0">
                <a:solidFill>
                  <a:schemeClr val="tx1"/>
                </a:solidFill>
              </a:rPr>
              <a:t>dei lavoratori, ivi compresi quelli riguardanti gruppi di lavoratori esposti a rischi particolari, tra cui quelli collegati allo stress lavoro-correlato, secondo i contenuti dell’accordo europeo dell’8 Ottobre 2004 [...] 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903780" y="6237312"/>
            <a:ext cx="3888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tx1"/>
                </a:solidFill>
              </a:rPr>
              <a:t>Legge 113 del 2020- Rischio Violenza in sanità</a:t>
            </a:r>
            <a:endParaRPr lang="it-IT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67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B0886503-2CC8-45F9-900F-94149D1A3166}"/>
              </a:ext>
            </a:extLst>
          </p:cNvPr>
          <p:cNvSpPr txBox="1"/>
          <p:nvPr/>
        </p:nvSpPr>
        <p:spPr>
          <a:xfrm>
            <a:off x="1191541" y="760998"/>
            <a:ext cx="41440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altLang="it-IT" sz="1800" b="1" i="0" dirty="0" smtClean="0">
                <a:solidFill>
                  <a:srgbClr val="4472C4">
                    <a:lumMod val="75000"/>
                  </a:srgb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FORMAZIONE – VIOLENZA</a:t>
            </a:r>
            <a:endParaRPr lang="it-IT" altLang="it-IT" sz="1800" b="1" i="0" dirty="0">
              <a:solidFill>
                <a:srgbClr val="4472C4">
                  <a:lumMod val="75000"/>
                </a:srgb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1" t="10070" r="25247" b="4537"/>
          <a:stretch/>
        </p:blipFill>
        <p:spPr bwMode="auto">
          <a:xfrm>
            <a:off x="6124112" y="794730"/>
            <a:ext cx="3606036" cy="457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921346" y="3066315"/>
            <a:ext cx="478590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800" b="1" i="0" u="sng" dirty="0" smtClean="0">
                <a:solidFill>
                  <a:srgbClr val="70AD47">
                    <a:lumMod val="50000"/>
                  </a:srgbClr>
                </a:solidFill>
                <a:latin typeface="Calibri"/>
                <a:cs typeface="+mn-cs"/>
              </a:rPr>
              <a:t>Corso di formazione e addestramento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800" b="1" i="0" u="sng" dirty="0" smtClean="0">
                <a:solidFill>
                  <a:srgbClr val="70AD47">
                    <a:lumMod val="50000"/>
                  </a:srgbClr>
                </a:solidFill>
                <a:latin typeface="Calibri"/>
                <a:cs typeface="+mn-cs"/>
              </a:rPr>
              <a:t>per personale AUSL</a:t>
            </a:r>
            <a:endParaRPr lang="it-IT" sz="1600" b="1" i="0" u="sng" dirty="0">
              <a:solidFill>
                <a:srgbClr val="70AD47">
                  <a:lumMod val="50000"/>
                </a:srgbClr>
              </a:solidFill>
              <a:latin typeface="Calibri"/>
              <a:cs typeface="+mn-cs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732868" y="3824729"/>
            <a:ext cx="2541230" cy="10251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600" i="0" dirty="0" smtClean="0">
                <a:solidFill>
                  <a:prstClr val="black"/>
                </a:solidFill>
              </a:rPr>
              <a:t>Effettuate </a:t>
            </a:r>
            <a:r>
              <a:rPr lang="it-IT" sz="1600" b="1" i="0" dirty="0" smtClean="0">
                <a:solidFill>
                  <a:prstClr val="black"/>
                </a:solidFill>
              </a:rPr>
              <a:t>11 edizioni </a:t>
            </a:r>
            <a:r>
              <a:rPr lang="it-IT" sz="1600" i="0" dirty="0" smtClean="0">
                <a:solidFill>
                  <a:prstClr val="black"/>
                </a:solidFill>
              </a:rPr>
              <a:t>nell’anno 2023 rivolte al Dip. Salute Mentale e Dipendenze Patologiche.</a:t>
            </a:r>
            <a:endParaRPr lang="it-IT" sz="1600" i="0" dirty="0">
              <a:solidFill>
                <a:prstClr val="black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0" t="15748" r="12861" b="13890"/>
          <a:stretch/>
        </p:blipFill>
        <p:spPr bwMode="auto">
          <a:xfrm>
            <a:off x="1941516" y="1324051"/>
            <a:ext cx="2665164" cy="163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1377215" y="5404735"/>
            <a:ext cx="7255969" cy="33855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600" b="1" i="0" dirty="0" smtClean="0">
                <a:solidFill>
                  <a:srgbClr val="000000"/>
                </a:solidFill>
                <a:latin typeface="Calibri"/>
                <a:cs typeface="+mn-cs"/>
              </a:rPr>
              <a:t>SICUREZZA </a:t>
            </a:r>
            <a:r>
              <a:rPr lang="it-IT" sz="1600" b="1" i="0" dirty="0">
                <a:solidFill>
                  <a:srgbClr val="000000"/>
                </a:solidFill>
                <a:latin typeface="Calibri"/>
                <a:cs typeface="+mn-cs"/>
              </a:rPr>
              <a:t>DEGLI OPERATORI IN </a:t>
            </a:r>
            <a:r>
              <a:rPr lang="it-IT" sz="1600" b="1" i="0" dirty="0" smtClean="0">
                <a:solidFill>
                  <a:srgbClr val="000000"/>
                </a:solidFill>
                <a:latin typeface="Calibri"/>
                <a:cs typeface="+mn-cs"/>
              </a:rPr>
              <a:t>SANITA’</a:t>
            </a:r>
          </a:p>
        </p:txBody>
      </p:sp>
      <p:cxnSp>
        <p:nvCxnSpPr>
          <p:cNvPr id="13" name="Connettore 1 12"/>
          <p:cNvCxnSpPr/>
          <p:nvPr/>
        </p:nvCxnSpPr>
        <p:spPr>
          <a:xfrm>
            <a:off x="5005199" y="6844895"/>
            <a:ext cx="3510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1026119" y="6836911"/>
            <a:ext cx="3510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5587429" y="5877275"/>
            <a:ext cx="3042826" cy="584775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600" i="0" dirty="0" smtClean="0">
                <a:solidFill>
                  <a:srgbClr val="000000"/>
                </a:solidFill>
                <a:latin typeface="Calibri"/>
                <a:cs typeface="+mn-cs"/>
              </a:rPr>
              <a:t> ORE DI FORMAZIONE                   </a:t>
            </a:r>
            <a:r>
              <a:rPr lang="it-IT" sz="1600" b="1" i="0" dirty="0" smtClean="0">
                <a:solidFill>
                  <a:srgbClr val="000000"/>
                </a:solidFill>
                <a:latin typeface="Calibri"/>
                <a:cs typeface="+mn-cs"/>
              </a:rPr>
              <a:t>440</a:t>
            </a:r>
            <a:endParaRPr lang="it-IT" sz="1600" b="1" i="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377213" y="5877274"/>
            <a:ext cx="3042826" cy="584775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600" i="0" dirty="0" smtClean="0">
                <a:solidFill>
                  <a:srgbClr val="000000"/>
                </a:solidFill>
                <a:latin typeface="Calibri"/>
                <a:cs typeface="+mn-cs"/>
              </a:rPr>
              <a:t>NUMERO  OPERATORI  formati            </a:t>
            </a:r>
            <a:r>
              <a:rPr lang="it-IT" sz="1600" b="1" i="0" dirty="0" smtClean="0">
                <a:solidFill>
                  <a:srgbClr val="000000"/>
                </a:solidFill>
                <a:latin typeface="Calibri"/>
                <a:cs typeface="+mn-cs"/>
              </a:rPr>
              <a:t>153</a:t>
            </a:r>
            <a:endParaRPr lang="it-IT" sz="1600" i="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3427322" y="3824729"/>
            <a:ext cx="2541230" cy="1080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600" i="0" dirty="0" smtClean="0">
                <a:solidFill>
                  <a:prstClr val="black"/>
                </a:solidFill>
              </a:rPr>
              <a:t>Programma anno 2024:</a:t>
            </a:r>
          </a:p>
          <a:p>
            <a:pPr marL="285750" indent="-285750" algn="ctr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it-IT" sz="1600" i="0" dirty="0" err="1" smtClean="0">
                <a:solidFill>
                  <a:prstClr val="black"/>
                </a:solidFill>
              </a:rPr>
              <a:t>Dip</a:t>
            </a:r>
            <a:r>
              <a:rPr lang="it-IT" sz="1600" i="0" dirty="0" smtClean="0">
                <a:solidFill>
                  <a:prstClr val="black"/>
                </a:solidFill>
              </a:rPr>
              <a:t>. Pianificazione Controllo e Accesso</a:t>
            </a:r>
          </a:p>
          <a:p>
            <a:pPr marL="285750" indent="-285750" algn="ctr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it-IT" sz="1600" i="0" dirty="0" err="1" smtClean="0">
                <a:solidFill>
                  <a:prstClr val="black"/>
                </a:solidFill>
              </a:rPr>
              <a:t>Dip</a:t>
            </a:r>
            <a:r>
              <a:rPr lang="it-IT" sz="1600" i="0" dirty="0" smtClean="0">
                <a:solidFill>
                  <a:prstClr val="black"/>
                </a:solidFill>
              </a:rPr>
              <a:t>. Cure Primarie</a:t>
            </a:r>
            <a:endParaRPr lang="it-IT" sz="1600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9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23079" r="12530" b="21555"/>
          <a:stretch/>
        </p:blipFill>
        <p:spPr bwMode="auto">
          <a:xfrm>
            <a:off x="782108" y="1916832"/>
            <a:ext cx="8743827" cy="432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10"/>
          <p:cNvSpPr/>
          <p:nvPr/>
        </p:nvSpPr>
        <p:spPr>
          <a:xfrm>
            <a:off x="6151205" y="2928422"/>
            <a:ext cx="3644759" cy="2228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i="0" dirty="0" smtClean="0">
                <a:solidFill>
                  <a:prstClr val="black"/>
                </a:solidFill>
              </a:rPr>
              <a:t>Alla data del 31 Dicembre 2023,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1" i="0" dirty="0" smtClean="0">
                <a:solidFill>
                  <a:prstClr val="black"/>
                </a:solidFill>
              </a:rPr>
              <a:t>96 episodi segnalati</a:t>
            </a:r>
            <a:r>
              <a:rPr lang="it-IT" sz="1200" i="0" dirty="0" smtClean="0">
                <a:solidFill>
                  <a:prstClr val="black"/>
                </a:solidFill>
              </a:rPr>
              <a:t>, di cui: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i="0" dirty="0">
                <a:solidFill>
                  <a:prstClr val="black"/>
                </a:solidFill>
              </a:rPr>
              <a:t>5</a:t>
            </a:r>
            <a:r>
              <a:rPr lang="it-IT" sz="1200" i="0" dirty="0" smtClean="0">
                <a:solidFill>
                  <a:prstClr val="black"/>
                </a:solidFill>
              </a:rPr>
              <a:t>4 presso residenza Laura ex Cà Torricelle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i="0" dirty="0" smtClean="0">
                <a:solidFill>
                  <a:prstClr val="black"/>
                </a:solidFill>
              </a:rPr>
              <a:t>12 presso SPDC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i="0" dirty="0" smtClean="0">
                <a:solidFill>
                  <a:prstClr val="black"/>
                </a:solidFill>
              </a:rPr>
              <a:t>8 presso Ambulatorio Pre-ricovero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i="0" dirty="0" smtClean="0">
                <a:solidFill>
                  <a:prstClr val="black"/>
                </a:solidFill>
              </a:rPr>
              <a:t>3 presso CSM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i="0" dirty="0" smtClean="0">
                <a:solidFill>
                  <a:prstClr val="black"/>
                </a:solidFill>
              </a:rPr>
              <a:t>2 presso DSM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i="0" dirty="0" smtClean="0">
                <a:solidFill>
                  <a:prstClr val="black"/>
                </a:solidFill>
              </a:rPr>
              <a:t>2 presso PS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i="0" dirty="0" smtClean="0">
                <a:solidFill>
                  <a:prstClr val="black"/>
                </a:solidFill>
              </a:rPr>
              <a:t>2 presso Ambulatorio Diabetologia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i="0" dirty="0" smtClean="0">
                <a:solidFill>
                  <a:prstClr val="black"/>
                </a:solidFill>
              </a:rPr>
              <a:t>2 presso Piattaforma ambulatoriale Valtidone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i="0" dirty="0" smtClean="0">
                <a:solidFill>
                  <a:prstClr val="black"/>
                </a:solidFill>
              </a:rPr>
              <a:t>E casi singoli in altre UU.OO.</a:t>
            </a:r>
            <a:endParaRPr lang="it-IT" sz="1200" i="0" dirty="0">
              <a:solidFill>
                <a:prstClr val="black"/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2861624" y="4296574"/>
            <a:ext cx="3388314" cy="10441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1" i="0" dirty="0" smtClean="0">
                <a:solidFill>
                  <a:prstClr val="black"/>
                </a:solidFill>
              </a:rPr>
              <a:t>Presa in carico presso SPP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i="0" dirty="0" smtClean="0">
                <a:solidFill>
                  <a:prstClr val="black"/>
                </a:solidFill>
              </a:rPr>
              <a:t>(effettuazione di sopralluoghi, proposte di modifiche strutturali / organizzative, colloqui con psicologa del lavoro, …)</a:t>
            </a:r>
            <a:endParaRPr lang="it-IT" sz="1200" i="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453" y="845947"/>
            <a:ext cx="3612141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696101" y="1774633"/>
            <a:ext cx="3540354" cy="928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 i="0">
              <a:solidFill>
                <a:prstClr val="white"/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782108" y="980728"/>
            <a:ext cx="5251806" cy="675675"/>
            <a:chOff x="0" y="9742"/>
            <a:chExt cx="4762711" cy="675675"/>
          </a:xfrm>
        </p:grpSpPr>
        <p:sp>
          <p:nvSpPr>
            <p:cNvPr id="13" name="Rettangolo arrotondato 12"/>
            <p:cNvSpPr/>
            <p:nvPr/>
          </p:nvSpPr>
          <p:spPr>
            <a:xfrm>
              <a:off x="0" y="9742"/>
              <a:ext cx="4762711" cy="67567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ttangolo 13"/>
            <p:cNvSpPr/>
            <p:nvPr/>
          </p:nvSpPr>
          <p:spPr>
            <a:xfrm>
              <a:off x="32984" y="42726"/>
              <a:ext cx="4696743" cy="6097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 defTabSz="1244600" eaLnBrk="1" fontAlgn="auto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it-IT" sz="2800" b="1" i="0" dirty="0" smtClean="0">
                  <a:solidFill>
                    <a:srgbClr val="FFFF00"/>
                  </a:solidFill>
                </a:rPr>
                <a:t>ITER di gestione evento violento</a:t>
              </a:r>
              <a:endParaRPr lang="it-IT" sz="2800" b="1" i="0" dirty="0">
                <a:solidFill>
                  <a:srgbClr val="FFFF00"/>
                </a:solidFill>
              </a:endParaRPr>
            </a:p>
          </p:txBody>
        </p:sp>
      </p:grpSp>
      <p:sp>
        <p:nvSpPr>
          <p:cNvPr id="3" name="Rettangolo arrotondato 2"/>
          <p:cNvSpPr/>
          <p:nvPr/>
        </p:nvSpPr>
        <p:spPr>
          <a:xfrm>
            <a:off x="3153594" y="1916832"/>
            <a:ext cx="2997611" cy="6480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0" dirty="0" smtClean="0">
                <a:solidFill>
                  <a:schemeClr val="tx1"/>
                </a:solidFill>
              </a:rPr>
              <a:t>Presa in carico infermieristica/Interlocuzione con il Medico Competente</a:t>
            </a:r>
            <a:endParaRPr lang="it-IT" b="1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5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e 12"/>
          <p:cNvSpPr/>
          <p:nvPr/>
        </p:nvSpPr>
        <p:spPr>
          <a:xfrm>
            <a:off x="4485668" y="5775357"/>
            <a:ext cx="890208" cy="7920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2" name="Ovale 11"/>
          <p:cNvSpPr/>
          <p:nvPr/>
        </p:nvSpPr>
        <p:spPr>
          <a:xfrm>
            <a:off x="827843" y="5733256"/>
            <a:ext cx="890208" cy="7920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849338" y="764704"/>
            <a:ext cx="8916829" cy="648072"/>
          </a:xfrm>
          <a:ln>
            <a:solidFill>
              <a:srgbClr val="008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it-IT" sz="3100" b="1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it-IT" sz="3100" b="1" dirty="0" smtClean="0">
                <a:solidFill>
                  <a:srgbClr val="00B050"/>
                </a:solidFill>
                <a:latin typeface="+mn-lt"/>
              </a:rPr>
            </a:br>
            <a:r>
              <a:rPr lang="it-IT" sz="3100" b="1" dirty="0" smtClean="0">
                <a:solidFill>
                  <a:srgbClr val="00B050"/>
                </a:solidFill>
                <a:latin typeface="+mn-lt"/>
              </a:rPr>
              <a:t>SUPPORTO PSICOLOGICO INDIVIDUALE SPP</a:t>
            </a:r>
            <a:br>
              <a:rPr lang="it-IT" sz="3100" b="1" dirty="0" smtClean="0">
                <a:solidFill>
                  <a:srgbClr val="00B050"/>
                </a:solidFill>
                <a:latin typeface="+mn-lt"/>
              </a:rPr>
            </a:br>
            <a:endParaRPr lang="it-IT" sz="22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19291" y="6381355"/>
            <a:ext cx="2229207" cy="365125"/>
          </a:xfrm>
        </p:spPr>
        <p:txBody>
          <a:bodyPr/>
          <a:lstStyle/>
          <a:p>
            <a:fld id="{EB595CD4-2FDC-421F-AB44-504D4D51B40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4277566645"/>
              </p:ext>
            </p:extLst>
          </p:nvPr>
        </p:nvGraphicFramePr>
        <p:xfrm>
          <a:off x="891530" y="1572906"/>
          <a:ext cx="8857518" cy="4088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818672" y="1844830"/>
            <a:ext cx="884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Medico Competente: 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sz="1400" dirty="0">
                <a:solidFill>
                  <a:prstClr val="black"/>
                </a:solidFill>
              </a:rPr>
              <a:t>Sono soddisfatti i criteri per un intervento psicologico?</a:t>
            </a:r>
          </a:p>
          <a:p>
            <a:pPr algn="ctr"/>
            <a:r>
              <a:rPr lang="it-IT" sz="1400" dirty="0">
                <a:solidFill>
                  <a:prstClr val="black"/>
                </a:solidFill>
              </a:rPr>
              <a:t>(es. prevenzione </a:t>
            </a:r>
            <a:r>
              <a:rPr lang="it-IT" sz="1400" i="1" dirty="0" err="1">
                <a:solidFill>
                  <a:prstClr val="black"/>
                </a:solidFill>
              </a:rPr>
              <a:t>burnout</a:t>
            </a:r>
            <a:r>
              <a:rPr lang="it-IT" sz="1400" dirty="0">
                <a:solidFill>
                  <a:prstClr val="black"/>
                </a:solidFill>
              </a:rPr>
              <a:t>, </a:t>
            </a:r>
            <a:r>
              <a:rPr lang="it-IT" sz="1400" b="1" dirty="0">
                <a:solidFill>
                  <a:srgbClr val="FF0000"/>
                </a:solidFill>
              </a:rPr>
              <a:t>episodi di violenza vs operatori</a:t>
            </a:r>
            <a:r>
              <a:rPr lang="it-IT" sz="1400" dirty="0">
                <a:solidFill>
                  <a:prstClr val="black"/>
                </a:solidFill>
              </a:rPr>
              <a:t>, disturbo dell’adattamento nel contesto lavorativo)</a:t>
            </a:r>
          </a:p>
        </p:txBody>
      </p:sp>
      <p:sp>
        <p:nvSpPr>
          <p:cNvPr id="9" name="Freccia a destra 8"/>
          <p:cNvSpPr/>
          <p:nvPr/>
        </p:nvSpPr>
        <p:spPr>
          <a:xfrm>
            <a:off x="2184043" y="5181118"/>
            <a:ext cx="624169" cy="2880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Freccia circolare a destra 1"/>
          <p:cNvSpPr/>
          <p:nvPr/>
        </p:nvSpPr>
        <p:spPr>
          <a:xfrm>
            <a:off x="1520862" y="1598313"/>
            <a:ext cx="390106" cy="493023"/>
          </a:xfrm>
          <a:prstGeom prst="curv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black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754926" y="6002124"/>
            <a:ext cx="2106572" cy="5232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prstClr val="black"/>
                </a:solidFill>
              </a:rPr>
              <a:t>Totale Operatori presi in carico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924133" y="5775357"/>
            <a:ext cx="6976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4000" b="1" cap="all" dirty="0" smtClean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31</a:t>
            </a:r>
            <a:endParaRPr lang="it-IT" sz="4000" b="1" cap="all" dirty="0">
              <a:ln w="0"/>
              <a:gradFill flip="none">
                <a:gsLst>
                  <a:gs pos="0">
                    <a:srgbClr val="4472C4">
                      <a:tint val="75000"/>
                      <a:shade val="75000"/>
                      <a:satMod val="170000"/>
                    </a:srgbClr>
                  </a:gs>
                  <a:gs pos="49000">
                    <a:srgbClr val="4472C4">
                      <a:tint val="88000"/>
                      <a:shade val="65000"/>
                      <a:satMod val="172000"/>
                    </a:srgbClr>
                  </a:gs>
                  <a:gs pos="50000">
                    <a:srgbClr val="4472C4">
                      <a:shade val="65000"/>
                      <a:satMod val="130000"/>
                    </a:srgbClr>
                  </a:gs>
                  <a:gs pos="92000">
                    <a:srgbClr val="4472C4">
                      <a:shade val="50000"/>
                      <a:satMod val="120000"/>
                    </a:srgbClr>
                  </a:gs>
                  <a:gs pos="100000">
                    <a:srgbClr val="4472C4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4615724" y="5817458"/>
            <a:ext cx="6976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4000" b="1" cap="all" dirty="0" smtClean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79</a:t>
            </a:r>
            <a:endParaRPr lang="it-IT" sz="4000" b="1" cap="all" dirty="0">
              <a:ln w="0"/>
              <a:gradFill flip="none">
                <a:gsLst>
                  <a:gs pos="0">
                    <a:srgbClr val="4472C4">
                      <a:tint val="75000"/>
                      <a:shade val="75000"/>
                      <a:satMod val="170000"/>
                    </a:srgbClr>
                  </a:gs>
                  <a:gs pos="49000">
                    <a:srgbClr val="4472C4">
                      <a:tint val="88000"/>
                      <a:shade val="65000"/>
                      <a:satMod val="172000"/>
                    </a:srgbClr>
                  </a:gs>
                  <a:gs pos="50000">
                    <a:srgbClr val="4472C4">
                      <a:shade val="65000"/>
                      <a:satMod val="130000"/>
                    </a:srgbClr>
                  </a:gs>
                  <a:gs pos="92000">
                    <a:srgbClr val="4472C4">
                      <a:shade val="50000"/>
                      <a:satMod val="120000"/>
                    </a:srgbClr>
                  </a:gs>
                  <a:gs pos="100000">
                    <a:srgbClr val="4472C4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485663" y="6105953"/>
            <a:ext cx="2543696" cy="30777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prstClr val="black"/>
                </a:solidFill>
              </a:rPr>
              <a:t>Totale colloqui effettuati 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8342788" y="6063679"/>
            <a:ext cx="14062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000" b="1" kern="0" dirty="0">
                <a:solidFill>
                  <a:sysClr val="windowText" lastClr="000000"/>
                </a:solidFill>
              </a:rPr>
              <a:t>Dati aggiornati al </a:t>
            </a:r>
            <a:r>
              <a:rPr lang="it-IT" sz="1000" b="1" kern="0" dirty="0" smtClean="0">
                <a:solidFill>
                  <a:sysClr val="windowText" lastClr="000000"/>
                </a:solidFill>
              </a:rPr>
              <a:t>06.02.2024</a:t>
            </a:r>
            <a:endParaRPr lang="it-IT" sz="10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8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096388E9-6FA7-4136-AFB0-414C6687D1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7842" y="6669363"/>
            <a:ext cx="402496" cy="149565"/>
          </a:xfrm>
        </p:spPr>
        <p:txBody>
          <a:bodyPr/>
          <a:lstStyle/>
          <a:p>
            <a:fld id="{0C77697A-DA28-421B-8141-972FE3D7E3CA}" type="slidenum">
              <a:rPr lang="it-IT" smtClean="0"/>
              <a:pPr/>
              <a:t>23</a:t>
            </a:fld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6970018" y="5697252"/>
            <a:ext cx="293757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4" t="22323" r="10543" b="21555"/>
          <a:stretch/>
        </p:blipFill>
        <p:spPr bwMode="auto">
          <a:xfrm>
            <a:off x="777330" y="1268760"/>
            <a:ext cx="913025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8698210" y="1052736"/>
            <a:ext cx="115212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C:\Users\GBOSI2\Desktop\ANT0094_new_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578"/>
          <a:stretch/>
        </p:blipFill>
        <p:spPr bwMode="auto">
          <a:xfrm>
            <a:off x="5169818" y="2276872"/>
            <a:ext cx="1066025" cy="19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17" t="10155" r="14926" b="8012"/>
          <a:stretch>
            <a:fillRect/>
          </a:stretch>
        </p:blipFill>
        <p:spPr bwMode="auto">
          <a:xfrm>
            <a:off x="4154010" y="4905152"/>
            <a:ext cx="1188449" cy="15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30" y="5265204"/>
            <a:ext cx="1184158" cy="118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95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193785" y="188640"/>
            <a:ext cx="619389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b="1" i="0" u="sng" dirty="0" smtClean="0">
                <a:solidFill>
                  <a:srgbClr val="70AD47">
                    <a:lumMod val="50000"/>
                  </a:srgbClr>
                </a:solidFill>
              </a:rPr>
              <a:t>Via Buozzi – </a:t>
            </a:r>
            <a:r>
              <a:rPr lang="it-IT" sz="2400" b="1" u="sng" dirty="0" smtClean="0">
                <a:solidFill>
                  <a:srgbClr val="70AD47">
                    <a:lumMod val="50000"/>
                  </a:srgbClr>
                </a:solidFill>
              </a:rPr>
              <a:t>Gli aggiornamenti</a:t>
            </a:r>
            <a:endParaRPr lang="it-IT" sz="2000" b="1" u="sng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1125265" y="819913"/>
            <a:ext cx="8330935" cy="19266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0" dirty="0">
                <a:solidFill>
                  <a:prstClr val="black"/>
                </a:solidFill>
              </a:rPr>
              <a:t>Gli acquisti ed i lavori sono </a:t>
            </a:r>
            <a:r>
              <a:rPr lang="it-IT" sz="1800" i="0" dirty="0" smtClean="0">
                <a:solidFill>
                  <a:prstClr val="black"/>
                </a:solidFill>
              </a:rPr>
              <a:t>terminati.</a:t>
            </a:r>
            <a:endParaRPr lang="it-IT" sz="1800" i="0" dirty="0">
              <a:solidFill>
                <a:prstClr val="black"/>
              </a:solidFill>
            </a:endParaRPr>
          </a:p>
          <a:p>
            <a:pPr algn="ctr"/>
            <a:r>
              <a:rPr lang="it-IT" sz="1800" i="0" dirty="0" smtClean="0">
                <a:solidFill>
                  <a:prstClr val="black"/>
                </a:solidFill>
              </a:rPr>
              <a:t>STANZE DEDICATE:</a:t>
            </a:r>
            <a:endParaRPr lang="it-IT" sz="1800" i="0" dirty="0">
              <a:solidFill>
                <a:prstClr val="black"/>
              </a:solidFill>
            </a:endParaRPr>
          </a:p>
          <a:p>
            <a:pPr algn="ctr"/>
            <a:r>
              <a:rPr lang="it-IT" sz="1800" i="0" dirty="0" smtClean="0">
                <a:solidFill>
                  <a:prstClr val="black"/>
                </a:solidFill>
              </a:rPr>
              <a:t>- la </a:t>
            </a:r>
            <a:r>
              <a:rPr lang="it-IT" sz="1800" i="0" dirty="0">
                <a:solidFill>
                  <a:prstClr val="black"/>
                </a:solidFill>
              </a:rPr>
              <a:t>stanza denominata “ragazzo” è terminata anche con l’informativa per il paziente;</a:t>
            </a:r>
          </a:p>
          <a:p>
            <a:pPr algn="ctr"/>
            <a:r>
              <a:rPr lang="it-IT" sz="1800" i="0" dirty="0" smtClean="0">
                <a:solidFill>
                  <a:prstClr val="black"/>
                </a:solidFill>
              </a:rPr>
              <a:t>- la </a:t>
            </a:r>
            <a:r>
              <a:rPr lang="it-IT" sz="1800" i="0" dirty="0">
                <a:solidFill>
                  <a:prstClr val="black"/>
                </a:solidFill>
              </a:rPr>
              <a:t>stanza denominata “time out” è terminata da un punto di vista tecnico ma è necessario concludere il percorso “privacy” per l’utilizzo delle </a:t>
            </a:r>
            <a:r>
              <a:rPr lang="it-IT" sz="1800" i="0" dirty="0" smtClean="0">
                <a:solidFill>
                  <a:prstClr val="black"/>
                </a:solidFill>
              </a:rPr>
              <a:t>telecamere</a:t>
            </a:r>
            <a:endParaRPr lang="it-IT" sz="1800" i="0" dirty="0">
              <a:solidFill>
                <a:prstClr val="black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193785" y="3068960"/>
            <a:ext cx="619389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b="1" i="0" u="sng" dirty="0" smtClean="0">
                <a:solidFill>
                  <a:srgbClr val="70AD47">
                    <a:lumMod val="50000"/>
                  </a:srgbClr>
                </a:solidFill>
              </a:rPr>
              <a:t>CSM – </a:t>
            </a:r>
            <a:r>
              <a:rPr lang="it-IT" sz="2400" b="1" u="sng" dirty="0">
                <a:solidFill>
                  <a:srgbClr val="70AD47">
                    <a:lumMod val="50000"/>
                  </a:srgbClr>
                </a:solidFill>
              </a:rPr>
              <a:t>G</a:t>
            </a:r>
            <a:r>
              <a:rPr lang="it-IT" sz="2400" b="1" u="sng" dirty="0" smtClean="0">
                <a:solidFill>
                  <a:srgbClr val="70AD47">
                    <a:lumMod val="50000"/>
                  </a:srgbClr>
                </a:solidFill>
              </a:rPr>
              <a:t>li aggiornamenti</a:t>
            </a:r>
            <a:endParaRPr lang="it-IT" sz="2000" b="1" u="sng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790234" y="3645024"/>
            <a:ext cx="9000999" cy="23762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i="0" dirty="0">
                <a:solidFill>
                  <a:prstClr val="black"/>
                </a:solidFill>
              </a:rPr>
              <a:t>Lavori termineranno a fine </a:t>
            </a:r>
            <a:r>
              <a:rPr lang="it-IT" sz="1800" i="0" dirty="0" smtClean="0">
                <a:solidFill>
                  <a:prstClr val="black"/>
                </a:solidFill>
              </a:rPr>
              <a:t>novembre.</a:t>
            </a:r>
            <a:endParaRPr lang="it-IT" sz="1800" i="0" dirty="0">
              <a:solidFill>
                <a:prstClr val="black"/>
              </a:solidFill>
            </a:endParaRPr>
          </a:p>
          <a:p>
            <a:pPr algn="ctr"/>
            <a:r>
              <a:rPr lang="it-IT" sz="1800" i="0" dirty="0">
                <a:solidFill>
                  <a:prstClr val="black"/>
                </a:solidFill>
              </a:rPr>
              <a:t>I telecomandi sono stati consegnati e l’allarme è stato remotizzato allarme su Coop Service.</a:t>
            </a:r>
          </a:p>
          <a:p>
            <a:pPr algn="ctr"/>
            <a:r>
              <a:rPr lang="it-IT" sz="1800" i="0" dirty="0">
                <a:solidFill>
                  <a:prstClr val="black"/>
                </a:solidFill>
              </a:rPr>
              <a:t>L’allarme sonoro suona in infermeria e c/o Coop. Service; il personale vorrebbe che suonasse anche al primo piano consentendone però la successiva tacitazione solo al primo piano mantenendolo pertanto attivo in infermeria e c/o Coop. Service. Portare l’allarme al primo piano si può fare ma non si può modificare impianto consentendo la tacitazione del solo primo piano. </a:t>
            </a:r>
            <a:endParaRPr lang="it-IT" sz="1800" i="0" dirty="0" smtClean="0">
              <a:solidFill>
                <a:prstClr val="black"/>
              </a:solidFill>
            </a:endParaRPr>
          </a:p>
          <a:p>
            <a:pPr algn="ctr"/>
            <a:r>
              <a:rPr lang="it-IT" sz="1800" b="1" dirty="0" smtClean="0">
                <a:solidFill>
                  <a:prstClr val="black"/>
                </a:solidFill>
              </a:rPr>
              <a:t>Sopralluogo in data 10 novembre 2023</a:t>
            </a:r>
            <a:endParaRPr lang="it-IT" sz="1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145482" y="260648"/>
            <a:ext cx="6193896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b="1" i="0" u="sng" dirty="0" smtClean="0">
                <a:solidFill>
                  <a:srgbClr val="70AD47">
                    <a:lumMod val="50000"/>
                  </a:srgbClr>
                </a:solidFill>
              </a:rPr>
              <a:t>31 maggio 2023, Sopralluogo</a:t>
            </a:r>
          </a:p>
          <a:p>
            <a:pPr algn="ctr"/>
            <a:r>
              <a:rPr lang="it-IT" sz="2400" b="1" i="0" u="sng" dirty="0" smtClean="0">
                <a:solidFill>
                  <a:srgbClr val="70AD47">
                    <a:lumMod val="50000"/>
                  </a:srgbClr>
                </a:solidFill>
              </a:rPr>
              <a:t>Continuità Assistenziale Podenzano</a:t>
            </a:r>
            <a:endParaRPr lang="it-IT" sz="2000" b="1" i="0" u="sng" dirty="0">
              <a:solidFill>
                <a:srgbClr val="70AD47">
                  <a:lumMod val="5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4" t="22695" r="28932" b="14349"/>
          <a:stretch/>
        </p:blipFill>
        <p:spPr bwMode="auto">
          <a:xfrm>
            <a:off x="1929458" y="1091645"/>
            <a:ext cx="6281870" cy="508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4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145482" y="260648"/>
            <a:ext cx="6193896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b="1" i="0" u="sng" dirty="0" smtClean="0">
                <a:solidFill>
                  <a:srgbClr val="70AD47">
                    <a:lumMod val="50000"/>
                  </a:srgbClr>
                </a:solidFill>
              </a:rPr>
              <a:t>7 settembre 2023, Sopralluogo</a:t>
            </a:r>
          </a:p>
          <a:p>
            <a:pPr algn="ctr"/>
            <a:r>
              <a:rPr lang="it-IT" sz="2400" b="1" i="0" u="sng" dirty="0" smtClean="0">
                <a:solidFill>
                  <a:srgbClr val="70AD47">
                    <a:lumMod val="50000"/>
                  </a:srgbClr>
                </a:solidFill>
              </a:rPr>
              <a:t>Centro </a:t>
            </a:r>
            <a:r>
              <a:rPr lang="it-IT" sz="2400" b="1" i="0" u="sng" dirty="0" err="1" smtClean="0">
                <a:solidFill>
                  <a:srgbClr val="70AD47">
                    <a:lumMod val="50000"/>
                  </a:srgbClr>
                </a:solidFill>
              </a:rPr>
              <a:t>InAcqua</a:t>
            </a:r>
            <a:r>
              <a:rPr lang="it-IT" sz="2400" b="1" i="0" u="sng" dirty="0" smtClean="0">
                <a:solidFill>
                  <a:srgbClr val="70AD47">
                    <a:lumMod val="50000"/>
                  </a:srgbClr>
                </a:solidFill>
              </a:rPr>
              <a:t> / Baia del Re</a:t>
            </a:r>
            <a:endParaRPr lang="it-IT" sz="2000" b="1" i="0" u="sng" dirty="0">
              <a:solidFill>
                <a:srgbClr val="70AD47">
                  <a:lumMod val="50000"/>
                </a:srgb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2" t="33867" r="30973" b="25397"/>
          <a:stretch/>
        </p:blipFill>
        <p:spPr bwMode="auto">
          <a:xfrm>
            <a:off x="1677430" y="1256727"/>
            <a:ext cx="7524835" cy="472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26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4" t="21966" r="11619" b="39017"/>
          <a:stretch/>
        </p:blipFill>
        <p:spPr bwMode="auto">
          <a:xfrm>
            <a:off x="2289498" y="188640"/>
            <a:ext cx="482321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6" t="39994" r="11372" b="17963"/>
          <a:stretch/>
        </p:blipFill>
        <p:spPr bwMode="auto">
          <a:xfrm>
            <a:off x="2433514" y="3284984"/>
            <a:ext cx="4730518" cy="324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49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29191" r="52212" b="11993"/>
          <a:stretch/>
        </p:blipFill>
        <p:spPr bwMode="auto">
          <a:xfrm>
            <a:off x="1641426" y="116632"/>
            <a:ext cx="7056784" cy="635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94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145482" y="260648"/>
            <a:ext cx="6193896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b="1" i="0" u="sng" dirty="0" smtClean="0">
                <a:solidFill>
                  <a:srgbClr val="70AD47">
                    <a:lumMod val="50000"/>
                  </a:srgbClr>
                </a:solidFill>
              </a:rPr>
              <a:t>2 ottobre 2023, Sopralluogo</a:t>
            </a:r>
          </a:p>
          <a:p>
            <a:pPr algn="ctr"/>
            <a:r>
              <a:rPr lang="it-IT" sz="2400" b="1" i="0" u="sng" dirty="0" smtClean="0">
                <a:solidFill>
                  <a:srgbClr val="70AD47">
                    <a:lumMod val="50000"/>
                  </a:srgbClr>
                </a:solidFill>
              </a:rPr>
              <a:t>Centro Salute Donna</a:t>
            </a:r>
            <a:endParaRPr lang="it-IT" sz="2000" b="1" i="0" u="sng" dirty="0">
              <a:solidFill>
                <a:srgbClr val="70AD47">
                  <a:lumMod val="50000"/>
                </a:srgb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9" t="31275" r="25598" b="16026"/>
          <a:stretch/>
        </p:blipFill>
        <p:spPr bwMode="auto">
          <a:xfrm>
            <a:off x="1497410" y="1345720"/>
            <a:ext cx="7395257" cy="4563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00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096388E9-6FA7-4136-AFB0-414C6687D1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7842" y="6669363"/>
            <a:ext cx="402496" cy="149565"/>
          </a:xfrm>
        </p:spPr>
        <p:txBody>
          <a:bodyPr/>
          <a:lstStyle/>
          <a:p>
            <a:fld id="{0C77697A-DA28-421B-8141-972FE3D7E3CA}" type="slidenum">
              <a:rPr lang="it-IT" smtClean="0"/>
              <a:pPr/>
              <a:t>3</a:t>
            </a:fld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7" t="23146" r="9933" b="23255"/>
          <a:stretch/>
        </p:blipFill>
        <p:spPr bwMode="auto">
          <a:xfrm>
            <a:off x="867808" y="1353068"/>
            <a:ext cx="891052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51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3" t="28492" r="25454" b="19880"/>
          <a:stretch/>
        </p:blipFill>
        <p:spPr bwMode="auto">
          <a:xfrm>
            <a:off x="1065362" y="1052736"/>
            <a:ext cx="8496944" cy="524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64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3" t="21370" r="28381" b="36212"/>
          <a:stretch/>
        </p:blipFill>
        <p:spPr bwMode="auto">
          <a:xfrm>
            <a:off x="5385842" y="1620715"/>
            <a:ext cx="4506406" cy="262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145482" y="260648"/>
            <a:ext cx="6193896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b="1" i="0" u="sng" dirty="0" smtClean="0">
                <a:solidFill>
                  <a:srgbClr val="70AD47">
                    <a:lumMod val="50000"/>
                  </a:srgbClr>
                </a:solidFill>
              </a:rPr>
              <a:t>23 ottobre 2023, Sopralluogo</a:t>
            </a:r>
          </a:p>
          <a:p>
            <a:pPr algn="ctr"/>
            <a:r>
              <a:rPr lang="it-IT" sz="2400" b="1" i="0" u="sng" dirty="0" err="1" smtClean="0">
                <a:solidFill>
                  <a:srgbClr val="70AD47">
                    <a:lumMod val="50000"/>
                  </a:srgbClr>
                </a:solidFill>
              </a:rPr>
              <a:t>NeuroPsichiatria</a:t>
            </a:r>
            <a:r>
              <a:rPr lang="it-IT" sz="2400" b="1" i="0" u="sng" dirty="0" smtClean="0">
                <a:solidFill>
                  <a:srgbClr val="70AD47">
                    <a:lumMod val="50000"/>
                  </a:srgbClr>
                </a:solidFill>
              </a:rPr>
              <a:t> Infantile (</a:t>
            </a:r>
            <a:r>
              <a:rPr lang="it-IT" sz="2400" b="1" i="0" u="sng" dirty="0" err="1" smtClean="0">
                <a:solidFill>
                  <a:srgbClr val="70AD47">
                    <a:lumMod val="50000"/>
                  </a:srgbClr>
                </a:solidFill>
              </a:rPr>
              <a:t>P.le</a:t>
            </a:r>
            <a:r>
              <a:rPr lang="it-IT" sz="2400" b="1" i="0" u="sng" dirty="0" smtClean="0">
                <a:solidFill>
                  <a:srgbClr val="70AD47">
                    <a:lumMod val="50000"/>
                  </a:srgbClr>
                </a:solidFill>
              </a:rPr>
              <a:t> Milano)</a:t>
            </a:r>
            <a:endParaRPr lang="it-IT" sz="2000" b="1" i="0" u="sng" dirty="0">
              <a:solidFill>
                <a:srgbClr val="70AD47">
                  <a:lumMod val="50000"/>
                </a:srgb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6" t="30069" r="28945" b="28442"/>
          <a:stretch/>
        </p:blipFill>
        <p:spPr bwMode="auto">
          <a:xfrm>
            <a:off x="688295" y="1620715"/>
            <a:ext cx="4669900" cy="262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3" t="64340" r="35425" b="10447"/>
          <a:stretch/>
        </p:blipFill>
        <p:spPr bwMode="auto">
          <a:xfrm>
            <a:off x="2073474" y="4581127"/>
            <a:ext cx="4862591" cy="195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79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096388E9-6FA7-4136-AFB0-414C6687D1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7842" y="6669359"/>
            <a:ext cx="402496" cy="149565"/>
          </a:xfrm>
        </p:spPr>
        <p:txBody>
          <a:bodyPr/>
          <a:lstStyle/>
          <a:p>
            <a:fld id="{0C77697A-DA28-421B-8141-972FE3D7E3CA}" type="slidenum">
              <a:rPr lang="it-IT" smtClean="0">
                <a:solidFill>
                  <a:prstClr val="black"/>
                </a:solidFill>
              </a:rPr>
              <a:pPr/>
              <a:t>32</a:t>
            </a:fld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3" t="22953" r="11537" b="21682"/>
          <a:stretch/>
        </p:blipFill>
        <p:spPr bwMode="auto">
          <a:xfrm>
            <a:off x="417290" y="1229732"/>
            <a:ext cx="9453880" cy="464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89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096388E9-6FA7-4136-AFB0-414C6687D1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7842" y="6669359"/>
            <a:ext cx="402496" cy="149565"/>
          </a:xfrm>
        </p:spPr>
        <p:txBody>
          <a:bodyPr/>
          <a:lstStyle/>
          <a:p>
            <a:fld id="{0C77697A-DA28-421B-8141-972FE3D7E3CA}" type="slidenum">
              <a:rPr lang="it-IT" smtClean="0">
                <a:solidFill>
                  <a:prstClr val="black"/>
                </a:solidFill>
              </a:rPr>
              <a:pPr/>
              <a:t>33</a:t>
            </a:fld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6" t="21691" r="9763" b="21051"/>
          <a:stretch/>
        </p:blipFill>
        <p:spPr bwMode="auto">
          <a:xfrm>
            <a:off x="273274" y="1052736"/>
            <a:ext cx="953629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73274" y="1052736"/>
            <a:ext cx="4536504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8698210" y="908720"/>
            <a:ext cx="111136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8410178" y="5661248"/>
            <a:ext cx="111136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9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096388E9-6FA7-4136-AFB0-414C6687D1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7842" y="6669359"/>
            <a:ext cx="402496" cy="149565"/>
          </a:xfrm>
        </p:spPr>
        <p:txBody>
          <a:bodyPr/>
          <a:lstStyle/>
          <a:p>
            <a:fld id="{0C77697A-DA28-421B-8141-972FE3D7E3CA}" type="slidenum">
              <a:rPr lang="it-IT" smtClean="0">
                <a:solidFill>
                  <a:prstClr val="black"/>
                </a:solidFill>
              </a:rPr>
              <a:pPr/>
              <a:t>34</a:t>
            </a:fld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5" t="16395" r="10567" b="17898"/>
          <a:stretch/>
        </p:blipFill>
        <p:spPr bwMode="auto">
          <a:xfrm>
            <a:off x="201267" y="980728"/>
            <a:ext cx="933945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8122146" y="764704"/>
            <a:ext cx="158417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01267" y="969782"/>
            <a:ext cx="1008111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889898" y="5373216"/>
            <a:ext cx="3852171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096388E9-6FA7-4136-AFB0-414C6687D1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7842" y="6669359"/>
            <a:ext cx="402496" cy="149565"/>
          </a:xfrm>
        </p:spPr>
        <p:txBody>
          <a:bodyPr/>
          <a:lstStyle/>
          <a:p>
            <a:fld id="{0C77697A-DA28-421B-8141-972FE3D7E3CA}" type="slidenum">
              <a:rPr lang="it-IT" smtClean="0">
                <a:solidFill>
                  <a:prstClr val="black"/>
                </a:solidFill>
              </a:rPr>
              <a:pPr/>
              <a:t>35</a:t>
            </a:fld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1" t="27746" r="14232" b="24456"/>
          <a:stretch/>
        </p:blipFill>
        <p:spPr bwMode="auto">
          <a:xfrm>
            <a:off x="129257" y="980728"/>
            <a:ext cx="955520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71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096388E9-6FA7-4136-AFB0-414C6687D1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7842" y="6669359"/>
            <a:ext cx="402496" cy="149565"/>
          </a:xfrm>
        </p:spPr>
        <p:txBody>
          <a:bodyPr/>
          <a:lstStyle/>
          <a:p>
            <a:fld id="{0C77697A-DA28-421B-8141-972FE3D7E3CA}" type="slidenum">
              <a:rPr lang="it-IT" smtClean="0">
                <a:solidFill>
                  <a:prstClr val="black"/>
                </a:solidFill>
              </a:rPr>
              <a:pPr/>
              <a:t>36</a:t>
            </a:fld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7" t="24845" r="12530" b="24078"/>
          <a:stretch/>
        </p:blipFill>
        <p:spPr bwMode="auto">
          <a:xfrm>
            <a:off x="0" y="1052736"/>
            <a:ext cx="971770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15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517226" y="188640"/>
            <a:ext cx="7275263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b="1" i="0" u="sng" dirty="0" smtClean="0">
                <a:solidFill>
                  <a:srgbClr val="70AD47">
                    <a:lumMod val="50000"/>
                  </a:srgbClr>
                </a:solidFill>
              </a:rPr>
              <a:t>PROSPETTIVE FUTURE: </a:t>
            </a:r>
          </a:p>
          <a:p>
            <a:pPr algn="ctr"/>
            <a:r>
              <a:rPr lang="it-IT" sz="2000" b="1" i="0" u="sng" dirty="0" smtClean="0">
                <a:solidFill>
                  <a:srgbClr val="70AD47">
                    <a:lumMod val="50000"/>
                  </a:srgbClr>
                </a:solidFill>
              </a:rPr>
              <a:t>Il nuovo sistema di segnalazione </a:t>
            </a:r>
            <a:r>
              <a:rPr lang="it-IT" sz="2000" b="1" i="0" u="sng" dirty="0" err="1" smtClean="0">
                <a:solidFill>
                  <a:srgbClr val="70AD47">
                    <a:lumMod val="50000"/>
                  </a:srgbClr>
                </a:solidFill>
              </a:rPr>
              <a:t>SegnalER</a:t>
            </a:r>
            <a:endParaRPr lang="it-IT" sz="2000" b="1" i="0" u="sng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1517226" y="5229200"/>
            <a:ext cx="3669875" cy="1060893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i="0" dirty="0" smtClean="0">
                <a:solidFill>
                  <a:prstClr val="black"/>
                </a:solidFill>
              </a:rPr>
              <a:t>Personale SPP ha partecipato ad eventi di formazione relativi al sistema di segnalazione SegnalER</a:t>
            </a:r>
            <a:endParaRPr lang="it-IT" sz="1600" i="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t="10713" r="25923" b="31033"/>
          <a:stretch/>
        </p:blipFill>
        <p:spPr bwMode="auto">
          <a:xfrm>
            <a:off x="5673874" y="5031476"/>
            <a:ext cx="3775574" cy="171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7" r="1201" b="3139"/>
          <a:stretch/>
        </p:blipFill>
        <p:spPr bwMode="auto">
          <a:xfrm>
            <a:off x="1307867" y="1055379"/>
            <a:ext cx="7824847" cy="387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69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3709609802"/>
              </p:ext>
            </p:extLst>
          </p:nvPr>
        </p:nvGraphicFramePr>
        <p:xfrm>
          <a:off x="4305722" y="2299253"/>
          <a:ext cx="5745882" cy="3894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ttangolo 6"/>
          <p:cNvSpPr/>
          <p:nvPr/>
        </p:nvSpPr>
        <p:spPr>
          <a:xfrm>
            <a:off x="6393954" y="3861048"/>
            <a:ext cx="1584176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i="0" dirty="0" smtClean="0">
                <a:solidFill>
                  <a:srgbClr val="C00000"/>
                </a:solidFill>
              </a:rPr>
              <a:t>RISCHI PSICO SOCIALI sul LUOGO di LAVORO</a:t>
            </a:r>
            <a:endParaRPr lang="it-IT" b="1" i="0" dirty="0">
              <a:solidFill>
                <a:srgbClr val="C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386" y="1063147"/>
            <a:ext cx="2808312" cy="1285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877224" y="2722274"/>
            <a:ext cx="388843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tx1"/>
                </a:solidFill>
              </a:rPr>
              <a:t>Titolo </a:t>
            </a:r>
            <a:r>
              <a:rPr lang="it-IT" sz="1400" b="1" dirty="0">
                <a:solidFill>
                  <a:schemeClr val="tx1"/>
                </a:solidFill>
              </a:rPr>
              <a:t>I – Capo III -Sezione II - VALUTAZIONE DEI RISCHI </a:t>
            </a:r>
            <a:endParaRPr lang="it-IT" sz="1400" dirty="0">
              <a:solidFill>
                <a:schemeClr val="tx1"/>
              </a:solidFill>
            </a:endParaRPr>
          </a:p>
          <a:p>
            <a:endParaRPr lang="it-IT" sz="1400" b="1" dirty="0">
              <a:solidFill>
                <a:schemeClr val="tx1"/>
              </a:solidFill>
            </a:endParaRPr>
          </a:p>
          <a:p>
            <a:pPr algn="just"/>
            <a:r>
              <a:rPr lang="it-IT" sz="1400" b="1" dirty="0">
                <a:solidFill>
                  <a:schemeClr val="tx1"/>
                </a:solidFill>
              </a:rPr>
              <a:t>Articolo 28: </a:t>
            </a:r>
            <a:r>
              <a:rPr lang="it-IT" sz="1400" b="1" i="1" dirty="0">
                <a:solidFill>
                  <a:schemeClr val="tx1"/>
                </a:solidFill>
              </a:rPr>
              <a:t>Oggetto della valutazione dei </a:t>
            </a:r>
            <a:r>
              <a:rPr lang="it-IT" sz="1400" b="1" i="1" dirty="0" smtClean="0">
                <a:solidFill>
                  <a:schemeClr val="tx1"/>
                </a:solidFill>
              </a:rPr>
              <a:t>rischi</a:t>
            </a:r>
          </a:p>
          <a:p>
            <a:pPr algn="just"/>
            <a:endParaRPr lang="it-IT" sz="1400" dirty="0">
              <a:solidFill>
                <a:schemeClr val="tx1"/>
              </a:solidFill>
            </a:endParaRPr>
          </a:p>
          <a:p>
            <a:pPr algn="just"/>
            <a:r>
              <a:rPr lang="it-IT" sz="1200" i="1" dirty="0">
                <a:solidFill>
                  <a:schemeClr val="tx1"/>
                </a:solidFill>
              </a:rPr>
              <a:t>La valutazione dei rischi … deve riguardare </a:t>
            </a:r>
            <a:r>
              <a:rPr lang="it-IT" sz="1200" b="1" i="1" u="sng" dirty="0">
                <a:solidFill>
                  <a:schemeClr val="tx1"/>
                </a:solidFill>
              </a:rPr>
              <a:t>tutti i rischi per la sicurezza e la salute </a:t>
            </a:r>
            <a:r>
              <a:rPr lang="it-IT" sz="1200" i="1" dirty="0">
                <a:solidFill>
                  <a:schemeClr val="tx1"/>
                </a:solidFill>
              </a:rPr>
              <a:t>dei lavoratori, ivi compresi quelli riguardanti gruppi di lavoratori esposti a rischi particolari, tra cui quelli collegati allo stress lavoro-correlato, secondo i contenuti dell’accordo europeo dell’8 Ottobre 2004 [...] </a:t>
            </a:r>
            <a:endParaRPr lang="it-IT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7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oadmap SKI | Transport Data Management"/>
          <p:cNvSpPr>
            <a:spLocks noChangeAspect="1" noChangeArrowheads="1"/>
          </p:cNvSpPr>
          <p:nvPr/>
        </p:nvSpPr>
        <p:spPr bwMode="auto">
          <a:xfrm>
            <a:off x="126425" y="-144463"/>
            <a:ext cx="24769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29" y="2708927"/>
            <a:ext cx="1967215" cy="1813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5CD4-2FDC-421F-AB44-504D4D51B40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5" name="Diagramma 14"/>
          <p:cNvGraphicFramePr/>
          <p:nvPr>
            <p:extLst>
              <p:ext uri="{D42A27DB-BD31-4B8C-83A1-F6EECF244321}">
                <p14:modId xmlns:p14="http://schemas.microsoft.com/office/powerpoint/2010/main" val="1670146346"/>
              </p:ext>
            </p:extLst>
          </p:nvPr>
        </p:nvGraphicFramePr>
        <p:xfrm>
          <a:off x="2535137" y="1786066"/>
          <a:ext cx="7397521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CasellaDiTesto 15"/>
          <p:cNvSpPr txBox="1"/>
          <p:nvPr/>
        </p:nvSpPr>
        <p:spPr>
          <a:xfrm>
            <a:off x="1512979" y="1232511"/>
            <a:ext cx="4995154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B050"/>
                </a:solidFill>
              </a:rPr>
              <a:t>PERCORSO SLC -  </a:t>
            </a:r>
            <a:r>
              <a:rPr lang="it-IT" sz="2000" b="1" dirty="0">
                <a:solidFill>
                  <a:srgbClr val="00B050"/>
                </a:solidFill>
              </a:rPr>
              <a:t>METODOLOGIA: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565850" y="5477475"/>
            <a:ext cx="6176013" cy="307777"/>
          </a:xfrm>
          <a:prstGeom prst="rect">
            <a:avLst/>
          </a:prstGeom>
          <a:noFill/>
          <a:ln w="28575">
            <a:solidFill>
              <a:srgbClr val="FC340C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prstClr val="black"/>
                </a:solidFill>
              </a:rPr>
              <a:t>TOTALE OPERATORI PARTECIPANTI AL PERCORSO SLC  2023</a:t>
            </a:r>
          </a:p>
        </p:txBody>
      </p:sp>
      <p:sp>
        <p:nvSpPr>
          <p:cNvPr id="17" name="Ovale 16"/>
          <p:cNvSpPr/>
          <p:nvPr/>
        </p:nvSpPr>
        <p:spPr>
          <a:xfrm>
            <a:off x="1589980" y="5235295"/>
            <a:ext cx="890208" cy="79208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558044" y="5235295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0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591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1520926" y="5943181"/>
            <a:ext cx="11823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0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1182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2730975" y="6143236"/>
            <a:ext cx="6176013" cy="307777"/>
          </a:xfrm>
          <a:prstGeom prst="rect">
            <a:avLst/>
          </a:prstGeom>
          <a:noFill/>
          <a:ln w="28575">
            <a:solidFill>
              <a:srgbClr val="FC340C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prstClr val="black"/>
                </a:solidFill>
              </a:rPr>
              <a:t>TOTALE ORE DI FORMAZIONE SLC  2023</a:t>
            </a:r>
          </a:p>
        </p:txBody>
      </p:sp>
    </p:spTree>
    <p:extLst>
      <p:ext uri="{BB962C8B-B14F-4D97-AF65-F5344CB8AC3E}">
        <p14:creationId xmlns:p14="http://schemas.microsoft.com/office/powerpoint/2010/main" val="118423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8050138" y="2348880"/>
            <a:ext cx="576064" cy="504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B0886503-2CC8-45F9-900F-94149D1A3166}"/>
              </a:ext>
            </a:extLst>
          </p:cNvPr>
          <p:cNvSpPr txBox="1"/>
          <p:nvPr/>
        </p:nvSpPr>
        <p:spPr>
          <a:xfrm>
            <a:off x="777330" y="188640"/>
            <a:ext cx="8856984" cy="455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altLang="it-IT" sz="1800" b="1" i="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VIOLENZA: LE AGGRESSIONI SEGNALATE dal 1° gennaio al 31 dicembre 2021</a:t>
            </a:r>
            <a:endParaRPr lang="it-IT" altLang="it-IT" sz="1800" b="1" i="0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649000"/>
              </p:ext>
            </p:extLst>
          </p:nvPr>
        </p:nvGraphicFramePr>
        <p:xfrm>
          <a:off x="1160044" y="1556792"/>
          <a:ext cx="8091556" cy="214884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824431"/>
                <a:gridCol w="1912215"/>
                <a:gridCol w="1482402"/>
                <a:gridCol w="187250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Tipologia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Aggressione </a:t>
                      </a:r>
                      <a:r>
                        <a:rPr lang="it-IT" sz="1400" dirty="0" smtClean="0">
                          <a:solidFill>
                            <a:srgbClr val="FFFF00"/>
                          </a:solidFill>
                        </a:rPr>
                        <a:t>contro</a:t>
                      </a:r>
                      <a:r>
                        <a:rPr lang="it-IT" sz="1400" baseline="0" dirty="0" smtClean="0">
                          <a:solidFill>
                            <a:srgbClr val="FFFF00"/>
                          </a:solidFill>
                        </a:rPr>
                        <a:t> la proprietà</a:t>
                      </a:r>
                      <a:endParaRPr lang="it-IT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Aggressione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smtClean="0">
                          <a:solidFill>
                            <a:srgbClr val="FFFF00"/>
                          </a:solidFill>
                        </a:rPr>
                        <a:t>verbale</a:t>
                      </a:r>
                      <a:endParaRPr lang="it-IT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Aggressione </a:t>
                      </a:r>
                      <a:r>
                        <a:rPr lang="it-IT" sz="1400" dirty="0" smtClean="0">
                          <a:solidFill>
                            <a:srgbClr val="FFFF00"/>
                          </a:solidFill>
                        </a:rPr>
                        <a:t>fisica</a:t>
                      </a:r>
                      <a:endParaRPr lang="it-IT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FF0000"/>
                          </a:solidFill>
                        </a:rPr>
                        <a:t>Area / ambito</a:t>
                      </a:r>
                      <a:endParaRPr lang="it-IT" sz="1400" dirty="0">
                        <a:solidFill>
                          <a:srgbClr val="FF0000"/>
                        </a:solidFill>
                      </a:endParaRPr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Area psichiatrica</a:t>
                      </a:r>
                      <a:r>
                        <a:rPr lang="it-IT" sz="1400" baseline="0" dirty="0" smtClean="0"/>
                        <a:t> / dipendenze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4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7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20</a:t>
                      </a:r>
                      <a:endParaRPr lang="it-IT" sz="1400" b="1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Pronto</a:t>
                      </a:r>
                      <a:r>
                        <a:rPr lang="it-IT" sz="1400" baseline="0" dirty="0" smtClean="0"/>
                        <a:t> Soccorso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it-IT" sz="1400" dirty="0" smtClean="0"/>
                        <a:t>Altro (es.</a:t>
                      </a:r>
                      <a:r>
                        <a:rPr lang="it-IT" sz="1400" baseline="0" dirty="0" smtClean="0"/>
                        <a:t> area medica, area ambulatoriale, etc.)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5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664460"/>
              </p:ext>
            </p:extLst>
          </p:nvPr>
        </p:nvGraphicFramePr>
        <p:xfrm>
          <a:off x="1160044" y="4077072"/>
          <a:ext cx="8091556" cy="214884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824431"/>
                <a:gridCol w="1912215"/>
                <a:gridCol w="1482402"/>
                <a:gridCol w="187250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CASI DI </a:t>
                      </a:r>
                      <a:r>
                        <a:rPr lang="it-IT" sz="1400" dirty="0" smtClean="0">
                          <a:solidFill>
                            <a:srgbClr val="FFFF00"/>
                          </a:solidFill>
                        </a:rPr>
                        <a:t>AGGRESSIONE FISICA</a:t>
                      </a:r>
                      <a:endParaRPr lang="it-IT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FFFF00"/>
                          </a:solidFill>
                        </a:rPr>
                        <a:t>Nessun esito</a:t>
                      </a:r>
                      <a:r>
                        <a:rPr lang="it-IT" sz="1400" baseline="0" dirty="0" smtClean="0">
                          <a:solidFill>
                            <a:srgbClr val="FFFF00"/>
                          </a:solidFill>
                        </a:rPr>
                        <a:t> / danno</a:t>
                      </a:r>
                      <a:endParaRPr lang="it-IT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Esito </a:t>
                      </a:r>
                      <a:r>
                        <a:rPr lang="it-IT" sz="1400" dirty="0" smtClean="0">
                          <a:solidFill>
                            <a:srgbClr val="FFFF00"/>
                          </a:solidFill>
                        </a:rPr>
                        <a:t>da minore a moderato</a:t>
                      </a:r>
                      <a:endParaRPr lang="it-IT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Esito </a:t>
                      </a:r>
                      <a:r>
                        <a:rPr lang="it-IT" sz="1400" dirty="0" smtClean="0">
                          <a:solidFill>
                            <a:srgbClr val="FFFF00"/>
                          </a:solidFill>
                        </a:rPr>
                        <a:t>da</a:t>
                      </a:r>
                      <a:r>
                        <a:rPr lang="it-IT" sz="1400" baseline="0" dirty="0" smtClean="0">
                          <a:solidFill>
                            <a:srgbClr val="FFFF00"/>
                          </a:solidFill>
                        </a:rPr>
                        <a:t> significativo a severo</a:t>
                      </a:r>
                      <a:endParaRPr lang="it-IT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Area / ambito</a:t>
                      </a:r>
                      <a:endParaRPr lang="it-IT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40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40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Area psichiatrica</a:t>
                      </a:r>
                      <a:r>
                        <a:rPr lang="it-IT" sz="1400" baseline="0" dirty="0" smtClean="0"/>
                        <a:t> / dipendenze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1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17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Pronto</a:t>
                      </a:r>
                      <a:r>
                        <a:rPr lang="it-IT" sz="1400" baseline="0" dirty="0" smtClean="0"/>
                        <a:t> Soccorso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it-IT" sz="1400" dirty="0" smtClean="0"/>
                        <a:t>Altro (es.</a:t>
                      </a:r>
                      <a:r>
                        <a:rPr lang="it-IT" sz="1400" baseline="0" dirty="0" smtClean="0"/>
                        <a:t> area medica, area ambulatoriale, etc.)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230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506587" y="804279"/>
            <a:ext cx="8916829" cy="622833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rgbClr val="00B050"/>
                </a:solidFill>
                <a:latin typeface="+mn-lt"/>
              </a:rPr>
              <a:t>PERCORSO SLC: </a:t>
            </a:r>
            <a:r>
              <a:rPr lang="it-IT" b="1" dirty="0" smtClean="0">
                <a:solidFill>
                  <a:srgbClr val="00B050"/>
                </a:solidFill>
                <a:latin typeface="+mn-lt"/>
              </a:rPr>
              <a:t>STATO DEI LAVORI</a:t>
            </a:r>
            <a:endParaRPr lang="it-IT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5CD4-2FDC-421F-AB44-504D4D51B40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1912664433"/>
              </p:ext>
            </p:extLst>
          </p:nvPr>
        </p:nvGraphicFramePr>
        <p:xfrm>
          <a:off x="662630" y="1397000"/>
          <a:ext cx="9244958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0600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BONGIO2\Downloads\IMG-20231212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518" y="2492896"/>
            <a:ext cx="4881891" cy="363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380461" y="1268760"/>
            <a:ext cx="2762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GRAZIE</a:t>
            </a:r>
            <a:endParaRPr lang="it-IT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610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B0886503-2CC8-45F9-900F-94149D1A3166}"/>
              </a:ext>
            </a:extLst>
          </p:cNvPr>
          <p:cNvSpPr txBox="1"/>
          <p:nvPr/>
        </p:nvSpPr>
        <p:spPr>
          <a:xfrm>
            <a:off x="849338" y="188640"/>
            <a:ext cx="8856984" cy="455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altLang="it-IT" sz="1800" b="1" i="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VIOLENZA: LE AGGRESSIONI SEGNALATE dal 1° gennaio al 31 dicembre 2022</a:t>
            </a:r>
            <a:endParaRPr lang="it-IT" altLang="it-IT" sz="1800" b="1" i="0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518678"/>
              </p:ext>
            </p:extLst>
          </p:nvPr>
        </p:nvGraphicFramePr>
        <p:xfrm>
          <a:off x="1160044" y="1556792"/>
          <a:ext cx="8091556" cy="214884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824431"/>
                <a:gridCol w="1912215"/>
                <a:gridCol w="1482402"/>
                <a:gridCol w="187250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Tipologia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Aggressione </a:t>
                      </a:r>
                      <a:r>
                        <a:rPr lang="it-IT" sz="1400" dirty="0" smtClean="0">
                          <a:solidFill>
                            <a:srgbClr val="FFFF00"/>
                          </a:solidFill>
                        </a:rPr>
                        <a:t>contro</a:t>
                      </a:r>
                      <a:r>
                        <a:rPr lang="it-IT" sz="1400" baseline="0" dirty="0" smtClean="0">
                          <a:solidFill>
                            <a:srgbClr val="FFFF00"/>
                          </a:solidFill>
                        </a:rPr>
                        <a:t> la proprietà</a:t>
                      </a:r>
                      <a:endParaRPr lang="it-IT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Aggressione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smtClean="0">
                          <a:solidFill>
                            <a:srgbClr val="FFFF00"/>
                          </a:solidFill>
                        </a:rPr>
                        <a:t>verbale</a:t>
                      </a:r>
                      <a:endParaRPr lang="it-IT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Aggressione </a:t>
                      </a:r>
                      <a:r>
                        <a:rPr lang="it-IT" sz="1400" dirty="0" smtClean="0">
                          <a:solidFill>
                            <a:srgbClr val="FFFF00"/>
                          </a:solidFill>
                        </a:rPr>
                        <a:t>fisica</a:t>
                      </a:r>
                      <a:endParaRPr lang="it-IT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Area / ambito</a:t>
                      </a:r>
                      <a:endParaRPr lang="it-IT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Area psichiatrica</a:t>
                      </a:r>
                      <a:r>
                        <a:rPr lang="it-IT" sz="1400" baseline="0" dirty="0" smtClean="0"/>
                        <a:t> / dipendenze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7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95</a:t>
                      </a:r>
                      <a:endParaRPr lang="it-IT" sz="1400" b="1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Pronto</a:t>
                      </a:r>
                      <a:r>
                        <a:rPr lang="it-IT" sz="1400" baseline="0" dirty="0" smtClean="0"/>
                        <a:t> Soccorso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8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5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it-IT" sz="1400" dirty="0" smtClean="0"/>
                        <a:t>Altro (es.</a:t>
                      </a:r>
                      <a:r>
                        <a:rPr lang="it-IT" sz="1400" baseline="0" dirty="0" smtClean="0"/>
                        <a:t> area medica, area ambulatoriale, etc.)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6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700934"/>
              </p:ext>
            </p:extLst>
          </p:nvPr>
        </p:nvGraphicFramePr>
        <p:xfrm>
          <a:off x="1160044" y="4077072"/>
          <a:ext cx="8091556" cy="214884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824431"/>
                <a:gridCol w="1912215"/>
                <a:gridCol w="1482402"/>
                <a:gridCol w="187250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CASI DI </a:t>
                      </a:r>
                      <a:r>
                        <a:rPr lang="it-IT" sz="1400" dirty="0" smtClean="0">
                          <a:solidFill>
                            <a:srgbClr val="FFFF00"/>
                          </a:solidFill>
                        </a:rPr>
                        <a:t>AGGRESSIONE FISICA</a:t>
                      </a:r>
                      <a:endParaRPr lang="it-IT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FFFF00"/>
                          </a:solidFill>
                        </a:rPr>
                        <a:t>Nessun esito</a:t>
                      </a:r>
                      <a:r>
                        <a:rPr lang="it-IT" sz="1400" baseline="0" dirty="0" smtClean="0">
                          <a:solidFill>
                            <a:srgbClr val="FFFF00"/>
                          </a:solidFill>
                        </a:rPr>
                        <a:t> / danno</a:t>
                      </a:r>
                      <a:endParaRPr lang="it-IT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Esito </a:t>
                      </a:r>
                      <a:r>
                        <a:rPr lang="it-IT" sz="1400" dirty="0" smtClean="0">
                          <a:solidFill>
                            <a:srgbClr val="FFFF00"/>
                          </a:solidFill>
                        </a:rPr>
                        <a:t>da minore a moderato</a:t>
                      </a:r>
                      <a:endParaRPr lang="it-IT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Esito </a:t>
                      </a:r>
                      <a:r>
                        <a:rPr lang="it-IT" sz="1400" dirty="0" smtClean="0">
                          <a:solidFill>
                            <a:srgbClr val="FFFF00"/>
                          </a:solidFill>
                        </a:rPr>
                        <a:t>da</a:t>
                      </a:r>
                      <a:r>
                        <a:rPr lang="it-IT" sz="1400" baseline="0" dirty="0" smtClean="0">
                          <a:solidFill>
                            <a:srgbClr val="FFFF00"/>
                          </a:solidFill>
                        </a:rPr>
                        <a:t> significativo a severo</a:t>
                      </a:r>
                      <a:endParaRPr lang="it-IT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Area / ambito</a:t>
                      </a:r>
                      <a:endParaRPr lang="it-IT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40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40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Area psichiatrica</a:t>
                      </a:r>
                      <a:r>
                        <a:rPr lang="it-IT" sz="1400" baseline="0" dirty="0" smtClean="0"/>
                        <a:t> / dipendenze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58</a:t>
                      </a:r>
                      <a:endParaRPr lang="it-IT" sz="1400" b="1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33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Pronto</a:t>
                      </a:r>
                      <a:r>
                        <a:rPr lang="it-IT" sz="1400" baseline="0" dirty="0" smtClean="0"/>
                        <a:t> Soccorso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4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2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it-IT" sz="1400" dirty="0" smtClean="0"/>
                        <a:t>Altro (es.</a:t>
                      </a:r>
                      <a:r>
                        <a:rPr lang="it-IT" sz="1400" baseline="0" dirty="0" smtClean="0"/>
                        <a:t> area medica, area ambulatoriale, etc.)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6</a:t>
                      </a:r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/>
                    </a:p>
                  </a:txBody>
                  <a:tcPr marL="99076" marR="990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Ovale 2"/>
          <p:cNvSpPr/>
          <p:nvPr/>
        </p:nvSpPr>
        <p:spPr>
          <a:xfrm>
            <a:off x="8050138" y="2420888"/>
            <a:ext cx="576064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4629758" y="4869160"/>
            <a:ext cx="576064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79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B0886503-2CC8-45F9-900F-94149D1A3166}"/>
              </a:ext>
            </a:extLst>
          </p:cNvPr>
          <p:cNvSpPr txBox="1"/>
          <p:nvPr/>
        </p:nvSpPr>
        <p:spPr>
          <a:xfrm>
            <a:off x="777330" y="152698"/>
            <a:ext cx="8856984" cy="455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altLang="it-IT" sz="1800" b="1" i="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VIOLENZA: LE AGGRESSIONI SEGNALATE dal 1° gennaio al 31 dicembre 2023</a:t>
            </a:r>
            <a:endParaRPr lang="it-IT" altLang="it-IT" sz="1800" b="1" i="0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75" y="764705"/>
            <a:ext cx="4085671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23" y="836712"/>
            <a:ext cx="4610199" cy="412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120174" y="4005064"/>
            <a:ext cx="4464496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120174" y="5632792"/>
            <a:ext cx="45141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In alcuni casi (n.8) il medesimo episodio è consistito </a:t>
            </a:r>
            <a:r>
              <a:rPr lang="it-IT" dirty="0" smtClean="0">
                <a:solidFill>
                  <a:schemeClr val="tx1"/>
                </a:solidFill>
              </a:rPr>
              <a:t>in </a:t>
            </a:r>
            <a:r>
              <a:rPr lang="it-IT" dirty="0">
                <a:solidFill>
                  <a:schemeClr val="tx1"/>
                </a:solidFill>
              </a:rPr>
              <a:t>una aggressione sia fisica </a:t>
            </a:r>
            <a:r>
              <a:rPr lang="it-IT" dirty="0" smtClean="0">
                <a:solidFill>
                  <a:schemeClr val="tx1"/>
                </a:solidFill>
              </a:rPr>
              <a:t>che </a:t>
            </a:r>
            <a:r>
              <a:rPr lang="it-IT" dirty="0">
                <a:solidFill>
                  <a:schemeClr val="tx1"/>
                </a:solidFill>
              </a:rPr>
              <a:t>verbale, in n.3 casi sia </a:t>
            </a:r>
            <a:r>
              <a:rPr lang="it-IT" dirty="0" smtClean="0">
                <a:solidFill>
                  <a:schemeClr val="tx1"/>
                </a:solidFill>
              </a:rPr>
              <a:t>fisica che verbale che </a:t>
            </a:r>
            <a:r>
              <a:rPr lang="it-IT" dirty="0">
                <a:solidFill>
                  <a:schemeClr val="tx1"/>
                </a:solidFill>
              </a:rPr>
              <a:t>contro la proprietà, in n.2 casi sia verbale </a:t>
            </a:r>
            <a:r>
              <a:rPr lang="it-IT" dirty="0" smtClean="0">
                <a:solidFill>
                  <a:schemeClr val="tx1"/>
                </a:solidFill>
              </a:rPr>
              <a:t>che </a:t>
            </a:r>
            <a:r>
              <a:rPr lang="it-IT" dirty="0">
                <a:solidFill>
                  <a:schemeClr val="tx1"/>
                </a:solidFill>
              </a:rPr>
              <a:t>contro il patrimonio</a:t>
            </a:r>
            <a:r>
              <a:rPr lang="it-IT" dirty="0" smtClean="0">
                <a:solidFill>
                  <a:schemeClr val="tx1"/>
                </a:solidFill>
              </a:rPr>
              <a:t>.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Freccia circolare a destra 7"/>
          <p:cNvSpPr/>
          <p:nvPr/>
        </p:nvSpPr>
        <p:spPr>
          <a:xfrm>
            <a:off x="4665762" y="4221088"/>
            <a:ext cx="454412" cy="1080120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120174" y="5140349"/>
            <a:ext cx="46350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1"/>
                </a:solidFill>
              </a:rPr>
              <a:t>FISICA= 65       VERBALE=39    CONTRO LA PROPRIETÀ= 6</a:t>
            </a:r>
            <a:endParaRPr lang="it-IT" b="1" dirty="0">
              <a:solidFill>
                <a:schemeClr val="tx1"/>
              </a:solidFill>
            </a:endParaRPr>
          </a:p>
          <a:p>
            <a:endParaRPr lang="it-IT" dirty="0"/>
          </a:p>
        </p:txBody>
      </p:sp>
      <p:cxnSp>
        <p:nvCxnSpPr>
          <p:cNvPr id="3" name="Connettore 2 2"/>
          <p:cNvCxnSpPr/>
          <p:nvPr/>
        </p:nvCxnSpPr>
        <p:spPr>
          <a:xfrm>
            <a:off x="5889898" y="2054357"/>
            <a:ext cx="57606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5889898" y="2564904"/>
            <a:ext cx="57606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5889898" y="2204864"/>
            <a:ext cx="57606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47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B0886503-2CC8-45F9-900F-94149D1A3166}"/>
              </a:ext>
            </a:extLst>
          </p:cNvPr>
          <p:cNvSpPr txBox="1"/>
          <p:nvPr/>
        </p:nvSpPr>
        <p:spPr>
          <a:xfrm>
            <a:off x="777330" y="152698"/>
            <a:ext cx="88569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altLang="it-IT" sz="1800" b="1" i="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ANDAMENTO TRIENNIO 2021-2023</a:t>
            </a:r>
            <a:endParaRPr lang="it-IT" altLang="it-IT" sz="1800" b="1" i="0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7052374"/>
              </p:ext>
            </p:extLst>
          </p:nvPr>
        </p:nvGraphicFramePr>
        <p:xfrm>
          <a:off x="1353394" y="1484784"/>
          <a:ext cx="7776864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5996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04D3-DE2E-410C-B790-92182A0D9500}" type="slidenum">
              <a:rPr lang="it-IT" smtClean="0">
                <a:solidFill>
                  <a:prstClr val="black"/>
                </a:solidFill>
              </a:rPr>
              <a:pPr/>
              <a:t>8</a:t>
            </a:fld>
            <a:endParaRPr lang="it-IT">
              <a:solidFill>
                <a:prstClr val="black"/>
              </a:solidFill>
            </a:endParaRPr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509968000"/>
              </p:ext>
            </p:extLst>
          </p:nvPr>
        </p:nvGraphicFramePr>
        <p:xfrm>
          <a:off x="561306" y="2210631"/>
          <a:ext cx="54006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030" y="741958"/>
            <a:ext cx="5115300" cy="2865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arrotondato 7"/>
          <p:cNvSpPr/>
          <p:nvPr/>
        </p:nvSpPr>
        <p:spPr>
          <a:xfrm>
            <a:off x="860895" y="980728"/>
            <a:ext cx="3724480" cy="91730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Una singola Azienda Sanitaria,</a:t>
            </a:r>
          </a:p>
          <a:p>
            <a:pPr algn="ctr"/>
            <a:r>
              <a:rPr lang="it-IT" b="1" dirty="0" smtClean="0"/>
              <a:t>un mosaico di differenti occasioni espositive al rischio,</a:t>
            </a:r>
          </a:p>
          <a:p>
            <a:pPr algn="ctr"/>
            <a:r>
              <a:rPr lang="it-IT" b="1" dirty="0" smtClean="0"/>
              <a:t>una pluralità di figure coinvolte</a:t>
            </a:r>
            <a:endParaRPr lang="it-IT" b="1" dirty="0"/>
          </a:p>
        </p:txBody>
      </p:sp>
      <p:sp>
        <p:nvSpPr>
          <p:cNvPr id="6" name="Rettangolo 5"/>
          <p:cNvSpPr/>
          <p:nvPr/>
        </p:nvSpPr>
        <p:spPr>
          <a:xfrm>
            <a:off x="6477256" y="3789040"/>
            <a:ext cx="2592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 = </a:t>
            </a:r>
            <a:r>
              <a:rPr lang="it-IT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</a:t>
            </a:r>
            <a:r>
              <a:rPr lang="it-IT" sz="2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x</a:t>
            </a:r>
            <a:r>
              <a:rPr lang="it-IT" sz="2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it-IT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</a:t>
            </a:r>
            <a:endParaRPr lang="it-IT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906122" y="4581128"/>
            <a:ext cx="825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</a:t>
            </a:r>
            <a:r>
              <a:rPr lang="it-IT" sz="36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</a:t>
            </a:r>
            <a:endParaRPr lang="it-IT" sz="3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7553461" y="4737418"/>
            <a:ext cx="150478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86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E1C2-0BD7-410A-8F88-C97D2737DF46}" type="datetime1">
              <a:rPr lang="it-IT" smtClean="0">
                <a:solidFill>
                  <a:prstClr val="black"/>
                </a:solidFill>
              </a:rPr>
              <a:t>06/02/2024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04D3-DE2E-410C-B790-92182A0D9500}" type="slidenum">
              <a:rPr lang="it-IT" smtClean="0">
                <a:solidFill>
                  <a:prstClr val="black"/>
                </a:solidFill>
              </a:rPr>
              <a:pPr/>
              <a:t>9</a:t>
            </a:fld>
            <a:endParaRPr lang="it-IT">
              <a:solidFill>
                <a:prstClr val="black"/>
              </a:solidFill>
            </a:endParaRPr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963824895"/>
              </p:ext>
            </p:extLst>
          </p:nvPr>
        </p:nvGraphicFramePr>
        <p:xfrm>
          <a:off x="1281386" y="1113860"/>
          <a:ext cx="7829195" cy="519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074" y="908720"/>
            <a:ext cx="1855462" cy="142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3" t="48911" r="61320" b="40487"/>
          <a:stretch/>
        </p:blipFill>
        <p:spPr bwMode="auto">
          <a:xfrm>
            <a:off x="1425402" y="5229200"/>
            <a:ext cx="111280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2" y="748697"/>
            <a:ext cx="2512855" cy="1672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058" y="4797152"/>
            <a:ext cx="2244688" cy="1657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31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Diapositive E-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Diapositive.potx" id="{E02A27CE-2B92-4BE9-99A6-9D3E930C526A}" vid="{B5B07870-BEB8-4DFB-9ED1-4B6DB8E710A0}"/>
    </a:ext>
  </a:extLst>
</a:theme>
</file>

<file path=ppt/theme/theme10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plate Diapositive E-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Diapositive.potx" id="{E02A27CE-2B92-4BE9-99A6-9D3E930C526A}" vid="{B5B07870-BEB8-4DFB-9ED1-4B6DB8E710A0}"/>
    </a:ext>
  </a:extLst>
</a:theme>
</file>

<file path=ppt/theme/theme3.xml><?xml version="1.0" encoding="utf-8"?>
<a:theme xmlns:a="http://schemas.openxmlformats.org/drawingml/2006/main" name="2_Template Diapositive E-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Diapositive.potx" id="{E02A27CE-2B92-4BE9-99A6-9D3E930C526A}" vid="{B5B07870-BEB8-4DFB-9ED1-4B6DB8E710A0}"/>
    </a:ext>
  </a:extLst>
</a:theme>
</file>

<file path=ppt/theme/theme4.xml><?xml version="1.0" encoding="utf-8"?>
<a:theme xmlns:a="http://schemas.openxmlformats.org/drawingml/2006/main" name="3_Template Diapositive E-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Diapositive.potx" id="{E02A27CE-2B92-4BE9-99A6-9D3E930C526A}" vid="{B5B07870-BEB8-4DFB-9ED1-4B6DB8E710A0}"/>
    </a:ext>
  </a:extLst>
</a:theme>
</file>

<file path=ppt/theme/theme5.xml><?xml version="1.0" encoding="utf-8"?>
<a:theme xmlns:a="http://schemas.openxmlformats.org/drawingml/2006/main" name="4_Template Diapositive E-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Diapositive.potx" id="{E02A27CE-2B92-4BE9-99A6-9D3E930C526A}" vid="{B5B07870-BEB8-4DFB-9ED1-4B6DB8E710A0}"/>
    </a:ext>
  </a:extLst>
</a:theme>
</file>

<file path=ppt/theme/theme6.xml><?xml version="1.0" encoding="utf-8"?>
<a:theme xmlns:a="http://schemas.openxmlformats.org/drawingml/2006/main" name="5_Template Diapositive E-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Diapositive.potx" id="{E02A27CE-2B92-4BE9-99A6-9D3E930C526A}" vid="{B5B07870-BEB8-4DFB-9ED1-4B6DB8E710A0}"/>
    </a:ext>
  </a:extLst>
</a:theme>
</file>

<file path=ppt/theme/theme7.xml><?xml version="1.0" encoding="utf-8"?>
<a:theme xmlns:a="http://schemas.openxmlformats.org/drawingml/2006/main" name="6_Template Diapositive E-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Diapositive.potx" id="{E02A27CE-2B92-4BE9-99A6-9D3E930C526A}" vid="{B5B07870-BEB8-4DFB-9ED1-4B6DB8E710A0}"/>
    </a:ext>
  </a:extLst>
</a:theme>
</file>

<file path=ppt/theme/theme8.xml><?xml version="1.0" encoding="utf-8"?>
<a:theme xmlns:a="http://schemas.openxmlformats.org/drawingml/2006/main" name="7_Template Diapositive E-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Diapositive.potx" id="{E02A27CE-2B92-4BE9-99A6-9D3E930C526A}" vid="{B5B07870-BEB8-4DFB-9ED1-4B6DB8E710A0}"/>
    </a:ext>
  </a:extLst>
</a:theme>
</file>

<file path=ppt/theme/theme9.xml><?xml version="1.0" encoding="utf-8"?>
<a:theme xmlns:a="http://schemas.openxmlformats.org/drawingml/2006/main" name="8_Template Diapositive E-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Diapositive.potx" id="{E02A27CE-2B92-4BE9-99A6-9D3E930C526A}" vid="{B5B07870-BEB8-4DFB-9ED1-4B6DB8E710A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Diapositive E-R</Template>
  <TotalTime>4262</TotalTime>
  <Words>1812</Words>
  <Application>Microsoft Office PowerPoint</Application>
  <PresentationFormat>Personalizzato</PresentationFormat>
  <Paragraphs>386</Paragraphs>
  <Slides>41</Slides>
  <Notes>28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9</vt:i4>
      </vt:variant>
      <vt:variant>
        <vt:lpstr>Titoli diapositive</vt:lpstr>
      </vt:variant>
      <vt:variant>
        <vt:i4>41</vt:i4>
      </vt:variant>
    </vt:vector>
  </HeadingPairs>
  <TitlesOfParts>
    <vt:vector size="56" baseType="lpstr">
      <vt:lpstr>Arial</vt:lpstr>
      <vt:lpstr>Calibri</vt:lpstr>
      <vt:lpstr>Calibri Light</vt:lpstr>
      <vt:lpstr>Lucida Sans Unicode</vt:lpstr>
      <vt:lpstr>Times New Roman</vt:lpstr>
      <vt:lpstr>Verdana</vt:lpstr>
      <vt:lpstr>Template Diapositive E-R</vt:lpstr>
      <vt:lpstr>1_Template Diapositive E-R</vt:lpstr>
      <vt:lpstr>2_Template Diapositive E-R</vt:lpstr>
      <vt:lpstr>3_Template Diapositive E-R</vt:lpstr>
      <vt:lpstr>4_Template Diapositive E-R</vt:lpstr>
      <vt:lpstr>5_Template Diapositive E-R</vt:lpstr>
      <vt:lpstr>6_Template Diapositive E-R</vt:lpstr>
      <vt:lpstr>7_Template Diapositive E-R</vt:lpstr>
      <vt:lpstr>8_Template Diapositive E-R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Variabili del rischio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SUPPORTO PSICOLOGICO INDIVIDUALE SPP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PERCORSO SLC: STATO DEI LAVORI</vt:lpstr>
      <vt:lpstr>Presentazione standard di PowerPoint</vt:lpstr>
    </vt:vector>
  </TitlesOfParts>
  <Company>aopr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Presentazione</dc:title>
  <dc:creator>Ghetti, Caterina</dc:creator>
  <cp:lastModifiedBy>Account Microsoft</cp:lastModifiedBy>
  <cp:revision>282</cp:revision>
  <cp:lastPrinted>2024-02-06T21:54:48Z</cp:lastPrinted>
  <dcterms:created xsi:type="dcterms:W3CDTF">2021-01-26T11:39:55Z</dcterms:created>
  <dcterms:modified xsi:type="dcterms:W3CDTF">2024-02-06T22:00:11Z</dcterms:modified>
</cp:coreProperties>
</file>