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9906000" cy="6858000" type="A4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464" y="-8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/>
          <a:lstStyle>
            <a:lvl1pPr algn="r">
              <a:defRPr sz="1300"/>
            </a:lvl1pPr>
          </a:lstStyle>
          <a:p>
            <a:fld id="{97366053-5E37-44FF-995B-48B521351B40}" type="datetimeFigureOut">
              <a:rPr lang="it-IT" smtClean="0"/>
              <a:pPr/>
              <a:t>04/01/2019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768350"/>
            <a:ext cx="554355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4" tIns="49522" rIns="99044" bIns="49522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2"/>
            <a:ext cx="5679440" cy="4605576"/>
          </a:xfrm>
          <a:prstGeom prst="rect">
            <a:avLst/>
          </a:prstGeom>
        </p:spPr>
        <p:txBody>
          <a:bodyPr vert="horz" lIns="99044" tIns="49522" rIns="99044" bIns="49522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721106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5" y="9721106"/>
            <a:ext cx="3076363" cy="511731"/>
          </a:xfrm>
          <a:prstGeom prst="rect">
            <a:avLst/>
          </a:prstGeom>
        </p:spPr>
        <p:txBody>
          <a:bodyPr vert="horz" lIns="99044" tIns="49522" rIns="99044" bIns="49522" rtlCol="0" anchor="b"/>
          <a:lstStyle>
            <a:lvl1pPr algn="r">
              <a:defRPr sz="1300"/>
            </a:lvl1pPr>
          </a:lstStyle>
          <a:p>
            <a:fld id="{6BEC0FB2-EB21-4F41-8815-3087815ABB2E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B4104-E6E3-429B-BAC0-97FA16485B45}" type="datetime1">
              <a:rPr lang="it-IT" smtClean="0"/>
              <a:pPr/>
              <a:t>04/01/2019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D5F0A-F24F-429A-88BF-1F6DAEF30B0F}" type="datetime1">
              <a:rPr lang="it-IT" smtClean="0"/>
              <a:pPr/>
              <a:t>04/01/2019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95300" y="274641"/>
            <a:ext cx="652145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F16DB-D07A-4928-8901-DCDA4C8C07E8}" type="datetime1">
              <a:rPr lang="it-IT" smtClean="0"/>
              <a:pPr/>
              <a:t>04/01/2019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8CC45-0CAF-4566-8B9E-BA19B620F371}" type="datetime1">
              <a:rPr lang="it-IT" smtClean="0"/>
              <a:pPr/>
              <a:t>04/01/2019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F7711-5887-4EEF-866F-6769890A970D}" type="datetime1">
              <a:rPr lang="it-IT" smtClean="0"/>
              <a:pPr/>
              <a:t>04/01/2019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9530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E14C8-E73F-4281-A0FF-28AD38BBB538}" type="datetime1">
              <a:rPr lang="it-IT" smtClean="0"/>
              <a:pPr/>
              <a:t>04/01/2019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2A8E8F-6633-4E27-9289-25008FB3D9DC}" type="datetime1">
              <a:rPr lang="it-IT" smtClean="0"/>
              <a:pPr/>
              <a:t>04/01/2019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C1949F-1245-4DB0-81D5-006D89550FA1}" type="datetime1">
              <a:rPr lang="it-IT" smtClean="0"/>
              <a:pPr/>
              <a:t>04/01/2019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25895-CBDB-4DAC-8270-CAAD9918A478}" type="datetime1">
              <a:rPr lang="it-IT" smtClean="0"/>
              <a:pPr/>
              <a:t>04/01/2019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95301" y="273050"/>
            <a:ext cx="3259007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95301" y="1435103"/>
            <a:ext cx="3259007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45FDA7-0F0C-4B63-88C0-2A91FB67BC72}" type="datetime1">
              <a:rPr lang="it-IT" smtClean="0"/>
              <a:pPr/>
              <a:t>04/01/2019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7D250-6A7A-4C99-889A-256315198983}" type="datetime1">
              <a:rPr lang="it-IT" smtClean="0"/>
              <a:pPr/>
              <a:t>04/01/2019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C709AA-05F7-407B-92AC-8C013F136882}" type="datetime1">
              <a:rPr lang="it-IT" smtClean="0"/>
              <a:pPr/>
              <a:t>04/01/2019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116463" y="548680"/>
            <a:ext cx="978953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 smtClean="0"/>
              <a:t>Dati di attività Regione Emilia Romagna: </a:t>
            </a:r>
          </a:p>
          <a:p>
            <a:r>
              <a:rPr lang="it-IT" sz="2000" b="1" dirty="0" smtClean="0"/>
              <a:t>Confronto </a:t>
            </a:r>
            <a:r>
              <a:rPr lang="it-IT" sz="2000" b="1" dirty="0" smtClean="0"/>
              <a:t>11 </a:t>
            </a:r>
            <a:r>
              <a:rPr lang="it-IT" sz="2000" b="1" dirty="0" smtClean="0"/>
              <a:t>mesi 2018 – </a:t>
            </a:r>
            <a:r>
              <a:rPr lang="it-IT" sz="2000" b="1" dirty="0" smtClean="0"/>
              <a:t>11 </a:t>
            </a:r>
            <a:r>
              <a:rPr lang="it-IT" sz="2000" b="1" dirty="0" smtClean="0"/>
              <a:t>mesi 2017</a:t>
            </a:r>
          </a:p>
          <a:p>
            <a:r>
              <a:rPr lang="it-IT" sz="2000" dirty="0" smtClean="0"/>
              <a:t>Procedure eseguite</a:t>
            </a:r>
          </a:p>
        </p:txBody>
      </p:sp>
      <p:sp>
        <p:nvSpPr>
          <p:cNvPr id="8" name="CasellaDiTesto 7"/>
          <p:cNvSpPr txBox="1"/>
          <p:nvPr/>
        </p:nvSpPr>
        <p:spPr>
          <a:xfrm>
            <a:off x="128464" y="6479758"/>
            <a:ext cx="959506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100" i="1" dirty="0" smtClean="0">
                <a:latin typeface="+mj-lt"/>
              </a:rPr>
              <a:t>* Sono escluse le </a:t>
            </a:r>
            <a:r>
              <a:rPr lang="it-IT" sz="1100" i="1" dirty="0" err="1" smtClean="0">
                <a:latin typeface="+mj-lt"/>
              </a:rPr>
              <a:t>Linfocitoaferesi</a:t>
            </a:r>
            <a:r>
              <a:rPr lang="it-IT" sz="1100" i="1" dirty="0" smtClean="0">
                <a:latin typeface="+mj-lt"/>
              </a:rPr>
              <a:t> e le Cellule staminali da aferesi </a:t>
            </a:r>
            <a:endParaRPr lang="it-IT" sz="1100" i="1" dirty="0">
              <a:latin typeface="+mj-lt"/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1</a:t>
            </a:fld>
            <a:endParaRPr lang="it-IT"/>
          </a:p>
        </p:txBody>
      </p:sp>
      <p:pic>
        <p:nvPicPr>
          <p:cNvPr id="12" name="Immagine 2" descr="logoC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841432" y="188640"/>
            <a:ext cx="702078" cy="315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464" y="116633"/>
            <a:ext cx="1728192" cy="36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Tabella 10"/>
          <p:cNvGraphicFramePr>
            <a:graphicFrameLocks noGrp="1"/>
          </p:cNvGraphicFramePr>
          <p:nvPr/>
        </p:nvGraphicFramePr>
        <p:xfrm>
          <a:off x="560512" y="1628800"/>
          <a:ext cx="8280920" cy="4536509"/>
        </p:xfrm>
        <a:graphic>
          <a:graphicData uri="http://schemas.openxmlformats.org/drawingml/2006/table">
            <a:tbl>
              <a:tblPr/>
              <a:tblGrid>
                <a:gridCol w="908201"/>
                <a:gridCol w="839397"/>
                <a:gridCol w="839397"/>
                <a:gridCol w="725373"/>
                <a:gridCol w="936104"/>
                <a:gridCol w="864096"/>
                <a:gridCol w="648072"/>
                <a:gridCol w="936104"/>
                <a:gridCol w="936104"/>
                <a:gridCol w="648072"/>
              </a:tblGrid>
              <a:tr h="259485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Aferesi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Sangue Intero 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 procedure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10021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 mesi 2018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 MESI 2017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 mesi 2018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 MESI 2017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 mesi 2018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 MESI 2017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l-GR" sz="1500" b="1" i="0" u="none" strike="noStrike">
                          <a:solidFill>
                            <a:srgbClr val="000000"/>
                          </a:solidFill>
                          <a:latin typeface="Arial"/>
                        </a:rPr>
                        <a:t>Δ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53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Piacenza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1.804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1.756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12.463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12.966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-4%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14.267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14.722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53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Parma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3.605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3.653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21.274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21.549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24.879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25.202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53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Reggio E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7.469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7.232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18.867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18.880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26.336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26.112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53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Modena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17.203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16.740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31.186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31.526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48.389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48.266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53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AVEN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30.081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29.381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83.790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84.921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113.871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114.302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5053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 AOSP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2.212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2.949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-25%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5.633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6.029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-7%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7.845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8.978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53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Bo AUSL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5.924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6.225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36.816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37.410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42.740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43.635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53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Ferrara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934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961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19.348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19.692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20.282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20.653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53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AVEC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9.070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10.135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61.797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63.131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70.867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73.266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5053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Forli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2.791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2.611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7.268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7.024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10.059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9.635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53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Cesena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2.786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2.641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9.554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9.710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12.340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12.351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53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Rimini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1.979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2.257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13.689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14.183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-3%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15.668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16.440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-5%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53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Ravenna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7.424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7.524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19.687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19.823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27.111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27.347</a:t>
                      </a:r>
                    </a:p>
                  </a:txBody>
                  <a:tcPr marL="8684" marR="8684" marT="8684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537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AVR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14.980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15.033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50.198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50.740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65.178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65.773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D5B4"/>
                    </a:solidFill>
                  </a:tcPr>
                </a:tc>
              </a:tr>
              <a:tr h="259485">
                <a:tc>
                  <a:txBody>
                    <a:bodyPr/>
                    <a:lstStyle/>
                    <a:p>
                      <a:pPr algn="l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Totale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54.131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54.549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195.785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198.792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-2%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249.916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253.341</a:t>
                      </a:r>
                    </a:p>
                  </a:txBody>
                  <a:tcPr marL="8684" marR="8684" marT="8684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it-IT" sz="15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-1%</a:t>
                      </a:r>
                    </a:p>
                  </a:txBody>
                  <a:tcPr marL="8684" marR="8684" marT="868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284</Words>
  <Application>Microsoft Office PowerPoint</Application>
  <PresentationFormat>A4 (21x29,7 cm)</PresentationFormat>
  <Paragraphs>168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</dc:creator>
  <cp:lastModifiedBy>utente</cp:lastModifiedBy>
  <cp:revision>140</cp:revision>
  <dcterms:created xsi:type="dcterms:W3CDTF">2014-10-22T09:16:43Z</dcterms:created>
  <dcterms:modified xsi:type="dcterms:W3CDTF">2019-01-04T13:19:49Z</dcterms:modified>
</cp:coreProperties>
</file>