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7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DB2A1-01FB-4F67-8863-024EB5E5F2B8}" type="datetimeFigureOut">
              <a:rPr lang="it-IT" smtClean="0"/>
              <a:t>26/06/2018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B2277-2CF5-412A-B9B5-4EA80A91EDDB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67544" y="116632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800" dirty="0"/>
              <a:t>Procedure di Sangue Intero e di Aferesi</a:t>
            </a:r>
            <a:br>
              <a:rPr lang="it-IT" sz="2800" dirty="0"/>
            </a:br>
            <a:r>
              <a:rPr lang="it-IT" sz="2800" dirty="0" smtClean="0"/>
              <a:t>4 mesi 2017 - 4 mesi 2018 </a:t>
            </a:r>
            <a:r>
              <a:rPr lang="it-IT" sz="2800" dirty="0"/>
              <a:t>e variazione percentuale</a:t>
            </a:r>
            <a:endParaRPr lang="it-IT" sz="2800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899592" y="1412776"/>
          <a:ext cx="7128793" cy="4752527"/>
        </p:xfrm>
        <a:graphic>
          <a:graphicData uri="http://schemas.openxmlformats.org/drawingml/2006/table">
            <a:tbl>
              <a:tblPr/>
              <a:tblGrid>
                <a:gridCol w="973810"/>
                <a:gridCol w="699146"/>
                <a:gridCol w="699146"/>
                <a:gridCol w="699146"/>
                <a:gridCol w="699146"/>
                <a:gridCol w="699146"/>
                <a:gridCol w="699146"/>
                <a:gridCol w="699146"/>
                <a:gridCol w="699146"/>
                <a:gridCol w="561815"/>
              </a:tblGrid>
              <a:tr h="271841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Aferesi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Sangue Intero 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Totale procedure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3430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 mesi 2018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 mesi 2017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mesi 2018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mesi 2017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mesi 2018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mesi 2017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Piacenza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652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636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4.440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4.637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5.092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5.273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Parma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1.305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1.322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7.660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7.877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8.965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9.199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Reggio E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2.762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2.569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7.036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7.103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9.798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9.672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Modena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6.130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6.214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11.373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11.673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17.503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17.887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AVEN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10.849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10.741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30.509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31.290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41.358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42.031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 AOSP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555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912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-39%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2.024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2.225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-9%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2.579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3.137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-18%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 AUSL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2.238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2.418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13.601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14.064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15.839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16.482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Ferrara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330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7.172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7.402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7.502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7.730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AVEC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3.123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3.658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-15%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22.797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23.691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25.920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27.349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Forli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1.001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2.609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2.584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3.610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3.544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Cesena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991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944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3.358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3.436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4.349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4.380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Rimini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732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786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4.940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5.024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5.672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5.810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Ravenna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2.657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2.747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7.307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7.176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9.964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9.923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46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AVR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5.381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5.437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18.214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18.220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23.595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23.657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1841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Totale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19.353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19.836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71.520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73.201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90.873</a:t>
                      </a:r>
                    </a:p>
                  </a:txBody>
                  <a:tcPr marL="8016" marR="8016" marT="8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93.037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016" marR="8016" marT="8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263</Words>
  <Application>Microsoft Office PowerPoint</Application>
  <PresentationFormat>Presentazione su schermo (4:3)</PresentationFormat>
  <Paragraphs>164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</dc:creator>
  <cp:lastModifiedBy>utente</cp:lastModifiedBy>
  <cp:revision>2</cp:revision>
  <dcterms:created xsi:type="dcterms:W3CDTF">2018-06-26T15:16:07Z</dcterms:created>
  <dcterms:modified xsi:type="dcterms:W3CDTF">2018-06-26T15:17:19Z</dcterms:modified>
</cp:coreProperties>
</file>