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7" r:id="rId2"/>
  </p:sldIdLst>
  <p:sldSz cx="9906000" cy="6858000" type="A4"/>
  <p:notesSz cx="7099300" cy="102346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464" y="-84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6363" cy="511731"/>
          </a:xfrm>
          <a:prstGeom prst="rect">
            <a:avLst/>
          </a:prstGeom>
        </p:spPr>
        <p:txBody>
          <a:bodyPr vert="horz" lIns="99044" tIns="49522" rIns="99044" bIns="49522" rtlCol="0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4021295" y="1"/>
            <a:ext cx="3076363" cy="511731"/>
          </a:xfrm>
          <a:prstGeom prst="rect">
            <a:avLst/>
          </a:prstGeom>
        </p:spPr>
        <p:txBody>
          <a:bodyPr vert="horz" lIns="99044" tIns="49522" rIns="99044" bIns="49522" rtlCol="0"/>
          <a:lstStyle>
            <a:lvl1pPr algn="r">
              <a:defRPr sz="1300"/>
            </a:lvl1pPr>
          </a:lstStyle>
          <a:p>
            <a:fld id="{97366053-5E37-44FF-995B-48B521351B40}" type="datetimeFigureOut">
              <a:rPr lang="it-IT" smtClean="0"/>
              <a:pPr/>
              <a:t>17/10/2018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768350"/>
            <a:ext cx="5543550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4" tIns="49522" rIns="99044" bIns="49522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709930" y="4861442"/>
            <a:ext cx="5679440" cy="4605576"/>
          </a:xfrm>
          <a:prstGeom prst="rect">
            <a:avLst/>
          </a:prstGeom>
        </p:spPr>
        <p:txBody>
          <a:bodyPr vert="horz" lIns="99044" tIns="49522" rIns="99044" bIns="49522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1" y="9721106"/>
            <a:ext cx="3076363" cy="511731"/>
          </a:xfrm>
          <a:prstGeom prst="rect">
            <a:avLst/>
          </a:prstGeom>
        </p:spPr>
        <p:txBody>
          <a:bodyPr vert="horz" lIns="99044" tIns="49522" rIns="99044" bIns="49522" rtlCol="0" anchor="b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4021295" y="9721106"/>
            <a:ext cx="3076363" cy="511731"/>
          </a:xfrm>
          <a:prstGeom prst="rect">
            <a:avLst/>
          </a:prstGeom>
        </p:spPr>
        <p:txBody>
          <a:bodyPr vert="horz" lIns="99044" tIns="49522" rIns="99044" bIns="49522" rtlCol="0" anchor="b"/>
          <a:lstStyle>
            <a:lvl1pPr algn="r">
              <a:defRPr sz="1300"/>
            </a:lvl1pPr>
          </a:lstStyle>
          <a:p>
            <a:fld id="{6BEC0FB2-EB21-4F41-8815-3087815ABB2E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B4104-E6E3-429B-BAC0-97FA16485B45}" type="datetime1">
              <a:rPr lang="it-IT" smtClean="0"/>
              <a:pPr/>
              <a:t>17/10/2018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D5F0A-F24F-429A-88BF-1F6DAEF30B0F}" type="datetime1">
              <a:rPr lang="it-IT" smtClean="0"/>
              <a:pPr/>
              <a:t>17/10/2018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7181850" y="274641"/>
            <a:ext cx="222885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95300" y="274641"/>
            <a:ext cx="652145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F16DB-D07A-4928-8901-DCDA4C8C07E8}" type="datetime1">
              <a:rPr lang="it-IT" smtClean="0"/>
              <a:pPr/>
              <a:t>17/10/2018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8CC45-0CAF-4566-8B9E-BA19B620F371}" type="datetime1">
              <a:rPr lang="it-IT" smtClean="0"/>
              <a:pPr/>
              <a:t>17/10/2018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82507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82507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7711-5887-4EEF-866F-6769890A970D}" type="datetime1">
              <a:rPr lang="it-IT" smtClean="0"/>
              <a:pPr/>
              <a:t>17/10/2018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95300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035550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E14C8-E73F-4281-A0FF-28AD38BBB538}" type="datetime1">
              <a:rPr lang="it-IT" smtClean="0"/>
              <a:pPr/>
              <a:t>17/10/2018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A8E8F-6633-4E27-9289-25008FB3D9DC}" type="datetime1">
              <a:rPr lang="it-IT" smtClean="0"/>
              <a:pPr/>
              <a:t>17/10/2018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1949F-1245-4DB0-81D5-006D89550FA1}" type="datetime1">
              <a:rPr lang="it-IT" smtClean="0"/>
              <a:pPr/>
              <a:t>17/10/2018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25895-CBDB-4DAC-8270-CAAD9918A478}" type="datetime1">
              <a:rPr lang="it-IT" smtClean="0"/>
              <a:pPr/>
              <a:t>17/10/2018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00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95301" y="1435103"/>
            <a:ext cx="3259007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5FDA7-0F0C-4B63-88C0-2A91FB67BC72}" type="datetime1">
              <a:rPr lang="it-IT" smtClean="0"/>
              <a:pPr/>
              <a:t>17/10/2018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7D250-6A7A-4C99-889A-256315198983}" type="datetime1">
              <a:rPr lang="it-IT" smtClean="0"/>
              <a:pPr/>
              <a:t>17/10/2018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95300" y="1600203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95300" y="635635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709AA-05F7-407B-92AC-8C013F136882}" type="datetime1">
              <a:rPr lang="it-IT" smtClean="0"/>
              <a:pPr/>
              <a:t>17/10/2018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384550" y="6356353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7099300" y="635635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116463" y="548680"/>
            <a:ext cx="978953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 smtClean="0"/>
              <a:t>Dati di attività Regione Emilia Romagna: </a:t>
            </a:r>
          </a:p>
          <a:p>
            <a:r>
              <a:rPr lang="it-IT" sz="2000" b="1" dirty="0" smtClean="0"/>
              <a:t>Confronto </a:t>
            </a:r>
            <a:r>
              <a:rPr lang="it-IT" sz="2000" b="1" dirty="0" smtClean="0"/>
              <a:t>8 </a:t>
            </a:r>
            <a:r>
              <a:rPr lang="it-IT" sz="2000" b="1" dirty="0" smtClean="0"/>
              <a:t>mesi 2018 – </a:t>
            </a:r>
            <a:r>
              <a:rPr lang="it-IT" sz="2000" b="1" dirty="0" smtClean="0"/>
              <a:t>8 </a:t>
            </a:r>
            <a:r>
              <a:rPr lang="it-IT" sz="2000" b="1" dirty="0" smtClean="0"/>
              <a:t>mesi 2017</a:t>
            </a:r>
          </a:p>
          <a:p>
            <a:r>
              <a:rPr lang="it-IT" sz="2000" dirty="0" smtClean="0"/>
              <a:t>Procedure eseguite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128464" y="6479758"/>
            <a:ext cx="95950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i="1" dirty="0" smtClean="0">
                <a:latin typeface="+mj-lt"/>
              </a:rPr>
              <a:t>* Sono escluse le </a:t>
            </a:r>
            <a:r>
              <a:rPr lang="it-IT" sz="1100" i="1" dirty="0" err="1" smtClean="0">
                <a:latin typeface="+mj-lt"/>
              </a:rPr>
              <a:t>Linfocitoaferesi</a:t>
            </a:r>
            <a:r>
              <a:rPr lang="it-IT" sz="1100" i="1" dirty="0" smtClean="0">
                <a:latin typeface="+mj-lt"/>
              </a:rPr>
              <a:t> e le Cellule staminali da aferesi </a:t>
            </a:r>
            <a:endParaRPr lang="it-IT" sz="1100" i="1" dirty="0">
              <a:latin typeface="+mj-lt"/>
            </a:endParaRP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1</a:t>
            </a:fld>
            <a:endParaRPr lang="it-IT"/>
          </a:p>
        </p:txBody>
      </p:sp>
      <p:pic>
        <p:nvPicPr>
          <p:cNvPr id="12" name="Immagine 2" descr="logoC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841432" y="188640"/>
            <a:ext cx="702078" cy="315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8464" y="116633"/>
            <a:ext cx="1728192" cy="360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" name="Tabella 10"/>
          <p:cNvGraphicFramePr>
            <a:graphicFrameLocks noGrp="1"/>
          </p:cNvGraphicFramePr>
          <p:nvPr/>
        </p:nvGraphicFramePr>
        <p:xfrm>
          <a:off x="776536" y="1556792"/>
          <a:ext cx="7560841" cy="4402662"/>
        </p:xfrm>
        <a:graphic>
          <a:graphicData uri="http://schemas.openxmlformats.org/drawingml/2006/table">
            <a:tbl>
              <a:tblPr/>
              <a:tblGrid>
                <a:gridCol w="828585"/>
                <a:gridCol w="703043"/>
                <a:gridCol w="703043"/>
                <a:gridCol w="803476"/>
                <a:gridCol w="816031"/>
                <a:gridCol w="816031"/>
                <a:gridCol w="765814"/>
                <a:gridCol w="803476"/>
                <a:gridCol w="803476"/>
                <a:gridCol w="517866"/>
              </a:tblGrid>
              <a:tr h="251829"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Aferesi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Sangue Intero 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Totale procedure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9497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 mesi 2018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 mesi 2017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5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Δ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 mesi 2018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 mesi 2017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5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Δ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 mesi 2018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 mesi 2017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5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Δ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145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Piacenza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1.281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1.250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8.854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9.264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-4%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10.135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10.514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-4%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145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Parma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2.581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2.555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15.157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15.218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17.738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17.773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145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Reggio E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5.407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5.081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13.494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13.383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18.901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18.464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145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Modena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12.069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11.877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22.090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22.761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34.159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34.638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145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AVEN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21.338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20.763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59.595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60.626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80.933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81.389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243145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Bo AOSP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1.333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2.110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-37%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3.984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4.407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-10%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5.317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6.517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-18%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145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Bo AUSL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4.378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4.471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26.324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26.887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30.702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31.358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145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Ferrara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676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666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13.781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14.091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14.457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14.757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145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AVEC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6.387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7.247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-12%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44.089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45.385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50.476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52.632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-4%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243145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Forli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1.992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1.859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5.149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4.933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7.141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6.792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145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Cesena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2.011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1.869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6.877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6.960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8.888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8.829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145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Rimini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1.432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1.645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-13%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9.720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10.102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-4%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11.152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11.747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-5%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145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Ravenna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5.342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5.480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14.145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14.019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19.487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19.499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145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AVR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10.777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10.853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35.891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36.014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46.668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46.867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251829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Totale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38.502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38.863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139.575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142.025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178.077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180.888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-2%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1295</TotalTime>
  <Words>279</Words>
  <Application>Microsoft Office PowerPoint</Application>
  <PresentationFormat>A4 (21x29,7 cm)</PresentationFormat>
  <Paragraphs>168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utente</dc:creator>
  <cp:lastModifiedBy>utente</cp:lastModifiedBy>
  <cp:revision>127</cp:revision>
  <dcterms:created xsi:type="dcterms:W3CDTF">2014-10-22T09:16:43Z</dcterms:created>
  <dcterms:modified xsi:type="dcterms:W3CDTF">2018-10-17T09:18:48Z</dcterms:modified>
</cp:coreProperties>
</file>